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3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5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11BB-4F4B-E041-94CB-2650358CE25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532A-2983-9245-A7FE-0FD25EF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113372" y="3043919"/>
            <a:ext cx="5268624" cy="776724"/>
            <a:chOff x="2434901" y="3715679"/>
            <a:chExt cx="5268624" cy="776724"/>
          </a:xfrm>
        </p:grpSpPr>
        <p:sp>
          <p:nvSpPr>
            <p:cNvPr id="16" name="Rectangle 15"/>
            <p:cNvSpPr/>
            <p:nvPr/>
          </p:nvSpPr>
          <p:spPr>
            <a:xfrm>
              <a:off x="2434901" y="4324464"/>
              <a:ext cx="5016737" cy="14694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34901" y="3715679"/>
              <a:ext cx="0" cy="776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34901" y="4492403"/>
              <a:ext cx="52686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113372" y="1731884"/>
            <a:ext cx="5016737" cy="1039130"/>
            <a:chOff x="2434901" y="2235705"/>
            <a:chExt cx="5016737" cy="1039130"/>
          </a:xfrm>
        </p:grpSpPr>
        <p:sp>
          <p:nvSpPr>
            <p:cNvPr id="7" name="Rectangle 6"/>
            <p:cNvSpPr/>
            <p:nvPr/>
          </p:nvSpPr>
          <p:spPr>
            <a:xfrm>
              <a:off x="346530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0013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4415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34901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51687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39935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8066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3678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67138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18359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434901" y="2666052"/>
              <a:ext cx="5016737" cy="6087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113372" y="2466623"/>
            <a:ext cx="5016737" cy="0"/>
          </a:xfrm>
          <a:prstGeom prst="line">
            <a:avLst/>
          </a:prstGeom>
          <a:ln w="57150" cmpd="sng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22625" y="2199175"/>
            <a:ext cx="498297" cy="227890"/>
            <a:chOff x="719157" y="1826351"/>
            <a:chExt cx="498297" cy="227890"/>
          </a:xfrm>
        </p:grpSpPr>
        <p:sp>
          <p:nvSpPr>
            <p:cNvPr id="20" name="Snip Same Side Corner Rectangle 19"/>
            <p:cNvSpPr/>
            <p:nvPr/>
          </p:nvSpPr>
          <p:spPr>
            <a:xfrm>
              <a:off x="755658" y="1826351"/>
              <a:ext cx="335849" cy="178436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4082" y="192081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9157" y="191577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66153" y="1962801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75402" y="1962655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779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2690855" y="3673695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81602" y="3264342"/>
            <a:ext cx="0" cy="77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81602" y="4041066"/>
            <a:ext cx="5268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81602" y="1952307"/>
            <a:ext cx="5016737" cy="1039130"/>
            <a:chOff x="2434901" y="2235705"/>
            <a:chExt cx="5016737" cy="1039130"/>
          </a:xfrm>
        </p:grpSpPr>
        <p:sp>
          <p:nvSpPr>
            <p:cNvPr id="9" name="Rectangle 8"/>
            <p:cNvSpPr/>
            <p:nvPr/>
          </p:nvSpPr>
          <p:spPr>
            <a:xfrm>
              <a:off x="346530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0013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4415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34901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1687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39935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8066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3678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67138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18359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34901" y="2666052"/>
              <a:ext cx="5016737" cy="6087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>
            <a:stCxn id="19" idx="1"/>
            <a:endCxn id="19" idx="3"/>
          </p:cNvCxnSpPr>
          <p:nvPr/>
        </p:nvCxnSpPr>
        <p:spPr>
          <a:xfrm>
            <a:off x="2181602" y="2687046"/>
            <a:ext cx="5016737" cy="0"/>
          </a:xfrm>
          <a:prstGeom prst="line">
            <a:avLst/>
          </a:prstGeom>
          <a:ln w="57150" cmpd="sng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690855" y="2419598"/>
            <a:ext cx="498297" cy="227890"/>
            <a:chOff x="719157" y="1826351"/>
            <a:chExt cx="498297" cy="227890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755658" y="1826351"/>
              <a:ext cx="335849" cy="178436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4082" y="192081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157" y="191577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6153" y="1962801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75402" y="1962655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 flipV="1">
            <a:off x="3212005" y="3669960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V="1">
            <a:off x="5256714" y="3669960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3189152" y="3669960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81602" y="3264342"/>
            <a:ext cx="0" cy="77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81602" y="4041066"/>
            <a:ext cx="5268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81602" y="1952307"/>
            <a:ext cx="5016737" cy="1039130"/>
            <a:chOff x="2434901" y="2235705"/>
            <a:chExt cx="5016737" cy="1039130"/>
          </a:xfrm>
        </p:grpSpPr>
        <p:sp>
          <p:nvSpPr>
            <p:cNvPr id="8" name="Rectangle 7"/>
            <p:cNvSpPr/>
            <p:nvPr/>
          </p:nvSpPr>
          <p:spPr>
            <a:xfrm>
              <a:off x="346530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0013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415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4901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1687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9935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8066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678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67138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8359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34901" y="2666052"/>
              <a:ext cx="5016737" cy="6087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2181602" y="2687046"/>
            <a:ext cx="5016737" cy="0"/>
          </a:xfrm>
          <a:prstGeom prst="line">
            <a:avLst/>
          </a:prstGeom>
          <a:ln w="57150" cmpd="sng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89152" y="2419598"/>
            <a:ext cx="498297" cy="227890"/>
            <a:chOff x="719157" y="1826351"/>
            <a:chExt cx="498297" cy="227890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755658" y="1826351"/>
              <a:ext cx="335849" cy="178436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4082" y="192081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9157" y="191577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66153" y="1962801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75402" y="1962655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 flipV="1">
            <a:off x="3710302" y="3666225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55011" y="3666225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3189152" y="3264342"/>
            <a:ext cx="314858" cy="76622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81602" y="3264342"/>
            <a:ext cx="0" cy="77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81602" y="4041066"/>
            <a:ext cx="5268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81602" y="1952307"/>
            <a:ext cx="5016737" cy="1039130"/>
            <a:chOff x="2434901" y="2235705"/>
            <a:chExt cx="5016737" cy="1039130"/>
          </a:xfrm>
        </p:grpSpPr>
        <p:sp>
          <p:nvSpPr>
            <p:cNvPr id="8" name="Rectangle 7"/>
            <p:cNvSpPr/>
            <p:nvPr/>
          </p:nvSpPr>
          <p:spPr>
            <a:xfrm>
              <a:off x="346530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0013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415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4901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1687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9935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8066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678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67138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8359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34901" y="2666052"/>
              <a:ext cx="5016737" cy="6087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2181602" y="2687046"/>
            <a:ext cx="5016737" cy="0"/>
          </a:xfrm>
          <a:prstGeom prst="line">
            <a:avLst/>
          </a:prstGeom>
          <a:ln w="57150" cmpd="sng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89152" y="2419598"/>
            <a:ext cx="498297" cy="227890"/>
            <a:chOff x="719157" y="1826351"/>
            <a:chExt cx="498297" cy="227890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755658" y="1826351"/>
              <a:ext cx="335849" cy="178436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4082" y="192081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9157" y="191577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66153" y="1962801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75402" y="1962655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47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05180" y="1847344"/>
            <a:ext cx="5016737" cy="1039130"/>
            <a:chOff x="2434901" y="2235705"/>
            <a:chExt cx="5016737" cy="1039130"/>
          </a:xfrm>
        </p:grpSpPr>
        <p:sp>
          <p:nvSpPr>
            <p:cNvPr id="8" name="Rectangle 7"/>
            <p:cNvSpPr/>
            <p:nvPr/>
          </p:nvSpPr>
          <p:spPr>
            <a:xfrm>
              <a:off x="346530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0013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415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4901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1687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9935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8066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678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67138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8359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34901" y="2666052"/>
              <a:ext cx="5016737" cy="6087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2005180" y="2582083"/>
            <a:ext cx="5016737" cy="0"/>
          </a:xfrm>
          <a:prstGeom prst="line">
            <a:avLst/>
          </a:prstGeom>
          <a:ln w="57150" cmpd="sng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13763" y="2314635"/>
            <a:ext cx="498297" cy="227890"/>
            <a:chOff x="719157" y="1826351"/>
            <a:chExt cx="498297" cy="227890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755658" y="1826351"/>
              <a:ext cx="335849" cy="178436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4082" y="192081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9157" y="191577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66153" y="1962801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75402" y="1962655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5180" y="3033087"/>
            <a:ext cx="5268624" cy="776724"/>
            <a:chOff x="2434901" y="3715679"/>
            <a:chExt cx="5268624" cy="776724"/>
          </a:xfrm>
        </p:grpSpPr>
        <p:sp>
          <p:nvSpPr>
            <p:cNvPr id="29" name="Rectangle 28"/>
            <p:cNvSpPr/>
            <p:nvPr/>
          </p:nvSpPr>
          <p:spPr>
            <a:xfrm>
              <a:off x="2434901" y="4324464"/>
              <a:ext cx="5016737" cy="14694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434901" y="3715679"/>
              <a:ext cx="0" cy="776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434901" y="4492403"/>
              <a:ext cx="52686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914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2514433" y="3568732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05180" y="3159379"/>
            <a:ext cx="0" cy="77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05180" y="3936103"/>
            <a:ext cx="5268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005180" y="1847344"/>
            <a:ext cx="5016737" cy="1039130"/>
            <a:chOff x="2434901" y="2235705"/>
            <a:chExt cx="5016737" cy="1039130"/>
          </a:xfrm>
        </p:grpSpPr>
        <p:sp>
          <p:nvSpPr>
            <p:cNvPr id="8" name="Rectangle 7"/>
            <p:cNvSpPr/>
            <p:nvPr/>
          </p:nvSpPr>
          <p:spPr>
            <a:xfrm>
              <a:off x="346530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0013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415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4901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1687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9935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8066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678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67138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8359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34901" y="2666052"/>
              <a:ext cx="5016737" cy="6087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2005180" y="2582083"/>
            <a:ext cx="5016737" cy="0"/>
          </a:xfrm>
          <a:prstGeom prst="line">
            <a:avLst/>
          </a:prstGeom>
          <a:ln w="57150" cmpd="sng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13763" y="2314635"/>
            <a:ext cx="498297" cy="227890"/>
            <a:chOff x="719157" y="1826351"/>
            <a:chExt cx="498297" cy="227890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755658" y="1826351"/>
              <a:ext cx="335849" cy="178436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4082" y="192081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9157" y="191577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66153" y="1962801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75402" y="1962655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 flipV="1">
            <a:off x="3035583" y="3564997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080292" y="3564997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3521966" y="3564997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05180" y="3159379"/>
            <a:ext cx="0" cy="77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05180" y="3936103"/>
            <a:ext cx="5268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005180" y="1847344"/>
            <a:ext cx="5016737" cy="1039130"/>
            <a:chOff x="2434901" y="2235705"/>
            <a:chExt cx="5016737" cy="1039130"/>
          </a:xfrm>
        </p:grpSpPr>
        <p:sp>
          <p:nvSpPr>
            <p:cNvPr id="8" name="Rectangle 7"/>
            <p:cNvSpPr/>
            <p:nvPr/>
          </p:nvSpPr>
          <p:spPr>
            <a:xfrm>
              <a:off x="346530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0013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415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4901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1687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9935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8066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678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67138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8359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34901" y="2666052"/>
              <a:ext cx="5016737" cy="6087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2005180" y="2582083"/>
            <a:ext cx="5016737" cy="0"/>
          </a:xfrm>
          <a:prstGeom prst="line">
            <a:avLst/>
          </a:prstGeom>
          <a:ln w="57150" cmpd="sng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457594" y="2317661"/>
            <a:ext cx="498297" cy="227890"/>
            <a:chOff x="719157" y="1826351"/>
            <a:chExt cx="498297" cy="227890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755658" y="1826351"/>
              <a:ext cx="335849" cy="178436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4082" y="192081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9157" y="191577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66153" y="1962801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75402" y="1962655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 flipV="1">
            <a:off x="4043116" y="3561262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6087825" y="3561262"/>
            <a:ext cx="314858" cy="3606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05180" y="3159379"/>
            <a:ext cx="0" cy="77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05180" y="3936103"/>
            <a:ext cx="5268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005180" y="1847344"/>
            <a:ext cx="5016737" cy="1039130"/>
            <a:chOff x="2434901" y="2235705"/>
            <a:chExt cx="5016737" cy="1039130"/>
          </a:xfrm>
        </p:grpSpPr>
        <p:sp>
          <p:nvSpPr>
            <p:cNvPr id="8" name="Rectangle 7"/>
            <p:cNvSpPr/>
            <p:nvPr/>
          </p:nvSpPr>
          <p:spPr>
            <a:xfrm>
              <a:off x="346530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0013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4154" y="2235705"/>
              <a:ext cx="314858" cy="430347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4901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1687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9935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8066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6780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67138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18359" y="2235705"/>
              <a:ext cx="314858" cy="43034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34901" y="2666052"/>
              <a:ext cx="5016737" cy="6087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>
            <a:off x="2005180" y="2582083"/>
            <a:ext cx="5016737" cy="0"/>
          </a:xfrm>
          <a:prstGeom prst="line">
            <a:avLst/>
          </a:prstGeom>
          <a:ln w="57150" cmpd="sng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457594" y="2317661"/>
            <a:ext cx="498297" cy="227890"/>
            <a:chOff x="719157" y="1826351"/>
            <a:chExt cx="498297" cy="227890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755658" y="1826351"/>
              <a:ext cx="335849" cy="178436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4082" y="192081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9157" y="1915777"/>
              <a:ext cx="283372" cy="83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66153" y="1962801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75402" y="1962655"/>
              <a:ext cx="91440" cy="9144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 flipV="1">
            <a:off x="3592708" y="3400791"/>
            <a:ext cx="314858" cy="524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637417" y="3400791"/>
            <a:ext cx="314858" cy="524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7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Yadav</dc:creator>
  <cp:lastModifiedBy>Vivek Yadav</cp:lastModifiedBy>
  <cp:revision>7</cp:revision>
  <dcterms:created xsi:type="dcterms:W3CDTF">2016-10-12T19:52:04Z</dcterms:created>
  <dcterms:modified xsi:type="dcterms:W3CDTF">2016-10-13T16:08:37Z</dcterms:modified>
</cp:coreProperties>
</file>