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ctiveX/activeX1.bin" ContentType="application/vnd.ms-office.activeX"/>
  <Override PartName="/ppt/activeX/activeX1.xml" ContentType="application/vnd.ms-office.activeX+xml"/>
  <Override PartName="/ppt/activeX/activeX2.bin" ContentType="application/vnd.ms-office.activeX"/>
  <Override PartName="/ppt/activeX/activeX2.xml" ContentType="application/vnd.ms-office.activeX+xml"/>
  <Override PartName="/ppt/activeX/activeX3.bin" ContentType="application/vnd.ms-office.activeX"/>
  <Override PartName="/ppt/activeX/activeX3.xml" ContentType="application/vnd.ms-office.activeX+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16" r:id="rId3"/>
    <p:sldId id="317" r:id="rId4"/>
    <p:sldId id="319" r:id="rId5"/>
    <p:sldId id="320" r:id="rId6"/>
    <p:sldId id="334" r:id="rId7"/>
    <p:sldId id="256" r:id="rId8"/>
    <p:sldId id="257" r:id="rId9"/>
    <p:sldId id="258" r:id="rId10"/>
    <p:sldId id="259" r:id="rId11"/>
    <p:sldId id="335"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336"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337" r:id="rId44"/>
    <p:sldId id="290" r:id="rId45"/>
    <p:sldId id="291" r:id="rId46"/>
    <p:sldId id="292" r:id="rId47"/>
    <p:sldId id="348" r:id="rId48"/>
    <p:sldId id="349" r:id="rId49"/>
    <p:sldId id="293" r:id="rId50"/>
    <p:sldId id="294" r:id="rId51"/>
    <p:sldId id="350"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38" r:id="rId72"/>
    <p:sldId id="340" r:id="rId73"/>
    <p:sldId id="341" r:id="rId74"/>
    <p:sldId id="342" r:id="rId75"/>
    <p:sldId id="343" r:id="rId76"/>
    <p:sldId id="344" r:id="rId77"/>
    <p:sldId id="345" r:id="rId78"/>
    <p:sldId id="346" r:id="rId79"/>
    <p:sldId id="347" r:id="rId80"/>
    <p:sldId id="339" r:id="rId81"/>
    <p:sldId id="324" r:id="rId82"/>
    <p:sldId id="325" r:id="rId83"/>
    <p:sldId id="327" r:id="rId84"/>
    <p:sldId id="328" r:id="rId85"/>
    <p:sldId id="329" r:id="rId86"/>
    <p:sldId id="330" r:id="rId87"/>
    <p:sldId id="331" r:id="rId88"/>
    <p:sldId id="332" r:id="rId8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666"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276"/>
    </p:cViewPr>
  </p:sorterViewPr>
  <p:gridSpacing cx="72008" cy="72008"/>
</p:viewPr>
</file>

<file path=ppt/_rels/presentation.xml.rels><?xml version="1.0" encoding="UTF-8" standalone="yes"?>
<Relationships xmlns="http://schemas.openxmlformats.org/package/2006/relationships"><Relationship Id="rId92" Type="http://schemas.openxmlformats.org/officeDocument/2006/relationships/tableStyles" Target="tableStyles.xml"/><Relationship Id="rId91" Type="http://schemas.openxmlformats.org/officeDocument/2006/relationships/viewProps" Target="viewProps.xml"/><Relationship Id="rId90" Type="http://schemas.openxmlformats.org/officeDocument/2006/relationships/presProps" Target="presProps.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activeX1.xml><?xml version="1.0" encoding="utf-8"?>
<ax:ocx xmlns:ax="http://schemas.microsoft.com/office/2006/activeX" xmlns:r="http://schemas.openxmlformats.org/officeDocument/2006/relationships" ax:classid="{00000000-0000-0000-0000-000000000000}" ax:persistence="persistStorage" r:id="rId1"/>
</file>

<file path=ppt/activeX/activeX2.xml><?xml version="1.0" encoding="utf-8"?>
<ax:ocx xmlns:ax="http://schemas.microsoft.com/office/2006/activeX" xmlns:r="http://schemas.openxmlformats.org/officeDocument/2006/relationships" ax:classid="{00000000-0000-0000-0000-000000000000}" ax:persistence="persistStorage" r:id="rId1"/>
</file>

<file path=ppt/activeX/activeX3.xml><?xml version="1.0" encoding="utf-8"?>
<ax:ocx xmlns:ax="http://schemas.microsoft.com/office/2006/activeX" xmlns:r="http://schemas.openxmlformats.org/officeDocument/2006/relationships" ax:classid="{00000000-0000-0000-0000-00000000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47.png"/><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51.wmf"/><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60.wmf"/><Relationship Id="rId8" Type="http://schemas.openxmlformats.org/officeDocument/2006/relationships/image" Target="../media/image59.wmf"/><Relationship Id="rId7" Type="http://schemas.openxmlformats.org/officeDocument/2006/relationships/image" Target="../media/image58.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 Id="rId3" Type="http://schemas.openxmlformats.org/officeDocument/2006/relationships/image" Target="../media/image54.wmf"/><Relationship Id="rId2" Type="http://schemas.openxmlformats.org/officeDocument/2006/relationships/image" Target="../media/image53.wmf"/><Relationship Id="rId10" Type="http://schemas.openxmlformats.org/officeDocument/2006/relationships/image" Target="../media/image61.wmf"/><Relationship Id="rId1" Type="http://schemas.openxmlformats.org/officeDocument/2006/relationships/image" Target="../media/image52.wmf"/></Relationships>
</file>

<file path=ppt/drawings/_rels/vmlDrawing13.vml.rels><?xml version="1.0" encoding="UTF-8" standalone="yes"?>
<Relationships xmlns="http://schemas.openxmlformats.org/package/2006/relationships"><Relationship Id="rId6" Type="http://schemas.openxmlformats.org/officeDocument/2006/relationships/image" Target="../media/image65.wmf"/><Relationship Id="rId5" Type="http://schemas.openxmlformats.org/officeDocument/2006/relationships/image" Target="../media/image25.wmf"/><Relationship Id="rId4" Type="http://schemas.openxmlformats.org/officeDocument/2006/relationships/image" Target="../media/image64.wmf"/><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6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15.vml.rels><?xml version="1.0" encoding="UTF-8" standalone="yes"?>
<Relationships xmlns="http://schemas.openxmlformats.org/package/2006/relationships"><Relationship Id="rId9" Type="http://schemas.openxmlformats.org/officeDocument/2006/relationships/image" Target="../media/image74.wmf"/><Relationship Id="rId8" Type="http://schemas.openxmlformats.org/officeDocument/2006/relationships/image" Target="../media/image73.wmf"/><Relationship Id="rId7" Type="http://schemas.openxmlformats.org/officeDocument/2006/relationships/image" Target="../media/image68.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72.wmf"/><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16.vml.rels><?xml version="1.0" encoding="UTF-8" standalone="yes"?>
<Relationships xmlns="http://schemas.openxmlformats.org/package/2006/relationships"><Relationship Id="rId9" Type="http://schemas.openxmlformats.org/officeDocument/2006/relationships/image" Target="../media/image68.wmf"/><Relationship Id="rId8" Type="http://schemas.openxmlformats.org/officeDocument/2006/relationships/image" Target="../media/image67.wmf"/><Relationship Id="rId7" Type="http://schemas.openxmlformats.org/officeDocument/2006/relationships/image" Target="../media/image66.wmf"/><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17.vml.rels><?xml version="1.0" encoding="UTF-8" standalone="yes"?>
<Relationships xmlns="http://schemas.openxmlformats.org/package/2006/relationships"><Relationship Id="rId7" Type="http://schemas.openxmlformats.org/officeDocument/2006/relationships/image" Target="../media/image87.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18.vml.rels><?xml version="1.0" encoding="UTF-8" standalone="yes"?>
<Relationships xmlns="http://schemas.openxmlformats.org/package/2006/relationships"><Relationship Id="rId7" Type="http://schemas.openxmlformats.org/officeDocument/2006/relationships/image" Target="../media/image89.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8.wmf"/></Relationships>
</file>

<file path=ppt/drawings/_rels/vmlDrawing19.vml.rels><?xml version="1.0" encoding="UTF-8" standalone="yes"?>
<Relationships xmlns="http://schemas.openxmlformats.org/package/2006/relationships"><Relationship Id="rId4" Type="http://schemas.openxmlformats.org/officeDocument/2006/relationships/image" Target="../media/image93.wmf"/><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21.vml.rels><?xml version="1.0" encoding="UTF-8" standalone="yes"?>
<Relationships xmlns="http://schemas.openxmlformats.org/package/2006/relationships"><Relationship Id="rId9" Type="http://schemas.openxmlformats.org/officeDocument/2006/relationships/image" Target="../media/image104.wmf"/><Relationship Id="rId8" Type="http://schemas.openxmlformats.org/officeDocument/2006/relationships/image" Target="../media/image103.wmf"/><Relationship Id="rId7" Type="http://schemas.openxmlformats.org/officeDocument/2006/relationships/image" Target="../media/image102.wmf"/><Relationship Id="rId6" Type="http://schemas.openxmlformats.org/officeDocument/2006/relationships/image" Target="../media/image101.wmf"/><Relationship Id="rId5" Type="http://schemas.openxmlformats.org/officeDocument/2006/relationships/image" Target="../media/image64.wmf"/><Relationship Id="rId4" Type="http://schemas.openxmlformats.org/officeDocument/2006/relationships/image" Target="../media/image100.wmf"/><Relationship Id="rId3" Type="http://schemas.openxmlformats.org/officeDocument/2006/relationships/image" Target="../media/image99.wmf"/><Relationship Id="rId2" Type="http://schemas.openxmlformats.org/officeDocument/2006/relationships/image" Target="../media/image98.wmf"/><Relationship Id="rId10" Type="http://schemas.openxmlformats.org/officeDocument/2006/relationships/image" Target="../media/image105.wmf"/><Relationship Id="rId1" Type="http://schemas.openxmlformats.org/officeDocument/2006/relationships/image" Target="../media/image97.wmf"/></Relationships>
</file>

<file path=ppt/drawings/_rels/vmlDrawing22.vml.rels><?xml version="1.0" encoding="UTF-8" standalone="yes"?>
<Relationships xmlns="http://schemas.openxmlformats.org/package/2006/relationships"><Relationship Id="rId9" Type="http://schemas.openxmlformats.org/officeDocument/2006/relationships/image" Target="../media/image64.wmf"/><Relationship Id="rId8" Type="http://schemas.openxmlformats.org/officeDocument/2006/relationships/image" Target="../media/image100.wmf"/><Relationship Id="rId7" Type="http://schemas.openxmlformats.org/officeDocument/2006/relationships/image" Target="../media/image99.wmf"/><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70.wmf"/><Relationship Id="rId3" Type="http://schemas.openxmlformats.org/officeDocument/2006/relationships/image" Target="../media/image108.wmf"/><Relationship Id="rId2" Type="http://schemas.openxmlformats.org/officeDocument/2006/relationships/image" Target="../media/image107.wmf"/><Relationship Id="rId13" Type="http://schemas.openxmlformats.org/officeDocument/2006/relationships/image" Target="../media/image109.wmf"/><Relationship Id="rId12" Type="http://schemas.openxmlformats.org/officeDocument/2006/relationships/image" Target="../media/image103.wmf"/><Relationship Id="rId11" Type="http://schemas.openxmlformats.org/officeDocument/2006/relationships/image" Target="../media/image105.wmf"/><Relationship Id="rId10" Type="http://schemas.openxmlformats.org/officeDocument/2006/relationships/image" Target="../media/image104.wmf"/><Relationship Id="rId1" Type="http://schemas.openxmlformats.org/officeDocument/2006/relationships/image" Target="../media/image106.wmf"/></Relationships>
</file>

<file path=ppt/drawings/_rels/vmlDrawing23.vml.rels><?xml version="1.0" encoding="UTF-8" standalone="yes"?>
<Relationships xmlns="http://schemas.openxmlformats.org/package/2006/relationships"><Relationship Id="rId9" Type="http://schemas.openxmlformats.org/officeDocument/2006/relationships/image" Target="../media/image99.wmf"/><Relationship Id="rId8" Type="http://schemas.openxmlformats.org/officeDocument/2006/relationships/image" Target="../media/image98.wmf"/><Relationship Id="rId7" Type="http://schemas.openxmlformats.org/officeDocument/2006/relationships/image" Target="../media/image97.wmf"/><Relationship Id="rId6" Type="http://schemas.openxmlformats.org/officeDocument/2006/relationships/image" Target="../media/image115.wmf"/><Relationship Id="rId5" Type="http://schemas.openxmlformats.org/officeDocument/2006/relationships/image" Target="../media/image114.wmf"/><Relationship Id="rId4" Type="http://schemas.openxmlformats.org/officeDocument/2006/relationships/image" Target="../media/image113.wmf"/><Relationship Id="rId3" Type="http://schemas.openxmlformats.org/officeDocument/2006/relationships/image" Target="../media/image112.wmf"/><Relationship Id="rId2" Type="http://schemas.openxmlformats.org/officeDocument/2006/relationships/image" Target="../media/image111.wmf"/><Relationship Id="rId14" Type="http://schemas.openxmlformats.org/officeDocument/2006/relationships/image" Target="../media/image103.wmf"/><Relationship Id="rId13" Type="http://schemas.openxmlformats.org/officeDocument/2006/relationships/image" Target="../media/image105.wmf"/><Relationship Id="rId12" Type="http://schemas.openxmlformats.org/officeDocument/2006/relationships/image" Target="../media/image104.wmf"/><Relationship Id="rId11" Type="http://schemas.openxmlformats.org/officeDocument/2006/relationships/image" Target="../media/image64.wmf"/><Relationship Id="rId10" Type="http://schemas.openxmlformats.org/officeDocument/2006/relationships/image" Target="../media/image100.wmf"/><Relationship Id="rId1" Type="http://schemas.openxmlformats.org/officeDocument/2006/relationships/image" Target="../media/image110.wmf"/></Relationships>
</file>

<file path=ppt/drawings/_rels/vmlDrawing24.vml.rels><?xml version="1.0" encoding="UTF-8" standalone="yes"?>
<Relationships xmlns="http://schemas.openxmlformats.org/package/2006/relationships"><Relationship Id="rId9" Type="http://schemas.openxmlformats.org/officeDocument/2006/relationships/image" Target="../media/image105.wmf"/><Relationship Id="rId8" Type="http://schemas.openxmlformats.org/officeDocument/2006/relationships/image" Target="../media/image104.wmf"/><Relationship Id="rId7" Type="http://schemas.openxmlformats.org/officeDocument/2006/relationships/image" Target="../media/image64.wmf"/><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8.wmf"/><Relationship Id="rId3" Type="http://schemas.openxmlformats.org/officeDocument/2006/relationships/image" Target="../media/image97.wmf"/><Relationship Id="rId2" Type="http://schemas.openxmlformats.org/officeDocument/2006/relationships/image" Target="../media/image117.wmf"/><Relationship Id="rId10" Type="http://schemas.openxmlformats.org/officeDocument/2006/relationships/image" Target="../media/image103.wmf"/><Relationship Id="rId1" Type="http://schemas.openxmlformats.org/officeDocument/2006/relationships/image" Target="../media/image116.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24.wmf"/><Relationship Id="rId7" Type="http://schemas.openxmlformats.org/officeDocument/2006/relationships/image" Target="../media/image123.wmf"/><Relationship Id="rId6" Type="http://schemas.openxmlformats.org/officeDocument/2006/relationships/image" Target="../media/image122.wmf"/><Relationship Id="rId5" Type="http://schemas.openxmlformats.org/officeDocument/2006/relationships/image" Target="../media/image98.wmf"/><Relationship Id="rId4" Type="http://schemas.openxmlformats.org/officeDocument/2006/relationships/image" Target="../media/image97.wmf"/><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s>
</file>

<file path=ppt/drawings/_rels/vmlDrawing26.vml.rels><?xml version="1.0" encoding="UTF-8" standalone="yes"?>
<Relationships xmlns="http://schemas.openxmlformats.org/package/2006/relationships"><Relationship Id="rId5" Type="http://schemas.openxmlformats.org/officeDocument/2006/relationships/image" Target="../media/image129.wmf"/><Relationship Id="rId4" Type="http://schemas.openxmlformats.org/officeDocument/2006/relationships/image" Target="../media/image128.wmf"/><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27.vml.rels><?xml version="1.0" encoding="UTF-8" standalone="yes"?>
<Relationships xmlns="http://schemas.openxmlformats.org/package/2006/relationships"><Relationship Id="rId5" Type="http://schemas.openxmlformats.org/officeDocument/2006/relationships/image" Target="../media/image134.wmf"/><Relationship Id="rId4" Type="http://schemas.openxmlformats.org/officeDocument/2006/relationships/image" Target="../media/image133.wmf"/><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s>
</file>

<file path=ppt/drawings/_rels/vmlDrawing28.vml.rels><?xml version="1.0" encoding="UTF-8" standalone="yes"?>
<Relationships xmlns="http://schemas.openxmlformats.org/package/2006/relationships"><Relationship Id="rId9" Type="http://schemas.openxmlformats.org/officeDocument/2006/relationships/image" Target="../media/image143.wmf"/><Relationship Id="rId8" Type="http://schemas.openxmlformats.org/officeDocument/2006/relationships/image" Target="../media/image142.wmf"/><Relationship Id="rId7" Type="http://schemas.openxmlformats.org/officeDocument/2006/relationships/image" Target="../media/image141.wmf"/><Relationship Id="rId6" Type="http://schemas.openxmlformats.org/officeDocument/2006/relationships/image" Target="../media/image140.wmf"/><Relationship Id="rId5" Type="http://schemas.openxmlformats.org/officeDocument/2006/relationships/image" Target="../media/image139.wmf"/><Relationship Id="rId4" Type="http://schemas.openxmlformats.org/officeDocument/2006/relationships/image" Target="../media/image138.wmf"/><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s>
</file>

<file path=ppt/drawings/_rels/vmlDrawing29.vml.rels><?xml version="1.0" encoding="UTF-8" standalone="yes"?>
<Relationships xmlns="http://schemas.openxmlformats.org/package/2006/relationships"><Relationship Id="rId9" Type="http://schemas.openxmlformats.org/officeDocument/2006/relationships/image" Target="../media/image149.wmf"/><Relationship Id="rId8" Type="http://schemas.openxmlformats.org/officeDocument/2006/relationships/image" Target="../media/image26.wmf"/><Relationship Id="rId7" Type="http://schemas.openxmlformats.org/officeDocument/2006/relationships/image" Target="../media/image148.wmf"/><Relationship Id="rId6" Type="http://schemas.openxmlformats.org/officeDocument/2006/relationships/image" Target="../media/image28.wmf"/><Relationship Id="rId5" Type="http://schemas.openxmlformats.org/officeDocument/2006/relationships/image" Target="../media/image147.wmf"/><Relationship Id="rId4" Type="http://schemas.openxmlformats.org/officeDocument/2006/relationships/image" Target="../media/image146.wmf"/><Relationship Id="rId3" Type="http://schemas.openxmlformats.org/officeDocument/2006/relationships/image" Target="../media/image145.wmf"/><Relationship Id="rId2" Type="http://schemas.openxmlformats.org/officeDocument/2006/relationships/image" Target="../media/image86.wmf"/><Relationship Id="rId1" Type="http://schemas.openxmlformats.org/officeDocument/2006/relationships/image" Target="../media/image14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7" Type="http://schemas.openxmlformats.org/officeDocument/2006/relationships/image" Target="../media/image153.wmf"/><Relationship Id="rId6" Type="http://schemas.openxmlformats.org/officeDocument/2006/relationships/image" Target="../media/image152.wmf"/><Relationship Id="rId5" Type="http://schemas.openxmlformats.org/officeDocument/2006/relationships/image" Target="../media/image26.wmf"/><Relationship Id="rId4" Type="http://schemas.openxmlformats.org/officeDocument/2006/relationships/image" Target="../media/image86.wmf"/><Relationship Id="rId3" Type="http://schemas.openxmlformats.org/officeDocument/2006/relationships/image" Target="../media/image144.wmf"/><Relationship Id="rId2" Type="http://schemas.openxmlformats.org/officeDocument/2006/relationships/image" Target="../media/image151.wmf"/><Relationship Id="rId1" Type="http://schemas.openxmlformats.org/officeDocument/2006/relationships/image" Target="../media/image150.wmf"/></Relationships>
</file>

<file path=ppt/drawings/_rels/vmlDrawing31.vml.rels><?xml version="1.0" encoding="UTF-8" standalone="yes"?>
<Relationships xmlns="http://schemas.openxmlformats.org/package/2006/relationships"><Relationship Id="rId9" Type="http://schemas.openxmlformats.org/officeDocument/2006/relationships/image" Target="../media/image161.wmf"/><Relationship Id="rId8" Type="http://schemas.openxmlformats.org/officeDocument/2006/relationships/image" Target="../media/image160.wmf"/><Relationship Id="rId7" Type="http://schemas.openxmlformats.org/officeDocument/2006/relationships/image" Target="../media/image159.wmf"/><Relationship Id="rId6" Type="http://schemas.openxmlformats.org/officeDocument/2006/relationships/image" Target="../media/image158.wmf"/><Relationship Id="rId5" Type="http://schemas.openxmlformats.org/officeDocument/2006/relationships/image" Target="../media/image157.wmf"/><Relationship Id="rId4" Type="http://schemas.openxmlformats.org/officeDocument/2006/relationships/image" Target="../media/image156.wmf"/><Relationship Id="rId3" Type="http://schemas.openxmlformats.org/officeDocument/2006/relationships/image" Target="../media/image155.wmf"/><Relationship Id="rId2" Type="http://schemas.openxmlformats.org/officeDocument/2006/relationships/image" Target="../media/image154.wmf"/><Relationship Id="rId10" Type="http://schemas.openxmlformats.org/officeDocument/2006/relationships/image" Target="../media/image162.wmf"/><Relationship Id="rId1" Type="http://schemas.openxmlformats.org/officeDocument/2006/relationships/image" Target="../media/image28.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64.wmf"/><Relationship Id="rId7" Type="http://schemas.openxmlformats.org/officeDocument/2006/relationships/image" Target="../media/image163.wmf"/><Relationship Id="rId6" Type="http://schemas.openxmlformats.org/officeDocument/2006/relationships/image" Target="../media/image158.wmf"/><Relationship Id="rId5" Type="http://schemas.openxmlformats.org/officeDocument/2006/relationships/image" Target="../media/image157.wmf"/><Relationship Id="rId4" Type="http://schemas.openxmlformats.org/officeDocument/2006/relationships/image" Target="../media/image156.wmf"/><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28.wmf"/></Relationships>
</file>

<file path=ppt/drawings/_rels/vmlDrawing33.vml.rels><?xml version="1.0" encoding="UTF-8" standalone="yes"?>
<Relationships xmlns="http://schemas.openxmlformats.org/package/2006/relationships"><Relationship Id="rId9" Type="http://schemas.openxmlformats.org/officeDocument/2006/relationships/image" Target="../media/image167.wmf"/><Relationship Id="rId8" Type="http://schemas.openxmlformats.org/officeDocument/2006/relationships/image" Target="../media/image166.wmf"/><Relationship Id="rId7" Type="http://schemas.openxmlformats.org/officeDocument/2006/relationships/image" Target="../media/image165.wmf"/><Relationship Id="rId6" Type="http://schemas.openxmlformats.org/officeDocument/2006/relationships/image" Target="../media/image158.wmf"/><Relationship Id="rId5" Type="http://schemas.openxmlformats.org/officeDocument/2006/relationships/image" Target="../media/image157.wmf"/><Relationship Id="rId4" Type="http://schemas.openxmlformats.org/officeDocument/2006/relationships/image" Target="../media/image156.wmf"/><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28.wmf"/></Relationships>
</file>

<file path=ppt/drawings/_rels/vmlDrawing34.vml.rels><?xml version="1.0" encoding="UTF-8" standalone="yes"?>
<Relationships xmlns="http://schemas.openxmlformats.org/package/2006/relationships"><Relationship Id="rId9" Type="http://schemas.openxmlformats.org/officeDocument/2006/relationships/image" Target="../media/image158.wmf"/><Relationship Id="rId8" Type="http://schemas.openxmlformats.org/officeDocument/2006/relationships/image" Target="../media/image157.wmf"/><Relationship Id="rId7" Type="http://schemas.openxmlformats.org/officeDocument/2006/relationships/image" Target="../media/image156.wmf"/><Relationship Id="rId6" Type="http://schemas.openxmlformats.org/officeDocument/2006/relationships/image" Target="../media/image155.wmf"/><Relationship Id="rId5" Type="http://schemas.openxmlformats.org/officeDocument/2006/relationships/image" Target="../media/image154.wmf"/><Relationship Id="rId4" Type="http://schemas.openxmlformats.org/officeDocument/2006/relationships/image" Target="../media/image28.wmf"/><Relationship Id="rId3" Type="http://schemas.openxmlformats.org/officeDocument/2006/relationships/image" Target="../media/image170.wmf"/><Relationship Id="rId2" Type="http://schemas.openxmlformats.org/officeDocument/2006/relationships/image" Target="../media/image169.wmf"/><Relationship Id="rId11" Type="http://schemas.openxmlformats.org/officeDocument/2006/relationships/image" Target="../media/image172.wmf"/><Relationship Id="rId10" Type="http://schemas.openxmlformats.org/officeDocument/2006/relationships/image" Target="../media/image171.wmf"/><Relationship Id="rId1" Type="http://schemas.openxmlformats.org/officeDocument/2006/relationships/image" Target="../media/image168.wmf"/></Relationships>
</file>

<file path=ppt/drawings/_rels/vmlDrawing35.vml.rels><?xml version="1.0" encoding="UTF-8" standalone="yes"?>
<Relationships xmlns="http://schemas.openxmlformats.org/package/2006/relationships"><Relationship Id="rId9" Type="http://schemas.openxmlformats.org/officeDocument/2006/relationships/image" Target="../media/image173.wmf"/><Relationship Id="rId8" Type="http://schemas.openxmlformats.org/officeDocument/2006/relationships/image" Target="../media/image172.wmf"/><Relationship Id="rId7" Type="http://schemas.openxmlformats.org/officeDocument/2006/relationships/image" Target="../media/image171.wmf"/><Relationship Id="rId6" Type="http://schemas.openxmlformats.org/officeDocument/2006/relationships/image" Target="../media/image158.wmf"/><Relationship Id="rId5" Type="http://schemas.openxmlformats.org/officeDocument/2006/relationships/image" Target="../media/image157.wmf"/><Relationship Id="rId4" Type="http://schemas.openxmlformats.org/officeDocument/2006/relationships/image" Target="../media/image156.wmf"/><Relationship Id="rId3" Type="http://schemas.openxmlformats.org/officeDocument/2006/relationships/image" Target="../media/image155.wmf"/><Relationship Id="rId2" Type="http://schemas.openxmlformats.org/officeDocument/2006/relationships/image" Target="../media/image154.wmf"/><Relationship Id="rId10" Type="http://schemas.openxmlformats.org/officeDocument/2006/relationships/image" Target="../media/image174.wmf"/><Relationship Id="rId1" Type="http://schemas.openxmlformats.org/officeDocument/2006/relationships/image" Target="../media/image28.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75.png"/></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76.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s>
</file>

<file path=ppt/drawings/_rels/vmlDrawing39.vml.rels><?xml version="1.0" encoding="UTF-8" standalone="yes"?>
<Relationships xmlns="http://schemas.openxmlformats.org/package/2006/relationships"><Relationship Id="rId9" Type="http://schemas.openxmlformats.org/officeDocument/2006/relationships/image" Target="../media/image186.wmf"/><Relationship Id="rId8" Type="http://schemas.openxmlformats.org/officeDocument/2006/relationships/image" Target="../media/image185.wmf"/><Relationship Id="rId7" Type="http://schemas.openxmlformats.org/officeDocument/2006/relationships/image" Target="../media/image184.wmf"/><Relationship Id="rId6" Type="http://schemas.openxmlformats.org/officeDocument/2006/relationships/image" Target="../media/image183.wmf"/><Relationship Id="rId5" Type="http://schemas.openxmlformats.org/officeDocument/2006/relationships/image" Target="../media/image182.wmf"/><Relationship Id="rId4" Type="http://schemas.openxmlformats.org/officeDocument/2006/relationships/image" Target="../media/image98.wmf"/><Relationship Id="rId3" Type="http://schemas.openxmlformats.org/officeDocument/2006/relationships/image" Target="../media/image97.wmf"/><Relationship Id="rId2" Type="http://schemas.openxmlformats.org/officeDocument/2006/relationships/image" Target="../media/image181.wmf"/><Relationship Id="rId1" Type="http://schemas.openxmlformats.org/officeDocument/2006/relationships/image" Target="../media/image18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88.wmf"/><Relationship Id="rId1" Type="http://schemas.openxmlformats.org/officeDocument/2006/relationships/image" Target="../media/image187.wmf"/></Relationships>
</file>

<file path=ppt/drawings/_rels/vmlDrawing41.vml.rels><?xml version="1.0" encoding="UTF-8" standalone="yes"?>
<Relationships xmlns="http://schemas.openxmlformats.org/package/2006/relationships"><Relationship Id="rId7" Type="http://schemas.openxmlformats.org/officeDocument/2006/relationships/image" Target="../media/image193.wmf"/><Relationship Id="rId6" Type="http://schemas.openxmlformats.org/officeDocument/2006/relationships/image" Target="../media/image192.wmf"/><Relationship Id="rId5" Type="http://schemas.openxmlformats.org/officeDocument/2006/relationships/image" Target="../media/image191.wmf"/><Relationship Id="rId4" Type="http://schemas.openxmlformats.org/officeDocument/2006/relationships/image" Target="../media/image64.wmf"/><Relationship Id="rId3" Type="http://schemas.openxmlformats.org/officeDocument/2006/relationships/image" Target="../media/image190.wmf"/><Relationship Id="rId2" Type="http://schemas.openxmlformats.org/officeDocument/2006/relationships/image" Target="../media/image86.wmf"/><Relationship Id="rId1" Type="http://schemas.openxmlformats.org/officeDocument/2006/relationships/image" Target="../media/image144.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95.wmf"/><Relationship Id="rId1" Type="http://schemas.openxmlformats.org/officeDocument/2006/relationships/image" Target="../media/image194.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197.wmf"/><Relationship Id="rId1" Type="http://schemas.openxmlformats.org/officeDocument/2006/relationships/image" Target="../media/image196.wmf"/></Relationships>
</file>

<file path=ppt/drawings/_rels/vmlDrawing44.vml.rels><?xml version="1.0" encoding="UTF-8" standalone="yes"?>
<Relationships xmlns="http://schemas.openxmlformats.org/package/2006/relationships"><Relationship Id="rId4" Type="http://schemas.openxmlformats.org/officeDocument/2006/relationships/image" Target="../media/image201.wmf"/><Relationship Id="rId3" Type="http://schemas.openxmlformats.org/officeDocument/2006/relationships/image" Target="../media/image200.wmf"/><Relationship Id="rId2" Type="http://schemas.openxmlformats.org/officeDocument/2006/relationships/image" Target="../media/image199.wmf"/><Relationship Id="rId1" Type="http://schemas.openxmlformats.org/officeDocument/2006/relationships/image" Target="../media/image198.wmf"/></Relationships>
</file>

<file path=ppt/drawings/_rels/vmlDrawing45.vml.rels><?xml version="1.0" encoding="UTF-8" standalone="yes"?>
<Relationships xmlns="http://schemas.openxmlformats.org/package/2006/relationships"><Relationship Id="rId5" Type="http://schemas.openxmlformats.org/officeDocument/2006/relationships/image" Target="../media/image206.wmf"/><Relationship Id="rId4" Type="http://schemas.openxmlformats.org/officeDocument/2006/relationships/image" Target="../media/image205.wmf"/><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202.wmf"/></Relationships>
</file>

<file path=ppt/drawings/_rels/vmlDrawing46.vml.rels><?xml version="1.0" encoding="UTF-8" standalone="yes"?>
<Relationships xmlns="http://schemas.openxmlformats.org/package/2006/relationships"><Relationship Id="rId4" Type="http://schemas.openxmlformats.org/officeDocument/2006/relationships/image" Target="../media/image206.wmf"/><Relationship Id="rId3" Type="http://schemas.openxmlformats.org/officeDocument/2006/relationships/image" Target="../media/image205.wmf"/><Relationship Id="rId2" Type="http://schemas.openxmlformats.org/officeDocument/2006/relationships/image" Target="../media/image207.wmf"/><Relationship Id="rId1" Type="http://schemas.openxmlformats.org/officeDocument/2006/relationships/image" Target="../media/image115.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208.wmf"/></Relationships>
</file>

<file path=ppt/drawings/_rels/vmlDrawing48.vml.rels><?xml version="1.0" encoding="UTF-8" standalone="yes"?>
<Relationships xmlns="http://schemas.openxmlformats.org/package/2006/relationships"><Relationship Id="rId6" Type="http://schemas.openxmlformats.org/officeDocument/2006/relationships/image" Target="../media/image214.wmf"/><Relationship Id="rId5" Type="http://schemas.openxmlformats.org/officeDocument/2006/relationships/image" Target="../media/image213.wmf"/><Relationship Id="rId4" Type="http://schemas.openxmlformats.org/officeDocument/2006/relationships/image" Target="../media/image212.wmf"/><Relationship Id="rId3" Type="http://schemas.openxmlformats.org/officeDocument/2006/relationships/image" Target="../media/image211.wmf"/><Relationship Id="rId2" Type="http://schemas.openxmlformats.org/officeDocument/2006/relationships/image" Target="../media/image210.wmf"/><Relationship Id="rId1" Type="http://schemas.openxmlformats.org/officeDocument/2006/relationships/image" Target="../media/image209.wmf"/></Relationships>
</file>

<file path=ppt/drawings/_rels/vmlDrawing49.vml.rels><?xml version="1.0" encoding="UTF-8" standalone="yes"?>
<Relationships xmlns="http://schemas.openxmlformats.org/package/2006/relationships"><Relationship Id="rId6" Type="http://schemas.openxmlformats.org/officeDocument/2006/relationships/image" Target="../media/image218.wmf"/><Relationship Id="rId5" Type="http://schemas.openxmlformats.org/officeDocument/2006/relationships/image" Target="../media/image217.wmf"/><Relationship Id="rId4" Type="http://schemas.openxmlformats.org/officeDocument/2006/relationships/image" Target="../media/image216.wmf"/><Relationship Id="rId3" Type="http://schemas.openxmlformats.org/officeDocument/2006/relationships/image" Target="../media/image215.wmf"/><Relationship Id="rId2" Type="http://schemas.openxmlformats.org/officeDocument/2006/relationships/image" Target="../media/image98.wmf"/><Relationship Id="rId1" Type="http://schemas.openxmlformats.org/officeDocument/2006/relationships/image" Target="../media/image97.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20.wmf"/><Relationship Id="rId8" Type="http://schemas.openxmlformats.org/officeDocument/2006/relationships/image" Target="../media/image19.wmf"/><Relationship Id="rId7" Type="http://schemas.openxmlformats.org/officeDocument/2006/relationships/image" Target="../media/image18.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9" Type="http://schemas.openxmlformats.org/officeDocument/2006/relationships/image" Target="../media/image30.wmf"/><Relationship Id="rId18" Type="http://schemas.openxmlformats.org/officeDocument/2006/relationships/image" Target="../media/image29.wmf"/><Relationship Id="rId17" Type="http://schemas.openxmlformats.org/officeDocument/2006/relationships/image" Target="../media/image28.wmf"/><Relationship Id="rId16" Type="http://schemas.openxmlformats.org/officeDocument/2006/relationships/image" Target="../media/image27.wmf"/><Relationship Id="rId15" Type="http://schemas.openxmlformats.org/officeDocument/2006/relationships/image" Target="../media/image26.wmf"/><Relationship Id="rId14" Type="http://schemas.openxmlformats.org/officeDocument/2006/relationships/image" Target="../media/image25.wmf"/><Relationship Id="rId13" Type="http://schemas.openxmlformats.org/officeDocument/2006/relationships/image" Target="../media/image24.wmf"/><Relationship Id="rId12" Type="http://schemas.openxmlformats.org/officeDocument/2006/relationships/image" Target="../media/image23.wmf"/><Relationship Id="rId11" Type="http://schemas.openxmlformats.org/officeDocument/2006/relationships/image" Target="../media/image22.wmf"/><Relationship Id="rId10" Type="http://schemas.openxmlformats.org/officeDocument/2006/relationships/image" Target="../media/image21.wmf"/><Relationship Id="rId1" Type="http://schemas.openxmlformats.org/officeDocument/2006/relationships/image" Target="../media/image12.wmf"/></Relationships>
</file>

<file path=ppt/drawings/_rels/vmlDrawing50.vml.rels><?xml version="1.0" encoding="UTF-8" standalone="yes"?>
<Relationships xmlns="http://schemas.openxmlformats.org/package/2006/relationships"><Relationship Id="rId7" Type="http://schemas.openxmlformats.org/officeDocument/2006/relationships/image" Target="../media/image222.wmf"/><Relationship Id="rId6" Type="http://schemas.openxmlformats.org/officeDocument/2006/relationships/image" Target="../media/image221.wmf"/><Relationship Id="rId5" Type="http://schemas.openxmlformats.org/officeDocument/2006/relationships/image" Target="../media/image220.wmf"/><Relationship Id="rId4" Type="http://schemas.openxmlformats.org/officeDocument/2006/relationships/image" Target="../media/image219.wmf"/><Relationship Id="rId3" Type="http://schemas.openxmlformats.org/officeDocument/2006/relationships/image" Target="../media/image215.wmf"/><Relationship Id="rId2" Type="http://schemas.openxmlformats.org/officeDocument/2006/relationships/image" Target="../media/image98.wmf"/><Relationship Id="rId1" Type="http://schemas.openxmlformats.org/officeDocument/2006/relationships/image" Target="../media/image97.wmf"/></Relationships>
</file>

<file path=ppt/drawings/_rels/vmlDrawing51.vml.rels><?xml version="1.0" encoding="UTF-8" standalone="yes"?>
<Relationships xmlns="http://schemas.openxmlformats.org/package/2006/relationships"><Relationship Id="rId9" Type="http://schemas.openxmlformats.org/officeDocument/2006/relationships/image" Target="../media/image229.wmf"/><Relationship Id="rId8" Type="http://schemas.openxmlformats.org/officeDocument/2006/relationships/image" Target="../media/image228.wmf"/><Relationship Id="rId7" Type="http://schemas.openxmlformats.org/officeDocument/2006/relationships/image" Target="../media/image227.wmf"/><Relationship Id="rId6" Type="http://schemas.openxmlformats.org/officeDocument/2006/relationships/image" Target="../media/image226.wmf"/><Relationship Id="rId5" Type="http://schemas.openxmlformats.org/officeDocument/2006/relationships/image" Target="../media/image95.wmf"/><Relationship Id="rId4" Type="http://schemas.openxmlformats.org/officeDocument/2006/relationships/image" Target="../media/image225.wmf"/><Relationship Id="rId3" Type="http://schemas.openxmlformats.org/officeDocument/2006/relationships/image" Target="../media/image224.wmf"/><Relationship Id="rId2" Type="http://schemas.openxmlformats.org/officeDocument/2006/relationships/image" Target="../media/image215.wmf"/><Relationship Id="rId11" Type="http://schemas.openxmlformats.org/officeDocument/2006/relationships/image" Target="../media/image231.wmf"/><Relationship Id="rId10" Type="http://schemas.openxmlformats.org/officeDocument/2006/relationships/image" Target="../media/image230.wmf"/><Relationship Id="rId1" Type="http://schemas.openxmlformats.org/officeDocument/2006/relationships/image" Target="../media/image223.w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234.wmf"/><Relationship Id="rId7" Type="http://schemas.openxmlformats.org/officeDocument/2006/relationships/image" Target="../media/image233.wmf"/><Relationship Id="rId6" Type="http://schemas.openxmlformats.org/officeDocument/2006/relationships/image" Target="../media/image232.wmf"/><Relationship Id="rId5" Type="http://schemas.openxmlformats.org/officeDocument/2006/relationships/image" Target="../media/image226.wmf"/><Relationship Id="rId4" Type="http://schemas.openxmlformats.org/officeDocument/2006/relationships/image" Target="../media/image215.wmf"/><Relationship Id="rId3" Type="http://schemas.openxmlformats.org/officeDocument/2006/relationships/image" Target="../media/image95.wmf"/><Relationship Id="rId2" Type="http://schemas.openxmlformats.org/officeDocument/2006/relationships/image" Target="../media/image225.wmf"/><Relationship Id="rId1" Type="http://schemas.openxmlformats.org/officeDocument/2006/relationships/image" Target="../media/image224.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37.wmf"/><Relationship Id="rId2" Type="http://schemas.openxmlformats.org/officeDocument/2006/relationships/image" Target="../media/image236.wmf"/><Relationship Id="rId1" Type="http://schemas.openxmlformats.org/officeDocument/2006/relationships/image" Target="../media/image235.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238.wmf"/></Relationships>
</file>

<file path=ppt/drawings/_rels/vmlDrawing55.vml.rels><?xml version="1.0" encoding="UTF-8" standalone="yes"?>
<Relationships xmlns="http://schemas.openxmlformats.org/package/2006/relationships"><Relationship Id="rId5" Type="http://schemas.openxmlformats.org/officeDocument/2006/relationships/image" Target="../media/image240.wmf"/><Relationship Id="rId4" Type="http://schemas.openxmlformats.org/officeDocument/2006/relationships/image" Target="../media/image97.wmf"/><Relationship Id="rId3" Type="http://schemas.openxmlformats.org/officeDocument/2006/relationships/image" Target="../media/image239.wmf"/><Relationship Id="rId2" Type="http://schemas.openxmlformats.org/officeDocument/2006/relationships/image" Target="../media/image122.wmf"/><Relationship Id="rId1" Type="http://schemas.openxmlformats.org/officeDocument/2006/relationships/image" Target="../media/image98.wmf"/></Relationships>
</file>

<file path=ppt/drawings/_rels/vmlDrawing56.vml.rels><?xml version="1.0" encoding="UTF-8" standalone="yes"?>
<Relationships xmlns="http://schemas.openxmlformats.org/package/2006/relationships"><Relationship Id="rId9" Type="http://schemas.openxmlformats.org/officeDocument/2006/relationships/image" Target="../media/image257.wmf"/><Relationship Id="rId8" Type="http://schemas.openxmlformats.org/officeDocument/2006/relationships/image" Target="../media/image256.wmf"/><Relationship Id="rId7" Type="http://schemas.openxmlformats.org/officeDocument/2006/relationships/image" Target="../media/image255.wmf"/><Relationship Id="rId6" Type="http://schemas.openxmlformats.org/officeDocument/2006/relationships/image" Target="../media/image254.wmf"/><Relationship Id="rId5" Type="http://schemas.openxmlformats.org/officeDocument/2006/relationships/image" Target="../media/image253.wmf"/><Relationship Id="rId4" Type="http://schemas.openxmlformats.org/officeDocument/2006/relationships/image" Target="../media/image252.wmf"/><Relationship Id="rId3" Type="http://schemas.openxmlformats.org/officeDocument/2006/relationships/image" Target="../media/image251.wmf"/><Relationship Id="rId2" Type="http://schemas.openxmlformats.org/officeDocument/2006/relationships/image" Target="../media/image250.wmf"/><Relationship Id="rId1" Type="http://schemas.openxmlformats.org/officeDocument/2006/relationships/image" Target="../media/image249.wmf"/></Relationships>
</file>

<file path=ppt/drawings/_rels/vmlDrawing57.vml.rels><?xml version="1.0" encoding="UTF-8" standalone="yes"?>
<Relationships xmlns="http://schemas.openxmlformats.org/package/2006/relationships"><Relationship Id="rId9" Type="http://schemas.openxmlformats.org/officeDocument/2006/relationships/image" Target="../media/image26.wmf"/><Relationship Id="rId8" Type="http://schemas.openxmlformats.org/officeDocument/2006/relationships/image" Target="../media/image260.wmf"/><Relationship Id="rId7" Type="http://schemas.openxmlformats.org/officeDocument/2006/relationships/image" Target="../media/image259.wmf"/><Relationship Id="rId6" Type="http://schemas.openxmlformats.org/officeDocument/2006/relationships/image" Target="../media/image258.wmf"/><Relationship Id="rId5" Type="http://schemas.openxmlformats.org/officeDocument/2006/relationships/image" Target="../media/image255.wmf"/><Relationship Id="rId4" Type="http://schemas.openxmlformats.org/officeDocument/2006/relationships/image" Target="../media/image256.wmf"/><Relationship Id="rId3" Type="http://schemas.openxmlformats.org/officeDocument/2006/relationships/image" Target="../media/image249.wmf"/><Relationship Id="rId2" Type="http://schemas.openxmlformats.org/officeDocument/2006/relationships/image" Target="../media/image250.wmf"/><Relationship Id="rId1" Type="http://schemas.openxmlformats.org/officeDocument/2006/relationships/image" Target="../media/image251.wmf"/></Relationships>
</file>

<file path=ppt/drawings/_rels/vmlDrawing58.vml.rels><?xml version="1.0" encoding="UTF-8" standalone="yes"?>
<Relationships xmlns="http://schemas.openxmlformats.org/package/2006/relationships"><Relationship Id="rId9" Type="http://schemas.openxmlformats.org/officeDocument/2006/relationships/image" Target="../media/image262.wmf"/><Relationship Id="rId8" Type="http://schemas.openxmlformats.org/officeDocument/2006/relationships/image" Target="../media/image237.wmf"/><Relationship Id="rId7" Type="http://schemas.openxmlformats.org/officeDocument/2006/relationships/image" Target="../media/image257.wmf"/><Relationship Id="rId6" Type="http://schemas.openxmlformats.org/officeDocument/2006/relationships/image" Target="../media/image260.wmf"/><Relationship Id="rId5" Type="http://schemas.openxmlformats.org/officeDocument/2006/relationships/image" Target="../media/image259.wmf"/><Relationship Id="rId4" Type="http://schemas.openxmlformats.org/officeDocument/2006/relationships/image" Target="../media/image26.wmf"/><Relationship Id="rId3" Type="http://schemas.openxmlformats.org/officeDocument/2006/relationships/image" Target="../media/image255.wmf"/><Relationship Id="rId2" Type="http://schemas.openxmlformats.org/officeDocument/2006/relationships/image" Target="../media/image256.wmf"/><Relationship Id="rId1" Type="http://schemas.openxmlformats.org/officeDocument/2006/relationships/image" Target="../media/image261.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264.wmf"/><Relationship Id="rId1" Type="http://schemas.openxmlformats.org/officeDocument/2006/relationships/image" Target="../media/image263.w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22.wmf"/><Relationship Id="rId8" Type="http://schemas.openxmlformats.org/officeDocument/2006/relationships/image" Target="../media/image20.wmf"/><Relationship Id="rId7" Type="http://schemas.openxmlformats.org/officeDocument/2006/relationships/image" Target="../media/image17.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7" Type="http://schemas.openxmlformats.org/officeDocument/2006/relationships/image" Target="../media/image34.wmf"/><Relationship Id="rId16" Type="http://schemas.openxmlformats.org/officeDocument/2006/relationships/image" Target="../media/image33.wmf"/><Relationship Id="rId15" Type="http://schemas.openxmlformats.org/officeDocument/2006/relationships/image" Target="../media/image32.wmf"/><Relationship Id="rId14" Type="http://schemas.openxmlformats.org/officeDocument/2006/relationships/image" Target="../media/image31.wmf"/><Relationship Id="rId13" Type="http://schemas.openxmlformats.org/officeDocument/2006/relationships/image" Target="../media/image26.wmf"/><Relationship Id="rId12" Type="http://schemas.openxmlformats.org/officeDocument/2006/relationships/image" Target="../media/image25.wmf"/><Relationship Id="rId11" Type="http://schemas.openxmlformats.org/officeDocument/2006/relationships/image" Target="../media/image24.wmf"/><Relationship Id="rId10" Type="http://schemas.openxmlformats.org/officeDocument/2006/relationships/image" Target="../media/image23.wmf"/><Relationship Id="rId1" Type="http://schemas.openxmlformats.org/officeDocument/2006/relationships/image" Target="../media/image28.wmf"/></Relationships>
</file>

<file path=ppt/drawings/_rels/vmlDrawing60.vml.rels><?xml version="1.0" encoding="UTF-8" standalone="yes"?>
<Relationships xmlns="http://schemas.openxmlformats.org/package/2006/relationships"><Relationship Id="rId9" Type="http://schemas.openxmlformats.org/officeDocument/2006/relationships/image" Target="../media/image268.wmf"/><Relationship Id="rId8" Type="http://schemas.openxmlformats.org/officeDocument/2006/relationships/image" Target="../media/image259.wmf"/><Relationship Id="rId7" Type="http://schemas.openxmlformats.org/officeDocument/2006/relationships/image" Target="../media/image257.wmf"/><Relationship Id="rId6" Type="http://schemas.openxmlformats.org/officeDocument/2006/relationships/image" Target="../media/image260.wmf"/><Relationship Id="rId5" Type="http://schemas.openxmlformats.org/officeDocument/2006/relationships/image" Target="../media/image26.wmf"/><Relationship Id="rId4" Type="http://schemas.openxmlformats.org/officeDocument/2006/relationships/image" Target="../media/image255.wmf"/><Relationship Id="rId3" Type="http://schemas.openxmlformats.org/officeDocument/2006/relationships/image" Target="../media/image256.wmf"/><Relationship Id="rId2" Type="http://schemas.openxmlformats.org/officeDocument/2006/relationships/image" Target="../media/image267.wmf"/><Relationship Id="rId11" Type="http://schemas.openxmlformats.org/officeDocument/2006/relationships/image" Target="../media/image269.wmf"/><Relationship Id="rId10" Type="http://schemas.openxmlformats.org/officeDocument/2006/relationships/image" Target="../media/image240.wmf"/><Relationship Id="rId1" Type="http://schemas.openxmlformats.org/officeDocument/2006/relationships/image" Target="../media/image266.wmf"/></Relationships>
</file>

<file path=ppt/drawings/_rels/vmlDrawing61.vml.rels><?xml version="1.0" encoding="UTF-8" standalone="yes"?>
<Relationships xmlns="http://schemas.openxmlformats.org/package/2006/relationships"><Relationship Id="rId9" Type="http://schemas.openxmlformats.org/officeDocument/2006/relationships/image" Target="../media/image268.wmf"/><Relationship Id="rId8" Type="http://schemas.openxmlformats.org/officeDocument/2006/relationships/image" Target="../media/image259.wmf"/><Relationship Id="rId7" Type="http://schemas.openxmlformats.org/officeDocument/2006/relationships/image" Target="../media/image257.wmf"/><Relationship Id="rId6" Type="http://schemas.openxmlformats.org/officeDocument/2006/relationships/image" Target="../media/image260.wmf"/><Relationship Id="rId5" Type="http://schemas.openxmlformats.org/officeDocument/2006/relationships/image" Target="../media/image26.wmf"/><Relationship Id="rId4" Type="http://schemas.openxmlformats.org/officeDocument/2006/relationships/image" Target="../media/image255.wmf"/><Relationship Id="rId3" Type="http://schemas.openxmlformats.org/officeDocument/2006/relationships/image" Target="../media/image256.wmf"/><Relationship Id="rId2" Type="http://schemas.openxmlformats.org/officeDocument/2006/relationships/image" Target="../media/image271.wmf"/><Relationship Id="rId10" Type="http://schemas.openxmlformats.org/officeDocument/2006/relationships/image" Target="../media/image240.wmf"/><Relationship Id="rId1" Type="http://schemas.openxmlformats.org/officeDocument/2006/relationships/image" Target="../media/image270.wmf"/></Relationships>
</file>

<file path=ppt/drawings/_rels/vmlDrawing62.vml.rels><?xml version="1.0" encoding="UTF-8" standalone="yes"?>
<Relationships xmlns="http://schemas.openxmlformats.org/package/2006/relationships"><Relationship Id="rId5" Type="http://schemas.openxmlformats.org/officeDocument/2006/relationships/image" Target="../media/image276.wmf"/><Relationship Id="rId4" Type="http://schemas.openxmlformats.org/officeDocument/2006/relationships/image" Target="../media/image275.wmf"/><Relationship Id="rId3" Type="http://schemas.openxmlformats.org/officeDocument/2006/relationships/image" Target="../media/image274.wmf"/><Relationship Id="rId2" Type="http://schemas.openxmlformats.org/officeDocument/2006/relationships/image" Target="../media/image273.wmf"/><Relationship Id="rId1" Type="http://schemas.openxmlformats.org/officeDocument/2006/relationships/image" Target="../media/image272.wmf"/></Relationships>
</file>

<file path=ppt/drawings/_rels/vmlDrawing63.vml.rels><?xml version="1.0" encoding="UTF-8" standalone="yes"?>
<Relationships xmlns="http://schemas.openxmlformats.org/package/2006/relationships"><Relationship Id="rId5" Type="http://schemas.openxmlformats.org/officeDocument/2006/relationships/image" Target="../media/image281.wmf"/><Relationship Id="rId4" Type="http://schemas.openxmlformats.org/officeDocument/2006/relationships/image" Target="../media/image280.wmf"/><Relationship Id="rId3" Type="http://schemas.openxmlformats.org/officeDocument/2006/relationships/image" Target="../media/image279.wmf"/><Relationship Id="rId2" Type="http://schemas.openxmlformats.org/officeDocument/2006/relationships/image" Target="../media/image278.wmf"/><Relationship Id="rId1" Type="http://schemas.openxmlformats.org/officeDocument/2006/relationships/image" Target="../media/image277.wmf"/></Relationships>
</file>

<file path=ppt/drawings/_rels/vmlDrawing7.vml.rels><?xml version="1.0" encoding="UTF-8" standalone="yes"?>
<Relationships xmlns="http://schemas.openxmlformats.org/package/2006/relationships"><Relationship Id="rId9" Type="http://schemas.openxmlformats.org/officeDocument/2006/relationships/image" Target="../media/image15.wmf"/><Relationship Id="rId8" Type="http://schemas.openxmlformats.org/officeDocument/2006/relationships/image" Target="../media/image14.wmf"/><Relationship Id="rId7" Type="http://schemas.openxmlformats.org/officeDocument/2006/relationships/image" Target="../media/image13.wmf"/><Relationship Id="rId6" Type="http://schemas.openxmlformats.org/officeDocument/2006/relationships/image" Target="../media/image12.wmf"/><Relationship Id="rId5" Type="http://schemas.openxmlformats.org/officeDocument/2006/relationships/image" Target="../media/image28.wmf"/><Relationship Id="rId4" Type="http://schemas.openxmlformats.org/officeDocument/2006/relationships/image" Target="../media/image33.wmf"/><Relationship Id="rId3" Type="http://schemas.openxmlformats.org/officeDocument/2006/relationships/image" Target="../media/image37.wmf"/><Relationship Id="rId2" Type="http://schemas.openxmlformats.org/officeDocument/2006/relationships/image" Target="../media/image36.wmf"/><Relationship Id="rId17" Type="http://schemas.openxmlformats.org/officeDocument/2006/relationships/image" Target="../media/image26.wmf"/><Relationship Id="rId16" Type="http://schemas.openxmlformats.org/officeDocument/2006/relationships/image" Target="../media/image25.wmf"/><Relationship Id="rId15" Type="http://schemas.openxmlformats.org/officeDocument/2006/relationships/image" Target="../media/image24.wmf"/><Relationship Id="rId14" Type="http://schemas.openxmlformats.org/officeDocument/2006/relationships/image" Target="../media/image23.wmf"/><Relationship Id="rId13" Type="http://schemas.openxmlformats.org/officeDocument/2006/relationships/image" Target="../media/image22.wmf"/><Relationship Id="rId12" Type="http://schemas.openxmlformats.org/officeDocument/2006/relationships/image" Target="../media/image20.wmf"/><Relationship Id="rId11" Type="http://schemas.openxmlformats.org/officeDocument/2006/relationships/image" Target="../media/image17.wmf"/><Relationship Id="rId10" Type="http://schemas.openxmlformats.org/officeDocument/2006/relationships/image" Target="../media/image16.wmf"/><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6" Type="http://schemas.openxmlformats.org/officeDocument/2006/relationships/image" Target="../media/image33.wmf"/><Relationship Id="rId5" Type="http://schemas.openxmlformats.org/officeDocument/2006/relationships/image" Target="../media/image37.wmf"/><Relationship Id="rId4" Type="http://schemas.openxmlformats.org/officeDocument/2006/relationships/image" Target="../media/image36.wmf"/><Relationship Id="rId3" Type="http://schemas.openxmlformats.org/officeDocument/2006/relationships/image" Target="../media/image35.wmf"/><Relationship Id="rId2" Type="http://schemas.openxmlformats.org/officeDocument/2006/relationships/image" Target="../media/image39.wmf"/><Relationship Id="rId1"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43.png"/><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13D2149-C3BE-4E83-9D39-851865D298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367310-57CE-4AC1-B08F-F56B7CC3CDE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3D2149-C3BE-4E83-9D39-851865D298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367310-57CE-4AC1-B08F-F56B7CC3CDE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3D2149-C3BE-4E83-9D39-851865D298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367310-57CE-4AC1-B08F-F56B7CC3CDE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3D2149-C3BE-4E83-9D39-851865D298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367310-57CE-4AC1-B08F-F56B7CC3CDE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13D2149-C3BE-4E83-9D39-851865D298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367310-57CE-4AC1-B08F-F56B7CC3CDE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13D2149-C3BE-4E83-9D39-851865D2989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367310-57CE-4AC1-B08F-F56B7CC3CDE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13D2149-C3BE-4E83-9D39-851865D2989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367310-57CE-4AC1-B08F-F56B7CC3CDE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13D2149-C3BE-4E83-9D39-851865D298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367310-57CE-4AC1-B08F-F56B7CC3CDE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3D2149-C3BE-4E83-9D39-851865D2989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367310-57CE-4AC1-B08F-F56B7CC3CDE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13D2149-C3BE-4E83-9D39-851865D2989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367310-57CE-4AC1-B08F-F56B7CC3CDE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13D2149-C3BE-4E83-9D39-851865D2989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367310-57CE-4AC1-B08F-F56B7CC3CDE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r="85000" b="82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3D2149-C3BE-4E83-9D39-851865D29897}"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367310-57CE-4AC1-B08F-F56B7CC3CDE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11-2&#26472;&#27663;&#21452;&#32541;&#24178;&#28041;&#23454;&#39564;%20&#21171;&#22467;&#24503;&#38236;.ppt" TargetMode="External"/></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14.bin"/><Relationship Id="rId8" Type="http://schemas.openxmlformats.org/officeDocument/2006/relationships/image" Target="../media/image15.wmf"/><Relationship Id="rId7" Type="http://schemas.openxmlformats.org/officeDocument/2006/relationships/oleObject" Target="../embeddings/oleObject13.bin"/><Relationship Id="rId6" Type="http://schemas.openxmlformats.org/officeDocument/2006/relationships/image" Target="../media/image14.wmf"/><Relationship Id="rId5" Type="http://schemas.openxmlformats.org/officeDocument/2006/relationships/oleObject" Target="../embeddings/oleObject12.bin"/><Relationship Id="rId41" Type="http://schemas.openxmlformats.org/officeDocument/2006/relationships/vmlDrawing" Target="../drawings/vmlDrawing5.vml"/><Relationship Id="rId40" Type="http://schemas.openxmlformats.org/officeDocument/2006/relationships/slideLayout" Target="../slideLayouts/slideLayout7.xml"/><Relationship Id="rId4" Type="http://schemas.openxmlformats.org/officeDocument/2006/relationships/image" Target="../media/image13.wmf"/><Relationship Id="rId39" Type="http://schemas.openxmlformats.org/officeDocument/2006/relationships/image" Target="../media/image30.wmf"/><Relationship Id="rId38" Type="http://schemas.openxmlformats.org/officeDocument/2006/relationships/oleObject" Target="../embeddings/oleObject29.bin"/><Relationship Id="rId37" Type="http://schemas.openxmlformats.org/officeDocument/2006/relationships/image" Target="../media/image29.wmf"/><Relationship Id="rId36" Type="http://schemas.openxmlformats.org/officeDocument/2006/relationships/oleObject" Target="../embeddings/oleObject28.bin"/><Relationship Id="rId35" Type="http://schemas.openxmlformats.org/officeDocument/2006/relationships/oleObject" Target="../embeddings/oleObject27.bin"/><Relationship Id="rId34" Type="http://schemas.openxmlformats.org/officeDocument/2006/relationships/image" Target="../media/image28.wmf"/><Relationship Id="rId33" Type="http://schemas.openxmlformats.org/officeDocument/2006/relationships/oleObject" Target="../embeddings/oleObject26.bin"/><Relationship Id="rId32" Type="http://schemas.openxmlformats.org/officeDocument/2006/relationships/image" Target="../media/image27.wmf"/><Relationship Id="rId31" Type="http://schemas.openxmlformats.org/officeDocument/2006/relationships/oleObject" Target="../embeddings/oleObject25.bin"/><Relationship Id="rId30" Type="http://schemas.openxmlformats.org/officeDocument/2006/relationships/image" Target="../media/image26.wmf"/><Relationship Id="rId3" Type="http://schemas.openxmlformats.org/officeDocument/2006/relationships/oleObject" Target="../embeddings/oleObject11.bin"/><Relationship Id="rId29" Type="http://schemas.openxmlformats.org/officeDocument/2006/relationships/oleObject" Target="../embeddings/oleObject24.bin"/><Relationship Id="rId28" Type="http://schemas.openxmlformats.org/officeDocument/2006/relationships/image" Target="../media/image25.wmf"/><Relationship Id="rId27" Type="http://schemas.openxmlformats.org/officeDocument/2006/relationships/oleObject" Target="../embeddings/oleObject23.bin"/><Relationship Id="rId26" Type="http://schemas.openxmlformats.org/officeDocument/2006/relationships/image" Target="../media/image24.wmf"/><Relationship Id="rId25" Type="http://schemas.openxmlformats.org/officeDocument/2006/relationships/oleObject" Target="../embeddings/oleObject22.bin"/><Relationship Id="rId24" Type="http://schemas.openxmlformats.org/officeDocument/2006/relationships/image" Target="../media/image23.wmf"/><Relationship Id="rId23" Type="http://schemas.openxmlformats.org/officeDocument/2006/relationships/oleObject" Target="../embeddings/oleObject21.bin"/><Relationship Id="rId22" Type="http://schemas.openxmlformats.org/officeDocument/2006/relationships/image" Target="../media/image22.wmf"/><Relationship Id="rId21" Type="http://schemas.openxmlformats.org/officeDocument/2006/relationships/oleObject" Target="../embeddings/oleObject20.bin"/><Relationship Id="rId20" Type="http://schemas.openxmlformats.org/officeDocument/2006/relationships/image" Target="../media/image21.wmf"/><Relationship Id="rId2" Type="http://schemas.openxmlformats.org/officeDocument/2006/relationships/image" Target="../media/image12.wmf"/><Relationship Id="rId19" Type="http://schemas.openxmlformats.org/officeDocument/2006/relationships/oleObject" Target="../embeddings/oleObject19.bin"/><Relationship Id="rId18" Type="http://schemas.openxmlformats.org/officeDocument/2006/relationships/image" Target="../media/image20.wmf"/><Relationship Id="rId17" Type="http://schemas.openxmlformats.org/officeDocument/2006/relationships/oleObject" Target="../embeddings/oleObject18.bin"/><Relationship Id="rId16" Type="http://schemas.openxmlformats.org/officeDocument/2006/relationships/image" Target="../media/image19.wmf"/><Relationship Id="rId15" Type="http://schemas.openxmlformats.org/officeDocument/2006/relationships/oleObject" Target="../embeddings/oleObject17.bin"/><Relationship Id="rId14" Type="http://schemas.openxmlformats.org/officeDocument/2006/relationships/image" Target="../media/image18.wmf"/><Relationship Id="rId13" Type="http://schemas.openxmlformats.org/officeDocument/2006/relationships/oleObject" Target="../embeddings/oleObject16.bin"/><Relationship Id="rId12" Type="http://schemas.openxmlformats.org/officeDocument/2006/relationships/image" Target="../media/image17.wmf"/><Relationship Id="rId11" Type="http://schemas.openxmlformats.org/officeDocument/2006/relationships/oleObject" Target="../embeddings/oleObject15.bin"/><Relationship Id="rId10" Type="http://schemas.openxmlformats.org/officeDocument/2006/relationships/image" Target="../media/image16.wmf"/><Relationship Id="rId1"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9" Type="http://schemas.openxmlformats.org/officeDocument/2006/relationships/image" Target="../media/image14.wmf"/><Relationship Id="rId8" Type="http://schemas.openxmlformats.org/officeDocument/2006/relationships/oleObject" Target="../embeddings/oleObject34.bin"/><Relationship Id="rId7" Type="http://schemas.openxmlformats.org/officeDocument/2006/relationships/image" Target="../media/image13.wmf"/><Relationship Id="rId6" Type="http://schemas.openxmlformats.org/officeDocument/2006/relationships/oleObject" Target="../embeddings/oleObject33.bin"/><Relationship Id="rId5" Type="http://schemas.openxmlformats.org/officeDocument/2006/relationships/image" Target="../media/image12.wmf"/><Relationship Id="rId4" Type="http://schemas.openxmlformats.org/officeDocument/2006/relationships/oleObject" Target="../embeddings/oleObject32.bin"/><Relationship Id="rId39" Type="http://schemas.openxmlformats.org/officeDocument/2006/relationships/vmlDrawing" Target="../drawings/vmlDrawing6.vml"/><Relationship Id="rId38" Type="http://schemas.openxmlformats.org/officeDocument/2006/relationships/slideLayout" Target="../slideLayouts/slideLayout2.xml"/><Relationship Id="rId37" Type="http://schemas.openxmlformats.org/officeDocument/2006/relationships/oleObject" Target="../embeddings/oleObject49.bin"/><Relationship Id="rId36" Type="http://schemas.openxmlformats.org/officeDocument/2006/relationships/oleObject" Target="../embeddings/oleObject48.bin"/><Relationship Id="rId35" Type="http://schemas.openxmlformats.org/officeDocument/2006/relationships/image" Target="../media/image34.wmf"/><Relationship Id="rId34" Type="http://schemas.openxmlformats.org/officeDocument/2006/relationships/oleObject" Target="../embeddings/oleObject47.bin"/><Relationship Id="rId33" Type="http://schemas.openxmlformats.org/officeDocument/2006/relationships/image" Target="../media/image33.wmf"/><Relationship Id="rId32" Type="http://schemas.openxmlformats.org/officeDocument/2006/relationships/oleObject" Target="../embeddings/oleObject46.bin"/><Relationship Id="rId31" Type="http://schemas.openxmlformats.org/officeDocument/2006/relationships/image" Target="../media/image32.wmf"/><Relationship Id="rId30" Type="http://schemas.openxmlformats.org/officeDocument/2006/relationships/oleObject" Target="../embeddings/oleObject45.bin"/><Relationship Id="rId3" Type="http://schemas.openxmlformats.org/officeDocument/2006/relationships/oleObject" Target="../embeddings/oleObject31.bin"/><Relationship Id="rId29" Type="http://schemas.openxmlformats.org/officeDocument/2006/relationships/image" Target="../media/image31.wmf"/><Relationship Id="rId28" Type="http://schemas.openxmlformats.org/officeDocument/2006/relationships/oleObject" Target="../embeddings/oleObject44.bin"/><Relationship Id="rId27" Type="http://schemas.openxmlformats.org/officeDocument/2006/relationships/image" Target="../media/image26.wmf"/><Relationship Id="rId26" Type="http://schemas.openxmlformats.org/officeDocument/2006/relationships/oleObject" Target="../embeddings/oleObject43.bin"/><Relationship Id="rId25" Type="http://schemas.openxmlformats.org/officeDocument/2006/relationships/image" Target="../media/image25.wmf"/><Relationship Id="rId24" Type="http://schemas.openxmlformats.org/officeDocument/2006/relationships/oleObject" Target="../embeddings/oleObject42.bin"/><Relationship Id="rId23" Type="http://schemas.openxmlformats.org/officeDocument/2006/relationships/image" Target="../media/image24.wmf"/><Relationship Id="rId22" Type="http://schemas.openxmlformats.org/officeDocument/2006/relationships/oleObject" Target="../embeddings/oleObject41.bin"/><Relationship Id="rId21" Type="http://schemas.openxmlformats.org/officeDocument/2006/relationships/image" Target="../media/image23.wmf"/><Relationship Id="rId20" Type="http://schemas.openxmlformats.org/officeDocument/2006/relationships/oleObject" Target="../embeddings/oleObject40.bin"/><Relationship Id="rId2" Type="http://schemas.openxmlformats.org/officeDocument/2006/relationships/image" Target="../media/image28.wmf"/><Relationship Id="rId19" Type="http://schemas.openxmlformats.org/officeDocument/2006/relationships/image" Target="../media/image22.wmf"/><Relationship Id="rId18" Type="http://schemas.openxmlformats.org/officeDocument/2006/relationships/oleObject" Target="../embeddings/oleObject39.bin"/><Relationship Id="rId17" Type="http://schemas.openxmlformats.org/officeDocument/2006/relationships/image" Target="../media/image20.wmf"/><Relationship Id="rId16" Type="http://schemas.openxmlformats.org/officeDocument/2006/relationships/oleObject" Target="../embeddings/oleObject38.bin"/><Relationship Id="rId15" Type="http://schemas.openxmlformats.org/officeDocument/2006/relationships/image" Target="../media/image17.wmf"/><Relationship Id="rId14" Type="http://schemas.openxmlformats.org/officeDocument/2006/relationships/oleObject" Target="../embeddings/oleObject37.bin"/><Relationship Id="rId13" Type="http://schemas.openxmlformats.org/officeDocument/2006/relationships/image" Target="../media/image16.wmf"/><Relationship Id="rId12" Type="http://schemas.openxmlformats.org/officeDocument/2006/relationships/oleObject" Target="../embeddings/oleObject36.bin"/><Relationship Id="rId11" Type="http://schemas.openxmlformats.org/officeDocument/2006/relationships/image" Target="../media/image15.wmf"/><Relationship Id="rId10" Type="http://schemas.openxmlformats.org/officeDocument/2006/relationships/oleObject" Target="../embeddings/oleObject35.bin"/><Relationship Id="rId1" Type="http://schemas.openxmlformats.org/officeDocument/2006/relationships/oleObject" Target="../embeddings/oleObject30.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54.bin"/><Relationship Id="rId8" Type="http://schemas.openxmlformats.org/officeDocument/2006/relationships/image" Target="../media/image33.wmf"/><Relationship Id="rId7" Type="http://schemas.openxmlformats.org/officeDocument/2006/relationships/oleObject" Target="../embeddings/oleObject53.bin"/><Relationship Id="rId6" Type="http://schemas.openxmlformats.org/officeDocument/2006/relationships/image" Target="../media/image37.wmf"/><Relationship Id="rId5" Type="http://schemas.openxmlformats.org/officeDocument/2006/relationships/oleObject" Target="../embeddings/oleObject52.bin"/><Relationship Id="rId4" Type="http://schemas.openxmlformats.org/officeDocument/2006/relationships/image" Target="../media/image36.wmf"/><Relationship Id="rId38" Type="http://schemas.openxmlformats.org/officeDocument/2006/relationships/vmlDrawing" Target="../drawings/vmlDrawing7.vml"/><Relationship Id="rId37" Type="http://schemas.openxmlformats.org/officeDocument/2006/relationships/slideLayout" Target="../slideLayouts/slideLayout2.xml"/><Relationship Id="rId36" Type="http://schemas.openxmlformats.org/officeDocument/2006/relationships/oleObject" Target="../embeddings/oleObject68.bin"/><Relationship Id="rId35" Type="http://schemas.openxmlformats.org/officeDocument/2006/relationships/oleObject" Target="../embeddings/oleObject67.bin"/><Relationship Id="rId34" Type="http://schemas.openxmlformats.org/officeDocument/2006/relationships/image" Target="../media/image26.wmf"/><Relationship Id="rId33" Type="http://schemas.openxmlformats.org/officeDocument/2006/relationships/oleObject" Target="../embeddings/oleObject66.bin"/><Relationship Id="rId32" Type="http://schemas.openxmlformats.org/officeDocument/2006/relationships/image" Target="../media/image25.wmf"/><Relationship Id="rId31" Type="http://schemas.openxmlformats.org/officeDocument/2006/relationships/oleObject" Target="../embeddings/oleObject65.bin"/><Relationship Id="rId30" Type="http://schemas.openxmlformats.org/officeDocument/2006/relationships/image" Target="../media/image24.wmf"/><Relationship Id="rId3" Type="http://schemas.openxmlformats.org/officeDocument/2006/relationships/oleObject" Target="../embeddings/oleObject51.bin"/><Relationship Id="rId29" Type="http://schemas.openxmlformats.org/officeDocument/2006/relationships/oleObject" Target="../embeddings/oleObject64.bin"/><Relationship Id="rId28" Type="http://schemas.openxmlformats.org/officeDocument/2006/relationships/image" Target="../media/image23.wmf"/><Relationship Id="rId27" Type="http://schemas.openxmlformats.org/officeDocument/2006/relationships/oleObject" Target="../embeddings/oleObject63.bin"/><Relationship Id="rId26" Type="http://schemas.openxmlformats.org/officeDocument/2006/relationships/image" Target="../media/image22.wmf"/><Relationship Id="rId25" Type="http://schemas.openxmlformats.org/officeDocument/2006/relationships/oleObject" Target="../embeddings/oleObject62.bin"/><Relationship Id="rId24" Type="http://schemas.openxmlformats.org/officeDocument/2006/relationships/image" Target="../media/image20.wmf"/><Relationship Id="rId23" Type="http://schemas.openxmlformats.org/officeDocument/2006/relationships/oleObject" Target="../embeddings/oleObject61.bin"/><Relationship Id="rId22" Type="http://schemas.openxmlformats.org/officeDocument/2006/relationships/image" Target="../media/image17.wmf"/><Relationship Id="rId21" Type="http://schemas.openxmlformats.org/officeDocument/2006/relationships/oleObject" Target="../embeddings/oleObject60.bin"/><Relationship Id="rId20" Type="http://schemas.openxmlformats.org/officeDocument/2006/relationships/image" Target="../media/image16.wmf"/><Relationship Id="rId2" Type="http://schemas.openxmlformats.org/officeDocument/2006/relationships/image" Target="../media/image35.wmf"/><Relationship Id="rId19" Type="http://schemas.openxmlformats.org/officeDocument/2006/relationships/oleObject" Target="../embeddings/oleObject59.bin"/><Relationship Id="rId18" Type="http://schemas.openxmlformats.org/officeDocument/2006/relationships/image" Target="../media/image15.wmf"/><Relationship Id="rId17" Type="http://schemas.openxmlformats.org/officeDocument/2006/relationships/oleObject" Target="../embeddings/oleObject58.bin"/><Relationship Id="rId16" Type="http://schemas.openxmlformats.org/officeDocument/2006/relationships/image" Target="../media/image14.wmf"/><Relationship Id="rId15" Type="http://schemas.openxmlformats.org/officeDocument/2006/relationships/oleObject" Target="../embeddings/oleObject57.bin"/><Relationship Id="rId14" Type="http://schemas.openxmlformats.org/officeDocument/2006/relationships/image" Target="../media/image13.wmf"/><Relationship Id="rId13" Type="http://schemas.openxmlformats.org/officeDocument/2006/relationships/oleObject" Target="../embeddings/oleObject56.bin"/><Relationship Id="rId12" Type="http://schemas.openxmlformats.org/officeDocument/2006/relationships/image" Target="../media/image12.wmf"/><Relationship Id="rId11" Type="http://schemas.openxmlformats.org/officeDocument/2006/relationships/oleObject" Target="../embeddings/oleObject55.bin"/><Relationship Id="rId10" Type="http://schemas.openxmlformats.org/officeDocument/2006/relationships/image" Target="../media/image28.wmf"/><Relationship Id="rId1" Type="http://schemas.openxmlformats.org/officeDocument/2006/relationships/oleObject" Target="../embeddings/oleObject50.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73.bin"/><Relationship Id="rId8" Type="http://schemas.openxmlformats.org/officeDocument/2006/relationships/image" Target="../media/image36.wmf"/><Relationship Id="rId7" Type="http://schemas.openxmlformats.org/officeDocument/2006/relationships/oleObject" Target="../embeddings/oleObject72.bin"/><Relationship Id="rId6" Type="http://schemas.openxmlformats.org/officeDocument/2006/relationships/image" Target="../media/image35.wmf"/><Relationship Id="rId5" Type="http://schemas.openxmlformats.org/officeDocument/2006/relationships/oleObject" Target="../embeddings/oleObject71.bin"/><Relationship Id="rId4" Type="http://schemas.openxmlformats.org/officeDocument/2006/relationships/image" Target="../media/image39.wmf"/><Relationship Id="rId3" Type="http://schemas.openxmlformats.org/officeDocument/2006/relationships/oleObject" Target="../embeddings/oleObject70.bin"/><Relationship Id="rId2" Type="http://schemas.openxmlformats.org/officeDocument/2006/relationships/image" Target="../media/image38.wmf"/><Relationship Id="rId14" Type="http://schemas.openxmlformats.org/officeDocument/2006/relationships/vmlDrawing" Target="../drawings/vmlDrawing8.vml"/><Relationship Id="rId13" Type="http://schemas.openxmlformats.org/officeDocument/2006/relationships/slideLayout" Target="../slideLayouts/slideLayout7.xml"/><Relationship Id="rId12" Type="http://schemas.openxmlformats.org/officeDocument/2006/relationships/image" Target="../media/image33.wmf"/><Relationship Id="rId11" Type="http://schemas.openxmlformats.org/officeDocument/2006/relationships/oleObject" Target="../embeddings/oleObject74.bin"/><Relationship Id="rId10" Type="http://schemas.openxmlformats.org/officeDocument/2006/relationships/image" Target="../media/image37.wmf"/><Relationship Id="rId1" Type="http://schemas.openxmlformats.org/officeDocument/2006/relationships/oleObject" Target="../embeddings/oleObject69.bin"/></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3.png"/><Relationship Id="rId7" Type="http://schemas.openxmlformats.org/officeDocument/2006/relationships/control" Target="../activeX/activeX1.xml"/><Relationship Id="rId6" Type="http://schemas.openxmlformats.org/officeDocument/2006/relationships/image" Target="../media/image42.wmf"/><Relationship Id="rId5" Type="http://schemas.openxmlformats.org/officeDocument/2006/relationships/oleObject" Target="../embeddings/oleObject77.bin"/><Relationship Id="rId4" Type="http://schemas.openxmlformats.org/officeDocument/2006/relationships/image" Target="../media/image41.wmf"/><Relationship Id="rId3" Type="http://schemas.openxmlformats.org/officeDocument/2006/relationships/oleObject" Target="../embeddings/oleObject76.bin"/><Relationship Id="rId2" Type="http://schemas.openxmlformats.org/officeDocument/2006/relationships/image" Target="../media/image40.wmf"/><Relationship Id="rId10" Type="http://schemas.openxmlformats.org/officeDocument/2006/relationships/vmlDrawing" Target="../drawings/vmlDrawing9.vml"/><Relationship Id="rId1" Type="http://schemas.openxmlformats.org/officeDocument/2006/relationships/oleObject" Target="../embeddings/oleObject75.bin"/></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7.png"/><Relationship Id="rId7" Type="http://schemas.openxmlformats.org/officeDocument/2006/relationships/control" Target="../activeX/activeX2.xml"/><Relationship Id="rId6" Type="http://schemas.openxmlformats.org/officeDocument/2006/relationships/image" Target="../media/image46.wmf"/><Relationship Id="rId5" Type="http://schemas.openxmlformats.org/officeDocument/2006/relationships/oleObject" Target="../embeddings/oleObject80.bin"/><Relationship Id="rId4" Type="http://schemas.openxmlformats.org/officeDocument/2006/relationships/image" Target="../media/image45.wmf"/><Relationship Id="rId3" Type="http://schemas.openxmlformats.org/officeDocument/2006/relationships/oleObject" Target="../embeddings/oleObject79.bin"/><Relationship Id="rId2" Type="http://schemas.openxmlformats.org/officeDocument/2006/relationships/image" Target="../media/image44.wmf"/><Relationship Id="rId10" Type="http://schemas.openxmlformats.org/officeDocument/2006/relationships/vmlDrawing" Target="../drawings/vmlDrawing10.vml"/><Relationship Id="rId1" Type="http://schemas.openxmlformats.org/officeDocument/2006/relationships/oleObject" Target="../embeddings/oleObject78.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9" Type="http://schemas.openxmlformats.org/officeDocument/2006/relationships/image" Target="../media/image51.wmf"/><Relationship Id="rId8" Type="http://schemas.openxmlformats.org/officeDocument/2006/relationships/oleObject" Target="../embeddings/oleObject85.bin"/><Relationship Id="rId7" Type="http://schemas.openxmlformats.org/officeDocument/2006/relationships/oleObject" Target="../embeddings/oleObject84.bin"/><Relationship Id="rId6" Type="http://schemas.openxmlformats.org/officeDocument/2006/relationships/image" Target="../media/image50.wmf"/><Relationship Id="rId5" Type="http://schemas.openxmlformats.org/officeDocument/2006/relationships/oleObject" Target="../embeddings/oleObject83.bin"/><Relationship Id="rId4" Type="http://schemas.openxmlformats.org/officeDocument/2006/relationships/image" Target="../media/image49.wmf"/><Relationship Id="rId3" Type="http://schemas.openxmlformats.org/officeDocument/2006/relationships/oleObject" Target="../embeddings/oleObject82.bin"/><Relationship Id="rId2" Type="http://schemas.openxmlformats.org/officeDocument/2006/relationships/image" Target="../media/image48.wmf"/><Relationship Id="rId11" Type="http://schemas.openxmlformats.org/officeDocument/2006/relationships/vmlDrawing" Target="../drawings/vmlDrawing11.vml"/><Relationship Id="rId10" Type="http://schemas.openxmlformats.org/officeDocument/2006/relationships/slideLayout" Target="../slideLayouts/slideLayout2.xml"/><Relationship Id="rId1" Type="http://schemas.openxmlformats.org/officeDocument/2006/relationships/oleObject" Target="../embeddings/oleObject8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slide" Target="slide9.xml"/><Relationship Id="rId5" Type="http://schemas.openxmlformats.org/officeDocument/2006/relationships/hyperlink" Target="11-2&#26472;&#27663;&#21452;&#32541;&#24178;&#28041;&#23454;&#39564;%20&#21171;&#22467;&#24503;&#38236;.ppt" TargetMode="External"/><Relationship Id="rId4" Type="http://schemas.openxmlformats.org/officeDocument/2006/relationships/hyperlink" Target="11-3&#20809;&#31243;%20&#34180;&#33180;&#24178;&#28041;.ppt" TargetMode="External"/><Relationship Id="rId3" Type="http://schemas.openxmlformats.org/officeDocument/2006/relationships/hyperlink" Target="11-4&#21128;&#23574;%20&#29275;&#39039;&#29615;.ppt" TargetMode="External"/><Relationship Id="rId2" Type="http://schemas.openxmlformats.org/officeDocument/2006/relationships/hyperlink" Target="11-5&#36808;&#20811;&#32819;&#23385;&#24178;&#28041;&#20202;.ppt" TargetMode="External"/><Relationship Id="rId1" Type="http://schemas.openxmlformats.org/officeDocument/2006/relationships/hyperlink" Target="11-1&#30456;&#24178;&#20809;.ppt" TargetMode="Externa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90.bin"/><Relationship Id="rId8" Type="http://schemas.openxmlformats.org/officeDocument/2006/relationships/image" Target="../media/image55.wmf"/><Relationship Id="rId7" Type="http://schemas.openxmlformats.org/officeDocument/2006/relationships/oleObject" Target="../embeddings/oleObject89.bin"/><Relationship Id="rId6" Type="http://schemas.openxmlformats.org/officeDocument/2006/relationships/image" Target="../media/image54.wmf"/><Relationship Id="rId5" Type="http://schemas.openxmlformats.org/officeDocument/2006/relationships/oleObject" Target="../embeddings/oleObject88.bin"/><Relationship Id="rId4" Type="http://schemas.openxmlformats.org/officeDocument/2006/relationships/image" Target="../media/image53.wmf"/><Relationship Id="rId3" Type="http://schemas.openxmlformats.org/officeDocument/2006/relationships/oleObject" Target="../embeddings/oleObject87.bin"/><Relationship Id="rId22" Type="http://schemas.openxmlformats.org/officeDocument/2006/relationships/vmlDrawing" Target="../drawings/vmlDrawing12.vml"/><Relationship Id="rId21" Type="http://schemas.openxmlformats.org/officeDocument/2006/relationships/slideLayout" Target="../slideLayouts/slideLayout2.xml"/><Relationship Id="rId20" Type="http://schemas.openxmlformats.org/officeDocument/2006/relationships/image" Target="../media/image61.wmf"/><Relationship Id="rId2" Type="http://schemas.openxmlformats.org/officeDocument/2006/relationships/image" Target="../media/image52.wmf"/><Relationship Id="rId19" Type="http://schemas.openxmlformats.org/officeDocument/2006/relationships/oleObject" Target="../embeddings/oleObject95.bin"/><Relationship Id="rId18" Type="http://schemas.openxmlformats.org/officeDocument/2006/relationships/image" Target="../media/image60.wmf"/><Relationship Id="rId17" Type="http://schemas.openxmlformats.org/officeDocument/2006/relationships/oleObject" Target="../embeddings/oleObject94.bin"/><Relationship Id="rId16" Type="http://schemas.openxmlformats.org/officeDocument/2006/relationships/image" Target="../media/image59.wmf"/><Relationship Id="rId15" Type="http://schemas.openxmlformats.org/officeDocument/2006/relationships/oleObject" Target="../embeddings/oleObject93.bin"/><Relationship Id="rId14" Type="http://schemas.openxmlformats.org/officeDocument/2006/relationships/image" Target="../media/image58.wmf"/><Relationship Id="rId13" Type="http://schemas.openxmlformats.org/officeDocument/2006/relationships/oleObject" Target="../embeddings/oleObject92.bin"/><Relationship Id="rId12" Type="http://schemas.openxmlformats.org/officeDocument/2006/relationships/image" Target="../media/image57.wmf"/><Relationship Id="rId11" Type="http://schemas.openxmlformats.org/officeDocument/2006/relationships/oleObject" Target="../embeddings/oleObject91.bin"/><Relationship Id="rId10" Type="http://schemas.openxmlformats.org/officeDocument/2006/relationships/image" Target="../media/image56.wmf"/><Relationship Id="rId1" Type="http://schemas.openxmlformats.org/officeDocument/2006/relationships/oleObject" Target="../embeddings/oleObject86.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2.jpeg"/></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100.bin"/><Relationship Id="rId8" Type="http://schemas.openxmlformats.org/officeDocument/2006/relationships/image" Target="../media/image64.wmf"/><Relationship Id="rId7" Type="http://schemas.openxmlformats.org/officeDocument/2006/relationships/oleObject" Target="../embeddings/oleObject99.bin"/><Relationship Id="rId6" Type="http://schemas.openxmlformats.org/officeDocument/2006/relationships/image" Target="../media/image16.wmf"/><Relationship Id="rId5" Type="http://schemas.openxmlformats.org/officeDocument/2006/relationships/oleObject" Target="../embeddings/oleObject98.bin"/><Relationship Id="rId4" Type="http://schemas.openxmlformats.org/officeDocument/2006/relationships/image" Target="../media/image15.wmf"/><Relationship Id="rId3" Type="http://schemas.openxmlformats.org/officeDocument/2006/relationships/oleObject" Target="../embeddings/oleObject97.bin"/><Relationship Id="rId2" Type="http://schemas.openxmlformats.org/officeDocument/2006/relationships/image" Target="../media/image63.wmf"/><Relationship Id="rId14" Type="http://schemas.openxmlformats.org/officeDocument/2006/relationships/vmlDrawing" Target="../drawings/vmlDrawing13.vml"/><Relationship Id="rId13" Type="http://schemas.openxmlformats.org/officeDocument/2006/relationships/slideLayout" Target="../slideLayouts/slideLayout7.xml"/><Relationship Id="rId12" Type="http://schemas.openxmlformats.org/officeDocument/2006/relationships/image" Target="../media/image65.wmf"/><Relationship Id="rId11" Type="http://schemas.openxmlformats.org/officeDocument/2006/relationships/oleObject" Target="../embeddings/oleObject101.bin"/><Relationship Id="rId10" Type="http://schemas.openxmlformats.org/officeDocument/2006/relationships/image" Target="../media/image25.wmf"/><Relationship Id="rId1" Type="http://schemas.openxmlformats.org/officeDocument/2006/relationships/oleObject" Target="../embeddings/oleObject96.bin"/></Relationships>
</file>

<file path=ppt/slides/_rels/slide24.xml.rels><?xml version="1.0" encoding="UTF-8" standalone="yes"?>
<Relationships xmlns="http://schemas.openxmlformats.org/package/2006/relationships"><Relationship Id="rId9" Type="http://schemas.openxmlformats.org/officeDocument/2006/relationships/vmlDrawing" Target="../drawings/vmlDrawing14.vml"/><Relationship Id="rId8" Type="http://schemas.openxmlformats.org/officeDocument/2006/relationships/slideLayout" Target="../slideLayouts/slideLayout7.xml"/><Relationship Id="rId7" Type="http://schemas.openxmlformats.org/officeDocument/2006/relationships/image" Target="../media/image68.wmf"/><Relationship Id="rId6" Type="http://schemas.openxmlformats.org/officeDocument/2006/relationships/oleObject" Target="../embeddings/oleObject105.bin"/><Relationship Id="rId5" Type="http://schemas.openxmlformats.org/officeDocument/2006/relationships/oleObject" Target="../embeddings/oleObject104.bin"/><Relationship Id="rId4" Type="http://schemas.openxmlformats.org/officeDocument/2006/relationships/image" Target="../media/image67.wmf"/><Relationship Id="rId3" Type="http://schemas.openxmlformats.org/officeDocument/2006/relationships/oleObject" Target="../embeddings/oleObject103.bin"/><Relationship Id="rId2" Type="http://schemas.openxmlformats.org/officeDocument/2006/relationships/image" Target="../media/image66.wmf"/><Relationship Id="rId1" Type="http://schemas.openxmlformats.org/officeDocument/2006/relationships/oleObject" Target="../embeddings/oleObject102.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110.bin"/><Relationship Id="rId8" Type="http://schemas.openxmlformats.org/officeDocument/2006/relationships/image" Target="../media/image72.wmf"/><Relationship Id="rId7" Type="http://schemas.openxmlformats.org/officeDocument/2006/relationships/oleObject" Target="../embeddings/oleObject109.bin"/><Relationship Id="rId6" Type="http://schemas.openxmlformats.org/officeDocument/2006/relationships/image" Target="../media/image71.wmf"/><Relationship Id="rId5" Type="http://schemas.openxmlformats.org/officeDocument/2006/relationships/oleObject" Target="../embeddings/oleObject108.bin"/><Relationship Id="rId4" Type="http://schemas.openxmlformats.org/officeDocument/2006/relationships/image" Target="../media/image70.wmf"/><Relationship Id="rId3" Type="http://schemas.openxmlformats.org/officeDocument/2006/relationships/oleObject" Target="../embeddings/oleObject107.bin"/><Relationship Id="rId21" Type="http://schemas.openxmlformats.org/officeDocument/2006/relationships/vmlDrawing" Target="../drawings/vmlDrawing15.vml"/><Relationship Id="rId20" Type="http://schemas.openxmlformats.org/officeDocument/2006/relationships/slideLayout" Target="../slideLayouts/slideLayout7.xml"/><Relationship Id="rId2" Type="http://schemas.openxmlformats.org/officeDocument/2006/relationships/image" Target="../media/image69.wmf"/><Relationship Id="rId19" Type="http://schemas.openxmlformats.org/officeDocument/2006/relationships/image" Target="../media/image74.wmf"/><Relationship Id="rId18" Type="http://schemas.openxmlformats.org/officeDocument/2006/relationships/oleObject" Target="../embeddings/oleObject115.bin"/><Relationship Id="rId17" Type="http://schemas.openxmlformats.org/officeDocument/2006/relationships/image" Target="../media/image73.wmf"/><Relationship Id="rId16" Type="http://schemas.openxmlformats.org/officeDocument/2006/relationships/oleObject" Target="../embeddings/oleObject114.bin"/><Relationship Id="rId15" Type="http://schemas.openxmlformats.org/officeDocument/2006/relationships/image" Target="../media/image68.wmf"/><Relationship Id="rId14" Type="http://schemas.openxmlformats.org/officeDocument/2006/relationships/oleObject" Target="../embeddings/oleObject113.bin"/><Relationship Id="rId13" Type="http://schemas.openxmlformats.org/officeDocument/2006/relationships/oleObject" Target="../embeddings/oleObject112.bin"/><Relationship Id="rId12" Type="http://schemas.openxmlformats.org/officeDocument/2006/relationships/image" Target="../media/image67.wmf"/><Relationship Id="rId11" Type="http://schemas.openxmlformats.org/officeDocument/2006/relationships/oleObject" Target="../embeddings/oleObject111.bin"/><Relationship Id="rId10" Type="http://schemas.openxmlformats.org/officeDocument/2006/relationships/image" Target="../media/image66.wmf"/><Relationship Id="rId1" Type="http://schemas.openxmlformats.org/officeDocument/2006/relationships/oleObject" Target="../embeddings/oleObject106.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120.bin"/><Relationship Id="rId8" Type="http://schemas.openxmlformats.org/officeDocument/2006/relationships/image" Target="../media/image78.wmf"/><Relationship Id="rId7" Type="http://schemas.openxmlformats.org/officeDocument/2006/relationships/oleObject" Target="../embeddings/oleObject119.bin"/><Relationship Id="rId6" Type="http://schemas.openxmlformats.org/officeDocument/2006/relationships/image" Target="../media/image77.wmf"/><Relationship Id="rId5" Type="http://schemas.openxmlformats.org/officeDocument/2006/relationships/oleObject" Target="../embeddings/oleObject118.bin"/><Relationship Id="rId4" Type="http://schemas.openxmlformats.org/officeDocument/2006/relationships/image" Target="../media/image76.wmf"/><Relationship Id="rId3" Type="http://schemas.openxmlformats.org/officeDocument/2006/relationships/oleObject" Target="../embeddings/oleObject117.bin"/><Relationship Id="rId21" Type="http://schemas.openxmlformats.org/officeDocument/2006/relationships/vmlDrawing" Target="../drawings/vmlDrawing16.vml"/><Relationship Id="rId20" Type="http://schemas.openxmlformats.org/officeDocument/2006/relationships/slideLayout" Target="../slideLayouts/slideLayout7.xml"/><Relationship Id="rId2" Type="http://schemas.openxmlformats.org/officeDocument/2006/relationships/image" Target="../media/image75.wmf"/><Relationship Id="rId19" Type="http://schemas.openxmlformats.org/officeDocument/2006/relationships/image" Target="../media/image68.wmf"/><Relationship Id="rId18" Type="http://schemas.openxmlformats.org/officeDocument/2006/relationships/oleObject" Target="../embeddings/oleObject125.bin"/><Relationship Id="rId17" Type="http://schemas.openxmlformats.org/officeDocument/2006/relationships/oleObject" Target="../embeddings/oleObject124.bin"/><Relationship Id="rId16" Type="http://schemas.openxmlformats.org/officeDocument/2006/relationships/image" Target="../media/image67.wmf"/><Relationship Id="rId15" Type="http://schemas.openxmlformats.org/officeDocument/2006/relationships/oleObject" Target="../embeddings/oleObject123.bin"/><Relationship Id="rId14" Type="http://schemas.openxmlformats.org/officeDocument/2006/relationships/image" Target="../media/image66.wmf"/><Relationship Id="rId13" Type="http://schemas.openxmlformats.org/officeDocument/2006/relationships/oleObject" Target="../embeddings/oleObject122.bin"/><Relationship Id="rId12" Type="http://schemas.openxmlformats.org/officeDocument/2006/relationships/image" Target="../media/image80.wmf"/><Relationship Id="rId11" Type="http://schemas.openxmlformats.org/officeDocument/2006/relationships/oleObject" Target="../embeddings/oleObject121.bin"/><Relationship Id="rId10" Type="http://schemas.openxmlformats.org/officeDocument/2006/relationships/image" Target="../media/image79.wmf"/><Relationship Id="rId1" Type="http://schemas.openxmlformats.org/officeDocument/2006/relationships/oleObject" Target="../embeddings/oleObject116.bin"/></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11-3&#20809;&#31243;%20&#34180;&#33180;&#24178;&#28041;.ppt" TargetMode="External"/></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130.bin"/><Relationship Id="rId8" Type="http://schemas.openxmlformats.org/officeDocument/2006/relationships/image" Target="../media/image84.wmf"/><Relationship Id="rId7" Type="http://schemas.openxmlformats.org/officeDocument/2006/relationships/oleObject" Target="../embeddings/oleObject129.bin"/><Relationship Id="rId6" Type="http://schemas.openxmlformats.org/officeDocument/2006/relationships/image" Target="../media/image83.wmf"/><Relationship Id="rId5" Type="http://schemas.openxmlformats.org/officeDocument/2006/relationships/oleObject" Target="../embeddings/oleObject128.bin"/><Relationship Id="rId4" Type="http://schemas.openxmlformats.org/officeDocument/2006/relationships/image" Target="../media/image82.wmf"/><Relationship Id="rId3" Type="http://schemas.openxmlformats.org/officeDocument/2006/relationships/oleObject" Target="../embeddings/oleObject127.bin"/><Relationship Id="rId2" Type="http://schemas.openxmlformats.org/officeDocument/2006/relationships/image" Target="../media/image81.wmf"/><Relationship Id="rId16" Type="http://schemas.openxmlformats.org/officeDocument/2006/relationships/vmlDrawing" Target="../drawings/vmlDrawing17.vml"/><Relationship Id="rId15" Type="http://schemas.openxmlformats.org/officeDocument/2006/relationships/slideLayout" Target="../slideLayouts/slideLayout7.xml"/><Relationship Id="rId14" Type="http://schemas.openxmlformats.org/officeDocument/2006/relationships/image" Target="../media/image87.wmf"/><Relationship Id="rId13" Type="http://schemas.openxmlformats.org/officeDocument/2006/relationships/oleObject" Target="../embeddings/oleObject132.bin"/><Relationship Id="rId12" Type="http://schemas.openxmlformats.org/officeDocument/2006/relationships/image" Target="../media/image86.wmf"/><Relationship Id="rId11" Type="http://schemas.openxmlformats.org/officeDocument/2006/relationships/oleObject" Target="../embeddings/oleObject131.bin"/><Relationship Id="rId10" Type="http://schemas.openxmlformats.org/officeDocument/2006/relationships/image" Target="../media/image85.wmf"/><Relationship Id="rId1" Type="http://schemas.openxmlformats.org/officeDocument/2006/relationships/oleObject" Target="../embeddings/oleObject126.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137.bin"/><Relationship Id="rId8" Type="http://schemas.openxmlformats.org/officeDocument/2006/relationships/image" Target="../media/image84.wmf"/><Relationship Id="rId7" Type="http://schemas.openxmlformats.org/officeDocument/2006/relationships/oleObject" Target="../embeddings/oleObject136.bin"/><Relationship Id="rId6" Type="http://schemas.openxmlformats.org/officeDocument/2006/relationships/image" Target="../media/image83.wmf"/><Relationship Id="rId5" Type="http://schemas.openxmlformats.org/officeDocument/2006/relationships/oleObject" Target="../embeddings/oleObject135.bin"/><Relationship Id="rId4" Type="http://schemas.openxmlformats.org/officeDocument/2006/relationships/image" Target="../media/image82.wmf"/><Relationship Id="rId3" Type="http://schemas.openxmlformats.org/officeDocument/2006/relationships/oleObject" Target="../embeddings/oleObject134.bin"/><Relationship Id="rId2" Type="http://schemas.openxmlformats.org/officeDocument/2006/relationships/image" Target="../media/image88.wmf"/><Relationship Id="rId16" Type="http://schemas.openxmlformats.org/officeDocument/2006/relationships/vmlDrawing" Target="../drawings/vmlDrawing18.vml"/><Relationship Id="rId15" Type="http://schemas.openxmlformats.org/officeDocument/2006/relationships/slideLayout" Target="../slideLayouts/slideLayout7.xml"/><Relationship Id="rId14" Type="http://schemas.openxmlformats.org/officeDocument/2006/relationships/image" Target="../media/image89.wmf"/><Relationship Id="rId13" Type="http://schemas.openxmlformats.org/officeDocument/2006/relationships/oleObject" Target="../embeddings/oleObject139.bin"/><Relationship Id="rId12" Type="http://schemas.openxmlformats.org/officeDocument/2006/relationships/image" Target="../media/image86.wmf"/><Relationship Id="rId11" Type="http://schemas.openxmlformats.org/officeDocument/2006/relationships/oleObject" Target="../embeddings/oleObject138.bin"/><Relationship Id="rId10" Type="http://schemas.openxmlformats.org/officeDocument/2006/relationships/image" Target="../media/image85.wmf"/><Relationship Id="rId1" Type="http://schemas.openxmlformats.org/officeDocument/2006/relationships/oleObject" Target="../embeddings/oleObject133.bin"/></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3.wmf"/><Relationship Id="rId7" Type="http://schemas.openxmlformats.org/officeDocument/2006/relationships/oleObject" Target="../embeddings/oleObject143.bin"/><Relationship Id="rId6" Type="http://schemas.openxmlformats.org/officeDocument/2006/relationships/image" Target="../media/image92.wmf"/><Relationship Id="rId5" Type="http://schemas.openxmlformats.org/officeDocument/2006/relationships/oleObject" Target="../embeddings/oleObject142.bin"/><Relationship Id="rId4" Type="http://schemas.openxmlformats.org/officeDocument/2006/relationships/image" Target="../media/image91.wmf"/><Relationship Id="rId3" Type="http://schemas.openxmlformats.org/officeDocument/2006/relationships/oleObject" Target="../embeddings/oleObject141.bin"/><Relationship Id="rId2" Type="http://schemas.openxmlformats.org/officeDocument/2006/relationships/image" Target="../media/image90.wmf"/><Relationship Id="rId10" Type="http://schemas.openxmlformats.org/officeDocument/2006/relationships/vmlDrawing" Target="../drawings/vmlDrawing19.vml"/><Relationship Id="rId1" Type="http://schemas.openxmlformats.org/officeDocument/2006/relationships/oleObject" Target="../embeddings/oleObject140.bin"/></Relationships>
</file>

<file path=ppt/slides/_rels/slide31.xml.rels><?xml version="1.0" encoding="UTF-8" standalone="yes"?>
<Relationships xmlns="http://schemas.openxmlformats.org/package/2006/relationships"><Relationship Id="rId8" Type="http://schemas.openxmlformats.org/officeDocument/2006/relationships/vmlDrawing" Target="../drawings/vmlDrawing20.vml"/><Relationship Id="rId7" Type="http://schemas.openxmlformats.org/officeDocument/2006/relationships/slideLayout" Target="../slideLayouts/slideLayout7.xml"/><Relationship Id="rId6" Type="http://schemas.openxmlformats.org/officeDocument/2006/relationships/image" Target="../media/image96.wmf"/><Relationship Id="rId5" Type="http://schemas.openxmlformats.org/officeDocument/2006/relationships/oleObject" Target="../embeddings/oleObject146.bin"/><Relationship Id="rId4" Type="http://schemas.openxmlformats.org/officeDocument/2006/relationships/image" Target="../media/image95.wmf"/><Relationship Id="rId3" Type="http://schemas.openxmlformats.org/officeDocument/2006/relationships/oleObject" Target="../embeddings/oleObject145.bin"/><Relationship Id="rId2" Type="http://schemas.openxmlformats.org/officeDocument/2006/relationships/image" Target="../media/image94.wmf"/><Relationship Id="rId1" Type="http://schemas.openxmlformats.org/officeDocument/2006/relationships/oleObject" Target="../embeddings/oleObject144.bin"/></Relationships>
</file>

<file path=ppt/slides/_rels/slide32.xml.rels><?xml version="1.0" encoding="UTF-8" standalone="yes"?>
<Relationships xmlns="http://schemas.openxmlformats.org/package/2006/relationships"><Relationship Id="rId9" Type="http://schemas.openxmlformats.org/officeDocument/2006/relationships/image" Target="../media/image100.wmf"/><Relationship Id="rId8" Type="http://schemas.openxmlformats.org/officeDocument/2006/relationships/oleObject" Target="../embeddings/oleObject151.bin"/><Relationship Id="rId7" Type="http://schemas.openxmlformats.org/officeDocument/2006/relationships/image" Target="../media/image99.wmf"/><Relationship Id="rId6" Type="http://schemas.openxmlformats.org/officeDocument/2006/relationships/oleObject" Target="../embeddings/oleObject150.bin"/><Relationship Id="rId5" Type="http://schemas.openxmlformats.org/officeDocument/2006/relationships/image" Target="../media/image98.wmf"/><Relationship Id="rId4" Type="http://schemas.openxmlformats.org/officeDocument/2006/relationships/oleObject" Target="../embeddings/oleObject149.bin"/><Relationship Id="rId3" Type="http://schemas.openxmlformats.org/officeDocument/2006/relationships/oleObject" Target="../embeddings/oleObject148.bin"/><Relationship Id="rId24" Type="http://schemas.openxmlformats.org/officeDocument/2006/relationships/vmlDrawing" Target="../drawings/vmlDrawing21.vml"/><Relationship Id="rId23" Type="http://schemas.openxmlformats.org/officeDocument/2006/relationships/slideLayout" Target="../slideLayouts/slideLayout7.xml"/><Relationship Id="rId22" Type="http://schemas.openxmlformats.org/officeDocument/2006/relationships/oleObject" Target="../embeddings/oleObject158.bin"/><Relationship Id="rId21" Type="http://schemas.openxmlformats.org/officeDocument/2006/relationships/image" Target="../media/image105.wmf"/><Relationship Id="rId20" Type="http://schemas.openxmlformats.org/officeDocument/2006/relationships/oleObject" Target="../embeddings/oleObject157.bin"/><Relationship Id="rId2" Type="http://schemas.openxmlformats.org/officeDocument/2006/relationships/image" Target="../media/image97.wmf"/><Relationship Id="rId19" Type="http://schemas.openxmlformats.org/officeDocument/2006/relationships/image" Target="../media/image104.wmf"/><Relationship Id="rId18" Type="http://schemas.openxmlformats.org/officeDocument/2006/relationships/oleObject" Target="../embeddings/oleObject156.bin"/><Relationship Id="rId17" Type="http://schemas.openxmlformats.org/officeDocument/2006/relationships/image" Target="../media/image103.wmf"/><Relationship Id="rId16" Type="http://schemas.openxmlformats.org/officeDocument/2006/relationships/oleObject" Target="../embeddings/oleObject155.bin"/><Relationship Id="rId15" Type="http://schemas.openxmlformats.org/officeDocument/2006/relationships/image" Target="../media/image102.wmf"/><Relationship Id="rId14" Type="http://schemas.openxmlformats.org/officeDocument/2006/relationships/oleObject" Target="../embeddings/oleObject154.bin"/><Relationship Id="rId13" Type="http://schemas.openxmlformats.org/officeDocument/2006/relationships/image" Target="../media/image101.wmf"/><Relationship Id="rId12" Type="http://schemas.openxmlformats.org/officeDocument/2006/relationships/oleObject" Target="../embeddings/oleObject153.bin"/><Relationship Id="rId11" Type="http://schemas.openxmlformats.org/officeDocument/2006/relationships/image" Target="../media/image64.wmf"/><Relationship Id="rId10" Type="http://schemas.openxmlformats.org/officeDocument/2006/relationships/oleObject" Target="../embeddings/oleObject152.bin"/><Relationship Id="rId1" Type="http://schemas.openxmlformats.org/officeDocument/2006/relationships/oleObject" Target="../embeddings/oleObject147.bin"/></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163.bin"/><Relationship Id="rId8" Type="http://schemas.openxmlformats.org/officeDocument/2006/relationships/image" Target="../media/image70.wmf"/><Relationship Id="rId7" Type="http://schemas.openxmlformats.org/officeDocument/2006/relationships/oleObject" Target="../embeddings/oleObject162.bin"/><Relationship Id="rId6" Type="http://schemas.openxmlformats.org/officeDocument/2006/relationships/image" Target="../media/image108.wmf"/><Relationship Id="rId5" Type="http://schemas.openxmlformats.org/officeDocument/2006/relationships/oleObject" Target="../embeddings/oleObject161.bin"/><Relationship Id="rId4" Type="http://schemas.openxmlformats.org/officeDocument/2006/relationships/image" Target="../media/image107.wmf"/><Relationship Id="rId30" Type="http://schemas.openxmlformats.org/officeDocument/2006/relationships/vmlDrawing" Target="../drawings/vmlDrawing22.vml"/><Relationship Id="rId3" Type="http://schemas.openxmlformats.org/officeDocument/2006/relationships/oleObject" Target="../embeddings/oleObject160.bin"/><Relationship Id="rId29" Type="http://schemas.openxmlformats.org/officeDocument/2006/relationships/slideLayout" Target="../slideLayouts/slideLayout7.xml"/><Relationship Id="rId28" Type="http://schemas.openxmlformats.org/officeDocument/2006/relationships/image" Target="../media/image109.wmf"/><Relationship Id="rId27" Type="http://schemas.openxmlformats.org/officeDocument/2006/relationships/oleObject" Target="../embeddings/oleObject173.bin"/><Relationship Id="rId26" Type="http://schemas.openxmlformats.org/officeDocument/2006/relationships/image" Target="../media/image103.wmf"/><Relationship Id="rId25" Type="http://schemas.openxmlformats.org/officeDocument/2006/relationships/oleObject" Target="../embeddings/oleObject172.bin"/><Relationship Id="rId24" Type="http://schemas.openxmlformats.org/officeDocument/2006/relationships/oleObject" Target="../embeddings/oleObject171.bin"/><Relationship Id="rId23" Type="http://schemas.openxmlformats.org/officeDocument/2006/relationships/image" Target="../media/image105.wmf"/><Relationship Id="rId22" Type="http://schemas.openxmlformats.org/officeDocument/2006/relationships/oleObject" Target="../embeddings/oleObject170.bin"/><Relationship Id="rId21" Type="http://schemas.openxmlformats.org/officeDocument/2006/relationships/image" Target="../media/image104.wmf"/><Relationship Id="rId20" Type="http://schemas.openxmlformats.org/officeDocument/2006/relationships/oleObject" Target="../embeddings/oleObject169.bin"/><Relationship Id="rId2" Type="http://schemas.openxmlformats.org/officeDocument/2006/relationships/image" Target="../media/image106.wmf"/><Relationship Id="rId19" Type="http://schemas.openxmlformats.org/officeDocument/2006/relationships/image" Target="../media/image64.wmf"/><Relationship Id="rId18" Type="http://schemas.openxmlformats.org/officeDocument/2006/relationships/oleObject" Target="../embeddings/oleObject168.bin"/><Relationship Id="rId17" Type="http://schemas.openxmlformats.org/officeDocument/2006/relationships/image" Target="../media/image100.wmf"/><Relationship Id="rId16" Type="http://schemas.openxmlformats.org/officeDocument/2006/relationships/oleObject" Target="../embeddings/oleObject167.bin"/><Relationship Id="rId15" Type="http://schemas.openxmlformats.org/officeDocument/2006/relationships/image" Target="../media/image99.wmf"/><Relationship Id="rId14" Type="http://schemas.openxmlformats.org/officeDocument/2006/relationships/oleObject" Target="../embeddings/oleObject166.bin"/><Relationship Id="rId13" Type="http://schemas.openxmlformats.org/officeDocument/2006/relationships/image" Target="../media/image98.wmf"/><Relationship Id="rId12" Type="http://schemas.openxmlformats.org/officeDocument/2006/relationships/oleObject" Target="../embeddings/oleObject165.bin"/><Relationship Id="rId11" Type="http://schemas.openxmlformats.org/officeDocument/2006/relationships/oleObject" Target="../embeddings/oleObject164.bin"/><Relationship Id="rId10" Type="http://schemas.openxmlformats.org/officeDocument/2006/relationships/image" Target="../media/image97.wmf"/><Relationship Id="rId1" Type="http://schemas.openxmlformats.org/officeDocument/2006/relationships/oleObject" Target="../embeddings/oleObject159.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178.bin"/><Relationship Id="rId8" Type="http://schemas.openxmlformats.org/officeDocument/2006/relationships/image" Target="../media/image113.wmf"/><Relationship Id="rId7" Type="http://schemas.openxmlformats.org/officeDocument/2006/relationships/oleObject" Target="../embeddings/oleObject177.bin"/><Relationship Id="rId6" Type="http://schemas.openxmlformats.org/officeDocument/2006/relationships/image" Target="../media/image112.wmf"/><Relationship Id="rId5" Type="http://schemas.openxmlformats.org/officeDocument/2006/relationships/oleObject" Target="../embeddings/oleObject176.bin"/><Relationship Id="rId4" Type="http://schemas.openxmlformats.org/officeDocument/2006/relationships/image" Target="../media/image111.wmf"/><Relationship Id="rId32" Type="http://schemas.openxmlformats.org/officeDocument/2006/relationships/vmlDrawing" Target="../drawings/vmlDrawing23.vml"/><Relationship Id="rId31" Type="http://schemas.openxmlformats.org/officeDocument/2006/relationships/slideLayout" Target="../slideLayouts/slideLayout7.xml"/><Relationship Id="rId30" Type="http://schemas.openxmlformats.org/officeDocument/2006/relationships/image" Target="../media/image103.wmf"/><Relationship Id="rId3" Type="http://schemas.openxmlformats.org/officeDocument/2006/relationships/oleObject" Target="../embeddings/oleObject175.bin"/><Relationship Id="rId29" Type="http://schemas.openxmlformats.org/officeDocument/2006/relationships/oleObject" Target="../embeddings/oleObject189.bin"/><Relationship Id="rId28" Type="http://schemas.openxmlformats.org/officeDocument/2006/relationships/oleObject" Target="../embeddings/oleObject188.bin"/><Relationship Id="rId27" Type="http://schemas.openxmlformats.org/officeDocument/2006/relationships/image" Target="../media/image105.wmf"/><Relationship Id="rId26" Type="http://schemas.openxmlformats.org/officeDocument/2006/relationships/oleObject" Target="../embeddings/oleObject187.bin"/><Relationship Id="rId25" Type="http://schemas.openxmlformats.org/officeDocument/2006/relationships/image" Target="../media/image104.wmf"/><Relationship Id="rId24" Type="http://schemas.openxmlformats.org/officeDocument/2006/relationships/oleObject" Target="../embeddings/oleObject186.bin"/><Relationship Id="rId23" Type="http://schemas.openxmlformats.org/officeDocument/2006/relationships/image" Target="../media/image64.wmf"/><Relationship Id="rId22" Type="http://schemas.openxmlformats.org/officeDocument/2006/relationships/oleObject" Target="../embeddings/oleObject185.bin"/><Relationship Id="rId21" Type="http://schemas.openxmlformats.org/officeDocument/2006/relationships/image" Target="../media/image100.wmf"/><Relationship Id="rId20" Type="http://schemas.openxmlformats.org/officeDocument/2006/relationships/oleObject" Target="../embeddings/oleObject184.bin"/><Relationship Id="rId2" Type="http://schemas.openxmlformats.org/officeDocument/2006/relationships/image" Target="../media/image110.wmf"/><Relationship Id="rId19" Type="http://schemas.openxmlformats.org/officeDocument/2006/relationships/image" Target="../media/image99.wmf"/><Relationship Id="rId18" Type="http://schemas.openxmlformats.org/officeDocument/2006/relationships/oleObject" Target="../embeddings/oleObject183.bin"/><Relationship Id="rId17" Type="http://schemas.openxmlformats.org/officeDocument/2006/relationships/image" Target="../media/image98.wmf"/><Relationship Id="rId16" Type="http://schemas.openxmlformats.org/officeDocument/2006/relationships/oleObject" Target="../embeddings/oleObject182.bin"/><Relationship Id="rId15" Type="http://schemas.openxmlformats.org/officeDocument/2006/relationships/oleObject" Target="../embeddings/oleObject181.bin"/><Relationship Id="rId14" Type="http://schemas.openxmlformats.org/officeDocument/2006/relationships/image" Target="../media/image97.wmf"/><Relationship Id="rId13" Type="http://schemas.openxmlformats.org/officeDocument/2006/relationships/oleObject" Target="../embeddings/oleObject180.bin"/><Relationship Id="rId12" Type="http://schemas.openxmlformats.org/officeDocument/2006/relationships/image" Target="../media/image115.wmf"/><Relationship Id="rId11" Type="http://schemas.openxmlformats.org/officeDocument/2006/relationships/oleObject" Target="../embeddings/oleObject179.bin"/><Relationship Id="rId10" Type="http://schemas.openxmlformats.org/officeDocument/2006/relationships/image" Target="../media/image114.wmf"/><Relationship Id="rId1" Type="http://schemas.openxmlformats.org/officeDocument/2006/relationships/oleObject" Target="../embeddings/oleObject174.bin"/></Relationships>
</file>

<file path=ppt/slides/_rels/slide35.xml.rels><?xml version="1.0" encoding="UTF-8" standalone="yes"?>
<Relationships xmlns="http://schemas.openxmlformats.org/package/2006/relationships"><Relationship Id="rId9" Type="http://schemas.openxmlformats.org/officeDocument/2006/relationships/image" Target="../media/image98.wmf"/><Relationship Id="rId8" Type="http://schemas.openxmlformats.org/officeDocument/2006/relationships/oleObject" Target="../embeddings/oleObject194.bin"/><Relationship Id="rId7" Type="http://schemas.openxmlformats.org/officeDocument/2006/relationships/oleObject" Target="../embeddings/oleObject193.bin"/><Relationship Id="rId6" Type="http://schemas.openxmlformats.org/officeDocument/2006/relationships/image" Target="../media/image97.wmf"/><Relationship Id="rId5" Type="http://schemas.openxmlformats.org/officeDocument/2006/relationships/oleObject" Target="../embeddings/oleObject192.bin"/><Relationship Id="rId4" Type="http://schemas.openxmlformats.org/officeDocument/2006/relationships/image" Target="../media/image117.wmf"/><Relationship Id="rId3" Type="http://schemas.openxmlformats.org/officeDocument/2006/relationships/oleObject" Target="../embeddings/oleObject191.bin"/><Relationship Id="rId24" Type="http://schemas.openxmlformats.org/officeDocument/2006/relationships/vmlDrawing" Target="../drawings/vmlDrawing24.vml"/><Relationship Id="rId23" Type="http://schemas.openxmlformats.org/officeDocument/2006/relationships/slideLayout" Target="../slideLayouts/slideLayout7.xml"/><Relationship Id="rId22" Type="http://schemas.openxmlformats.org/officeDocument/2006/relationships/image" Target="../media/image103.wmf"/><Relationship Id="rId21" Type="http://schemas.openxmlformats.org/officeDocument/2006/relationships/oleObject" Target="../embeddings/oleObject201.bin"/><Relationship Id="rId20" Type="http://schemas.openxmlformats.org/officeDocument/2006/relationships/oleObject" Target="../embeddings/oleObject200.bin"/><Relationship Id="rId2" Type="http://schemas.openxmlformats.org/officeDocument/2006/relationships/image" Target="../media/image116.wmf"/><Relationship Id="rId19" Type="http://schemas.openxmlformats.org/officeDocument/2006/relationships/image" Target="../media/image105.wmf"/><Relationship Id="rId18" Type="http://schemas.openxmlformats.org/officeDocument/2006/relationships/oleObject" Target="../embeddings/oleObject199.bin"/><Relationship Id="rId17" Type="http://schemas.openxmlformats.org/officeDocument/2006/relationships/image" Target="../media/image104.wmf"/><Relationship Id="rId16" Type="http://schemas.openxmlformats.org/officeDocument/2006/relationships/oleObject" Target="../embeddings/oleObject198.bin"/><Relationship Id="rId15" Type="http://schemas.openxmlformats.org/officeDocument/2006/relationships/image" Target="../media/image64.wmf"/><Relationship Id="rId14" Type="http://schemas.openxmlformats.org/officeDocument/2006/relationships/oleObject" Target="../embeddings/oleObject197.bin"/><Relationship Id="rId13" Type="http://schemas.openxmlformats.org/officeDocument/2006/relationships/image" Target="../media/image100.wmf"/><Relationship Id="rId12" Type="http://schemas.openxmlformats.org/officeDocument/2006/relationships/oleObject" Target="../embeddings/oleObject196.bin"/><Relationship Id="rId11" Type="http://schemas.openxmlformats.org/officeDocument/2006/relationships/image" Target="../media/image99.wmf"/><Relationship Id="rId10" Type="http://schemas.openxmlformats.org/officeDocument/2006/relationships/oleObject" Target="../embeddings/oleObject195.bin"/><Relationship Id="rId1" Type="http://schemas.openxmlformats.org/officeDocument/2006/relationships/oleObject" Target="../embeddings/oleObject190.bin"/></Relationships>
</file>

<file path=ppt/slides/_rels/slide36.xml.rels><?xml version="1.0" encoding="UTF-8" standalone="yes"?>
<Relationships xmlns="http://schemas.openxmlformats.org/package/2006/relationships"><Relationship Id="rId9" Type="http://schemas.openxmlformats.org/officeDocument/2006/relationships/image" Target="../media/image97.wmf"/><Relationship Id="rId8" Type="http://schemas.openxmlformats.org/officeDocument/2006/relationships/oleObject" Target="../embeddings/oleObject205.bin"/><Relationship Id="rId7" Type="http://schemas.openxmlformats.org/officeDocument/2006/relationships/image" Target="../media/image121.wmf"/><Relationship Id="rId6" Type="http://schemas.openxmlformats.org/officeDocument/2006/relationships/oleObject" Target="../embeddings/oleObject204.bin"/><Relationship Id="rId5" Type="http://schemas.openxmlformats.org/officeDocument/2006/relationships/image" Target="../media/image120.wmf"/><Relationship Id="rId4" Type="http://schemas.openxmlformats.org/officeDocument/2006/relationships/oleObject" Target="../embeddings/oleObject203.bin"/><Relationship Id="rId3" Type="http://schemas.openxmlformats.org/officeDocument/2006/relationships/image" Target="../media/image119.wmf"/><Relationship Id="rId22" Type="http://schemas.openxmlformats.org/officeDocument/2006/relationships/vmlDrawing" Target="../drawings/vmlDrawing25.vml"/><Relationship Id="rId21" Type="http://schemas.openxmlformats.org/officeDocument/2006/relationships/slideLayout" Target="../slideLayouts/slideLayout7.xml"/><Relationship Id="rId20" Type="http://schemas.openxmlformats.org/officeDocument/2006/relationships/image" Target="../media/image124.wmf"/><Relationship Id="rId2" Type="http://schemas.openxmlformats.org/officeDocument/2006/relationships/oleObject" Target="../embeddings/oleObject202.bin"/><Relationship Id="rId19" Type="http://schemas.openxmlformats.org/officeDocument/2006/relationships/oleObject" Target="../embeddings/oleObject212.bin"/><Relationship Id="rId18" Type="http://schemas.openxmlformats.org/officeDocument/2006/relationships/image" Target="../media/image123.wmf"/><Relationship Id="rId17" Type="http://schemas.openxmlformats.org/officeDocument/2006/relationships/oleObject" Target="../embeddings/oleObject211.bin"/><Relationship Id="rId16" Type="http://schemas.openxmlformats.org/officeDocument/2006/relationships/oleObject" Target="../embeddings/oleObject210.bin"/><Relationship Id="rId15" Type="http://schemas.openxmlformats.org/officeDocument/2006/relationships/image" Target="../media/image122.wmf"/><Relationship Id="rId14" Type="http://schemas.openxmlformats.org/officeDocument/2006/relationships/oleObject" Target="../embeddings/oleObject209.bin"/><Relationship Id="rId13" Type="http://schemas.openxmlformats.org/officeDocument/2006/relationships/oleObject" Target="../embeddings/oleObject208.bin"/><Relationship Id="rId12" Type="http://schemas.openxmlformats.org/officeDocument/2006/relationships/image" Target="../media/image98.wmf"/><Relationship Id="rId11" Type="http://schemas.openxmlformats.org/officeDocument/2006/relationships/oleObject" Target="../embeddings/oleObject207.bin"/><Relationship Id="rId10" Type="http://schemas.openxmlformats.org/officeDocument/2006/relationships/oleObject" Target="../embeddings/oleObject206.bin"/><Relationship Id="rId1" Type="http://schemas.openxmlformats.org/officeDocument/2006/relationships/image" Target="../media/image1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217.bin"/><Relationship Id="rId8" Type="http://schemas.openxmlformats.org/officeDocument/2006/relationships/image" Target="../media/image128.wmf"/><Relationship Id="rId7" Type="http://schemas.openxmlformats.org/officeDocument/2006/relationships/oleObject" Target="../embeddings/oleObject216.bin"/><Relationship Id="rId6" Type="http://schemas.openxmlformats.org/officeDocument/2006/relationships/image" Target="../media/image127.wmf"/><Relationship Id="rId5" Type="http://schemas.openxmlformats.org/officeDocument/2006/relationships/oleObject" Target="../embeddings/oleObject215.bin"/><Relationship Id="rId4" Type="http://schemas.openxmlformats.org/officeDocument/2006/relationships/image" Target="../media/image126.wmf"/><Relationship Id="rId3" Type="http://schemas.openxmlformats.org/officeDocument/2006/relationships/oleObject" Target="../embeddings/oleObject214.bin"/><Relationship Id="rId2" Type="http://schemas.openxmlformats.org/officeDocument/2006/relationships/image" Target="../media/image125.wmf"/><Relationship Id="rId12" Type="http://schemas.openxmlformats.org/officeDocument/2006/relationships/vmlDrawing" Target="../drawings/vmlDrawing26.vml"/><Relationship Id="rId11" Type="http://schemas.openxmlformats.org/officeDocument/2006/relationships/slideLayout" Target="../slideLayouts/slideLayout7.xml"/><Relationship Id="rId10" Type="http://schemas.openxmlformats.org/officeDocument/2006/relationships/image" Target="../media/image129.wmf"/><Relationship Id="rId1" Type="http://schemas.openxmlformats.org/officeDocument/2006/relationships/oleObject" Target="../embeddings/oleObject213.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222.bin"/><Relationship Id="rId8" Type="http://schemas.openxmlformats.org/officeDocument/2006/relationships/image" Target="../media/image133.wmf"/><Relationship Id="rId7" Type="http://schemas.openxmlformats.org/officeDocument/2006/relationships/oleObject" Target="../embeddings/oleObject221.bin"/><Relationship Id="rId6" Type="http://schemas.openxmlformats.org/officeDocument/2006/relationships/image" Target="../media/image132.wmf"/><Relationship Id="rId5" Type="http://schemas.openxmlformats.org/officeDocument/2006/relationships/oleObject" Target="../embeddings/oleObject220.bin"/><Relationship Id="rId4" Type="http://schemas.openxmlformats.org/officeDocument/2006/relationships/image" Target="../media/image131.wmf"/><Relationship Id="rId3" Type="http://schemas.openxmlformats.org/officeDocument/2006/relationships/oleObject" Target="../embeddings/oleObject219.bin"/><Relationship Id="rId2" Type="http://schemas.openxmlformats.org/officeDocument/2006/relationships/image" Target="../media/image130.wmf"/><Relationship Id="rId12" Type="http://schemas.openxmlformats.org/officeDocument/2006/relationships/vmlDrawing" Target="../drawings/vmlDrawing27.vml"/><Relationship Id="rId11" Type="http://schemas.openxmlformats.org/officeDocument/2006/relationships/slideLayout" Target="../slideLayouts/slideLayout7.xml"/><Relationship Id="rId10" Type="http://schemas.openxmlformats.org/officeDocument/2006/relationships/image" Target="../media/image134.wmf"/><Relationship Id="rId1" Type="http://schemas.openxmlformats.org/officeDocument/2006/relationships/oleObject" Target="../embeddings/oleObject218.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8.png"/></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227.bin"/><Relationship Id="rId8" Type="http://schemas.openxmlformats.org/officeDocument/2006/relationships/image" Target="../media/image138.wmf"/><Relationship Id="rId7" Type="http://schemas.openxmlformats.org/officeDocument/2006/relationships/oleObject" Target="../embeddings/oleObject226.bin"/><Relationship Id="rId6" Type="http://schemas.openxmlformats.org/officeDocument/2006/relationships/image" Target="../media/image137.wmf"/><Relationship Id="rId5" Type="http://schemas.openxmlformats.org/officeDocument/2006/relationships/oleObject" Target="../embeddings/oleObject225.bin"/><Relationship Id="rId4" Type="http://schemas.openxmlformats.org/officeDocument/2006/relationships/image" Target="../media/image136.wmf"/><Relationship Id="rId3" Type="http://schemas.openxmlformats.org/officeDocument/2006/relationships/oleObject" Target="../embeddings/oleObject224.bin"/><Relationship Id="rId20" Type="http://schemas.openxmlformats.org/officeDocument/2006/relationships/vmlDrawing" Target="../drawings/vmlDrawing28.vml"/><Relationship Id="rId2" Type="http://schemas.openxmlformats.org/officeDocument/2006/relationships/image" Target="../media/image135.wmf"/><Relationship Id="rId19" Type="http://schemas.openxmlformats.org/officeDocument/2006/relationships/slideLayout" Target="../slideLayouts/slideLayout7.xml"/><Relationship Id="rId18" Type="http://schemas.openxmlformats.org/officeDocument/2006/relationships/image" Target="../media/image143.wmf"/><Relationship Id="rId17" Type="http://schemas.openxmlformats.org/officeDocument/2006/relationships/oleObject" Target="../embeddings/oleObject231.bin"/><Relationship Id="rId16" Type="http://schemas.openxmlformats.org/officeDocument/2006/relationships/image" Target="../media/image142.wmf"/><Relationship Id="rId15" Type="http://schemas.openxmlformats.org/officeDocument/2006/relationships/oleObject" Target="../embeddings/oleObject230.bin"/><Relationship Id="rId14" Type="http://schemas.openxmlformats.org/officeDocument/2006/relationships/image" Target="../media/image141.wmf"/><Relationship Id="rId13" Type="http://schemas.openxmlformats.org/officeDocument/2006/relationships/oleObject" Target="../embeddings/oleObject229.bin"/><Relationship Id="rId12" Type="http://schemas.openxmlformats.org/officeDocument/2006/relationships/image" Target="../media/image140.wmf"/><Relationship Id="rId11" Type="http://schemas.openxmlformats.org/officeDocument/2006/relationships/oleObject" Target="../embeddings/oleObject228.bin"/><Relationship Id="rId10" Type="http://schemas.openxmlformats.org/officeDocument/2006/relationships/image" Target="../media/image139.wmf"/><Relationship Id="rId1" Type="http://schemas.openxmlformats.org/officeDocument/2006/relationships/oleObject" Target="../embeddings/oleObject223.bin"/></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11-4&#21128;&#23574;%20&#29275;&#39039;&#29615;.ppt" TargetMode="External"/></Relationships>
</file>

<file path=ppt/slides/_rels/slide43.xml.rels><?xml version="1.0" encoding="UTF-8" standalone="yes"?>
<Relationships xmlns="http://schemas.openxmlformats.org/package/2006/relationships"><Relationship Id="rId9" Type="http://schemas.openxmlformats.org/officeDocument/2006/relationships/image" Target="../media/image146.wmf"/><Relationship Id="rId8" Type="http://schemas.openxmlformats.org/officeDocument/2006/relationships/oleObject" Target="../embeddings/oleObject236.bin"/><Relationship Id="rId7" Type="http://schemas.openxmlformats.org/officeDocument/2006/relationships/image" Target="../media/image145.wmf"/><Relationship Id="rId6" Type="http://schemas.openxmlformats.org/officeDocument/2006/relationships/oleObject" Target="../embeddings/oleObject235.bin"/><Relationship Id="rId5" Type="http://schemas.openxmlformats.org/officeDocument/2006/relationships/image" Target="../media/image86.wmf"/><Relationship Id="rId4" Type="http://schemas.openxmlformats.org/officeDocument/2006/relationships/oleObject" Target="../embeddings/oleObject234.bin"/><Relationship Id="rId3" Type="http://schemas.openxmlformats.org/officeDocument/2006/relationships/oleObject" Target="../embeddings/oleObject233.bin"/><Relationship Id="rId21" Type="http://schemas.openxmlformats.org/officeDocument/2006/relationships/vmlDrawing" Target="../drawings/vmlDrawing29.vml"/><Relationship Id="rId20" Type="http://schemas.openxmlformats.org/officeDocument/2006/relationships/slideLayout" Target="../slideLayouts/slideLayout7.xml"/><Relationship Id="rId2" Type="http://schemas.openxmlformats.org/officeDocument/2006/relationships/image" Target="../media/image144.wmf"/><Relationship Id="rId19" Type="http://schemas.openxmlformats.org/officeDocument/2006/relationships/image" Target="../media/image149.wmf"/><Relationship Id="rId18" Type="http://schemas.openxmlformats.org/officeDocument/2006/relationships/oleObject" Target="../embeddings/oleObject241.bin"/><Relationship Id="rId17" Type="http://schemas.openxmlformats.org/officeDocument/2006/relationships/image" Target="../media/image26.wmf"/><Relationship Id="rId16" Type="http://schemas.openxmlformats.org/officeDocument/2006/relationships/oleObject" Target="../embeddings/oleObject240.bin"/><Relationship Id="rId15" Type="http://schemas.openxmlformats.org/officeDocument/2006/relationships/image" Target="../media/image148.wmf"/><Relationship Id="rId14" Type="http://schemas.openxmlformats.org/officeDocument/2006/relationships/oleObject" Target="../embeddings/oleObject239.bin"/><Relationship Id="rId13" Type="http://schemas.openxmlformats.org/officeDocument/2006/relationships/image" Target="../media/image28.wmf"/><Relationship Id="rId12" Type="http://schemas.openxmlformats.org/officeDocument/2006/relationships/oleObject" Target="../embeddings/oleObject238.bin"/><Relationship Id="rId11" Type="http://schemas.openxmlformats.org/officeDocument/2006/relationships/image" Target="../media/image147.wmf"/><Relationship Id="rId10" Type="http://schemas.openxmlformats.org/officeDocument/2006/relationships/oleObject" Target="../embeddings/oleObject237.bin"/><Relationship Id="rId1" Type="http://schemas.openxmlformats.org/officeDocument/2006/relationships/oleObject" Target="../embeddings/oleObject232.bin"/></Relationships>
</file>

<file path=ppt/slides/_rels/slide44.xml.rels><?xml version="1.0" encoding="UTF-8" standalone="yes"?>
<Relationships xmlns="http://schemas.openxmlformats.org/package/2006/relationships"><Relationship Id="rId9" Type="http://schemas.openxmlformats.org/officeDocument/2006/relationships/image" Target="../media/image86.wmf"/><Relationship Id="rId8" Type="http://schemas.openxmlformats.org/officeDocument/2006/relationships/oleObject" Target="../embeddings/oleObject246.bin"/><Relationship Id="rId7" Type="http://schemas.openxmlformats.org/officeDocument/2006/relationships/oleObject" Target="../embeddings/oleObject245.bin"/><Relationship Id="rId6" Type="http://schemas.openxmlformats.org/officeDocument/2006/relationships/image" Target="../media/image144.wmf"/><Relationship Id="rId5" Type="http://schemas.openxmlformats.org/officeDocument/2006/relationships/oleObject" Target="../embeddings/oleObject244.bin"/><Relationship Id="rId4" Type="http://schemas.openxmlformats.org/officeDocument/2006/relationships/image" Target="../media/image151.wmf"/><Relationship Id="rId3" Type="http://schemas.openxmlformats.org/officeDocument/2006/relationships/oleObject" Target="../embeddings/oleObject243.bin"/><Relationship Id="rId2" Type="http://schemas.openxmlformats.org/officeDocument/2006/relationships/image" Target="../media/image150.wmf"/><Relationship Id="rId17" Type="http://schemas.openxmlformats.org/officeDocument/2006/relationships/vmlDrawing" Target="../drawings/vmlDrawing30.vml"/><Relationship Id="rId16" Type="http://schemas.openxmlformats.org/officeDocument/2006/relationships/slideLayout" Target="../slideLayouts/slideLayout7.xml"/><Relationship Id="rId15" Type="http://schemas.openxmlformats.org/officeDocument/2006/relationships/image" Target="../media/image153.wmf"/><Relationship Id="rId14" Type="http://schemas.openxmlformats.org/officeDocument/2006/relationships/oleObject" Target="../embeddings/oleObject249.bin"/><Relationship Id="rId13" Type="http://schemas.openxmlformats.org/officeDocument/2006/relationships/image" Target="../media/image152.wmf"/><Relationship Id="rId12" Type="http://schemas.openxmlformats.org/officeDocument/2006/relationships/oleObject" Target="../embeddings/oleObject248.bin"/><Relationship Id="rId11" Type="http://schemas.openxmlformats.org/officeDocument/2006/relationships/image" Target="../media/image26.wmf"/><Relationship Id="rId10" Type="http://schemas.openxmlformats.org/officeDocument/2006/relationships/oleObject" Target="../embeddings/oleObject247.bin"/><Relationship Id="rId1" Type="http://schemas.openxmlformats.org/officeDocument/2006/relationships/oleObject" Target="../embeddings/oleObject242.bin"/></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254.bin"/><Relationship Id="rId8" Type="http://schemas.openxmlformats.org/officeDocument/2006/relationships/image" Target="../media/image156.wmf"/><Relationship Id="rId7" Type="http://schemas.openxmlformats.org/officeDocument/2006/relationships/oleObject" Target="../embeddings/oleObject253.bin"/><Relationship Id="rId6" Type="http://schemas.openxmlformats.org/officeDocument/2006/relationships/image" Target="../media/image155.wmf"/><Relationship Id="rId5" Type="http://schemas.openxmlformats.org/officeDocument/2006/relationships/oleObject" Target="../embeddings/oleObject252.bin"/><Relationship Id="rId4" Type="http://schemas.openxmlformats.org/officeDocument/2006/relationships/image" Target="../media/image154.wmf"/><Relationship Id="rId3" Type="http://schemas.openxmlformats.org/officeDocument/2006/relationships/oleObject" Target="../embeddings/oleObject251.bin"/><Relationship Id="rId22" Type="http://schemas.openxmlformats.org/officeDocument/2006/relationships/vmlDrawing" Target="../drawings/vmlDrawing31.vml"/><Relationship Id="rId21" Type="http://schemas.openxmlformats.org/officeDocument/2006/relationships/slideLayout" Target="../slideLayouts/slideLayout7.xml"/><Relationship Id="rId20" Type="http://schemas.openxmlformats.org/officeDocument/2006/relationships/image" Target="../media/image162.wmf"/><Relationship Id="rId2" Type="http://schemas.openxmlformats.org/officeDocument/2006/relationships/image" Target="../media/image28.wmf"/><Relationship Id="rId19" Type="http://schemas.openxmlformats.org/officeDocument/2006/relationships/oleObject" Target="../embeddings/oleObject259.bin"/><Relationship Id="rId18" Type="http://schemas.openxmlformats.org/officeDocument/2006/relationships/image" Target="../media/image161.wmf"/><Relationship Id="rId17" Type="http://schemas.openxmlformats.org/officeDocument/2006/relationships/oleObject" Target="../embeddings/oleObject258.bin"/><Relationship Id="rId16" Type="http://schemas.openxmlformats.org/officeDocument/2006/relationships/image" Target="../media/image160.wmf"/><Relationship Id="rId15" Type="http://schemas.openxmlformats.org/officeDocument/2006/relationships/oleObject" Target="../embeddings/oleObject257.bin"/><Relationship Id="rId14" Type="http://schemas.openxmlformats.org/officeDocument/2006/relationships/image" Target="../media/image159.wmf"/><Relationship Id="rId13" Type="http://schemas.openxmlformats.org/officeDocument/2006/relationships/oleObject" Target="../embeddings/oleObject256.bin"/><Relationship Id="rId12" Type="http://schemas.openxmlformats.org/officeDocument/2006/relationships/image" Target="../media/image158.wmf"/><Relationship Id="rId11" Type="http://schemas.openxmlformats.org/officeDocument/2006/relationships/oleObject" Target="../embeddings/oleObject255.bin"/><Relationship Id="rId10" Type="http://schemas.openxmlformats.org/officeDocument/2006/relationships/image" Target="../media/image157.wmf"/><Relationship Id="rId1" Type="http://schemas.openxmlformats.org/officeDocument/2006/relationships/oleObject" Target="../embeddings/oleObject250.bin"/></Relationships>
</file>

<file path=ppt/slides/_rels/slide46.xml.rels><?xml version="1.0" encoding="UTF-8" standalone="yes"?>
<Relationships xmlns="http://schemas.openxmlformats.org/package/2006/relationships"><Relationship Id="rId9" Type="http://schemas.openxmlformats.org/officeDocument/2006/relationships/oleObject" Target="../embeddings/oleObject264.bin"/><Relationship Id="rId8" Type="http://schemas.openxmlformats.org/officeDocument/2006/relationships/image" Target="../media/image156.wmf"/><Relationship Id="rId7" Type="http://schemas.openxmlformats.org/officeDocument/2006/relationships/oleObject" Target="../embeddings/oleObject263.bin"/><Relationship Id="rId6" Type="http://schemas.openxmlformats.org/officeDocument/2006/relationships/image" Target="../media/image155.wmf"/><Relationship Id="rId5" Type="http://schemas.openxmlformats.org/officeDocument/2006/relationships/oleObject" Target="../embeddings/oleObject262.bin"/><Relationship Id="rId4" Type="http://schemas.openxmlformats.org/officeDocument/2006/relationships/image" Target="../media/image154.wmf"/><Relationship Id="rId3" Type="http://schemas.openxmlformats.org/officeDocument/2006/relationships/oleObject" Target="../embeddings/oleObject261.bin"/><Relationship Id="rId2" Type="http://schemas.openxmlformats.org/officeDocument/2006/relationships/image" Target="../media/image28.wmf"/><Relationship Id="rId18" Type="http://schemas.openxmlformats.org/officeDocument/2006/relationships/vmlDrawing" Target="../drawings/vmlDrawing32.vml"/><Relationship Id="rId17" Type="http://schemas.openxmlformats.org/officeDocument/2006/relationships/slideLayout" Target="../slideLayouts/slideLayout7.xml"/><Relationship Id="rId16" Type="http://schemas.openxmlformats.org/officeDocument/2006/relationships/image" Target="../media/image164.wmf"/><Relationship Id="rId15" Type="http://schemas.openxmlformats.org/officeDocument/2006/relationships/oleObject" Target="../embeddings/oleObject267.bin"/><Relationship Id="rId14" Type="http://schemas.openxmlformats.org/officeDocument/2006/relationships/image" Target="../media/image163.wmf"/><Relationship Id="rId13" Type="http://schemas.openxmlformats.org/officeDocument/2006/relationships/oleObject" Target="../embeddings/oleObject266.bin"/><Relationship Id="rId12" Type="http://schemas.openxmlformats.org/officeDocument/2006/relationships/image" Target="../media/image158.wmf"/><Relationship Id="rId11" Type="http://schemas.openxmlformats.org/officeDocument/2006/relationships/oleObject" Target="../embeddings/oleObject265.bin"/><Relationship Id="rId10" Type="http://schemas.openxmlformats.org/officeDocument/2006/relationships/image" Target="../media/image157.wmf"/><Relationship Id="rId1" Type="http://schemas.openxmlformats.org/officeDocument/2006/relationships/oleObject" Target="../embeddings/oleObject260.bin"/></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272.bin"/><Relationship Id="rId8" Type="http://schemas.openxmlformats.org/officeDocument/2006/relationships/image" Target="../media/image156.wmf"/><Relationship Id="rId7" Type="http://schemas.openxmlformats.org/officeDocument/2006/relationships/oleObject" Target="../embeddings/oleObject271.bin"/><Relationship Id="rId6" Type="http://schemas.openxmlformats.org/officeDocument/2006/relationships/image" Target="../media/image155.wmf"/><Relationship Id="rId5" Type="http://schemas.openxmlformats.org/officeDocument/2006/relationships/oleObject" Target="../embeddings/oleObject270.bin"/><Relationship Id="rId4" Type="http://schemas.openxmlformats.org/officeDocument/2006/relationships/image" Target="../media/image154.wmf"/><Relationship Id="rId3" Type="http://schemas.openxmlformats.org/officeDocument/2006/relationships/oleObject" Target="../embeddings/oleObject269.bin"/><Relationship Id="rId20" Type="http://schemas.openxmlformats.org/officeDocument/2006/relationships/vmlDrawing" Target="../drawings/vmlDrawing33.vml"/><Relationship Id="rId2" Type="http://schemas.openxmlformats.org/officeDocument/2006/relationships/image" Target="../media/image28.wmf"/><Relationship Id="rId19" Type="http://schemas.openxmlformats.org/officeDocument/2006/relationships/slideLayout" Target="../slideLayouts/slideLayout7.xml"/><Relationship Id="rId18" Type="http://schemas.openxmlformats.org/officeDocument/2006/relationships/image" Target="../media/image167.wmf"/><Relationship Id="rId17" Type="http://schemas.openxmlformats.org/officeDocument/2006/relationships/oleObject" Target="../embeddings/oleObject276.bin"/><Relationship Id="rId16" Type="http://schemas.openxmlformats.org/officeDocument/2006/relationships/image" Target="../media/image166.wmf"/><Relationship Id="rId15" Type="http://schemas.openxmlformats.org/officeDocument/2006/relationships/oleObject" Target="../embeddings/oleObject275.bin"/><Relationship Id="rId14" Type="http://schemas.openxmlformats.org/officeDocument/2006/relationships/image" Target="../media/image165.wmf"/><Relationship Id="rId13" Type="http://schemas.openxmlformats.org/officeDocument/2006/relationships/oleObject" Target="../embeddings/oleObject274.bin"/><Relationship Id="rId12" Type="http://schemas.openxmlformats.org/officeDocument/2006/relationships/image" Target="../media/image158.wmf"/><Relationship Id="rId11" Type="http://schemas.openxmlformats.org/officeDocument/2006/relationships/oleObject" Target="../embeddings/oleObject273.bin"/><Relationship Id="rId10" Type="http://schemas.openxmlformats.org/officeDocument/2006/relationships/image" Target="../media/image157.wmf"/><Relationship Id="rId1" Type="http://schemas.openxmlformats.org/officeDocument/2006/relationships/oleObject" Target="../embeddings/oleObject268.bin"/></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281.bin"/><Relationship Id="rId8" Type="http://schemas.openxmlformats.org/officeDocument/2006/relationships/image" Target="../media/image28.wmf"/><Relationship Id="rId7" Type="http://schemas.openxmlformats.org/officeDocument/2006/relationships/oleObject" Target="../embeddings/oleObject280.bin"/><Relationship Id="rId6" Type="http://schemas.openxmlformats.org/officeDocument/2006/relationships/image" Target="../media/image170.wmf"/><Relationship Id="rId5" Type="http://schemas.openxmlformats.org/officeDocument/2006/relationships/oleObject" Target="../embeddings/oleObject279.bin"/><Relationship Id="rId4" Type="http://schemas.openxmlformats.org/officeDocument/2006/relationships/image" Target="../media/image169.wmf"/><Relationship Id="rId3" Type="http://schemas.openxmlformats.org/officeDocument/2006/relationships/oleObject" Target="../embeddings/oleObject278.bin"/><Relationship Id="rId25" Type="http://schemas.openxmlformats.org/officeDocument/2006/relationships/vmlDrawing" Target="../drawings/vmlDrawing34.vml"/><Relationship Id="rId24" Type="http://schemas.openxmlformats.org/officeDocument/2006/relationships/slideLayout" Target="../slideLayouts/slideLayout7.xml"/><Relationship Id="rId23" Type="http://schemas.openxmlformats.org/officeDocument/2006/relationships/image" Target="../media/image172.wmf"/><Relationship Id="rId22" Type="http://schemas.openxmlformats.org/officeDocument/2006/relationships/oleObject" Target="../embeddings/oleObject288.bin"/><Relationship Id="rId21" Type="http://schemas.openxmlformats.org/officeDocument/2006/relationships/oleObject" Target="../embeddings/oleObject287.bin"/><Relationship Id="rId20" Type="http://schemas.openxmlformats.org/officeDocument/2006/relationships/image" Target="../media/image171.wmf"/><Relationship Id="rId2" Type="http://schemas.openxmlformats.org/officeDocument/2006/relationships/image" Target="../media/image168.wmf"/><Relationship Id="rId19" Type="http://schemas.openxmlformats.org/officeDocument/2006/relationships/oleObject" Target="../embeddings/oleObject286.bin"/><Relationship Id="rId18" Type="http://schemas.openxmlformats.org/officeDocument/2006/relationships/image" Target="../media/image158.wmf"/><Relationship Id="rId17" Type="http://schemas.openxmlformats.org/officeDocument/2006/relationships/oleObject" Target="../embeddings/oleObject285.bin"/><Relationship Id="rId16" Type="http://schemas.openxmlformats.org/officeDocument/2006/relationships/image" Target="../media/image157.wmf"/><Relationship Id="rId15" Type="http://schemas.openxmlformats.org/officeDocument/2006/relationships/oleObject" Target="../embeddings/oleObject284.bin"/><Relationship Id="rId14" Type="http://schemas.openxmlformats.org/officeDocument/2006/relationships/image" Target="../media/image156.wmf"/><Relationship Id="rId13" Type="http://schemas.openxmlformats.org/officeDocument/2006/relationships/oleObject" Target="../embeddings/oleObject283.bin"/><Relationship Id="rId12" Type="http://schemas.openxmlformats.org/officeDocument/2006/relationships/image" Target="../media/image155.wmf"/><Relationship Id="rId11" Type="http://schemas.openxmlformats.org/officeDocument/2006/relationships/oleObject" Target="../embeddings/oleObject282.bin"/><Relationship Id="rId10" Type="http://schemas.openxmlformats.org/officeDocument/2006/relationships/image" Target="../media/image154.wmf"/><Relationship Id="rId1" Type="http://schemas.openxmlformats.org/officeDocument/2006/relationships/oleObject" Target="../embeddings/oleObject277.bin"/></Relationships>
</file>

<file path=ppt/slides/_rels/slide49.xml.rels><?xml version="1.0" encoding="UTF-8" standalone="yes"?>
<Relationships xmlns="http://schemas.openxmlformats.org/package/2006/relationships"><Relationship Id="rId9" Type="http://schemas.openxmlformats.org/officeDocument/2006/relationships/oleObject" Target="../embeddings/oleObject293.bin"/><Relationship Id="rId8" Type="http://schemas.openxmlformats.org/officeDocument/2006/relationships/image" Target="../media/image156.wmf"/><Relationship Id="rId7" Type="http://schemas.openxmlformats.org/officeDocument/2006/relationships/oleObject" Target="../embeddings/oleObject292.bin"/><Relationship Id="rId6" Type="http://schemas.openxmlformats.org/officeDocument/2006/relationships/image" Target="../media/image155.wmf"/><Relationship Id="rId5" Type="http://schemas.openxmlformats.org/officeDocument/2006/relationships/oleObject" Target="../embeddings/oleObject291.bin"/><Relationship Id="rId4" Type="http://schemas.openxmlformats.org/officeDocument/2006/relationships/image" Target="../media/image154.wmf"/><Relationship Id="rId3" Type="http://schemas.openxmlformats.org/officeDocument/2006/relationships/oleObject" Target="../embeddings/oleObject290.bin"/><Relationship Id="rId23" Type="http://schemas.openxmlformats.org/officeDocument/2006/relationships/vmlDrawing" Target="../drawings/vmlDrawing35.vml"/><Relationship Id="rId22" Type="http://schemas.openxmlformats.org/officeDocument/2006/relationships/slideLayout" Target="../slideLayouts/slideLayout2.xml"/><Relationship Id="rId21" Type="http://schemas.openxmlformats.org/officeDocument/2006/relationships/image" Target="../media/image174.wmf"/><Relationship Id="rId20" Type="http://schemas.openxmlformats.org/officeDocument/2006/relationships/oleObject" Target="../embeddings/oleObject299.bin"/><Relationship Id="rId2" Type="http://schemas.openxmlformats.org/officeDocument/2006/relationships/image" Target="../media/image28.wmf"/><Relationship Id="rId19" Type="http://schemas.openxmlformats.org/officeDocument/2006/relationships/image" Target="../media/image173.wmf"/><Relationship Id="rId18" Type="http://schemas.openxmlformats.org/officeDocument/2006/relationships/oleObject" Target="../embeddings/oleObject298.bin"/><Relationship Id="rId17" Type="http://schemas.openxmlformats.org/officeDocument/2006/relationships/image" Target="../media/image172.wmf"/><Relationship Id="rId16" Type="http://schemas.openxmlformats.org/officeDocument/2006/relationships/oleObject" Target="../embeddings/oleObject297.bin"/><Relationship Id="rId15" Type="http://schemas.openxmlformats.org/officeDocument/2006/relationships/oleObject" Target="../embeddings/oleObject296.bin"/><Relationship Id="rId14" Type="http://schemas.openxmlformats.org/officeDocument/2006/relationships/image" Target="../media/image171.wmf"/><Relationship Id="rId13" Type="http://schemas.openxmlformats.org/officeDocument/2006/relationships/oleObject" Target="../embeddings/oleObject295.bin"/><Relationship Id="rId12" Type="http://schemas.openxmlformats.org/officeDocument/2006/relationships/image" Target="../media/image158.wmf"/><Relationship Id="rId11" Type="http://schemas.openxmlformats.org/officeDocument/2006/relationships/oleObject" Target="../embeddings/oleObject294.bin"/><Relationship Id="rId10" Type="http://schemas.openxmlformats.org/officeDocument/2006/relationships/image" Target="../media/image157.wmf"/><Relationship Id="rId1" Type="http://schemas.openxmlformats.org/officeDocument/2006/relationships/oleObject" Target="../embeddings/oleObject289.bin"/></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11-1&#30456;&#24178;&#20809;.ppt" TargetMode="External"/></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36.vml"/><Relationship Id="rId3" Type="http://schemas.openxmlformats.org/officeDocument/2006/relationships/slideLayout" Target="../slideLayouts/slideLayout7.xml"/><Relationship Id="rId2" Type="http://schemas.openxmlformats.org/officeDocument/2006/relationships/image" Target="../media/image175.png"/><Relationship Id="rId1" Type="http://schemas.openxmlformats.org/officeDocument/2006/relationships/control" Target="../activeX/activeX3.xml"/></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37.vml"/><Relationship Id="rId3" Type="http://schemas.openxmlformats.org/officeDocument/2006/relationships/slideLayout" Target="../slideLayouts/slideLayout7.xml"/><Relationship Id="rId2" Type="http://schemas.openxmlformats.org/officeDocument/2006/relationships/image" Target="../media/image176.wmf"/><Relationship Id="rId1" Type="http://schemas.openxmlformats.org/officeDocument/2006/relationships/oleObject" Target="../embeddings/oleObject300.bin"/></Relationships>
</file>

<file path=ppt/slides/_rels/slide52.xml.rels><?xml version="1.0" encoding="UTF-8" standalone="yes"?>
<Relationships xmlns="http://schemas.openxmlformats.org/package/2006/relationships"><Relationship Id="rId8" Type="http://schemas.openxmlformats.org/officeDocument/2006/relationships/vmlDrawing" Target="../drawings/vmlDrawing38.vml"/><Relationship Id="rId7" Type="http://schemas.openxmlformats.org/officeDocument/2006/relationships/slideLayout" Target="../slideLayouts/slideLayout7.xml"/><Relationship Id="rId6" Type="http://schemas.openxmlformats.org/officeDocument/2006/relationships/image" Target="../media/image179.wmf"/><Relationship Id="rId5" Type="http://schemas.openxmlformats.org/officeDocument/2006/relationships/oleObject" Target="../embeddings/oleObject303.bin"/><Relationship Id="rId4" Type="http://schemas.openxmlformats.org/officeDocument/2006/relationships/image" Target="../media/image178.wmf"/><Relationship Id="rId3" Type="http://schemas.openxmlformats.org/officeDocument/2006/relationships/oleObject" Target="../embeddings/oleObject302.bin"/><Relationship Id="rId2" Type="http://schemas.openxmlformats.org/officeDocument/2006/relationships/image" Target="../media/image177.wmf"/><Relationship Id="rId1" Type="http://schemas.openxmlformats.org/officeDocument/2006/relationships/oleObject" Target="../embeddings/oleObject301.bin"/></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308.bin"/><Relationship Id="rId8" Type="http://schemas.openxmlformats.org/officeDocument/2006/relationships/image" Target="../media/image98.wmf"/><Relationship Id="rId7" Type="http://schemas.openxmlformats.org/officeDocument/2006/relationships/oleObject" Target="../embeddings/oleObject307.bin"/><Relationship Id="rId6" Type="http://schemas.openxmlformats.org/officeDocument/2006/relationships/image" Target="../media/image97.wmf"/><Relationship Id="rId5" Type="http://schemas.openxmlformats.org/officeDocument/2006/relationships/oleObject" Target="../embeddings/oleObject306.bin"/><Relationship Id="rId4" Type="http://schemas.openxmlformats.org/officeDocument/2006/relationships/image" Target="../media/image181.wmf"/><Relationship Id="rId3" Type="http://schemas.openxmlformats.org/officeDocument/2006/relationships/oleObject" Target="../embeddings/oleObject305.bin"/><Relationship Id="rId21" Type="http://schemas.openxmlformats.org/officeDocument/2006/relationships/vmlDrawing" Target="../drawings/vmlDrawing39.vml"/><Relationship Id="rId20" Type="http://schemas.openxmlformats.org/officeDocument/2006/relationships/slideLayout" Target="../slideLayouts/slideLayout7.xml"/><Relationship Id="rId2" Type="http://schemas.openxmlformats.org/officeDocument/2006/relationships/image" Target="../media/image180.wmf"/><Relationship Id="rId19" Type="http://schemas.openxmlformats.org/officeDocument/2006/relationships/image" Target="../media/image186.wmf"/><Relationship Id="rId18" Type="http://schemas.openxmlformats.org/officeDocument/2006/relationships/oleObject" Target="../embeddings/oleObject312.bin"/><Relationship Id="rId17" Type="http://schemas.openxmlformats.org/officeDocument/2006/relationships/image" Target="../media/image185.wmf"/><Relationship Id="rId16" Type="http://schemas.openxmlformats.org/officeDocument/2006/relationships/oleObject" Target="../embeddings/oleObject311.bin"/><Relationship Id="rId15" Type="http://schemas.openxmlformats.org/officeDocument/2006/relationships/image" Target="../media/image184.wmf"/><Relationship Id="rId14" Type="http://schemas.openxmlformats.org/officeDocument/2006/relationships/oleObject" Target="../embeddings/oleObject310.bin"/><Relationship Id="rId13" Type="http://schemas.openxmlformats.org/officeDocument/2006/relationships/image" Target="../media/image118.png"/><Relationship Id="rId12" Type="http://schemas.openxmlformats.org/officeDocument/2006/relationships/image" Target="../media/image183.wmf"/><Relationship Id="rId11" Type="http://schemas.openxmlformats.org/officeDocument/2006/relationships/oleObject" Target="../embeddings/oleObject309.bin"/><Relationship Id="rId10" Type="http://schemas.openxmlformats.org/officeDocument/2006/relationships/image" Target="../media/image182.wmf"/><Relationship Id="rId1" Type="http://schemas.openxmlformats.org/officeDocument/2006/relationships/oleObject" Target="../embeddings/oleObject304.bin"/></Relationships>
</file>

<file path=ppt/slides/_rels/slide54.xml.rels><?xml version="1.0" encoding="UTF-8" standalone="yes"?>
<Relationships xmlns="http://schemas.openxmlformats.org/package/2006/relationships"><Relationship Id="rId8" Type="http://schemas.openxmlformats.org/officeDocument/2006/relationships/vmlDrawing" Target="../drawings/vmlDrawing40.vml"/><Relationship Id="rId7" Type="http://schemas.openxmlformats.org/officeDocument/2006/relationships/slideLayout" Target="../slideLayouts/slideLayout7.xml"/><Relationship Id="rId6" Type="http://schemas.openxmlformats.org/officeDocument/2006/relationships/image" Target="../media/image189.wmf"/><Relationship Id="rId5" Type="http://schemas.openxmlformats.org/officeDocument/2006/relationships/oleObject" Target="../embeddings/oleObject315.bin"/><Relationship Id="rId4" Type="http://schemas.openxmlformats.org/officeDocument/2006/relationships/image" Target="../media/image188.wmf"/><Relationship Id="rId3" Type="http://schemas.openxmlformats.org/officeDocument/2006/relationships/oleObject" Target="../embeddings/oleObject314.bin"/><Relationship Id="rId2" Type="http://schemas.openxmlformats.org/officeDocument/2006/relationships/image" Target="../media/image187.wmf"/><Relationship Id="rId1" Type="http://schemas.openxmlformats.org/officeDocument/2006/relationships/oleObject" Target="../embeddings/oleObject313.bin"/></Relationships>
</file>

<file path=ppt/slides/_rels/slide55.xml.rels><?xml version="1.0" encoding="UTF-8" standalone="yes"?>
<Relationships xmlns="http://schemas.openxmlformats.org/package/2006/relationships"><Relationship Id="rId9" Type="http://schemas.openxmlformats.org/officeDocument/2006/relationships/image" Target="../media/image64.wmf"/><Relationship Id="rId8" Type="http://schemas.openxmlformats.org/officeDocument/2006/relationships/oleObject" Target="../embeddings/oleObject320.bin"/><Relationship Id="rId7" Type="http://schemas.openxmlformats.org/officeDocument/2006/relationships/image" Target="../media/image190.wmf"/><Relationship Id="rId6" Type="http://schemas.openxmlformats.org/officeDocument/2006/relationships/oleObject" Target="../embeddings/oleObject319.bin"/><Relationship Id="rId5" Type="http://schemas.openxmlformats.org/officeDocument/2006/relationships/oleObject" Target="../embeddings/oleObject318.bin"/><Relationship Id="rId4" Type="http://schemas.openxmlformats.org/officeDocument/2006/relationships/image" Target="../media/image86.wmf"/><Relationship Id="rId3" Type="http://schemas.openxmlformats.org/officeDocument/2006/relationships/oleObject" Target="../embeddings/oleObject317.bin"/><Relationship Id="rId2" Type="http://schemas.openxmlformats.org/officeDocument/2006/relationships/image" Target="../media/image144.wmf"/><Relationship Id="rId17" Type="http://schemas.openxmlformats.org/officeDocument/2006/relationships/vmlDrawing" Target="../drawings/vmlDrawing41.vml"/><Relationship Id="rId16" Type="http://schemas.openxmlformats.org/officeDocument/2006/relationships/slideLayout" Target="../slideLayouts/slideLayout7.xml"/><Relationship Id="rId15" Type="http://schemas.openxmlformats.org/officeDocument/2006/relationships/image" Target="../media/image193.wmf"/><Relationship Id="rId14" Type="http://schemas.openxmlformats.org/officeDocument/2006/relationships/oleObject" Target="../embeddings/oleObject323.bin"/><Relationship Id="rId13" Type="http://schemas.openxmlformats.org/officeDocument/2006/relationships/image" Target="../media/image192.wmf"/><Relationship Id="rId12" Type="http://schemas.openxmlformats.org/officeDocument/2006/relationships/oleObject" Target="../embeddings/oleObject322.bin"/><Relationship Id="rId11" Type="http://schemas.openxmlformats.org/officeDocument/2006/relationships/image" Target="../media/image191.wmf"/><Relationship Id="rId10" Type="http://schemas.openxmlformats.org/officeDocument/2006/relationships/oleObject" Target="../embeddings/oleObject321.bin"/><Relationship Id="rId1" Type="http://schemas.openxmlformats.org/officeDocument/2006/relationships/oleObject" Target="../embeddings/oleObject316.bin"/></Relationships>
</file>

<file path=ppt/slides/_rels/slide56.xml.rels><?xml version="1.0" encoding="UTF-8" standalone="yes"?>
<Relationships xmlns="http://schemas.openxmlformats.org/package/2006/relationships"><Relationship Id="rId6" Type="http://schemas.openxmlformats.org/officeDocument/2006/relationships/vmlDrawing" Target="../drawings/vmlDrawing42.vml"/><Relationship Id="rId5" Type="http://schemas.openxmlformats.org/officeDocument/2006/relationships/slideLayout" Target="../slideLayouts/slideLayout7.xml"/><Relationship Id="rId4" Type="http://schemas.openxmlformats.org/officeDocument/2006/relationships/image" Target="../media/image195.wmf"/><Relationship Id="rId3" Type="http://schemas.openxmlformats.org/officeDocument/2006/relationships/oleObject" Target="../embeddings/oleObject325.bin"/><Relationship Id="rId2" Type="http://schemas.openxmlformats.org/officeDocument/2006/relationships/image" Target="../media/image194.wmf"/><Relationship Id="rId1" Type="http://schemas.openxmlformats.org/officeDocument/2006/relationships/oleObject" Target="../embeddings/oleObject324.bin"/></Relationships>
</file>

<file path=ppt/slides/_rels/slide57.xml.rels><?xml version="1.0" encoding="UTF-8" standalone="yes"?>
<Relationships xmlns="http://schemas.openxmlformats.org/package/2006/relationships"><Relationship Id="rId9" Type="http://schemas.openxmlformats.org/officeDocument/2006/relationships/vmlDrawing" Target="../drawings/vmlDrawing43.vml"/><Relationship Id="rId8" Type="http://schemas.openxmlformats.org/officeDocument/2006/relationships/slideLayout" Target="../slideLayouts/slideLayout7.xml"/><Relationship Id="rId7" Type="http://schemas.openxmlformats.org/officeDocument/2006/relationships/image" Target="../media/image64.wmf"/><Relationship Id="rId6" Type="http://schemas.openxmlformats.org/officeDocument/2006/relationships/oleObject" Target="../embeddings/oleObject328.bin"/><Relationship Id="rId5" Type="http://schemas.openxmlformats.org/officeDocument/2006/relationships/image" Target="../media/image197.wmf"/><Relationship Id="rId4" Type="http://schemas.openxmlformats.org/officeDocument/2006/relationships/oleObject" Target="../embeddings/oleObject327.bin"/><Relationship Id="rId3" Type="http://schemas.openxmlformats.org/officeDocument/2006/relationships/image" Target="../media/image196.wmf"/><Relationship Id="rId2" Type="http://schemas.openxmlformats.org/officeDocument/2006/relationships/oleObject" Target="../embeddings/oleObject326.bin"/><Relationship Id="rId1" Type="http://schemas.openxmlformats.org/officeDocument/2006/relationships/image" Target="../media/image118.png"/></Relationships>
</file>

<file path=ppt/slides/_rels/slide5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01.wmf"/><Relationship Id="rId7" Type="http://schemas.openxmlformats.org/officeDocument/2006/relationships/oleObject" Target="../embeddings/oleObject332.bin"/><Relationship Id="rId6" Type="http://schemas.openxmlformats.org/officeDocument/2006/relationships/image" Target="../media/image200.wmf"/><Relationship Id="rId5" Type="http://schemas.openxmlformats.org/officeDocument/2006/relationships/oleObject" Target="../embeddings/oleObject331.bin"/><Relationship Id="rId4" Type="http://schemas.openxmlformats.org/officeDocument/2006/relationships/image" Target="../media/image199.wmf"/><Relationship Id="rId3" Type="http://schemas.openxmlformats.org/officeDocument/2006/relationships/oleObject" Target="../embeddings/oleObject330.bin"/><Relationship Id="rId2" Type="http://schemas.openxmlformats.org/officeDocument/2006/relationships/image" Target="../media/image198.wmf"/><Relationship Id="rId10" Type="http://schemas.openxmlformats.org/officeDocument/2006/relationships/vmlDrawing" Target="../drawings/vmlDrawing44.vml"/><Relationship Id="rId1" Type="http://schemas.openxmlformats.org/officeDocument/2006/relationships/oleObject" Target="../embeddings/oleObject329.bin"/></Relationships>
</file>

<file path=ppt/slides/_rels/slide59.xml.rels><?xml version="1.0" encoding="UTF-8" standalone="yes"?>
<Relationships xmlns="http://schemas.openxmlformats.org/package/2006/relationships"><Relationship Id="rId9" Type="http://schemas.openxmlformats.org/officeDocument/2006/relationships/oleObject" Target="../embeddings/oleObject337.bin"/><Relationship Id="rId8" Type="http://schemas.openxmlformats.org/officeDocument/2006/relationships/image" Target="../media/image205.wmf"/><Relationship Id="rId7" Type="http://schemas.openxmlformats.org/officeDocument/2006/relationships/oleObject" Target="../embeddings/oleObject336.bin"/><Relationship Id="rId6" Type="http://schemas.openxmlformats.org/officeDocument/2006/relationships/image" Target="../media/image204.wmf"/><Relationship Id="rId5" Type="http://schemas.openxmlformats.org/officeDocument/2006/relationships/oleObject" Target="../embeddings/oleObject335.bin"/><Relationship Id="rId4" Type="http://schemas.openxmlformats.org/officeDocument/2006/relationships/image" Target="../media/image203.wmf"/><Relationship Id="rId3" Type="http://schemas.openxmlformats.org/officeDocument/2006/relationships/oleObject" Target="../embeddings/oleObject334.bin"/><Relationship Id="rId2" Type="http://schemas.openxmlformats.org/officeDocument/2006/relationships/image" Target="../media/image202.wmf"/><Relationship Id="rId12" Type="http://schemas.openxmlformats.org/officeDocument/2006/relationships/vmlDrawing" Target="../drawings/vmlDrawing45.vml"/><Relationship Id="rId11" Type="http://schemas.openxmlformats.org/officeDocument/2006/relationships/slideLayout" Target="../slideLayouts/slideLayout7.xml"/><Relationship Id="rId10" Type="http://schemas.openxmlformats.org/officeDocument/2006/relationships/image" Target="../media/image206.wmf"/><Relationship Id="rId1" Type="http://schemas.openxmlformats.org/officeDocument/2006/relationships/oleObject" Target="../embeddings/oleObject333.bin"/></Relationships>
</file>

<file path=ppt/slides/_rels/slide6.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 Id="rId3" Type="http://schemas.openxmlformats.org/officeDocument/2006/relationships/oleObject" Target="../embeddings/oleObject3.bin"/><Relationship Id="rId2" Type="http://schemas.openxmlformats.org/officeDocument/2006/relationships/image" Target="../media/image4.wmf"/><Relationship Id="rId1"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06.wmf"/><Relationship Id="rId7" Type="http://schemas.openxmlformats.org/officeDocument/2006/relationships/oleObject" Target="../embeddings/oleObject341.bin"/><Relationship Id="rId6" Type="http://schemas.openxmlformats.org/officeDocument/2006/relationships/image" Target="../media/image205.wmf"/><Relationship Id="rId5" Type="http://schemas.openxmlformats.org/officeDocument/2006/relationships/oleObject" Target="../embeddings/oleObject340.bin"/><Relationship Id="rId4" Type="http://schemas.openxmlformats.org/officeDocument/2006/relationships/image" Target="../media/image207.wmf"/><Relationship Id="rId3" Type="http://schemas.openxmlformats.org/officeDocument/2006/relationships/oleObject" Target="../embeddings/oleObject339.bin"/><Relationship Id="rId2" Type="http://schemas.openxmlformats.org/officeDocument/2006/relationships/image" Target="../media/image115.wmf"/><Relationship Id="rId10" Type="http://schemas.openxmlformats.org/officeDocument/2006/relationships/vmlDrawing" Target="../drawings/vmlDrawing46.vml"/><Relationship Id="rId1" Type="http://schemas.openxmlformats.org/officeDocument/2006/relationships/oleObject" Target="../embeddings/oleObject338.bin"/></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47.vml"/><Relationship Id="rId3" Type="http://schemas.openxmlformats.org/officeDocument/2006/relationships/slideLayout" Target="../slideLayouts/slideLayout7.xml"/><Relationship Id="rId2" Type="http://schemas.openxmlformats.org/officeDocument/2006/relationships/image" Target="../media/image208.wmf"/><Relationship Id="rId1" Type="http://schemas.openxmlformats.org/officeDocument/2006/relationships/oleObject" Target="../embeddings/oleObject342.bin"/></Relationships>
</file>

<file path=ppt/slides/_rels/slide62.xml.rels><?xml version="1.0" encoding="UTF-8" standalone="yes"?>
<Relationships xmlns="http://schemas.openxmlformats.org/package/2006/relationships"><Relationship Id="rId9" Type="http://schemas.openxmlformats.org/officeDocument/2006/relationships/image" Target="../media/image212.wmf"/><Relationship Id="rId8" Type="http://schemas.openxmlformats.org/officeDocument/2006/relationships/oleObject" Target="../embeddings/oleObject346.bin"/><Relationship Id="rId7" Type="http://schemas.openxmlformats.org/officeDocument/2006/relationships/image" Target="../media/image211.wmf"/><Relationship Id="rId6" Type="http://schemas.openxmlformats.org/officeDocument/2006/relationships/oleObject" Target="../embeddings/oleObject345.bin"/><Relationship Id="rId5" Type="http://schemas.openxmlformats.org/officeDocument/2006/relationships/image" Target="../media/image118.png"/><Relationship Id="rId4" Type="http://schemas.openxmlformats.org/officeDocument/2006/relationships/image" Target="../media/image210.wmf"/><Relationship Id="rId3" Type="http://schemas.openxmlformats.org/officeDocument/2006/relationships/oleObject" Target="../embeddings/oleObject344.bin"/><Relationship Id="rId2" Type="http://schemas.openxmlformats.org/officeDocument/2006/relationships/image" Target="../media/image209.wmf"/><Relationship Id="rId15" Type="http://schemas.openxmlformats.org/officeDocument/2006/relationships/vmlDrawing" Target="../drawings/vmlDrawing48.vml"/><Relationship Id="rId14" Type="http://schemas.openxmlformats.org/officeDocument/2006/relationships/slideLayout" Target="../slideLayouts/slideLayout7.xml"/><Relationship Id="rId13" Type="http://schemas.openxmlformats.org/officeDocument/2006/relationships/image" Target="../media/image214.wmf"/><Relationship Id="rId12" Type="http://schemas.openxmlformats.org/officeDocument/2006/relationships/oleObject" Target="../embeddings/oleObject348.bin"/><Relationship Id="rId11" Type="http://schemas.openxmlformats.org/officeDocument/2006/relationships/image" Target="../media/image213.wmf"/><Relationship Id="rId10" Type="http://schemas.openxmlformats.org/officeDocument/2006/relationships/oleObject" Target="../embeddings/oleObject347.bin"/><Relationship Id="rId1" Type="http://schemas.openxmlformats.org/officeDocument/2006/relationships/oleObject" Target="../embeddings/oleObject343.bin"/></Relationships>
</file>

<file path=ppt/slides/_rels/slide63.xml.rels><?xml version="1.0" encoding="UTF-8" standalone="yes"?>
<Relationships xmlns="http://schemas.openxmlformats.org/package/2006/relationships"><Relationship Id="rId9" Type="http://schemas.openxmlformats.org/officeDocument/2006/relationships/oleObject" Target="../embeddings/oleObject353.bin"/><Relationship Id="rId8" Type="http://schemas.openxmlformats.org/officeDocument/2006/relationships/image" Target="../media/image216.wmf"/><Relationship Id="rId7" Type="http://schemas.openxmlformats.org/officeDocument/2006/relationships/oleObject" Target="../embeddings/oleObject352.bin"/><Relationship Id="rId6" Type="http://schemas.openxmlformats.org/officeDocument/2006/relationships/image" Target="../media/image215.wmf"/><Relationship Id="rId5" Type="http://schemas.openxmlformats.org/officeDocument/2006/relationships/oleObject" Target="../embeddings/oleObject351.bin"/><Relationship Id="rId4" Type="http://schemas.openxmlformats.org/officeDocument/2006/relationships/image" Target="../media/image98.wmf"/><Relationship Id="rId3" Type="http://schemas.openxmlformats.org/officeDocument/2006/relationships/oleObject" Target="../embeddings/oleObject350.bin"/><Relationship Id="rId2" Type="http://schemas.openxmlformats.org/officeDocument/2006/relationships/image" Target="../media/image97.wmf"/><Relationship Id="rId14" Type="http://schemas.openxmlformats.org/officeDocument/2006/relationships/vmlDrawing" Target="../drawings/vmlDrawing49.vml"/><Relationship Id="rId13" Type="http://schemas.openxmlformats.org/officeDocument/2006/relationships/slideLayout" Target="../slideLayouts/slideLayout7.xml"/><Relationship Id="rId12" Type="http://schemas.openxmlformats.org/officeDocument/2006/relationships/image" Target="../media/image218.wmf"/><Relationship Id="rId11" Type="http://schemas.openxmlformats.org/officeDocument/2006/relationships/oleObject" Target="../embeddings/oleObject354.bin"/><Relationship Id="rId10" Type="http://schemas.openxmlformats.org/officeDocument/2006/relationships/image" Target="../media/image217.wmf"/><Relationship Id="rId1" Type="http://schemas.openxmlformats.org/officeDocument/2006/relationships/oleObject" Target="../embeddings/oleObject349.bin"/></Relationships>
</file>

<file path=ppt/slides/_rels/slide64.xml.rels><?xml version="1.0" encoding="UTF-8" standalone="yes"?>
<Relationships xmlns="http://schemas.openxmlformats.org/package/2006/relationships"><Relationship Id="rId9" Type="http://schemas.openxmlformats.org/officeDocument/2006/relationships/oleObject" Target="../embeddings/oleObject359.bin"/><Relationship Id="rId8" Type="http://schemas.openxmlformats.org/officeDocument/2006/relationships/image" Target="../media/image219.wmf"/><Relationship Id="rId7" Type="http://schemas.openxmlformats.org/officeDocument/2006/relationships/oleObject" Target="../embeddings/oleObject358.bin"/><Relationship Id="rId6" Type="http://schemas.openxmlformats.org/officeDocument/2006/relationships/image" Target="../media/image215.wmf"/><Relationship Id="rId5" Type="http://schemas.openxmlformats.org/officeDocument/2006/relationships/oleObject" Target="../embeddings/oleObject357.bin"/><Relationship Id="rId4" Type="http://schemas.openxmlformats.org/officeDocument/2006/relationships/image" Target="../media/image98.wmf"/><Relationship Id="rId3" Type="http://schemas.openxmlformats.org/officeDocument/2006/relationships/oleObject" Target="../embeddings/oleObject356.bin"/><Relationship Id="rId2" Type="http://schemas.openxmlformats.org/officeDocument/2006/relationships/image" Target="../media/image97.wmf"/><Relationship Id="rId16" Type="http://schemas.openxmlformats.org/officeDocument/2006/relationships/vmlDrawing" Target="../drawings/vmlDrawing50.vml"/><Relationship Id="rId15" Type="http://schemas.openxmlformats.org/officeDocument/2006/relationships/slideLayout" Target="../slideLayouts/slideLayout7.xml"/><Relationship Id="rId14" Type="http://schemas.openxmlformats.org/officeDocument/2006/relationships/image" Target="../media/image222.wmf"/><Relationship Id="rId13" Type="http://schemas.openxmlformats.org/officeDocument/2006/relationships/oleObject" Target="../embeddings/oleObject361.bin"/><Relationship Id="rId12" Type="http://schemas.openxmlformats.org/officeDocument/2006/relationships/image" Target="../media/image221.wmf"/><Relationship Id="rId11" Type="http://schemas.openxmlformats.org/officeDocument/2006/relationships/oleObject" Target="../embeddings/oleObject360.bin"/><Relationship Id="rId10" Type="http://schemas.openxmlformats.org/officeDocument/2006/relationships/image" Target="../media/image220.wmf"/><Relationship Id="rId1" Type="http://schemas.openxmlformats.org/officeDocument/2006/relationships/oleObject" Target="../embeddings/oleObject355.bin"/></Relationships>
</file>

<file path=ppt/slides/_rels/slide65.xml.rels><?xml version="1.0" encoding="UTF-8" standalone="yes"?>
<Relationships xmlns="http://schemas.openxmlformats.org/package/2006/relationships"><Relationship Id="rId9" Type="http://schemas.openxmlformats.org/officeDocument/2006/relationships/oleObject" Target="../embeddings/oleObject366.bin"/><Relationship Id="rId8" Type="http://schemas.openxmlformats.org/officeDocument/2006/relationships/image" Target="../media/image225.wmf"/><Relationship Id="rId7" Type="http://schemas.openxmlformats.org/officeDocument/2006/relationships/oleObject" Target="../embeddings/oleObject365.bin"/><Relationship Id="rId6" Type="http://schemas.openxmlformats.org/officeDocument/2006/relationships/image" Target="../media/image224.wmf"/><Relationship Id="rId5" Type="http://schemas.openxmlformats.org/officeDocument/2006/relationships/oleObject" Target="../embeddings/oleObject364.bin"/><Relationship Id="rId4" Type="http://schemas.openxmlformats.org/officeDocument/2006/relationships/image" Target="../media/image215.wmf"/><Relationship Id="rId3" Type="http://schemas.openxmlformats.org/officeDocument/2006/relationships/oleObject" Target="../embeddings/oleObject363.bin"/><Relationship Id="rId24" Type="http://schemas.openxmlformats.org/officeDocument/2006/relationships/vmlDrawing" Target="../drawings/vmlDrawing51.vml"/><Relationship Id="rId23" Type="http://schemas.openxmlformats.org/officeDocument/2006/relationships/slideLayout" Target="../slideLayouts/slideLayout7.xml"/><Relationship Id="rId22" Type="http://schemas.openxmlformats.org/officeDocument/2006/relationships/image" Target="../media/image231.wmf"/><Relationship Id="rId21" Type="http://schemas.openxmlformats.org/officeDocument/2006/relationships/oleObject" Target="../embeddings/oleObject372.bin"/><Relationship Id="rId20" Type="http://schemas.openxmlformats.org/officeDocument/2006/relationships/image" Target="../media/image230.wmf"/><Relationship Id="rId2" Type="http://schemas.openxmlformats.org/officeDocument/2006/relationships/image" Target="../media/image223.wmf"/><Relationship Id="rId19" Type="http://schemas.openxmlformats.org/officeDocument/2006/relationships/oleObject" Target="../embeddings/oleObject371.bin"/><Relationship Id="rId18" Type="http://schemas.openxmlformats.org/officeDocument/2006/relationships/image" Target="../media/image229.wmf"/><Relationship Id="rId17" Type="http://schemas.openxmlformats.org/officeDocument/2006/relationships/oleObject" Target="../embeddings/oleObject370.bin"/><Relationship Id="rId16" Type="http://schemas.openxmlformats.org/officeDocument/2006/relationships/image" Target="../media/image228.wmf"/><Relationship Id="rId15" Type="http://schemas.openxmlformats.org/officeDocument/2006/relationships/oleObject" Target="../embeddings/oleObject369.bin"/><Relationship Id="rId14" Type="http://schemas.openxmlformats.org/officeDocument/2006/relationships/image" Target="../media/image227.wmf"/><Relationship Id="rId13" Type="http://schemas.openxmlformats.org/officeDocument/2006/relationships/oleObject" Target="../embeddings/oleObject368.bin"/><Relationship Id="rId12" Type="http://schemas.openxmlformats.org/officeDocument/2006/relationships/image" Target="../media/image226.wmf"/><Relationship Id="rId11" Type="http://schemas.openxmlformats.org/officeDocument/2006/relationships/oleObject" Target="../embeddings/oleObject367.bin"/><Relationship Id="rId10" Type="http://schemas.openxmlformats.org/officeDocument/2006/relationships/image" Target="../media/image95.wmf"/><Relationship Id="rId1" Type="http://schemas.openxmlformats.org/officeDocument/2006/relationships/oleObject" Target="../embeddings/oleObject362.bin"/></Relationships>
</file>

<file path=ppt/slides/_rels/slide66.xml.rels><?xml version="1.0" encoding="UTF-8" standalone="yes"?>
<Relationships xmlns="http://schemas.openxmlformats.org/package/2006/relationships"><Relationship Id="rId9" Type="http://schemas.openxmlformats.org/officeDocument/2006/relationships/oleObject" Target="../embeddings/oleObject377.bin"/><Relationship Id="rId8" Type="http://schemas.openxmlformats.org/officeDocument/2006/relationships/image" Target="../media/image215.wmf"/><Relationship Id="rId7" Type="http://schemas.openxmlformats.org/officeDocument/2006/relationships/oleObject" Target="../embeddings/oleObject376.bin"/><Relationship Id="rId6" Type="http://schemas.openxmlformats.org/officeDocument/2006/relationships/image" Target="../media/image95.wmf"/><Relationship Id="rId5" Type="http://schemas.openxmlformats.org/officeDocument/2006/relationships/oleObject" Target="../embeddings/oleObject375.bin"/><Relationship Id="rId4" Type="http://schemas.openxmlformats.org/officeDocument/2006/relationships/image" Target="../media/image225.wmf"/><Relationship Id="rId3" Type="http://schemas.openxmlformats.org/officeDocument/2006/relationships/oleObject" Target="../embeddings/oleObject374.bin"/><Relationship Id="rId2" Type="http://schemas.openxmlformats.org/officeDocument/2006/relationships/image" Target="../media/image224.wmf"/><Relationship Id="rId18" Type="http://schemas.openxmlformats.org/officeDocument/2006/relationships/vmlDrawing" Target="../drawings/vmlDrawing52.vml"/><Relationship Id="rId17" Type="http://schemas.openxmlformats.org/officeDocument/2006/relationships/slideLayout" Target="../slideLayouts/slideLayout7.xml"/><Relationship Id="rId16" Type="http://schemas.openxmlformats.org/officeDocument/2006/relationships/image" Target="../media/image234.wmf"/><Relationship Id="rId15" Type="http://schemas.openxmlformats.org/officeDocument/2006/relationships/oleObject" Target="../embeddings/oleObject380.bin"/><Relationship Id="rId14" Type="http://schemas.openxmlformats.org/officeDocument/2006/relationships/image" Target="../media/image233.wmf"/><Relationship Id="rId13" Type="http://schemas.openxmlformats.org/officeDocument/2006/relationships/oleObject" Target="../embeddings/oleObject379.bin"/><Relationship Id="rId12" Type="http://schemas.openxmlformats.org/officeDocument/2006/relationships/image" Target="../media/image232.wmf"/><Relationship Id="rId11" Type="http://schemas.openxmlformats.org/officeDocument/2006/relationships/oleObject" Target="../embeddings/oleObject378.bin"/><Relationship Id="rId10" Type="http://schemas.openxmlformats.org/officeDocument/2006/relationships/image" Target="../media/image226.wmf"/><Relationship Id="rId1" Type="http://schemas.openxmlformats.org/officeDocument/2006/relationships/oleObject" Target="../embeddings/oleObject373.bin"/></Relationships>
</file>

<file path=ppt/slides/_rels/slide67.xml.rels><?xml version="1.0" encoding="UTF-8" standalone="yes"?>
<Relationships xmlns="http://schemas.openxmlformats.org/package/2006/relationships"><Relationship Id="rId9" Type="http://schemas.openxmlformats.org/officeDocument/2006/relationships/vmlDrawing" Target="../drawings/vmlDrawing53.vml"/><Relationship Id="rId8" Type="http://schemas.openxmlformats.org/officeDocument/2006/relationships/slideLayout" Target="../slideLayouts/slideLayout7.xml"/><Relationship Id="rId7" Type="http://schemas.openxmlformats.org/officeDocument/2006/relationships/image" Target="../media/image237.wmf"/><Relationship Id="rId6" Type="http://schemas.openxmlformats.org/officeDocument/2006/relationships/oleObject" Target="../embeddings/oleObject383.bin"/><Relationship Id="rId5" Type="http://schemas.openxmlformats.org/officeDocument/2006/relationships/image" Target="../media/image236.wmf"/><Relationship Id="rId4" Type="http://schemas.openxmlformats.org/officeDocument/2006/relationships/oleObject" Target="../embeddings/oleObject382.bin"/><Relationship Id="rId3" Type="http://schemas.openxmlformats.org/officeDocument/2006/relationships/image" Target="../media/image235.wmf"/><Relationship Id="rId2" Type="http://schemas.openxmlformats.org/officeDocument/2006/relationships/oleObject" Target="../embeddings/oleObject381.bin"/><Relationship Id="rId1" Type="http://schemas.openxmlformats.org/officeDocument/2006/relationships/image" Target="../media/image118.png"/></Relationships>
</file>

<file path=ppt/slides/_rels/slide68.xml.rels><?xml version="1.0" encoding="UTF-8" standalone="yes"?>
<Relationships xmlns="http://schemas.openxmlformats.org/package/2006/relationships"><Relationship Id="rId4" Type="http://schemas.openxmlformats.org/officeDocument/2006/relationships/vmlDrawing" Target="../drawings/vmlDrawing54.vml"/><Relationship Id="rId3" Type="http://schemas.openxmlformats.org/officeDocument/2006/relationships/slideLayout" Target="../slideLayouts/slideLayout7.xml"/><Relationship Id="rId2" Type="http://schemas.openxmlformats.org/officeDocument/2006/relationships/image" Target="../media/image238.wmf"/><Relationship Id="rId1" Type="http://schemas.openxmlformats.org/officeDocument/2006/relationships/oleObject" Target="../embeddings/oleObject384.bin"/></Relationships>
</file>

<file path=ppt/slides/_rels/slide69.xml.rels><?xml version="1.0" encoding="UTF-8" standalone="yes"?>
<Relationships xmlns="http://schemas.openxmlformats.org/package/2006/relationships"><Relationship Id="rId9" Type="http://schemas.openxmlformats.org/officeDocument/2006/relationships/oleObject" Target="../embeddings/oleObject389.bin"/><Relationship Id="rId8" Type="http://schemas.openxmlformats.org/officeDocument/2006/relationships/image" Target="../media/image97.wmf"/><Relationship Id="rId7" Type="http://schemas.openxmlformats.org/officeDocument/2006/relationships/oleObject" Target="../embeddings/oleObject388.bin"/><Relationship Id="rId6" Type="http://schemas.openxmlformats.org/officeDocument/2006/relationships/image" Target="../media/image239.wmf"/><Relationship Id="rId5" Type="http://schemas.openxmlformats.org/officeDocument/2006/relationships/oleObject" Target="../embeddings/oleObject387.bin"/><Relationship Id="rId4" Type="http://schemas.openxmlformats.org/officeDocument/2006/relationships/image" Target="../media/image122.wmf"/><Relationship Id="rId3" Type="http://schemas.openxmlformats.org/officeDocument/2006/relationships/oleObject" Target="../embeddings/oleObject386.bin"/><Relationship Id="rId2" Type="http://schemas.openxmlformats.org/officeDocument/2006/relationships/image" Target="../media/image98.wmf"/><Relationship Id="rId13" Type="http://schemas.openxmlformats.org/officeDocument/2006/relationships/vmlDrawing" Target="../drawings/vmlDrawing55.vml"/><Relationship Id="rId12" Type="http://schemas.openxmlformats.org/officeDocument/2006/relationships/slideLayout" Target="../slideLayouts/slideLayout7.xml"/><Relationship Id="rId11" Type="http://schemas.openxmlformats.org/officeDocument/2006/relationships/oleObject" Target="../embeddings/oleObject390.bin"/><Relationship Id="rId10" Type="http://schemas.openxmlformats.org/officeDocument/2006/relationships/image" Target="../media/image240.wmf"/><Relationship Id="rId1" Type="http://schemas.openxmlformats.org/officeDocument/2006/relationships/oleObject" Target="../embeddings/oleObject385.bin"/></Relationships>
</file>

<file path=ppt/slides/_rels/slide7.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 Id="rId3" Type="http://schemas.openxmlformats.org/officeDocument/2006/relationships/oleObject" Target="../embeddings/oleObject6.bin"/><Relationship Id="rId2" Type="http://schemas.openxmlformats.org/officeDocument/2006/relationships/image" Target="../media/image7.wmf"/><Relationship Id="rId1" Type="http://schemas.openxmlformats.org/officeDocument/2006/relationships/oleObject" Target="../embeddings/oleObject5.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1.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2.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3.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4.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5.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6.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7.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8.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11-5&#36808;&#20811;&#32819;&#23385;&#24178;&#28041;&#20202;.pp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9" Type="http://schemas.openxmlformats.org/officeDocument/2006/relationships/oleObject" Target="../embeddings/oleObject395.bin"/><Relationship Id="rId8" Type="http://schemas.openxmlformats.org/officeDocument/2006/relationships/image" Target="../media/image252.wmf"/><Relationship Id="rId7" Type="http://schemas.openxmlformats.org/officeDocument/2006/relationships/oleObject" Target="../embeddings/oleObject394.bin"/><Relationship Id="rId6" Type="http://schemas.openxmlformats.org/officeDocument/2006/relationships/image" Target="../media/image251.wmf"/><Relationship Id="rId5" Type="http://schemas.openxmlformats.org/officeDocument/2006/relationships/oleObject" Target="../embeddings/oleObject393.bin"/><Relationship Id="rId4" Type="http://schemas.openxmlformats.org/officeDocument/2006/relationships/image" Target="../media/image250.wmf"/><Relationship Id="rId3" Type="http://schemas.openxmlformats.org/officeDocument/2006/relationships/oleObject" Target="../embeddings/oleObject392.bin"/><Relationship Id="rId20" Type="http://schemas.openxmlformats.org/officeDocument/2006/relationships/vmlDrawing" Target="../drawings/vmlDrawing56.vml"/><Relationship Id="rId2" Type="http://schemas.openxmlformats.org/officeDocument/2006/relationships/image" Target="../media/image249.wmf"/><Relationship Id="rId19" Type="http://schemas.openxmlformats.org/officeDocument/2006/relationships/slideLayout" Target="../slideLayouts/slideLayout7.xml"/><Relationship Id="rId18" Type="http://schemas.openxmlformats.org/officeDocument/2006/relationships/image" Target="../media/image257.wmf"/><Relationship Id="rId17" Type="http://schemas.openxmlformats.org/officeDocument/2006/relationships/oleObject" Target="../embeddings/oleObject399.bin"/><Relationship Id="rId16" Type="http://schemas.openxmlformats.org/officeDocument/2006/relationships/image" Target="../media/image256.wmf"/><Relationship Id="rId15" Type="http://schemas.openxmlformats.org/officeDocument/2006/relationships/oleObject" Target="../embeddings/oleObject398.bin"/><Relationship Id="rId14" Type="http://schemas.openxmlformats.org/officeDocument/2006/relationships/image" Target="../media/image255.wmf"/><Relationship Id="rId13" Type="http://schemas.openxmlformats.org/officeDocument/2006/relationships/oleObject" Target="../embeddings/oleObject397.bin"/><Relationship Id="rId12" Type="http://schemas.openxmlformats.org/officeDocument/2006/relationships/image" Target="../media/image254.wmf"/><Relationship Id="rId11" Type="http://schemas.openxmlformats.org/officeDocument/2006/relationships/oleObject" Target="../embeddings/oleObject396.bin"/><Relationship Id="rId10" Type="http://schemas.openxmlformats.org/officeDocument/2006/relationships/image" Target="../media/image253.wmf"/><Relationship Id="rId1" Type="http://schemas.openxmlformats.org/officeDocument/2006/relationships/oleObject" Target="../embeddings/oleObject391.bin"/></Relationships>
</file>

<file path=ppt/slides/_rels/slide81.xml.rels><?xml version="1.0" encoding="UTF-8" standalone="yes"?>
<Relationships xmlns="http://schemas.openxmlformats.org/package/2006/relationships"><Relationship Id="rId9" Type="http://schemas.openxmlformats.org/officeDocument/2006/relationships/oleObject" Target="../embeddings/oleObject404.bin"/><Relationship Id="rId8" Type="http://schemas.openxmlformats.org/officeDocument/2006/relationships/image" Target="../media/image256.wmf"/><Relationship Id="rId7" Type="http://schemas.openxmlformats.org/officeDocument/2006/relationships/oleObject" Target="../embeddings/oleObject403.bin"/><Relationship Id="rId6" Type="http://schemas.openxmlformats.org/officeDocument/2006/relationships/image" Target="../media/image249.wmf"/><Relationship Id="rId5" Type="http://schemas.openxmlformats.org/officeDocument/2006/relationships/oleObject" Target="../embeddings/oleObject402.bin"/><Relationship Id="rId4" Type="http://schemas.openxmlformats.org/officeDocument/2006/relationships/image" Target="../media/image250.wmf"/><Relationship Id="rId3" Type="http://schemas.openxmlformats.org/officeDocument/2006/relationships/oleObject" Target="../embeddings/oleObject401.bin"/><Relationship Id="rId20" Type="http://schemas.openxmlformats.org/officeDocument/2006/relationships/vmlDrawing" Target="../drawings/vmlDrawing57.vml"/><Relationship Id="rId2" Type="http://schemas.openxmlformats.org/officeDocument/2006/relationships/image" Target="../media/image251.wmf"/><Relationship Id="rId19" Type="http://schemas.openxmlformats.org/officeDocument/2006/relationships/slideLayout" Target="../slideLayouts/slideLayout7.xml"/><Relationship Id="rId18" Type="http://schemas.openxmlformats.org/officeDocument/2006/relationships/image" Target="../media/image26.wmf"/><Relationship Id="rId17" Type="http://schemas.openxmlformats.org/officeDocument/2006/relationships/oleObject" Target="../embeddings/oleObject408.bin"/><Relationship Id="rId16" Type="http://schemas.openxmlformats.org/officeDocument/2006/relationships/image" Target="../media/image260.wmf"/><Relationship Id="rId15" Type="http://schemas.openxmlformats.org/officeDocument/2006/relationships/oleObject" Target="../embeddings/oleObject407.bin"/><Relationship Id="rId14" Type="http://schemas.openxmlformats.org/officeDocument/2006/relationships/image" Target="../media/image259.wmf"/><Relationship Id="rId13" Type="http://schemas.openxmlformats.org/officeDocument/2006/relationships/oleObject" Target="../embeddings/oleObject406.bin"/><Relationship Id="rId12" Type="http://schemas.openxmlformats.org/officeDocument/2006/relationships/image" Target="../media/image258.wmf"/><Relationship Id="rId11" Type="http://schemas.openxmlformats.org/officeDocument/2006/relationships/oleObject" Target="../embeddings/oleObject405.bin"/><Relationship Id="rId10" Type="http://schemas.openxmlformats.org/officeDocument/2006/relationships/image" Target="../media/image255.wmf"/><Relationship Id="rId1" Type="http://schemas.openxmlformats.org/officeDocument/2006/relationships/oleObject" Target="../embeddings/oleObject400.bin"/></Relationships>
</file>

<file path=ppt/slides/_rels/slide82.xml.rels><?xml version="1.0" encoding="UTF-8" standalone="yes"?>
<Relationships xmlns="http://schemas.openxmlformats.org/package/2006/relationships"><Relationship Id="rId9" Type="http://schemas.openxmlformats.org/officeDocument/2006/relationships/oleObject" Target="../embeddings/oleObject413.bin"/><Relationship Id="rId8" Type="http://schemas.openxmlformats.org/officeDocument/2006/relationships/image" Target="../media/image26.wmf"/><Relationship Id="rId7" Type="http://schemas.openxmlformats.org/officeDocument/2006/relationships/oleObject" Target="../embeddings/oleObject412.bin"/><Relationship Id="rId6" Type="http://schemas.openxmlformats.org/officeDocument/2006/relationships/image" Target="../media/image255.wmf"/><Relationship Id="rId5" Type="http://schemas.openxmlformats.org/officeDocument/2006/relationships/oleObject" Target="../embeddings/oleObject411.bin"/><Relationship Id="rId4" Type="http://schemas.openxmlformats.org/officeDocument/2006/relationships/image" Target="../media/image256.wmf"/><Relationship Id="rId3" Type="http://schemas.openxmlformats.org/officeDocument/2006/relationships/oleObject" Target="../embeddings/oleObject410.bin"/><Relationship Id="rId20" Type="http://schemas.openxmlformats.org/officeDocument/2006/relationships/vmlDrawing" Target="../drawings/vmlDrawing58.vml"/><Relationship Id="rId2" Type="http://schemas.openxmlformats.org/officeDocument/2006/relationships/image" Target="../media/image261.wmf"/><Relationship Id="rId19" Type="http://schemas.openxmlformats.org/officeDocument/2006/relationships/slideLayout" Target="../slideLayouts/slideLayout7.xml"/><Relationship Id="rId18" Type="http://schemas.openxmlformats.org/officeDocument/2006/relationships/image" Target="../media/image262.wmf"/><Relationship Id="rId17" Type="http://schemas.openxmlformats.org/officeDocument/2006/relationships/oleObject" Target="../embeddings/oleObject417.bin"/><Relationship Id="rId16" Type="http://schemas.openxmlformats.org/officeDocument/2006/relationships/image" Target="../media/image237.wmf"/><Relationship Id="rId15" Type="http://schemas.openxmlformats.org/officeDocument/2006/relationships/oleObject" Target="../embeddings/oleObject416.bin"/><Relationship Id="rId14" Type="http://schemas.openxmlformats.org/officeDocument/2006/relationships/image" Target="../media/image257.wmf"/><Relationship Id="rId13" Type="http://schemas.openxmlformats.org/officeDocument/2006/relationships/oleObject" Target="../embeddings/oleObject415.bin"/><Relationship Id="rId12" Type="http://schemas.openxmlformats.org/officeDocument/2006/relationships/image" Target="../media/image260.wmf"/><Relationship Id="rId11" Type="http://schemas.openxmlformats.org/officeDocument/2006/relationships/oleObject" Target="../embeddings/oleObject414.bin"/><Relationship Id="rId10" Type="http://schemas.openxmlformats.org/officeDocument/2006/relationships/image" Target="../media/image259.wmf"/><Relationship Id="rId1" Type="http://schemas.openxmlformats.org/officeDocument/2006/relationships/oleObject" Target="../embeddings/oleObject409.bin"/></Relationships>
</file>

<file path=ppt/slides/_rels/slide83.xml.rels><?xml version="1.0" encoding="UTF-8" standalone="yes"?>
<Relationships xmlns="http://schemas.openxmlformats.org/package/2006/relationships"><Relationship Id="rId9" Type="http://schemas.openxmlformats.org/officeDocument/2006/relationships/vmlDrawing" Target="../drawings/vmlDrawing59.vml"/><Relationship Id="rId8" Type="http://schemas.openxmlformats.org/officeDocument/2006/relationships/slideLayout" Target="../slideLayouts/slideLayout7.xml"/><Relationship Id="rId7" Type="http://schemas.openxmlformats.org/officeDocument/2006/relationships/image" Target="../media/image265.png"/><Relationship Id="rId6" Type="http://schemas.microsoft.com/office/2007/relationships/media" Target="file:///C:\Documents%20and%20Settings\Administrator\&#26700;&#38754;\&#31532;11&#31456;%20&#20809;&#23398;\taiowen1.avi" TargetMode="External"/><Relationship Id="rId5" Type="http://schemas.openxmlformats.org/officeDocument/2006/relationships/video" Target="file:///C:\Documents%20and%20Settings\Administrator\&#26700;&#38754;\&#31532;11&#31456;%20&#20809;&#23398;\taiowen1.avi" TargetMode="External"/><Relationship Id="rId4" Type="http://schemas.openxmlformats.org/officeDocument/2006/relationships/image" Target="../media/image264.wmf"/><Relationship Id="rId3" Type="http://schemas.openxmlformats.org/officeDocument/2006/relationships/oleObject" Target="../embeddings/oleObject419.bin"/><Relationship Id="rId2" Type="http://schemas.openxmlformats.org/officeDocument/2006/relationships/image" Target="../media/image263.wmf"/><Relationship Id="rId1" Type="http://schemas.openxmlformats.org/officeDocument/2006/relationships/oleObject" Target="../embeddings/oleObject418.bin"/></Relationships>
</file>

<file path=ppt/slides/_rels/slide84.xml.rels><?xml version="1.0" encoding="UTF-8" standalone="yes"?>
<Relationships xmlns="http://schemas.openxmlformats.org/package/2006/relationships"><Relationship Id="rId9" Type="http://schemas.openxmlformats.org/officeDocument/2006/relationships/oleObject" Target="../embeddings/oleObject424.bin"/><Relationship Id="rId8" Type="http://schemas.openxmlformats.org/officeDocument/2006/relationships/image" Target="../media/image255.wmf"/><Relationship Id="rId7" Type="http://schemas.openxmlformats.org/officeDocument/2006/relationships/oleObject" Target="../embeddings/oleObject423.bin"/><Relationship Id="rId6" Type="http://schemas.openxmlformats.org/officeDocument/2006/relationships/image" Target="../media/image256.wmf"/><Relationship Id="rId5" Type="http://schemas.openxmlformats.org/officeDocument/2006/relationships/oleObject" Target="../embeddings/oleObject422.bin"/><Relationship Id="rId4" Type="http://schemas.openxmlformats.org/officeDocument/2006/relationships/image" Target="../media/image267.wmf"/><Relationship Id="rId3" Type="http://schemas.openxmlformats.org/officeDocument/2006/relationships/oleObject" Target="../embeddings/oleObject421.bin"/><Relationship Id="rId24" Type="http://schemas.openxmlformats.org/officeDocument/2006/relationships/vmlDrawing" Target="../drawings/vmlDrawing60.vml"/><Relationship Id="rId23" Type="http://schemas.openxmlformats.org/officeDocument/2006/relationships/slideLayout" Target="../slideLayouts/slideLayout7.xml"/><Relationship Id="rId22" Type="http://schemas.openxmlformats.org/officeDocument/2006/relationships/image" Target="../media/image269.wmf"/><Relationship Id="rId21" Type="http://schemas.openxmlformats.org/officeDocument/2006/relationships/oleObject" Target="../embeddings/oleObject430.bin"/><Relationship Id="rId20" Type="http://schemas.openxmlformats.org/officeDocument/2006/relationships/image" Target="../media/image240.wmf"/><Relationship Id="rId2" Type="http://schemas.openxmlformats.org/officeDocument/2006/relationships/image" Target="../media/image266.wmf"/><Relationship Id="rId19" Type="http://schemas.openxmlformats.org/officeDocument/2006/relationships/oleObject" Target="../embeddings/oleObject429.bin"/><Relationship Id="rId18" Type="http://schemas.openxmlformats.org/officeDocument/2006/relationships/image" Target="../media/image268.wmf"/><Relationship Id="rId17" Type="http://schemas.openxmlformats.org/officeDocument/2006/relationships/oleObject" Target="../embeddings/oleObject428.bin"/><Relationship Id="rId16" Type="http://schemas.openxmlformats.org/officeDocument/2006/relationships/image" Target="../media/image259.wmf"/><Relationship Id="rId15" Type="http://schemas.openxmlformats.org/officeDocument/2006/relationships/oleObject" Target="../embeddings/oleObject427.bin"/><Relationship Id="rId14" Type="http://schemas.openxmlformats.org/officeDocument/2006/relationships/image" Target="../media/image257.wmf"/><Relationship Id="rId13" Type="http://schemas.openxmlformats.org/officeDocument/2006/relationships/oleObject" Target="../embeddings/oleObject426.bin"/><Relationship Id="rId12" Type="http://schemas.openxmlformats.org/officeDocument/2006/relationships/image" Target="../media/image260.wmf"/><Relationship Id="rId11" Type="http://schemas.openxmlformats.org/officeDocument/2006/relationships/oleObject" Target="../embeddings/oleObject425.bin"/><Relationship Id="rId10" Type="http://schemas.openxmlformats.org/officeDocument/2006/relationships/image" Target="../media/image26.wmf"/><Relationship Id="rId1" Type="http://schemas.openxmlformats.org/officeDocument/2006/relationships/oleObject" Target="../embeddings/oleObject420.bin"/></Relationships>
</file>

<file path=ppt/slides/_rels/slide85.xml.rels><?xml version="1.0" encoding="UTF-8" standalone="yes"?>
<Relationships xmlns="http://schemas.openxmlformats.org/package/2006/relationships"><Relationship Id="rId9" Type="http://schemas.openxmlformats.org/officeDocument/2006/relationships/oleObject" Target="../embeddings/oleObject435.bin"/><Relationship Id="rId8" Type="http://schemas.openxmlformats.org/officeDocument/2006/relationships/image" Target="../media/image255.wmf"/><Relationship Id="rId7" Type="http://schemas.openxmlformats.org/officeDocument/2006/relationships/oleObject" Target="../embeddings/oleObject434.bin"/><Relationship Id="rId6" Type="http://schemas.openxmlformats.org/officeDocument/2006/relationships/image" Target="../media/image256.wmf"/><Relationship Id="rId5" Type="http://schemas.openxmlformats.org/officeDocument/2006/relationships/oleObject" Target="../embeddings/oleObject433.bin"/><Relationship Id="rId4" Type="http://schemas.openxmlformats.org/officeDocument/2006/relationships/image" Target="../media/image271.wmf"/><Relationship Id="rId3" Type="http://schemas.openxmlformats.org/officeDocument/2006/relationships/oleObject" Target="../embeddings/oleObject432.bin"/><Relationship Id="rId22" Type="http://schemas.openxmlformats.org/officeDocument/2006/relationships/vmlDrawing" Target="../drawings/vmlDrawing61.vml"/><Relationship Id="rId21" Type="http://schemas.openxmlformats.org/officeDocument/2006/relationships/slideLayout" Target="../slideLayouts/slideLayout7.xml"/><Relationship Id="rId20" Type="http://schemas.openxmlformats.org/officeDocument/2006/relationships/image" Target="../media/image240.wmf"/><Relationship Id="rId2" Type="http://schemas.openxmlformats.org/officeDocument/2006/relationships/image" Target="../media/image270.wmf"/><Relationship Id="rId19" Type="http://schemas.openxmlformats.org/officeDocument/2006/relationships/oleObject" Target="../embeddings/oleObject440.bin"/><Relationship Id="rId18" Type="http://schemas.openxmlformats.org/officeDocument/2006/relationships/image" Target="../media/image268.wmf"/><Relationship Id="rId17" Type="http://schemas.openxmlformats.org/officeDocument/2006/relationships/oleObject" Target="../embeddings/oleObject439.bin"/><Relationship Id="rId16" Type="http://schemas.openxmlformats.org/officeDocument/2006/relationships/image" Target="../media/image259.wmf"/><Relationship Id="rId15" Type="http://schemas.openxmlformats.org/officeDocument/2006/relationships/oleObject" Target="../embeddings/oleObject438.bin"/><Relationship Id="rId14" Type="http://schemas.openxmlformats.org/officeDocument/2006/relationships/image" Target="../media/image257.wmf"/><Relationship Id="rId13" Type="http://schemas.openxmlformats.org/officeDocument/2006/relationships/oleObject" Target="../embeddings/oleObject437.bin"/><Relationship Id="rId12" Type="http://schemas.openxmlformats.org/officeDocument/2006/relationships/image" Target="../media/image260.wmf"/><Relationship Id="rId11" Type="http://schemas.openxmlformats.org/officeDocument/2006/relationships/oleObject" Target="../embeddings/oleObject436.bin"/><Relationship Id="rId10" Type="http://schemas.openxmlformats.org/officeDocument/2006/relationships/image" Target="../media/image26.wmf"/><Relationship Id="rId1" Type="http://schemas.openxmlformats.org/officeDocument/2006/relationships/oleObject" Target="../embeddings/oleObject431.bin"/></Relationships>
</file>

<file path=ppt/slides/_rels/slide86.xml.rels><?xml version="1.0" encoding="UTF-8" standalone="yes"?>
<Relationships xmlns="http://schemas.openxmlformats.org/package/2006/relationships"><Relationship Id="rId9" Type="http://schemas.openxmlformats.org/officeDocument/2006/relationships/oleObject" Target="../embeddings/oleObject445.bin"/><Relationship Id="rId8" Type="http://schemas.openxmlformats.org/officeDocument/2006/relationships/image" Target="../media/image275.wmf"/><Relationship Id="rId7" Type="http://schemas.openxmlformats.org/officeDocument/2006/relationships/oleObject" Target="../embeddings/oleObject444.bin"/><Relationship Id="rId6" Type="http://schemas.openxmlformats.org/officeDocument/2006/relationships/image" Target="../media/image274.wmf"/><Relationship Id="rId5" Type="http://schemas.openxmlformats.org/officeDocument/2006/relationships/oleObject" Target="../embeddings/oleObject443.bin"/><Relationship Id="rId4" Type="http://schemas.openxmlformats.org/officeDocument/2006/relationships/image" Target="../media/image273.wmf"/><Relationship Id="rId3" Type="http://schemas.openxmlformats.org/officeDocument/2006/relationships/oleObject" Target="../embeddings/oleObject442.bin"/><Relationship Id="rId2" Type="http://schemas.openxmlformats.org/officeDocument/2006/relationships/image" Target="../media/image272.wmf"/><Relationship Id="rId12" Type="http://schemas.openxmlformats.org/officeDocument/2006/relationships/vmlDrawing" Target="../drawings/vmlDrawing62.vml"/><Relationship Id="rId11" Type="http://schemas.openxmlformats.org/officeDocument/2006/relationships/slideLayout" Target="../slideLayouts/slideLayout7.xml"/><Relationship Id="rId10" Type="http://schemas.openxmlformats.org/officeDocument/2006/relationships/image" Target="../media/image276.wmf"/><Relationship Id="rId1" Type="http://schemas.openxmlformats.org/officeDocument/2006/relationships/oleObject" Target="../embeddings/oleObject441.bin"/></Relationships>
</file>

<file path=ppt/slides/_rels/slide87.xml.rels><?xml version="1.0" encoding="UTF-8" standalone="yes"?>
<Relationships xmlns="http://schemas.openxmlformats.org/package/2006/relationships"><Relationship Id="rId9" Type="http://schemas.openxmlformats.org/officeDocument/2006/relationships/oleObject" Target="../embeddings/oleObject450.bin"/><Relationship Id="rId8" Type="http://schemas.openxmlformats.org/officeDocument/2006/relationships/image" Target="../media/image280.wmf"/><Relationship Id="rId7" Type="http://schemas.openxmlformats.org/officeDocument/2006/relationships/oleObject" Target="../embeddings/oleObject449.bin"/><Relationship Id="rId6" Type="http://schemas.openxmlformats.org/officeDocument/2006/relationships/image" Target="../media/image279.wmf"/><Relationship Id="rId5" Type="http://schemas.openxmlformats.org/officeDocument/2006/relationships/oleObject" Target="../embeddings/oleObject448.bin"/><Relationship Id="rId4" Type="http://schemas.openxmlformats.org/officeDocument/2006/relationships/image" Target="../media/image278.wmf"/><Relationship Id="rId3" Type="http://schemas.openxmlformats.org/officeDocument/2006/relationships/oleObject" Target="../embeddings/oleObject447.bin"/><Relationship Id="rId2" Type="http://schemas.openxmlformats.org/officeDocument/2006/relationships/image" Target="../media/image277.wmf"/><Relationship Id="rId12" Type="http://schemas.openxmlformats.org/officeDocument/2006/relationships/vmlDrawing" Target="../drawings/vmlDrawing63.vml"/><Relationship Id="rId11" Type="http://schemas.openxmlformats.org/officeDocument/2006/relationships/slideLayout" Target="../slideLayouts/slideLayout7.xml"/><Relationship Id="rId10" Type="http://schemas.openxmlformats.org/officeDocument/2006/relationships/image" Target="../media/image281.wmf"/><Relationship Id="rId1" Type="http://schemas.openxmlformats.org/officeDocument/2006/relationships/oleObject" Target="../embeddings/oleObject446.bin"/></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image" Target="../media/image11.wmf"/><Relationship Id="rId3" Type="http://schemas.openxmlformats.org/officeDocument/2006/relationships/oleObject" Target="../embeddings/oleObject9.bin"/><Relationship Id="rId2" Type="http://schemas.openxmlformats.org/officeDocument/2006/relationships/image" Target="../media/image10.wmf"/><Relationship Id="rId1"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oban-4-1-"/>
          <p:cNvPicPr>
            <a:picLocks noChangeAspect="1" noChangeArrowheads="1"/>
          </p:cNvPicPr>
          <p:nvPr/>
        </p:nvPicPr>
        <p:blipFill>
          <a:blip r:embed="rId1" cstate="print"/>
          <a:srcRect/>
          <a:stretch>
            <a:fillRect/>
          </a:stretch>
        </p:blipFill>
        <p:spPr bwMode="auto">
          <a:xfrm>
            <a:off x="0" y="-23813"/>
            <a:ext cx="9144000" cy="6905626"/>
          </a:xfrm>
          <a:prstGeom prst="rect">
            <a:avLst/>
          </a:prstGeom>
          <a:noFill/>
        </p:spPr>
      </p:pic>
      <p:sp>
        <p:nvSpPr>
          <p:cNvPr id="2053" name="Rectangle 5"/>
          <p:cNvSpPr>
            <a:spLocks noGrp="1" noChangeArrowheads="1"/>
          </p:cNvSpPr>
          <p:nvPr>
            <p:ph type="ctrTitle"/>
          </p:nvPr>
        </p:nvSpPr>
        <p:spPr bwMode="auto">
          <a:xfrm>
            <a:off x="914400" y="2819400"/>
            <a:ext cx="6911975" cy="1581150"/>
          </a:xfrm>
          <a:noFill/>
          <a:ln>
            <a:miter lim="800000"/>
          </a:ln>
          <a:effectLst>
            <a:outerShdw dist="35921" dir="2700000" algn="ctr" rotWithShape="0">
              <a:schemeClr val="bg2"/>
            </a:outerShdw>
          </a:effectLst>
        </p:spPr>
        <p:txBody>
          <a:bodyPr vert="horz" wrap="square" lIns="91440" tIns="45720" rIns="91440" bIns="45720" numCol="1" anchor="t" anchorCtr="0" compatLnSpc="1">
            <a:normAutofit/>
          </a:bodyPr>
          <a:lstStyle/>
          <a:p>
            <a:pPr>
              <a:lnSpc>
                <a:spcPct val="120000"/>
              </a:lnSpc>
            </a:pPr>
            <a:r>
              <a:rPr lang="zh-CN" altLang="en-US" sz="8000" b="1" dirty="0">
                <a:solidFill>
                  <a:srgbClr val="FF9900"/>
                </a:solidFill>
                <a:latin typeface="华文细黑" pitchFamily="2" charset="-122"/>
                <a:ea typeface="华文细黑" pitchFamily="2" charset="-122"/>
              </a:rPr>
              <a:t>光 </a:t>
            </a:r>
            <a:r>
              <a:rPr lang="zh-CN" altLang="en-US" sz="8000" b="1" dirty="0" smtClean="0">
                <a:solidFill>
                  <a:srgbClr val="FF9900"/>
                </a:solidFill>
                <a:latin typeface="华文细黑" pitchFamily="2" charset="-122"/>
                <a:ea typeface="华文细黑" pitchFamily="2" charset="-122"/>
              </a:rPr>
              <a:t> 的  干  涉</a:t>
            </a:r>
            <a:endParaRPr lang="zh-CN" altLang="en-US" sz="8000" b="1" dirty="0">
              <a:solidFill>
                <a:srgbClr val="FF9900"/>
              </a:solidFill>
              <a:latin typeface="华文细黑" pitchFamily="2" charset="-122"/>
              <a:ea typeface="华文细黑" pitchFamily="2" charset="-122"/>
            </a:endParaRPr>
          </a:p>
        </p:txBody>
      </p:sp>
      <p:sp>
        <p:nvSpPr>
          <p:cNvPr id="2055" name="Rectangle 7"/>
          <p:cNvSpPr>
            <a:spLocks noChangeArrowheads="1"/>
          </p:cNvSpPr>
          <p:nvPr/>
        </p:nvSpPr>
        <p:spPr bwMode="auto">
          <a:xfrm>
            <a:off x="2286000" y="1524000"/>
            <a:ext cx="5029200" cy="1006475"/>
          </a:xfrm>
          <a:prstGeom prst="rect">
            <a:avLst/>
          </a:prstGeom>
          <a:noFill/>
          <a:ln w="9525">
            <a:noFill/>
            <a:miter lim="800000"/>
          </a:ln>
          <a:effectLst>
            <a:outerShdw dist="35921" dir="2700000" algn="ctr" rotWithShape="0">
              <a:schemeClr val="bg2"/>
            </a:outerShdw>
          </a:effectLst>
        </p:spPr>
        <p:txBody>
          <a:bodyPr>
            <a:spAutoFit/>
          </a:bodyPr>
          <a:lstStyle/>
          <a:p>
            <a:r>
              <a:rPr lang="zh-CN" altLang="en-US" sz="6000" b="1" dirty="0">
                <a:solidFill>
                  <a:srgbClr val="FF9900"/>
                </a:solidFill>
                <a:ea typeface="华文细黑" pitchFamily="2" charset="-122"/>
              </a:rPr>
              <a:t>第  十  </a:t>
            </a:r>
            <a:r>
              <a:rPr lang="zh-CN" altLang="en-US" sz="6000" b="1" dirty="0" smtClean="0">
                <a:solidFill>
                  <a:srgbClr val="FF9900"/>
                </a:solidFill>
                <a:ea typeface="华文细黑" pitchFamily="2" charset="-122"/>
              </a:rPr>
              <a:t>三  </a:t>
            </a:r>
            <a:r>
              <a:rPr lang="zh-CN" altLang="en-US" sz="6000" b="1" dirty="0">
                <a:solidFill>
                  <a:srgbClr val="FF9900"/>
                </a:solidFill>
                <a:ea typeface="华文细黑" pitchFamily="2" charset="-122"/>
              </a:rPr>
              <a:t>章</a:t>
            </a:r>
            <a:endParaRPr lang="zh-CN" altLang="en-US" sz="6000" b="1" dirty="0">
              <a:solidFill>
                <a:srgbClr val="FF9900"/>
              </a:solidFill>
              <a:ea typeface="华文细黑"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2">
            <a:hlinkClick r:id="rId1"/>
          </p:cNvPr>
          <p:cNvSpPr>
            <a:spLocks noChangeArrowheads="1"/>
          </p:cNvSpPr>
          <p:nvPr/>
        </p:nvSpPr>
        <p:spPr bwMode="auto">
          <a:xfrm>
            <a:off x="639763" y="2057400"/>
            <a:ext cx="7208837" cy="482600"/>
          </a:xfrm>
          <a:prstGeom prst="rect">
            <a:avLst/>
          </a:prstGeom>
          <a:noFill/>
          <a:ln w="9525">
            <a:noFill/>
            <a:miter lim="800000"/>
          </a:ln>
          <a:effectLst/>
        </p:spPr>
        <p:txBody>
          <a:bodyPr>
            <a:spAutoFit/>
          </a:bodyPr>
          <a:lstStyle/>
          <a:p>
            <a:pPr>
              <a:lnSpc>
                <a:spcPct val="80000"/>
              </a:lnSpc>
              <a:spcBef>
                <a:spcPct val="50000"/>
              </a:spcBef>
            </a:pPr>
            <a:r>
              <a:rPr kumimoji="1" lang="en-US" altLang="zh-CN" sz="3200" b="1" dirty="0">
                <a:solidFill>
                  <a:srgbClr val="000066"/>
                </a:solidFill>
                <a:latin typeface="楷体_GB2312" pitchFamily="49" charset="-122"/>
                <a:ea typeface="楷体_GB2312" pitchFamily="49" charset="-122"/>
              </a:rPr>
              <a:t> </a:t>
            </a:r>
            <a:r>
              <a:rPr kumimoji="1" lang="en-US" altLang="zh-CN" sz="3200" b="1" dirty="0" smtClean="0">
                <a:solidFill>
                  <a:srgbClr val="000066"/>
                </a:solidFill>
                <a:latin typeface="楷体_GB2312" pitchFamily="49" charset="-122"/>
                <a:ea typeface="楷体_GB2312" pitchFamily="49" charset="-122"/>
              </a:rPr>
              <a:t>13-2 </a:t>
            </a:r>
            <a:r>
              <a:rPr kumimoji="1" lang="zh-CN" altLang="en-US" sz="3200" b="1" dirty="0">
                <a:solidFill>
                  <a:srgbClr val="000066"/>
                </a:solidFill>
                <a:latin typeface="楷体_GB2312" pitchFamily="49" charset="-122"/>
                <a:ea typeface="楷体_GB2312" pitchFamily="49" charset="-122"/>
              </a:rPr>
              <a:t>杨氏双缝干涉实验   劳埃德镜</a:t>
            </a:r>
            <a:endParaRPr kumimoji="1" lang="zh-CN" altLang="en-US" sz="3200" b="1" dirty="0">
              <a:solidFill>
                <a:srgbClr val="000066"/>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AutoShape 3"/>
          <p:cNvSpPr>
            <a:spLocks noChangeArrowheads="1"/>
          </p:cNvSpPr>
          <p:nvPr/>
        </p:nvSpPr>
        <p:spPr bwMode="auto">
          <a:xfrm>
            <a:off x="3133725" y="2590800"/>
            <a:ext cx="304800" cy="381000"/>
          </a:xfrm>
          <a:prstGeom prst="wedgeRoundRectCallout">
            <a:avLst>
              <a:gd name="adj1" fmla="val -143750"/>
              <a:gd name="adj2" fmla="val 200000"/>
              <a:gd name="adj3" fmla="val 16667"/>
            </a:avLst>
          </a:prstGeom>
          <a:gradFill rotWithShape="0">
            <a:gsLst>
              <a:gs pos="0">
                <a:schemeClr val="accent1"/>
              </a:gs>
              <a:gs pos="50000">
                <a:schemeClr val="bg1"/>
              </a:gs>
              <a:gs pos="100000">
                <a:schemeClr val="accent1"/>
              </a:gs>
            </a:gsLst>
            <a:lin ang="5400000" scaled="1"/>
          </a:gradFill>
          <a:ln w="9525">
            <a:solidFill>
              <a:schemeClr val="tx1"/>
            </a:solidFill>
            <a:miter lim="800000"/>
          </a:ln>
          <a:effectLst/>
        </p:spPr>
        <p:txBody>
          <a:bodyPr/>
          <a:lstStyle/>
          <a:p>
            <a:pPr algn="ctr">
              <a:defRPr/>
            </a:pPr>
            <a:endParaRPr lang="zh-CN" altLang="zh-CN" sz="2800" b="1">
              <a:solidFill>
                <a:srgbClr val="1C1C1C"/>
              </a:solidFill>
              <a:latin typeface="Times New Roman" panose="02020503050405090304" pitchFamily="18" charset="0"/>
            </a:endParaRPr>
          </a:p>
        </p:txBody>
      </p:sp>
      <p:sp>
        <p:nvSpPr>
          <p:cNvPr id="1046" name="Rectangle 4"/>
          <p:cNvSpPr>
            <a:spLocks noChangeArrowheads="1"/>
          </p:cNvSpPr>
          <p:nvPr/>
        </p:nvSpPr>
        <p:spPr bwMode="auto">
          <a:xfrm>
            <a:off x="771525" y="1447800"/>
            <a:ext cx="7543800" cy="3429000"/>
          </a:xfrm>
          <a:prstGeom prst="rect">
            <a:avLst/>
          </a:prstGeom>
          <a:solidFill>
            <a:schemeClr val="bg1"/>
          </a:solidFill>
          <a:ln w="9525">
            <a:solidFill>
              <a:schemeClr val="tx2"/>
            </a:solidFill>
            <a:miter lim="800000"/>
          </a:ln>
        </p:spPr>
        <p:txBody>
          <a:bodyPr wrap="none" anchor="ctr"/>
          <a:lstStyle/>
          <a:p>
            <a:pPr algn="ctr"/>
            <a:endParaRPr lang="zh-CN" altLang="zh-CN"/>
          </a:p>
        </p:txBody>
      </p:sp>
      <p:sp>
        <p:nvSpPr>
          <p:cNvPr id="1047" name="Rectangle 6" descr="深色下对角线"/>
          <p:cNvSpPr>
            <a:spLocks noChangeArrowheads="1"/>
          </p:cNvSpPr>
          <p:nvPr/>
        </p:nvSpPr>
        <p:spPr bwMode="auto">
          <a:xfrm>
            <a:off x="2371725" y="2209800"/>
            <a:ext cx="76200" cy="838200"/>
          </a:xfrm>
          <a:prstGeom prst="rect">
            <a:avLst/>
          </a:prstGeom>
          <a:pattFill prst="dkDnDiag">
            <a:fgClr>
              <a:srgbClr val="3B7283"/>
            </a:fgClr>
            <a:bgClr>
              <a:srgbClr val="7DACAD"/>
            </a:bgClr>
          </a:pattFill>
          <a:ln w="9525">
            <a:solidFill>
              <a:schemeClr val="tx1"/>
            </a:solidFill>
            <a:miter lim="800000"/>
          </a:ln>
        </p:spPr>
        <p:txBody>
          <a:bodyPr wrap="none" anchor="ctr"/>
          <a:lstStyle/>
          <a:p>
            <a:endParaRPr lang="zh-CN" altLang="en-US"/>
          </a:p>
        </p:txBody>
      </p:sp>
      <p:sp>
        <p:nvSpPr>
          <p:cNvPr id="1048" name="Rectangle 7" descr="深色下对角线"/>
          <p:cNvSpPr>
            <a:spLocks noChangeArrowheads="1"/>
          </p:cNvSpPr>
          <p:nvPr/>
        </p:nvSpPr>
        <p:spPr bwMode="auto">
          <a:xfrm>
            <a:off x="2371725" y="3200400"/>
            <a:ext cx="76200" cy="838200"/>
          </a:xfrm>
          <a:prstGeom prst="rect">
            <a:avLst/>
          </a:prstGeom>
          <a:pattFill prst="dkDnDiag">
            <a:fgClr>
              <a:srgbClr val="3B7283"/>
            </a:fgClr>
            <a:bgClr>
              <a:srgbClr val="7DACAD"/>
            </a:bgClr>
          </a:pattFill>
          <a:ln w="9525">
            <a:solidFill>
              <a:schemeClr val="tx1"/>
            </a:solidFill>
            <a:miter lim="800000"/>
          </a:ln>
        </p:spPr>
        <p:txBody>
          <a:bodyPr wrap="none" anchor="ctr"/>
          <a:lstStyle/>
          <a:p>
            <a:endParaRPr lang="zh-CN" altLang="en-US"/>
          </a:p>
        </p:txBody>
      </p:sp>
      <p:sp>
        <p:nvSpPr>
          <p:cNvPr id="1049" name="Rectangle 8" descr="深色下对角线"/>
          <p:cNvSpPr>
            <a:spLocks noChangeArrowheads="1"/>
          </p:cNvSpPr>
          <p:nvPr/>
        </p:nvSpPr>
        <p:spPr bwMode="auto">
          <a:xfrm>
            <a:off x="3286125" y="1828800"/>
            <a:ext cx="76200" cy="838200"/>
          </a:xfrm>
          <a:prstGeom prst="rect">
            <a:avLst/>
          </a:prstGeom>
          <a:pattFill prst="dkDnDiag">
            <a:fgClr>
              <a:srgbClr val="3B7283"/>
            </a:fgClr>
            <a:bgClr>
              <a:srgbClr val="7DACAD"/>
            </a:bgClr>
          </a:pattFill>
          <a:ln w="9525">
            <a:solidFill>
              <a:schemeClr val="tx1"/>
            </a:solidFill>
            <a:miter lim="800000"/>
          </a:ln>
        </p:spPr>
        <p:txBody>
          <a:bodyPr wrap="none" anchor="ctr"/>
          <a:lstStyle/>
          <a:p>
            <a:endParaRPr lang="zh-CN" altLang="en-US"/>
          </a:p>
        </p:txBody>
      </p:sp>
      <p:sp>
        <p:nvSpPr>
          <p:cNvPr id="1050" name="Rectangle 9" descr="深色下对角线"/>
          <p:cNvSpPr>
            <a:spLocks noChangeArrowheads="1"/>
          </p:cNvSpPr>
          <p:nvPr/>
        </p:nvSpPr>
        <p:spPr bwMode="auto">
          <a:xfrm>
            <a:off x="3286125" y="3581400"/>
            <a:ext cx="76200" cy="914400"/>
          </a:xfrm>
          <a:prstGeom prst="rect">
            <a:avLst/>
          </a:prstGeom>
          <a:pattFill prst="dkDnDiag">
            <a:fgClr>
              <a:srgbClr val="3B7283"/>
            </a:fgClr>
            <a:bgClr>
              <a:srgbClr val="7DACAD"/>
            </a:bgClr>
          </a:pattFill>
          <a:ln w="9525">
            <a:solidFill>
              <a:schemeClr val="tx1"/>
            </a:solidFill>
            <a:miter lim="800000"/>
          </a:ln>
        </p:spPr>
        <p:txBody>
          <a:bodyPr wrap="none" anchor="ctr"/>
          <a:lstStyle/>
          <a:p>
            <a:endParaRPr lang="zh-CN" altLang="en-US"/>
          </a:p>
        </p:txBody>
      </p:sp>
      <p:sp>
        <p:nvSpPr>
          <p:cNvPr id="1051" name="Line 10"/>
          <p:cNvSpPr>
            <a:spLocks noChangeShapeType="1"/>
          </p:cNvSpPr>
          <p:nvPr/>
        </p:nvSpPr>
        <p:spPr bwMode="auto">
          <a:xfrm>
            <a:off x="2143125" y="3124200"/>
            <a:ext cx="5934075" cy="0"/>
          </a:xfrm>
          <a:prstGeom prst="line">
            <a:avLst/>
          </a:prstGeom>
          <a:noFill/>
          <a:ln w="19050">
            <a:solidFill>
              <a:srgbClr val="000000"/>
            </a:solidFill>
            <a:prstDash val="lgDashDot"/>
            <a:round/>
            <a:headEnd type="none" w="sm" len="lg"/>
            <a:tailEnd type="none" w="sm" len="lg"/>
          </a:ln>
        </p:spPr>
        <p:txBody>
          <a:bodyPr wrap="none" anchor="ctr"/>
          <a:lstStyle/>
          <a:p>
            <a:endParaRPr lang="zh-CN" altLang="en-US"/>
          </a:p>
        </p:txBody>
      </p:sp>
      <p:sp>
        <p:nvSpPr>
          <p:cNvPr id="1052" name="Rectangle 11" descr="深色下对角线"/>
          <p:cNvSpPr>
            <a:spLocks noChangeArrowheads="1"/>
          </p:cNvSpPr>
          <p:nvPr/>
        </p:nvSpPr>
        <p:spPr bwMode="auto">
          <a:xfrm>
            <a:off x="7324725" y="1600200"/>
            <a:ext cx="76200" cy="2971800"/>
          </a:xfrm>
          <a:prstGeom prst="rect">
            <a:avLst/>
          </a:prstGeom>
          <a:pattFill prst="dkDnDiag">
            <a:fgClr>
              <a:srgbClr val="B2E6E4"/>
            </a:fgClr>
            <a:bgClr>
              <a:srgbClr val="FFFFFF"/>
            </a:bgClr>
          </a:pattFill>
          <a:ln w="9525">
            <a:solidFill>
              <a:schemeClr val="tx1"/>
            </a:solidFill>
            <a:miter lim="800000"/>
          </a:ln>
        </p:spPr>
        <p:txBody>
          <a:bodyPr wrap="none" anchor="ctr"/>
          <a:lstStyle/>
          <a:p>
            <a:endParaRPr lang="zh-CN" altLang="en-US"/>
          </a:p>
        </p:txBody>
      </p:sp>
      <p:graphicFrame>
        <p:nvGraphicFramePr>
          <p:cNvPr id="1026" name="Object 22"/>
          <p:cNvGraphicFramePr>
            <a:graphicFrameLocks noChangeAspect="1"/>
          </p:cNvGraphicFramePr>
          <p:nvPr/>
        </p:nvGraphicFramePr>
        <p:xfrm>
          <a:off x="7483475" y="3124200"/>
          <a:ext cx="288925" cy="304800"/>
        </p:xfrm>
        <a:graphic>
          <a:graphicData uri="http://schemas.openxmlformats.org/presentationml/2006/ole">
            <mc:AlternateContent xmlns:mc="http://schemas.openxmlformats.org/markup-compatibility/2006">
              <mc:Choice xmlns:v="urn:schemas-microsoft-com:vml" Requires="v">
                <p:oleObj spid="_x0000_s5121" name="Equation" r:id="rId1" imgW="3962400" imgH="4572000" progId="Equation.3">
                  <p:embed/>
                </p:oleObj>
              </mc:Choice>
              <mc:Fallback>
                <p:oleObj name="Equation" r:id="rId1" imgW="3962400" imgH="4572000" progId="Equation.3">
                  <p:embed/>
                  <p:pic>
                    <p:nvPicPr>
                      <p:cNvPr id="0" name="Object 22"/>
                      <p:cNvPicPr>
                        <a:picLocks noChangeAspect="1"/>
                      </p:cNvPicPr>
                      <p:nvPr/>
                    </p:nvPicPr>
                    <p:blipFill>
                      <a:blip r:embed="rId2"/>
                      <a:stretch>
                        <a:fillRect/>
                      </a:stretch>
                    </p:blipFill>
                    <p:spPr>
                      <a:xfrm>
                        <a:off x="7483475" y="3124200"/>
                        <a:ext cx="288925" cy="304800"/>
                      </a:xfrm>
                      <a:prstGeom prst="rect">
                        <a:avLst/>
                      </a:prstGeom>
                      <a:noFill/>
                      <a:ln w="9525">
                        <a:noFill/>
                      </a:ln>
                    </p:spPr>
                  </p:pic>
                </p:oleObj>
              </mc:Fallback>
            </mc:AlternateContent>
          </a:graphicData>
        </a:graphic>
      </p:graphicFrame>
      <p:graphicFrame>
        <p:nvGraphicFramePr>
          <p:cNvPr id="1027" name="Object 23"/>
          <p:cNvGraphicFramePr>
            <a:graphicFrameLocks noChangeAspect="1"/>
          </p:cNvGraphicFramePr>
          <p:nvPr/>
        </p:nvGraphicFramePr>
        <p:xfrm>
          <a:off x="3022600" y="3095625"/>
          <a:ext cx="238125" cy="323850"/>
        </p:xfrm>
        <a:graphic>
          <a:graphicData uri="http://schemas.openxmlformats.org/presentationml/2006/ole">
            <mc:AlternateContent xmlns:mc="http://schemas.openxmlformats.org/markup-compatibility/2006">
              <mc:Choice xmlns:v="urn:schemas-microsoft-com:vml" Requires="v">
                <p:oleObj spid="_x0000_s5122" name="Equation" r:id="rId3" imgW="3657600" imgH="4267200" progId="Equation.3">
                  <p:embed/>
                </p:oleObj>
              </mc:Choice>
              <mc:Fallback>
                <p:oleObj name="Equation" r:id="rId3" imgW="3657600" imgH="4267200" progId="Equation.3">
                  <p:embed/>
                  <p:pic>
                    <p:nvPicPr>
                      <p:cNvPr id="0" name="Object 23"/>
                      <p:cNvPicPr>
                        <a:picLocks noChangeAspect="1"/>
                      </p:cNvPicPr>
                      <p:nvPr/>
                    </p:nvPicPr>
                    <p:blipFill>
                      <a:blip r:embed="rId4"/>
                      <a:stretch>
                        <a:fillRect/>
                      </a:stretch>
                    </p:blipFill>
                    <p:spPr>
                      <a:xfrm>
                        <a:off x="3022600" y="3095625"/>
                        <a:ext cx="238125" cy="323850"/>
                      </a:xfrm>
                      <a:prstGeom prst="rect">
                        <a:avLst/>
                      </a:prstGeom>
                      <a:noFill/>
                      <a:ln w="9525">
                        <a:noFill/>
                      </a:ln>
                    </p:spPr>
                  </p:pic>
                </p:oleObj>
              </mc:Fallback>
            </mc:AlternateContent>
          </a:graphicData>
        </a:graphic>
      </p:graphicFrame>
      <p:graphicFrame>
        <p:nvGraphicFramePr>
          <p:cNvPr id="1028" name="Object 24"/>
          <p:cNvGraphicFramePr>
            <a:graphicFrameLocks noChangeAspect="1"/>
          </p:cNvGraphicFramePr>
          <p:nvPr/>
        </p:nvGraphicFramePr>
        <p:xfrm>
          <a:off x="7010400" y="1676400"/>
          <a:ext cx="287338" cy="304800"/>
        </p:xfrm>
        <a:graphic>
          <a:graphicData uri="http://schemas.openxmlformats.org/presentationml/2006/ole">
            <mc:AlternateContent xmlns:mc="http://schemas.openxmlformats.org/markup-compatibility/2006">
              <mc:Choice xmlns:v="urn:schemas-microsoft-com:vml" Requires="v">
                <p:oleObj spid="_x0000_s5123" name="Equation" r:id="rId5" imgW="5181600" imgH="5486400" progId="Equation.3">
                  <p:embed/>
                </p:oleObj>
              </mc:Choice>
              <mc:Fallback>
                <p:oleObj name="Equation" r:id="rId5" imgW="5181600" imgH="5486400" progId="Equation.3">
                  <p:embed/>
                  <p:pic>
                    <p:nvPicPr>
                      <p:cNvPr id="0" name="Object 24"/>
                      <p:cNvPicPr>
                        <a:picLocks noChangeAspect="1"/>
                      </p:cNvPicPr>
                      <p:nvPr/>
                    </p:nvPicPr>
                    <p:blipFill>
                      <a:blip r:embed="rId6"/>
                      <a:stretch>
                        <a:fillRect/>
                      </a:stretch>
                    </p:blipFill>
                    <p:spPr>
                      <a:xfrm>
                        <a:off x="7010400" y="1676400"/>
                        <a:ext cx="287338" cy="304800"/>
                      </a:xfrm>
                      <a:prstGeom prst="rect">
                        <a:avLst/>
                      </a:prstGeom>
                      <a:noFill/>
                      <a:ln w="9525">
                        <a:noFill/>
                      </a:ln>
                    </p:spPr>
                  </p:pic>
                </p:oleObj>
              </mc:Fallback>
            </mc:AlternateContent>
          </a:graphicData>
        </a:graphic>
      </p:graphicFrame>
      <p:sp>
        <p:nvSpPr>
          <p:cNvPr id="1053" name="Rectangle 25" descr="深色下对角线"/>
          <p:cNvSpPr>
            <a:spLocks noChangeArrowheads="1"/>
          </p:cNvSpPr>
          <p:nvPr/>
        </p:nvSpPr>
        <p:spPr bwMode="auto">
          <a:xfrm>
            <a:off x="3286125" y="2819400"/>
            <a:ext cx="76200" cy="609600"/>
          </a:xfrm>
          <a:prstGeom prst="rect">
            <a:avLst/>
          </a:prstGeom>
          <a:pattFill prst="dkDnDiag">
            <a:fgClr>
              <a:srgbClr val="3B7283"/>
            </a:fgClr>
            <a:bgClr>
              <a:srgbClr val="7DACAD"/>
            </a:bgClr>
          </a:pattFill>
          <a:ln w="9525">
            <a:solidFill>
              <a:schemeClr val="tx1"/>
            </a:solidFill>
            <a:miter lim="800000"/>
          </a:ln>
        </p:spPr>
        <p:txBody>
          <a:bodyPr wrap="none" anchor="ctr"/>
          <a:lstStyle/>
          <a:p>
            <a:endParaRPr lang="zh-CN" altLang="en-US"/>
          </a:p>
        </p:txBody>
      </p:sp>
      <p:sp>
        <p:nvSpPr>
          <p:cNvPr id="14362" name="Text Box 26"/>
          <p:cNvSpPr txBox="1">
            <a:spLocks noChangeArrowheads="1"/>
          </p:cNvSpPr>
          <p:nvPr/>
        </p:nvSpPr>
        <p:spPr bwMode="auto">
          <a:xfrm>
            <a:off x="762000" y="1447800"/>
            <a:ext cx="681038" cy="3429000"/>
          </a:xfrm>
          <a:prstGeom prst="rect">
            <a:avLst/>
          </a:prstGeom>
          <a:gradFill rotWithShape="0">
            <a:gsLst>
              <a:gs pos="0">
                <a:schemeClr val="accent1"/>
              </a:gs>
              <a:gs pos="50000">
                <a:srgbClr val="FFFFFF"/>
              </a:gs>
              <a:gs pos="100000">
                <a:schemeClr val="accent1"/>
              </a:gs>
            </a:gsLst>
            <a:lin ang="0" scaled="1"/>
          </a:gradFill>
          <a:ln w="9525">
            <a:solidFill>
              <a:schemeClr val="tx1"/>
            </a:solidFill>
            <a:miter lim="800000"/>
          </a:ln>
          <a:effectLst/>
        </p:spPr>
        <p:txBody>
          <a:bodyPr vert="eaVert">
            <a:spAutoFit/>
          </a:bodyPr>
          <a:lstStyle/>
          <a:p>
            <a:pPr algn="ctr">
              <a:spcBef>
                <a:spcPct val="50000"/>
              </a:spcBef>
              <a:defRPr/>
            </a:pPr>
            <a:r>
              <a:rPr lang="zh-CN" altLang="en-US" sz="3200" b="1">
                <a:solidFill>
                  <a:srgbClr val="1C1C1C"/>
                </a:solidFill>
                <a:latin typeface="Times New Roman" panose="02020503050405090304" pitchFamily="18" charset="0"/>
              </a:rPr>
              <a:t>实 验 装 置</a:t>
            </a:r>
            <a:endParaRPr lang="zh-CN" altLang="en-US" sz="3200" b="1">
              <a:solidFill>
                <a:srgbClr val="1C1C1C"/>
              </a:solidFill>
              <a:latin typeface="Times New Roman" panose="02020503050405090304" pitchFamily="18" charset="0"/>
            </a:endParaRPr>
          </a:p>
        </p:txBody>
      </p:sp>
      <p:graphicFrame>
        <p:nvGraphicFramePr>
          <p:cNvPr id="1029" name="Object 13"/>
          <p:cNvGraphicFramePr>
            <a:graphicFrameLocks noChangeAspect="1"/>
          </p:cNvGraphicFramePr>
          <p:nvPr/>
        </p:nvGraphicFramePr>
        <p:xfrm>
          <a:off x="2852738" y="2133600"/>
          <a:ext cx="347662" cy="533400"/>
        </p:xfrm>
        <a:graphic>
          <a:graphicData uri="http://schemas.openxmlformats.org/presentationml/2006/ole">
            <mc:AlternateContent xmlns:mc="http://schemas.openxmlformats.org/markup-compatibility/2006">
              <mc:Choice xmlns:v="urn:schemas-microsoft-com:vml" Requires="v">
                <p:oleObj spid="_x0000_s5124" name="Equation" r:id="rId7" imgW="3352800" imgH="5181600" progId="Equation.3">
                  <p:embed/>
                </p:oleObj>
              </mc:Choice>
              <mc:Fallback>
                <p:oleObj name="Equation" r:id="rId7" imgW="3352800" imgH="5181600" progId="Equation.3">
                  <p:embed/>
                  <p:pic>
                    <p:nvPicPr>
                      <p:cNvPr id="0" name="Object 13"/>
                      <p:cNvPicPr>
                        <a:picLocks noChangeAspect="1"/>
                      </p:cNvPicPr>
                      <p:nvPr/>
                    </p:nvPicPr>
                    <p:blipFill>
                      <a:blip r:embed="rId8"/>
                      <a:stretch>
                        <a:fillRect/>
                      </a:stretch>
                    </p:blipFill>
                    <p:spPr>
                      <a:xfrm>
                        <a:off x="2852738" y="2133600"/>
                        <a:ext cx="347662" cy="533400"/>
                      </a:xfrm>
                      <a:prstGeom prst="rect">
                        <a:avLst/>
                      </a:prstGeom>
                      <a:noFill/>
                      <a:ln w="9525">
                        <a:noFill/>
                      </a:ln>
                    </p:spPr>
                  </p:pic>
                </p:oleObj>
              </mc:Fallback>
            </mc:AlternateContent>
          </a:graphicData>
        </a:graphic>
      </p:graphicFrame>
      <p:graphicFrame>
        <p:nvGraphicFramePr>
          <p:cNvPr id="1030" name="Object 14"/>
          <p:cNvGraphicFramePr>
            <a:graphicFrameLocks noChangeAspect="1"/>
          </p:cNvGraphicFramePr>
          <p:nvPr/>
        </p:nvGraphicFramePr>
        <p:xfrm>
          <a:off x="2895600" y="3352800"/>
          <a:ext cx="334963" cy="533400"/>
        </p:xfrm>
        <a:graphic>
          <a:graphicData uri="http://schemas.openxmlformats.org/presentationml/2006/ole">
            <mc:AlternateContent xmlns:mc="http://schemas.openxmlformats.org/markup-compatibility/2006">
              <mc:Choice xmlns:v="urn:schemas-microsoft-com:vml" Requires="v">
                <p:oleObj spid="_x0000_s5125" name="Equation" r:id="rId9" imgW="3657600" imgH="5181600" progId="Equation.3">
                  <p:embed/>
                </p:oleObj>
              </mc:Choice>
              <mc:Fallback>
                <p:oleObj name="Equation" r:id="rId9" imgW="3657600" imgH="5181600" progId="Equation.3">
                  <p:embed/>
                  <p:pic>
                    <p:nvPicPr>
                      <p:cNvPr id="0" name="Object 14"/>
                      <p:cNvPicPr>
                        <a:picLocks noChangeAspect="1"/>
                      </p:cNvPicPr>
                      <p:nvPr/>
                    </p:nvPicPr>
                    <p:blipFill>
                      <a:blip r:embed="rId10"/>
                      <a:stretch>
                        <a:fillRect/>
                      </a:stretch>
                    </p:blipFill>
                    <p:spPr>
                      <a:xfrm>
                        <a:off x="2895600" y="3352800"/>
                        <a:ext cx="334963" cy="533400"/>
                      </a:xfrm>
                      <a:prstGeom prst="rect">
                        <a:avLst/>
                      </a:prstGeom>
                      <a:noFill/>
                      <a:ln w="9525">
                        <a:noFill/>
                      </a:ln>
                    </p:spPr>
                  </p:pic>
                </p:oleObj>
              </mc:Fallback>
            </mc:AlternateContent>
          </a:graphicData>
        </a:graphic>
      </p:graphicFrame>
      <p:graphicFrame>
        <p:nvGraphicFramePr>
          <p:cNvPr id="1031" name="Object 15"/>
          <p:cNvGraphicFramePr>
            <a:graphicFrameLocks noChangeAspect="1"/>
          </p:cNvGraphicFramePr>
          <p:nvPr/>
        </p:nvGraphicFramePr>
        <p:xfrm>
          <a:off x="1982788" y="2743200"/>
          <a:ext cx="271462" cy="381000"/>
        </p:xfrm>
        <a:graphic>
          <a:graphicData uri="http://schemas.openxmlformats.org/presentationml/2006/ole">
            <mc:AlternateContent xmlns:mc="http://schemas.openxmlformats.org/markup-compatibility/2006">
              <mc:Choice xmlns:v="urn:schemas-microsoft-com:vml" Requires="v">
                <p:oleObj spid="_x0000_s5126" name="Equation" r:id="rId11" imgW="2438400" imgH="3352800" progId="Equation.3">
                  <p:embed/>
                </p:oleObj>
              </mc:Choice>
              <mc:Fallback>
                <p:oleObj name="Equation" r:id="rId11" imgW="2438400" imgH="3352800" progId="Equation.3">
                  <p:embed/>
                  <p:pic>
                    <p:nvPicPr>
                      <p:cNvPr id="0" name="Object 15"/>
                      <p:cNvPicPr>
                        <a:picLocks noChangeAspect="1"/>
                      </p:cNvPicPr>
                      <p:nvPr/>
                    </p:nvPicPr>
                    <p:blipFill>
                      <a:blip r:embed="rId12"/>
                      <a:stretch>
                        <a:fillRect/>
                      </a:stretch>
                    </p:blipFill>
                    <p:spPr>
                      <a:xfrm>
                        <a:off x="1982788" y="2743200"/>
                        <a:ext cx="271462" cy="381000"/>
                      </a:xfrm>
                      <a:prstGeom prst="rect">
                        <a:avLst/>
                      </a:prstGeom>
                      <a:noFill/>
                      <a:ln w="9525">
                        <a:noFill/>
                      </a:ln>
                    </p:spPr>
                  </p:pic>
                </p:oleObj>
              </mc:Fallback>
            </mc:AlternateContent>
          </a:graphicData>
        </a:graphic>
      </p:graphicFrame>
      <p:grpSp>
        <p:nvGrpSpPr>
          <p:cNvPr id="2" name="Group 80"/>
          <p:cNvGrpSpPr/>
          <p:nvPr/>
        </p:nvGrpSpPr>
        <p:grpSpPr bwMode="auto">
          <a:xfrm>
            <a:off x="2409825" y="1431925"/>
            <a:ext cx="6200775" cy="2062163"/>
            <a:chOff x="1518" y="902"/>
            <a:chExt cx="3906" cy="1299"/>
          </a:xfrm>
        </p:grpSpPr>
        <p:sp>
          <p:nvSpPr>
            <p:cNvPr id="1087" name="Text Box 5"/>
            <p:cNvSpPr txBox="1">
              <a:spLocks noChangeArrowheads="1"/>
            </p:cNvSpPr>
            <p:nvPr/>
          </p:nvSpPr>
          <p:spPr bwMode="auto">
            <a:xfrm>
              <a:off x="4674" y="902"/>
              <a:ext cx="750" cy="250"/>
            </a:xfrm>
            <a:prstGeom prst="rect">
              <a:avLst/>
            </a:prstGeom>
            <a:noFill/>
            <a:ln w="9525">
              <a:noFill/>
              <a:miter lim="800000"/>
            </a:ln>
          </p:spPr>
          <p:txBody>
            <a:bodyPr>
              <a:spAutoFit/>
            </a:bodyPr>
            <a:lstStyle/>
            <a:p>
              <a:pPr>
                <a:spcBef>
                  <a:spcPct val="50000"/>
                </a:spcBef>
              </a:pPr>
              <a:r>
                <a:rPr lang="en-US" altLang="zh-CN" sz="2000" b="1">
                  <a:solidFill>
                    <a:srgbClr val="CC0000"/>
                  </a:solidFill>
                  <a:latin typeface="Times New Roman" panose="02020503050405090304" pitchFamily="18" charset="0"/>
                </a:rPr>
                <a:t>p</a:t>
              </a:r>
              <a:endParaRPr lang="en-US" altLang="zh-CN" sz="2000" b="1">
                <a:latin typeface="Times New Roman" panose="02020503050405090304" pitchFamily="18" charset="0"/>
              </a:endParaRPr>
            </a:p>
          </p:txBody>
        </p:sp>
        <p:grpSp>
          <p:nvGrpSpPr>
            <p:cNvPr id="3" name="Group 71"/>
            <p:cNvGrpSpPr/>
            <p:nvPr/>
          </p:nvGrpSpPr>
          <p:grpSpPr bwMode="auto">
            <a:xfrm>
              <a:off x="1518" y="1287"/>
              <a:ext cx="3090" cy="914"/>
              <a:chOff x="1518" y="1287"/>
              <a:chExt cx="3090" cy="914"/>
            </a:xfrm>
          </p:grpSpPr>
          <p:sp>
            <p:nvSpPr>
              <p:cNvPr id="1089" name="Line 31"/>
              <p:cNvSpPr>
                <a:spLocks noChangeShapeType="1"/>
              </p:cNvSpPr>
              <p:nvPr/>
            </p:nvSpPr>
            <p:spPr bwMode="auto">
              <a:xfrm flipV="1">
                <a:off x="2064" y="1287"/>
                <a:ext cx="2544" cy="432"/>
              </a:xfrm>
              <a:prstGeom prst="line">
                <a:avLst/>
              </a:prstGeom>
              <a:noFill/>
              <a:ln w="28575">
                <a:solidFill>
                  <a:srgbClr val="FF6600"/>
                </a:solidFill>
                <a:round/>
                <a:headEnd type="none" w="sm" len="lg"/>
                <a:tailEnd type="none" w="sm" len="lg"/>
              </a:ln>
            </p:spPr>
            <p:txBody>
              <a:bodyPr wrap="none" anchor="ctr"/>
              <a:lstStyle/>
              <a:p>
                <a:endParaRPr lang="zh-CN" altLang="en-US"/>
              </a:p>
            </p:txBody>
          </p:sp>
          <p:sp>
            <p:nvSpPr>
              <p:cNvPr id="1090" name="Line 32"/>
              <p:cNvSpPr>
                <a:spLocks noChangeShapeType="1"/>
              </p:cNvSpPr>
              <p:nvPr/>
            </p:nvSpPr>
            <p:spPr bwMode="auto">
              <a:xfrm flipV="1">
                <a:off x="2106" y="1287"/>
                <a:ext cx="2502" cy="912"/>
              </a:xfrm>
              <a:prstGeom prst="line">
                <a:avLst/>
              </a:prstGeom>
              <a:noFill/>
              <a:ln w="28575">
                <a:solidFill>
                  <a:srgbClr val="FF6600"/>
                </a:solidFill>
                <a:round/>
                <a:headEnd type="none" w="sm" len="lg"/>
                <a:tailEnd type="none" w="sm" len="lg"/>
              </a:ln>
            </p:spPr>
            <p:txBody>
              <a:bodyPr wrap="none" anchor="ctr"/>
              <a:lstStyle/>
              <a:p>
                <a:endParaRPr lang="zh-CN" altLang="en-US"/>
              </a:p>
            </p:txBody>
          </p:sp>
          <p:sp>
            <p:nvSpPr>
              <p:cNvPr id="1091" name="Freeform 33"/>
              <p:cNvSpPr/>
              <p:nvPr/>
            </p:nvSpPr>
            <p:spPr bwMode="auto">
              <a:xfrm>
                <a:off x="1536" y="1720"/>
                <a:ext cx="554" cy="248"/>
              </a:xfrm>
              <a:custGeom>
                <a:avLst/>
                <a:gdLst>
                  <a:gd name="T0" fmla="*/ 0 w 554"/>
                  <a:gd name="T1" fmla="*/ 248 h 248"/>
                  <a:gd name="T2" fmla="*/ 554 w 554"/>
                  <a:gd name="T3" fmla="*/ 0 h 248"/>
                  <a:gd name="T4" fmla="*/ 0 60000 65536"/>
                  <a:gd name="T5" fmla="*/ 0 60000 65536"/>
                  <a:gd name="T6" fmla="*/ 0 w 554"/>
                  <a:gd name="T7" fmla="*/ 0 h 248"/>
                  <a:gd name="T8" fmla="*/ 554 w 554"/>
                  <a:gd name="T9" fmla="*/ 248 h 248"/>
                </a:gdLst>
                <a:ahLst/>
                <a:cxnLst>
                  <a:cxn ang="T4">
                    <a:pos x="T0" y="T1"/>
                  </a:cxn>
                  <a:cxn ang="T5">
                    <a:pos x="T2" y="T3"/>
                  </a:cxn>
                </a:cxnLst>
                <a:rect l="T6" t="T7" r="T8" b="T9"/>
                <a:pathLst>
                  <a:path w="554" h="248">
                    <a:moveTo>
                      <a:pt x="0" y="248"/>
                    </a:moveTo>
                    <a:lnTo>
                      <a:pt x="554" y="0"/>
                    </a:lnTo>
                  </a:path>
                </a:pathLst>
              </a:custGeom>
              <a:noFill/>
              <a:ln w="19050">
                <a:solidFill>
                  <a:srgbClr val="FF6600"/>
                </a:solidFill>
                <a:round/>
              </a:ln>
            </p:spPr>
            <p:txBody>
              <a:bodyPr wrap="none"/>
              <a:lstStyle/>
              <a:p>
                <a:endParaRPr lang="zh-CN" altLang="en-US"/>
              </a:p>
            </p:txBody>
          </p:sp>
          <p:sp>
            <p:nvSpPr>
              <p:cNvPr id="1092" name="Line 34"/>
              <p:cNvSpPr>
                <a:spLocks noChangeShapeType="1"/>
              </p:cNvSpPr>
              <p:nvPr/>
            </p:nvSpPr>
            <p:spPr bwMode="auto">
              <a:xfrm>
                <a:off x="1518" y="1961"/>
                <a:ext cx="570" cy="240"/>
              </a:xfrm>
              <a:prstGeom prst="line">
                <a:avLst/>
              </a:prstGeom>
              <a:noFill/>
              <a:ln w="19050">
                <a:solidFill>
                  <a:srgbClr val="FF6600"/>
                </a:solidFill>
                <a:round/>
              </a:ln>
            </p:spPr>
            <p:txBody>
              <a:bodyPr wrap="none"/>
              <a:lstStyle/>
              <a:p>
                <a:endParaRPr lang="zh-CN" altLang="en-US"/>
              </a:p>
            </p:txBody>
          </p:sp>
        </p:grpSp>
      </p:grpSp>
      <p:graphicFrame>
        <p:nvGraphicFramePr>
          <p:cNvPr id="14371" name="Object 35"/>
          <p:cNvGraphicFramePr>
            <a:graphicFrameLocks noChangeAspect="1"/>
          </p:cNvGraphicFramePr>
          <p:nvPr/>
        </p:nvGraphicFramePr>
        <p:xfrm>
          <a:off x="1600200" y="4329113"/>
          <a:ext cx="1524000" cy="515937"/>
        </p:xfrm>
        <a:graphic>
          <a:graphicData uri="http://schemas.openxmlformats.org/presentationml/2006/ole">
            <mc:AlternateContent xmlns:mc="http://schemas.openxmlformats.org/markup-compatibility/2006">
              <mc:Choice xmlns:v="urn:schemas-microsoft-com:vml" Requires="v">
                <p:oleObj spid="_x0000_s5127" name="Equation" r:id="rId13" imgW="11582400" imgH="4267200" progId="Equation.3">
                  <p:embed/>
                </p:oleObj>
              </mc:Choice>
              <mc:Fallback>
                <p:oleObj name="Equation" r:id="rId13" imgW="11582400" imgH="4267200" progId="Equation.3">
                  <p:embed/>
                  <p:pic>
                    <p:nvPicPr>
                      <p:cNvPr id="0" name="Object 35"/>
                      <p:cNvPicPr>
                        <a:picLocks noChangeAspect="1"/>
                      </p:cNvPicPr>
                      <p:nvPr/>
                    </p:nvPicPr>
                    <p:blipFill>
                      <a:blip r:embed="rId14"/>
                      <a:stretch>
                        <a:fillRect/>
                      </a:stretch>
                    </p:blipFill>
                    <p:spPr>
                      <a:xfrm>
                        <a:off x="1600200" y="4329113"/>
                        <a:ext cx="1524000" cy="515937"/>
                      </a:xfrm>
                      <a:prstGeom prst="rect">
                        <a:avLst/>
                      </a:prstGeom>
                      <a:noFill/>
                      <a:ln w="9525">
                        <a:noFill/>
                      </a:ln>
                    </p:spPr>
                  </p:pic>
                </p:oleObj>
              </mc:Fallback>
            </mc:AlternateContent>
          </a:graphicData>
        </a:graphic>
      </p:graphicFrame>
      <p:graphicFrame>
        <p:nvGraphicFramePr>
          <p:cNvPr id="14373" name="Object 37"/>
          <p:cNvGraphicFramePr>
            <a:graphicFrameLocks noChangeAspect="1"/>
          </p:cNvGraphicFramePr>
          <p:nvPr/>
        </p:nvGraphicFramePr>
        <p:xfrm>
          <a:off x="5868144" y="5857875"/>
          <a:ext cx="1066800" cy="1000125"/>
        </p:xfrm>
        <a:graphic>
          <a:graphicData uri="http://schemas.openxmlformats.org/presentationml/2006/ole">
            <mc:AlternateContent xmlns:mc="http://schemas.openxmlformats.org/markup-compatibility/2006">
              <mc:Choice xmlns:v="urn:schemas-microsoft-com:vml" Requires="v">
                <p:oleObj spid="_x0000_s5128" name="Equation" r:id="rId15" imgW="17983200" imgH="17373600" progId="Equation.3">
                  <p:embed/>
                </p:oleObj>
              </mc:Choice>
              <mc:Fallback>
                <p:oleObj name="Equation" r:id="rId15" imgW="17983200" imgH="17373600" progId="Equation.3">
                  <p:embed/>
                  <p:pic>
                    <p:nvPicPr>
                      <p:cNvPr id="0" name="Object 37"/>
                      <p:cNvPicPr>
                        <a:picLocks noChangeAspect="1"/>
                      </p:cNvPicPr>
                      <p:nvPr/>
                    </p:nvPicPr>
                    <p:blipFill>
                      <a:blip r:embed="rId16"/>
                      <a:stretch>
                        <a:fillRect/>
                      </a:stretch>
                    </p:blipFill>
                    <p:spPr>
                      <a:xfrm>
                        <a:off x="5868144" y="5857875"/>
                        <a:ext cx="1066800" cy="1000125"/>
                      </a:xfrm>
                      <a:prstGeom prst="rect">
                        <a:avLst/>
                      </a:prstGeom>
                      <a:noFill/>
                      <a:ln w="9525">
                        <a:noFill/>
                      </a:ln>
                    </p:spPr>
                  </p:pic>
                </p:oleObj>
              </mc:Fallback>
            </mc:AlternateContent>
          </a:graphicData>
        </a:graphic>
      </p:graphicFrame>
      <p:sp>
        <p:nvSpPr>
          <p:cNvPr id="1056" name="Text Box 38"/>
          <p:cNvSpPr txBox="1">
            <a:spLocks noChangeArrowheads="1"/>
          </p:cNvSpPr>
          <p:nvPr/>
        </p:nvSpPr>
        <p:spPr bwMode="auto">
          <a:xfrm>
            <a:off x="609600" y="838200"/>
            <a:ext cx="5715000" cy="641350"/>
          </a:xfrm>
          <a:prstGeom prst="rect">
            <a:avLst/>
          </a:prstGeom>
          <a:noFill/>
          <a:ln w="9525">
            <a:noFill/>
            <a:miter lim="800000"/>
          </a:ln>
        </p:spPr>
        <p:txBody>
          <a:bodyPr>
            <a:spAutoFit/>
          </a:bodyPr>
          <a:lstStyle/>
          <a:p>
            <a:r>
              <a:rPr lang="zh-CN" altLang="en-US" sz="3600" b="1">
                <a:solidFill>
                  <a:srgbClr val="CC0000"/>
                </a:solidFill>
                <a:latin typeface="Times New Roman" panose="02020503050405090304" pitchFamily="18" charset="0"/>
              </a:rPr>
              <a:t>一    杨氏双缝干涉实验</a:t>
            </a:r>
            <a:endParaRPr lang="zh-CN" altLang="en-US" sz="3600" b="1">
              <a:solidFill>
                <a:srgbClr val="CC0000"/>
              </a:solidFill>
              <a:latin typeface="Times New Roman" panose="02020503050405090304" pitchFamily="18" charset="0"/>
            </a:endParaRPr>
          </a:p>
        </p:txBody>
      </p:sp>
      <p:grpSp>
        <p:nvGrpSpPr>
          <p:cNvPr id="4" name="Group 78"/>
          <p:cNvGrpSpPr/>
          <p:nvPr/>
        </p:nvGrpSpPr>
        <p:grpSpPr bwMode="auto">
          <a:xfrm>
            <a:off x="3100388" y="2743200"/>
            <a:ext cx="1009650" cy="1371600"/>
            <a:chOff x="1953" y="1728"/>
            <a:chExt cx="636" cy="864"/>
          </a:xfrm>
        </p:grpSpPr>
        <p:sp>
          <p:nvSpPr>
            <p:cNvPr id="1081" name="Line 48"/>
            <p:cNvSpPr>
              <a:spLocks noChangeShapeType="1"/>
            </p:cNvSpPr>
            <p:nvPr/>
          </p:nvSpPr>
          <p:spPr bwMode="auto">
            <a:xfrm>
              <a:off x="2118" y="1728"/>
              <a:ext cx="150" cy="388"/>
            </a:xfrm>
            <a:prstGeom prst="line">
              <a:avLst/>
            </a:prstGeom>
            <a:noFill/>
            <a:ln w="19050">
              <a:solidFill>
                <a:srgbClr val="000000"/>
              </a:solidFill>
              <a:prstDash val="dash"/>
              <a:round/>
              <a:headEnd type="none" w="sm" len="lg"/>
              <a:tailEnd type="none" w="sm" len="lg"/>
            </a:ln>
          </p:spPr>
          <p:txBody>
            <a:bodyPr wrap="none" anchor="ctr"/>
            <a:lstStyle/>
            <a:p>
              <a:endParaRPr lang="zh-CN" altLang="en-US"/>
            </a:p>
          </p:txBody>
        </p:sp>
        <p:grpSp>
          <p:nvGrpSpPr>
            <p:cNvPr id="5" name="Group 73"/>
            <p:cNvGrpSpPr/>
            <p:nvPr/>
          </p:nvGrpSpPr>
          <p:grpSpPr bwMode="auto">
            <a:xfrm>
              <a:off x="1953" y="2116"/>
              <a:ext cx="636" cy="476"/>
              <a:chOff x="1953" y="2116"/>
              <a:chExt cx="636" cy="476"/>
            </a:xfrm>
          </p:grpSpPr>
          <p:sp>
            <p:nvSpPr>
              <p:cNvPr id="1083" name="Line 49"/>
              <p:cNvSpPr>
                <a:spLocks noChangeShapeType="1"/>
              </p:cNvSpPr>
              <p:nvPr/>
            </p:nvSpPr>
            <p:spPr bwMode="auto">
              <a:xfrm>
                <a:off x="2268" y="2116"/>
                <a:ext cx="101" cy="251"/>
              </a:xfrm>
              <a:prstGeom prst="line">
                <a:avLst/>
              </a:prstGeom>
              <a:noFill/>
              <a:ln w="19050">
                <a:solidFill>
                  <a:srgbClr val="000000"/>
                </a:solidFill>
                <a:prstDash val="dash"/>
                <a:round/>
                <a:headEnd type="none" w="sm" len="lg"/>
                <a:tailEnd type="none" w="sm" len="lg"/>
              </a:ln>
            </p:spPr>
            <p:txBody>
              <a:bodyPr wrap="none" anchor="ctr"/>
              <a:lstStyle/>
              <a:p>
                <a:endParaRPr lang="zh-CN" altLang="en-US"/>
              </a:p>
            </p:txBody>
          </p:sp>
          <p:sp>
            <p:nvSpPr>
              <p:cNvPr id="1084" name="Line 50"/>
              <p:cNvSpPr>
                <a:spLocks noChangeShapeType="1"/>
              </p:cNvSpPr>
              <p:nvPr/>
            </p:nvSpPr>
            <p:spPr bwMode="auto">
              <a:xfrm>
                <a:off x="2103" y="2174"/>
                <a:ext cx="101" cy="251"/>
              </a:xfrm>
              <a:prstGeom prst="line">
                <a:avLst/>
              </a:prstGeom>
              <a:noFill/>
              <a:ln w="19050">
                <a:solidFill>
                  <a:srgbClr val="000000"/>
                </a:solidFill>
                <a:prstDash val="dash"/>
                <a:round/>
                <a:headEnd type="none" w="sm" len="lg"/>
                <a:tailEnd type="none" w="sm" len="lg"/>
              </a:ln>
            </p:spPr>
            <p:txBody>
              <a:bodyPr wrap="none" anchor="ctr"/>
              <a:lstStyle/>
              <a:p>
                <a:endParaRPr lang="zh-CN" altLang="en-US"/>
              </a:p>
            </p:txBody>
          </p:sp>
          <p:sp>
            <p:nvSpPr>
              <p:cNvPr id="1085" name="Line 51"/>
              <p:cNvSpPr>
                <a:spLocks noChangeShapeType="1"/>
              </p:cNvSpPr>
              <p:nvPr/>
            </p:nvSpPr>
            <p:spPr bwMode="auto">
              <a:xfrm flipV="1">
                <a:off x="1953" y="2367"/>
                <a:ext cx="251" cy="129"/>
              </a:xfrm>
              <a:prstGeom prst="line">
                <a:avLst/>
              </a:prstGeom>
              <a:noFill/>
              <a:ln w="19050">
                <a:solidFill>
                  <a:srgbClr val="FF0066"/>
                </a:solidFill>
                <a:prstDash val="dash"/>
                <a:round/>
                <a:headEnd type="none" w="sm" len="lg"/>
                <a:tailEnd type="triangle" w="sm" len="lg"/>
              </a:ln>
            </p:spPr>
            <p:txBody>
              <a:bodyPr wrap="none" anchor="ctr"/>
              <a:lstStyle/>
              <a:p>
                <a:endParaRPr lang="zh-CN" altLang="en-US"/>
              </a:p>
            </p:txBody>
          </p:sp>
          <p:sp>
            <p:nvSpPr>
              <p:cNvPr id="1086" name="Line 52"/>
              <p:cNvSpPr>
                <a:spLocks noChangeShapeType="1"/>
              </p:cNvSpPr>
              <p:nvPr/>
            </p:nvSpPr>
            <p:spPr bwMode="auto">
              <a:xfrm flipH="1">
                <a:off x="2339" y="2180"/>
                <a:ext cx="250" cy="129"/>
              </a:xfrm>
              <a:prstGeom prst="line">
                <a:avLst/>
              </a:prstGeom>
              <a:noFill/>
              <a:ln w="19050">
                <a:solidFill>
                  <a:srgbClr val="FF0066"/>
                </a:solidFill>
                <a:prstDash val="dash"/>
                <a:round/>
                <a:headEnd type="none" w="sm" len="lg"/>
                <a:tailEnd type="triangle" w="sm" len="lg"/>
              </a:ln>
            </p:spPr>
            <p:txBody>
              <a:bodyPr wrap="none" anchor="ctr"/>
              <a:lstStyle/>
              <a:p>
                <a:endParaRPr lang="zh-CN" altLang="en-US"/>
              </a:p>
            </p:txBody>
          </p:sp>
          <p:graphicFrame>
            <p:nvGraphicFramePr>
              <p:cNvPr id="1043" name="Object 53"/>
              <p:cNvGraphicFramePr>
                <a:graphicFrameLocks noChangeAspect="1"/>
              </p:cNvGraphicFramePr>
              <p:nvPr/>
            </p:nvGraphicFramePr>
            <p:xfrm>
              <a:off x="2208" y="2384"/>
              <a:ext cx="288" cy="208"/>
            </p:xfrm>
            <a:graphic>
              <a:graphicData uri="http://schemas.openxmlformats.org/presentationml/2006/ole">
                <mc:AlternateContent xmlns:mc="http://schemas.openxmlformats.org/markup-compatibility/2006">
                  <mc:Choice xmlns:v="urn:schemas-microsoft-com:vml" Requires="v">
                    <p:oleObj spid="_x0000_s5129" name="公式" r:id="rId17" imgW="7315200" imgH="5486400" progId="Equation.3">
                      <p:embed/>
                    </p:oleObj>
                  </mc:Choice>
                  <mc:Fallback>
                    <p:oleObj name="公式" r:id="rId17" imgW="7315200" imgH="5486400" progId="Equation.3">
                      <p:embed/>
                      <p:pic>
                        <p:nvPicPr>
                          <p:cNvPr id="0" name="Object 53"/>
                          <p:cNvPicPr>
                            <a:picLocks noChangeAspect="1"/>
                          </p:cNvPicPr>
                          <p:nvPr/>
                        </p:nvPicPr>
                        <p:blipFill>
                          <a:blip r:embed="rId18"/>
                          <a:stretch>
                            <a:fillRect/>
                          </a:stretch>
                        </p:blipFill>
                        <p:spPr>
                          <a:xfrm>
                            <a:off x="2208" y="2384"/>
                            <a:ext cx="288" cy="208"/>
                          </a:xfrm>
                          <a:prstGeom prst="rect">
                            <a:avLst/>
                          </a:prstGeom>
                          <a:noFill/>
                          <a:ln w="12700">
                            <a:noFill/>
                          </a:ln>
                        </p:spPr>
                      </p:pic>
                    </p:oleObj>
                  </mc:Fallback>
                </mc:AlternateContent>
              </a:graphicData>
            </a:graphic>
          </p:graphicFrame>
        </p:grpSp>
      </p:grpSp>
      <p:grpSp>
        <p:nvGrpSpPr>
          <p:cNvPr id="6" name="Group 60"/>
          <p:cNvGrpSpPr/>
          <p:nvPr/>
        </p:nvGrpSpPr>
        <p:grpSpPr bwMode="auto">
          <a:xfrm>
            <a:off x="342578" y="6109806"/>
            <a:ext cx="5410354" cy="579408"/>
            <a:chOff x="473" y="3416"/>
            <a:chExt cx="3456" cy="416"/>
          </a:xfrm>
        </p:grpSpPr>
        <p:graphicFrame>
          <p:nvGraphicFramePr>
            <p:cNvPr id="1042" name="Object 58"/>
            <p:cNvGraphicFramePr>
              <a:graphicFrameLocks noChangeAspect="1"/>
            </p:cNvGraphicFramePr>
            <p:nvPr/>
          </p:nvGraphicFramePr>
          <p:xfrm>
            <a:off x="1577" y="3456"/>
            <a:ext cx="2352" cy="376"/>
          </p:xfrm>
          <a:graphic>
            <a:graphicData uri="http://schemas.openxmlformats.org/presentationml/2006/ole">
              <mc:AlternateContent xmlns:mc="http://schemas.openxmlformats.org/markup-compatibility/2006">
                <mc:Choice xmlns:v="urn:schemas-microsoft-com:vml" Requires="v">
                  <p:oleObj spid="_x0000_s5130" name="公式" r:id="rId19" imgW="48463200" imgH="7620000" progId="Equation.3">
                    <p:embed/>
                  </p:oleObj>
                </mc:Choice>
                <mc:Fallback>
                  <p:oleObj name="公式" r:id="rId19" imgW="48463200" imgH="7620000" progId="Equation.3">
                    <p:embed/>
                    <p:pic>
                      <p:nvPicPr>
                        <p:cNvPr id="0" name="Object 58"/>
                        <p:cNvPicPr>
                          <a:picLocks noChangeAspect="1"/>
                        </p:cNvPicPr>
                        <p:nvPr/>
                      </p:nvPicPr>
                      <p:blipFill>
                        <a:blip r:embed="rId20"/>
                        <a:stretch>
                          <a:fillRect/>
                        </a:stretch>
                      </p:blipFill>
                      <p:spPr>
                        <a:xfrm>
                          <a:off x="1577" y="3456"/>
                          <a:ext cx="2352" cy="376"/>
                        </a:xfrm>
                        <a:prstGeom prst="rect">
                          <a:avLst/>
                        </a:prstGeom>
                        <a:noFill/>
                        <a:ln w="9525">
                          <a:noFill/>
                        </a:ln>
                      </p:spPr>
                    </p:pic>
                  </p:oleObj>
                </mc:Fallback>
              </mc:AlternateContent>
            </a:graphicData>
          </a:graphic>
        </p:graphicFrame>
        <p:sp>
          <p:nvSpPr>
            <p:cNvPr id="1080" name="Text Box 59"/>
            <p:cNvSpPr txBox="1">
              <a:spLocks noChangeArrowheads="1"/>
            </p:cNvSpPr>
            <p:nvPr/>
          </p:nvSpPr>
          <p:spPr bwMode="auto">
            <a:xfrm>
              <a:off x="473" y="3416"/>
              <a:ext cx="1687" cy="416"/>
            </a:xfrm>
            <a:prstGeom prst="rect">
              <a:avLst/>
            </a:prstGeom>
            <a:noFill/>
            <a:ln w="9525">
              <a:noFill/>
              <a:miter lim="800000"/>
            </a:ln>
          </p:spPr>
          <p:txBody>
            <a:bodyPr>
              <a:spAutoFit/>
            </a:bodyPr>
            <a:lstStyle/>
            <a:p>
              <a:pPr>
                <a:spcBef>
                  <a:spcPct val="50000"/>
                </a:spcBef>
              </a:pPr>
              <a:r>
                <a:rPr lang="zh-CN" altLang="en-US" sz="3200" b="1" dirty="0">
                  <a:solidFill>
                    <a:srgbClr val="1C1C1C"/>
                  </a:solidFill>
                  <a:latin typeface="Times New Roman" panose="02020503050405090304" pitchFamily="18" charset="0"/>
                </a:rPr>
                <a:t>波程差</a:t>
              </a:r>
              <a:endParaRPr lang="zh-CN" altLang="en-US" sz="3200" b="1" dirty="0">
                <a:solidFill>
                  <a:srgbClr val="1C1C1C"/>
                </a:solidFill>
                <a:latin typeface="Times New Roman" panose="02020503050405090304" pitchFamily="18" charset="0"/>
              </a:endParaRPr>
            </a:p>
          </p:txBody>
        </p:sp>
      </p:grpSp>
      <p:grpSp>
        <p:nvGrpSpPr>
          <p:cNvPr id="7" name="Group 83"/>
          <p:cNvGrpSpPr/>
          <p:nvPr/>
        </p:nvGrpSpPr>
        <p:grpSpPr bwMode="auto">
          <a:xfrm>
            <a:off x="2414588" y="1674813"/>
            <a:ext cx="5595937" cy="2806700"/>
            <a:chOff x="1521" y="1055"/>
            <a:chExt cx="3525" cy="1768"/>
          </a:xfrm>
        </p:grpSpPr>
        <p:sp>
          <p:nvSpPr>
            <p:cNvPr id="1069" name="Line 16"/>
            <p:cNvSpPr>
              <a:spLocks noChangeShapeType="1"/>
            </p:cNvSpPr>
            <p:nvPr/>
          </p:nvSpPr>
          <p:spPr bwMode="auto">
            <a:xfrm>
              <a:off x="4662" y="1296"/>
              <a:ext cx="240" cy="0"/>
            </a:xfrm>
            <a:prstGeom prst="line">
              <a:avLst/>
            </a:prstGeom>
            <a:noFill/>
            <a:ln w="12700">
              <a:solidFill>
                <a:srgbClr val="000000"/>
              </a:solidFill>
              <a:prstDash val="dash"/>
              <a:round/>
              <a:headEnd type="none" w="sm" len="lg"/>
              <a:tailEnd type="none" w="sm" len="lg"/>
            </a:ln>
          </p:spPr>
          <p:txBody>
            <a:bodyPr wrap="none" anchor="ctr"/>
            <a:lstStyle/>
            <a:p>
              <a:endParaRPr lang="zh-CN" altLang="en-US"/>
            </a:p>
          </p:txBody>
        </p:sp>
        <p:sp>
          <p:nvSpPr>
            <p:cNvPr id="1070" name="Line 19"/>
            <p:cNvSpPr>
              <a:spLocks noChangeShapeType="1"/>
            </p:cNvSpPr>
            <p:nvPr/>
          </p:nvSpPr>
          <p:spPr bwMode="auto">
            <a:xfrm flipH="1">
              <a:off x="1638" y="1728"/>
              <a:ext cx="432" cy="0"/>
            </a:xfrm>
            <a:prstGeom prst="line">
              <a:avLst/>
            </a:prstGeom>
            <a:noFill/>
            <a:ln w="9525">
              <a:solidFill>
                <a:schemeClr val="tx1"/>
              </a:solidFill>
              <a:prstDash val="dash"/>
              <a:round/>
              <a:headEnd type="none" w="sm" len="lg"/>
              <a:tailEnd type="none" w="sm" len="lg"/>
            </a:ln>
          </p:spPr>
          <p:txBody>
            <a:bodyPr wrap="none" anchor="ctr"/>
            <a:lstStyle/>
            <a:p>
              <a:endParaRPr lang="zh-CN" altLang="en-US"/>
            </a:p>
          </p:txBody>
        </p:sp>
        <p:sp>
          <p:nvSpPr>
            <p:cNvPr id="1071" name="Line 20"/>
            <p:cNvSpPr>
              <a:spLocks noChangeShapeType="1"/>
            </p:cNvSpPr>
            <p:nvPr/>
          </p:nvSpPr>
          <p:spPr bwMode="auto">
            <a:xfrm flipH="1">
              <a:off x="1638" y="2208"/>
              <a:ext cx="432" cy="0"/>
            </a:xfrm>
            <a:prstGeom prst="line">
              <a:avLst/>
            </a:prstGeom>
            <a:noFill/>
            <a:ln w="9525">
              <a:solidFill>
                <a:schemeClr val="tx1"/>
              </a:solidFill>
              <a:prstDash val="dash"/>
              <a:round/>
              <a:headEnd type="none" w="sm" len="lg"/>
              <a:tailEnd type="none" w="sm" len="lg"/>
            </a:ln>
          </p:spPr>
          <p:txBody>
            <a:bodyPr wrap="none" anchor="ctr"/>
            <a:lstStyle/>
            <a:p>
              <a:endParaRPr lang="zh-CN" altLang="en-US"/>
            </a:p>
          </p:txBody>
        </p:sp>
        <p:grpSp>
          <p:nvGrpSpPr>
            <p:cNvPr id="8" name="Group 70"/>
            <p:cNvGrpSpPr/>
            <p:nvPr/>
          </p:nvGrpSpPr>
          <p:grpSpPr bwMode="auto">
            <a:xfrm>
              <a:off x="1521" y="1055"/>
              <a:ext cx="3525" cy="1768"/>
              <a:chOff x="1521" y="1055"/>
              <a:chExt cx="3525" cy="1768"/>
            </a:xfrm>
          </p:grpSpPr>
          <p:sp>
            <p:nvSpPr>
              <p:cNvPr id="1073" name="Line 17"/>
              <p:cNvSpPr>
                <a:spLocks noChangeShapeType="1"/>
              </p:cNvSpPr>
              <p:nvPr/>
            </p:nvSpPr>
            <p:spPr bwMode="auto">
              <a:xfrm>
                <a:off x="4806" y="1263"/>
                <a:ext cx="0" cy="720"/>
              </a:xfrm>
              <a:prstGeom prst="line">
                <a:avLst/>
              </a:prstGeom>
              <a:noFill/>
              <a:ln w="28575">
                <a:solidFill>
                  <a:srgbClr val="FF33CC"/>
                </a:solidFill>
                <a:prstDash val="dash"/>
                <a:round/>
                <a:headEnd type="triangle" w="sm" len="lg"/>
                <a:tailEnd type="triangle" w="sm" len="lg"/>
              </a:ln>
            </p:spPr>
            <p:txBody>
              <a:bodyPr wrap="none" anchor="ctr"/>
              <a:lstStyle/>
              <a:p>
                <a:endParaRPr lang="zh-CN" altLang="en-US"/>
              </a:p>
            </p:txBody>
          </p:sp>
          <p:graphicFrame>
            <p:nvGraphicFramePr>
              <p:cNvPr id="1037" name="Object 18"/>
              <p:cNvGraphicFramePr>
                <a:graphicFrameLocks noChangeAspect="1"/>
              </p:cNvGraphicFramePr>
              <p:nvPr/>
            </p:nvGraphicFramePr>
            <p:xfrm>
              <a:off x="4824" y="1536"/>
              <a:ext cx="222" cy="240"/>
            </p:xfrm>
            <a:graphic>
              <a:graphicData uri="http://schemas.openxmlformats.org/presentationml/2006/ole">
                <mc:AlternateContent xmlns:mc="http://schemas.openxmlformats.org/markup-compatibility/2006">
                  <mc:Choice xmlns:v="urn:schemas-microsoft-com:vml" Requires="v">
                    <p:oleObj spid="_x0000_s5131" name="公式" r:id="rId21" imgW="4267200" imgH="4572000" progId="Equation.3">
                      <p:embed/>
                    </p:oleObj>
                  </mc:Choice>
                  <mc:Fallback>
                    <p:oleObj name="公式" r:id="rId21" imgW="4267200" imgH="4572000" progId="Equation.3">
                      <p:embed/>
                      <p:pic>
                        <p:nvPicPr>
                          <p:cNvPr id="0" name="Object 18"/>
                          <p:cNvPicPr>
                            <a:picLocks noChangeAspect="1"/>
                          </p:cNvPicPr>
                          <p:nvPr/>
                        </p:nvPicPr>
                        <p:blipFill>
                          <a:blip r:embed="rId22"/>
                          <a:stretch>
                            <a:fillRect/>
                          </a:stretch>
                        </p:blipFill>
                        <p:spPr>
                          <a:xfrm>
                            <a:off x="4824" y="1536"/>
                            <a:ext cx="222" cy="240"/>
                          </a:xfrm>
                          <a:prstGeom prst="rect">
                            <a:avLst/>
                          </a:prstGeom>
                          <a:noFill/>
                          <a:ln w="9525">
                            <a:noFill/>
                          </a:ln>
                        </p:spPr>
                      </p:pic>
                    </p:oleObj>
                  </mc:Fallback>
                </mc:AlternateContent>
              </a:graphicData>
            </a:graphic>
          </p:graphicFrame>
          <p:sp>
            <p:nvSpPr>
              <p:cNvPr id="1074" name="Line 21"/>
              <p:cNvSpPr>
                <a:spLocks noChangeShapeType="1"/>
              </p:cNvSpPr>
              <p:nvPr/>
            </p:nvSpPr>
            <p:spPr bwMode="auto">
              <a:xfrm>
                <a:off x="1819" y="1728"/>
                <a:ext cx="5" cy="480"/>
              </a:xfrm>
              <a:prstGeom prst="line">
                <a:avLst/>
              </a:prstGeom>
              <a:noFill/>
              <a:ln w="19050">
                <a:solidFill>
                  <a:srgbClr val="FF33CC"/>
                </a:solidFill>
                <a:prstDash val="dash"/>
                <a:round/>
                <a:headEnd type="triangle" w="sm" len="lg"/>
                <a:tailEnd type="triangle" w="sm" len="lg"/>
              </a:ln>
            </p:spPr>
            <p:txBody>
              <a:bodyPr wrap="none" anchor="ctr"/>
              <a:lstStyle/>
              <a:p>
                <a:endParaRPr lang="zh-CN" altLang="en-US"/>
              </a:p>
            </p:txBody>
          </p:sp>
          <p:graphicFrame>
            <p:nvGraphicFramePr>
              <p:cNvPr id="1038" name="Object 29"/>
              <p:cNvGraphicFramePr>
                <a:graphicFrameLocks noChangeAspect="1"/>
              </p:cNvGraphicFramePr>
              <p:nvPr/>
            </p:nvGraphicFramePr>
            <p:xfrm>
              <a:off x="3037" y="1056"/>
              <a:ext cx="227" cy="441"/>
            </p:xfrm>
            <a:graphic>
              <a:graphicData uri="http://schemas.openxmlformats.org/presentationml/2006/ole">
                <mc:AlternateContent xmlns:mc="http://schemas.openxmlformats.org/markup-compatibility/2006">
                  <mc:Choice xmlns:v="urn:schemas-microsoft-com:vml" Requires="v">
                    <p:oleObj spid="_x0000_s5132" name="公式" r:id="rId23" imgW="3962400" imgH="7620000" progId="Equation.3">
                      <p:embed/>
                    </p:oleObj>
                  </mc:Choice>
                  <mc:Fallback>
                    <p:oleObj name="公式" r:id="rId23" imgW="3962400" imgH="7620000" progId="Equation.3">
                      <p:embed/>
                      <p:pic>
                        <p:nvPicPr>
                          <p:cNvPr id="0" name="Object 29"/>
                          <p:cNvPicPr>
                            <a:picLocks noChangeAspect="1"/>
                          </p:cNvPicPr>
                          <p:nvPr/>
                        </p:nvPicPr>
                        <p:blipFill>
                          <a:blip r:embed="rId24"/>
                          <a:stretch>
                            <a:fillRect/>
                          </a:stretch>
                        </p:blipFill>
                        <p:spPr>
                          <a:xfrm>
                            <a:off x="3037" y="1056"/>
                            <a:ext cx="227" cy="441"/>
                          </a:xfrm>
                          <a:prstGeom prst="rect">
                            <a:avLst/>
                          </a:prstGeom>
                          <a:noFill/>
                          <a:ln w="9525">
                            <a:noFill/>
                          </a:ln>
                        </p:spPr>
                      </p:pic>
                    </p:oleObj>
                  </mc:Fallback>
                </mc:AlternateContent>
              </a:graphicData>
            </a:graphic>
          </p:graphicFrame>
          <p:graphicFrame>
            <p:nvGraphicFramePr>
              <p:cNvPr id="1039" name="Object 30"/>
              <p:cNvGraphicFramePr>
                <a:graphicFrameLocks noChangeAspect="1"/>
              </p:cNvGraphicFramePr>
              <p:nvPr/>
            </p:nvGraphicFramePr>
            <p:xfrm>
              <a:off x="3648" y="1575"/>
              <a:ext cx="236" cy="393"/>
            </p:xfrm>
            <a:graphic>
              <a:graphicData uri="http://schemas.openxmlformats.org/presentationml/2006/ole">
                <mc:AlternateContent xmlns:mc="http://schemas.openxmlformats.org/markup-compatibility/2006">
                  <mc:Choice xmlns:v="urn:schemas-microsoft-com:vml" Requires="v">
                    <p:oleObj spid="_x0000_s5133" name="公式" r:id="rId25" imgW="4572000" imgH="7620000" progId="Equation.3">
                      <p:embed/>
                    </p:oleObj>
                  </mc:Choice>
                  <mc:Fallback>
                    <p:oleObj name="公式" r:id="rId25" imgW="4572000" imgH="7620000" progId="Equation.3">
                      <p:embed/>
                      <p:pic>
                        <p:nvPicPr>
                          <p:cNvPr id="0" name="Object 30"/>
                          <p:cNvPicPr>
                            <a:picLocks noChangeAspect="1"/>
                          </p:cNvPicPr>
                          <p:nvPr/>
                        </p:nvPicPr>
                        <p:blipFill>
                          <a:blip r:embed="rId26"/>
                          <a:stretch>
                            <a:fillRect/>
                          </a:stretch>
                        </p:blipFill>
                        <p:spPr>
                          <a:xfrm>
                            <a:off x="3648" y="1575"/>
                            <a:ext cx="236" cy="393"/>
                          </a:xfrm>
                          <a:prstGeom prst="rect">
                            <a:avLst/>
                          </a:prstGeom>
                          <a:noFill/>
                          <a:ln w="9525">
                            <a:noFill/>
                          </a:ln>
                        </p:spPr>
                      </p:pic>
                    </p:oleObj>
                  </mc:Fallback>
                </mc:AlternateContent>
              </a:graphicData>
            </a:graphic>
          </p:graphicFrame>
          <p:grpSp>
            <p:nvGrpSpPr>
              <p:cNvPr id="9" name="Group 39"/>
              <p:cNvGrpSpPr/>
              <p:nvPr/>
            </p:nvGrpSpPr>
            <p:grpSpPr bwMode="auto">
              <a:xfrm>
                <a:off x="2127" y="2487"/>
                <a:ext cx="2481" cy="336"/>
                <a:chOff x="2160" y="2496"/>
                <a:chExt cx="2496" cy="336"/>
              </a:xfrm>
            </p:grpSpPr>
            <p:graphicFrame>
              <p:nvGraphicFramePr>
                <p:cNvPr id="1041" name="Object 40"/>
                <p:cNvGraphicFramePr>
                  <a:graphicFrameLocks noChangeAspect="1"/>
                </p:cNvGraphicFramePr>
                <p:nvPr/>
              </p:nvGraphicFramePr>
              <p:xfrm>
                <a:off x="3120" y="2496"/>
                <a:ext cx="310" cy="336"/>
              </p:xfrm>
              <a:graphic>
                <a:graphicData uri="http://schemas.openxmlformats.org/presentationml/2006/ole">
                  <mc:AlternateContent xmlns:mc="http://schemas.openxmlformats.org/markup-compatibility/2006">
                    <mc:Choice xmlns:v="urn:schemas-microsoft-com:vml" Requires="v">
                      <p:oleObj spid="_x0000_s5134" name="Equation" r:id="rId27" imgW="3962400" imgH="4267200" progId="Equation.3">
                        <p:embed/>
                      </p:oleObj>
                    </mc:Choice>
                    <mc:Fallback>
                      <p:oleObj name="Equation" r:id="rId27" imgW="3962400" imgH="4267200" progId="Equation.3">
                        <p:embed/>
                        <p:pic>
                          <p:nvPicPr>
                            <p:cNvPr id="0" name="Object 40"/>
                            <p:cNvPicPr>
                              <a:picLocks noChangeAspect="1"/>
                            </p:cNvPicPr>
                            <p:nvPr/>
                          </p:nvPicPr>
                          <p:blipFill>
                            <a:blip r:embed="rId28"/>
                            <a:stretch>
                              <a:fillRect/>
                            </a:stretch>
                          </p:blipFill>
                          <p:spPr>
                            <a:xfrm>
                              <a:off x="3120" y="2496"/>
                              <a:ext cx="310" cy="336"/>
                            </a:xfrm>
                            <a:prstGeom prst="rect">
                              <a:avLst/>
                            </a:prstGeom>
                            <a:noFill/>
                            <a:ln w="9525">
                              <a:noFill/>
                            </a:ln>
                          </p:spPr>
                        </p:pic>
                      </p:oleObj>
                    </mc:Fallback>
                  </mc:AlternateContent>
                </a:graphicData>
              </a:graphic>
            </p:graphicFrame>
            <p:sp>
              <p:nvSpPr>
                <p:cNvPr id="1078" name="Line 41"/>
                <p:cNvSpPr>
                  <a:spLocks noChangeShapeType="1"/>
                </p:cNvSpPr>
                <p:nvPr/>
              </p:nvSpPr>
              <p:spPr bwMode="auto">
                <a:xfrm>
                  <a:off x="3360" y="2688"/>
                  <a:ext cx="1296" cy="0"/>
                </a:xfrm>
                <a:prstGeom prst="line">
                  <a:avLst/>
                </a:prstGeom>
                <a:noFill/>
                <a:ln w="19050">
                  <a:solidFill>
                    <a:srgbClr val="FF3399"/>
                  </a:solidFill>
                  <a:round/>
                  <a:tailEnd type="triangle" w="sm" len="lg"/>
                </a:ln>
              </p:spPr>
              <p:txBody>
                <a:bodyPr wrap="none"/>
                <a:lstStyle/>
                <a:p>
                  <a:endParaRPr lang="zh-CN" altLang="en-US"/>
                </a:p>
              </p:txBody>
            </p:sp>
            <p:sp>
              <p:nvSpPr>
                <p:cNvPr id="1079" name="Line 42"/>
                <p:cNvSpPr>
                  <a:spLocks noChangeShapeType="1"/>
                </p:cNvSpPr>
                <p:nvPr/>
              </p:nvSpPr>
              <p:spPr bwMode="auto">
                <a:xfrm flipH="1">
                  <a:off x="2160" y="2688"/>
                  <a:ext cx="960" cy="0"/>
                </a:xfrm>
                <a:prstGeom prst="line">
                  <a:avLst/>
                </a:prstGeom>
                <a:noFill/>
                <a:ln w="19050">
                  <a:solidFill>
                    <a:srgbClr val="FF3399"/>
                  </a:solidFill>
                  <a:round/>
                  <a:tailEnd type="triangle" w="sm" len="lg"/>
                </a:ln>
              </p:spPr>
              <p:txBody>
                <a:bodyPr wrap="none"/>
                <a:lstStyle/>
                <a:p>
                  <a:endParaRPr lang="zh-CN" altLang="en-US"/>
                </a:p>
              </p:txBody>
            </p:sp>
          </p:grpSp>
          <p:grpSp>
            <p:nvGrpSpPr>
              <p:cNvPr id="10" name="Group 69"/>
              <p:cNvGrpSpPr/>
              <p:nvPr/>
            </p:nvGrpSpPr>
            <p:grpSpPr bwMode="auto">
              <a:xfrm>
                <a:off x="1521" y="1055"/>
                <a:ext cx="273" cy="289"/>
                <a:chOff x="1521" y="1055"/>
                <a:chExt cx="273" cy="289"/>
              </a:xfrm>
            </p:grpSpPr>
            <p:sp>
              <p:nvSpPr>
                <p:cNvPr id="1077" name="AutoShape 66"/>
                <p:cNvSpPr>
                  <a:spLocks noChangeArrowheads="1"/>
                </p:cNvSpPr>
                <p:nvPr/>
              </p:nvSpPr>
              <p:spPr bwMode="auto">
                <a:xfrm>
                  <a:off x="1521" y="1055"/>
                  <a:ext cx="273" cy="289"/>
                </a:xfrm>
                <a:prstGeom prst="wedgeRoundRectCallout">
                  <a:avLst>
                    <a:gd name="adj1" fmla="val 53662"/>
                    <a:gd name="adj2" fmla="val 213324"/>
                    <a:gd name="adj3" fmla="val 16667"/>
                  </a:avLst>
                </a:prstGeom>
                <a:solidFill>
                  <a:srgbClr val="D3EBED"/>
                </a:solidFill>
                <a:ln w="9525">
                  <a:solidFill>
                    <a:schemeClr val="tx1"/>
                  </a:solidFill>
                  <a:miter lim="800000"/>
                </a:ln>
              </p:spPr>
              <p:txBody>
                <a:bodyPr/>
                <a:lstStyle/>
                <a:p>
                  <a:pPr algn="ctr"/>
                  <a:endParaRPr lang="zh-CN" altLang="zh-CN" sz="2800" b="1">
                    <a:solidFill>
                      <a:srgbClr val="1C1C1C"/>
                    </a:solidFill>
                    <a:latin typeface="Times New Roman" panose="02020503050405090304" pitchFamily="18" charset="0"/>
                  </a:endParaRPr>
                </a:p>
              </p:txBody>
            </p:sp>
            <p:graphicFrame>
              <p:nvGraphicFramePr>
                <p:cNvPr id="1040" name="Object 27"/>
                <p:cNvGraphicFramePr>
                  <a:graphicFrameLocks noChangeAspect="1"/>
                </p:cNvGraphicFramePr>
                <p:nvPr/>
              </p:nvGraphicFramePr>
              <p:xfrm>
                <a:off x="1572" y="1072"/>
                <a:ext cx="204" cy="272"/>
              </p:xfrm>
              <a:graphic>
                <a:graphicData uri="http://schemas.openxmlformats.org/presentationml/2006/ole">
                  <mc:AlternateContent xmlns:mc="http://schemas.openxmlformats.org/markup-compatibility/2006">
                    <mc:Choice xmlns:v="urn:schemas-microsoft-com:vml" Requires="v">
                      <p:oleObj spid="_x0000_s5135" name="Equation" r:id="rId29" imgW="4572000" imgH="6096000" progId="Equation.3">
                        <p:embed/>
                      </p:oleObj>
                    </mc:Choice>
                    <mc:Fallback>
                      <p:oleObj name="Equation" r:id="rId29" imgW="4572000" imgH="6096000" progId="Equation.3">
                        <p:embed/>
                        <p:pic>
                          <p:nvPicPr>
                            <p:cNvPr id="0" name="Object 27"/>
                            <p:cNvPicPr>
                              <a:picLocks noChangeAspect="1"/>
                            </p:cNvPicPr>
                            <p:nvPr/>
                          </p:nvPicPr>
                          <p:blipFill>
                            <a:blip r:embed="rId30"/>
                            <a:stretch>
                              <a:fillRect/>
                            </a:stretch>
                          </p:blipFill>
                          <p:spPr>
                            <a:xfrm>
                              <a:off x="1572" y="1072"/>
                              <a:ext cx="204" cy="272"/>
                            </a:xfrm>
                            <a:prstGeom prst="rect">
                              <a:avLst/>
                            </a:prstGeom>
                            <a:noFill/>
                            <a:ln w="9525">
                              <a:noFill/>
                            </a:ln>
                          </p:spPr>
                        </p:pic>
                      </p:oleObj>
                    </mc:Fallback>
                  </mc:AlternateContent>
                </a:graphicData>
              </a:graphic>
            </p:graphicFrame>
          </p:grpSp>
        </p:grpSp>
      </p:grpSp>
      <p:graphicFrame>
        <p:nvGraphicFramePr>
          <p:cNvPr id="14421" name="Object 85"/>
          <p:cNvGraphicFramePr>
            <a:graphicFrameLocks noChangeAspect="1"/>
          </p:cNvGraphicFramePr>
          <p:nvPr/>
        </p:nvGraphicFramePr>
        <p:xfrm>
          <a:off x="4620895" y="5589240"/>
          <a:ext cx="3886200" cy="514350"/>
        </p:xfrm>
        <a:graphic>
          <a:graphicData uri="http://schemas.openxmlformats.org/presentationml/2006/ole">
            <mc:AlternateContent xmlns:mc="http://schemas.openxmlformats.org/markup-compatibility/2006">
              <mc:Choice xmlns:v="urn:schemas-microsoft-com:vml" Requires="v">
                <p:oleObj spid="_x0000_s5136" name="Equation" r:id="rId31" imgW="29260800" imgH="4267200" progId="Equation.3">
                  <p:embed/>
                </p:oleObj>
              </mc:Choice>
              <mc:Fallback>
                <p:oleObj name="Equation" r:id="rId31" imgW="29260800" imgH="4267200" progId="Equation.3">
                  <p:embed/>
                  <p:pic>
                    <p:nvPicPr>
                      <p:cNvPr id="0" name="Object 85"/>
                      <p:cNvPicPr>
                        <a:picLocks noChangeAspect="1"/>
                      </p:cNvPicPr>
                      <p:nvPr/>
                    </p:nvPicPr>
                    <p:blipFill>
                      <a:blip r:embed="rId32"/>
                      <a:stretch>
                        <a:fillRect/>
                      </a:stretch>
                    </p:blipFill>
                    <p:spPr>
                      <a:xfrm>
                        <a:off x="4620895" y="5589240"/>
                        <a:ext cx="3886200" cy="514350"/>
                      </a:xfrm>
                      <a:prstGeom prst="rect">
                        <a:avLst/>
                      </a:prstGeom>
                      <a:noFill/>
                      <a:ln w="9525">
                        <a:noFill/>
                      </a:ln>
                    </p:spPr>
                  </p:pic>
                </p:oleObj>
              </mc:Fallback>
            </mc:AlternateContent>
          </a:graphicData>
        </a:graphic>
      </p:graphicFrame>
      <p:sp>
        <p:nvSpPr>
          <p:cNvPr id="1060" name="Text Box 89"/>
          <p:cNvSpPr txBox="1">
            <a:spLocks noChangeArrowheads="1"/>
          </p:cNvSpPr>
          <p:nvPr/>
        </p:nvSpPr>
        <p:spPr bwMode="auto">
          <a:xfrm>
            <a:off x="1828800" y="3962400"/>
            <a:ext cx="685800" cy="396875"/>
          </a:xfrm>
          <a:prstGeom prst="rect">
            <a:avLst/>
          </a:prstGeom>
          <a:noFill/>
          <a:ln w="9525">
            <a:noFill/>
            <a:miter lim="800000"/>
          </a:ln>
        </p:spPr>
        <p:txBody>
          <a:bodyPr>
            <a:spAutoFit/>
          </a:bodyPr>
          <a:lstStyle/>
          <a:p>
            <a:pPr eaLnBrk="0" hangingPunct="0"/>
            <a:endParaRPr lang="zh-CN" altLang="zh-CN" sz="2000" b="1">
              <a:solidFill>
                <a:srgbClr val="000000"/>
              </a:solidFill>
              <a:latin typeface="Times New Roman" panose="02020503050405090304" pitchFamily="18" charset="0"/>
            </a:endParaRPr>
          </a:p>
        </p:txBody>
      </p:sp>
      <p:grpSp>
        <p:nvGrpSpPr>
          <p:cNvPr id="11" name="Group 92"/>
          <p:cNvGrpSpPr/>
          <p:nvPr/>
        </p:nvGrpSpPr>
        <p:grpSpPr bwMode="auto">
          <a:xfrm>
            <a:off x="3352800" y="2105025"/>
            <a:ext cx="685800" cy="1171575"/>
            <a:chOff x="2112" y="1326"/>
            <a:chExt cx="432" cy="738"/>
          </a:xfrm>
        </p:grpSpPr>
        <p:sp>
          <p:nvSpPr>
            <p:cNvPr id="1066" name="Freeform 46"/>
            <p:cNvSpPr/>
            <p:nvPr/>
          </p:nvSpPr>
          <p:spPr bwMode="auto">
            <a:xfrm>
              <a:off x="2112" y="2008"/>
              <a:ext cx="111" cy="56"/>
            </a:xfrm>
            <a:custGeom>
              <a:avLst/>
              <a:gdLst>
                <a:gd name="T0" fmla="*/ 0 w 144"/>
                <a:gd name="T1" fmla="*/ 48 h 56"/>
                <a:gd name="T2" fmla="*/ 96 w 144"/>
                <a:gd name="T3" fmla="*/ 48 h 56"/>
                <a:gd name="T4" fmla="*/ 144 w 144"/>
                <a:gd name="T5" fmla="*/ 0 h 56"/>
                <a:gd name="T6" fmla="*/ 0 60000 65536"/>
                <a:gd name="T7" fmla="*/ 0 60000 65536"/>
                <a:gd name="T8" fmla="*/ 0 60000 65536"/>
                <a:gd name="T9" fmla="*/ 0 w 144"/>
                <a:gd name="T10" fmla="*/ 0 h 56"/>
                <a:gd name="T11" fmla="*/ 144 w 144"/>
                <a:gd name="T12" fmla="*/ 56 h 56"/>
              </a:gdLst>
              <a:ahLst/>
              <a:cxnLst>
                <a:cxn ang="T6">
                  <a:pos x="T0" y="T1"/>
                </a:cxn>
                <a:cxn ang="T7">
                  <a:pos x="T2" y="T3"/>
                </a:cxn>
                <a:cxn ang="T8">
                  <a:pos x="T4" y="T5"/>
                </a:cxn>
              </a:cxnLst>
              <a:rect l="T9" t="T10" r="T11" b="T12"/>
              <a:pathLst>
                <a:path w="144" h="56">
                  <a:moveTo>
                    <a:pt x="0" y="48"/>
                  </a:moveTo>
                  <a:cubicBezTo>
                    <a:pt x="36" y="52"/>
                    <a:pt x="72" y="56"/>
                    <a:pt x="96" y="48"/>
                  </a:cubicBezTo>
                  <a:cubicBezTo>
                    <a:pt x="120" y="40"/>
                    <a:pt x="136" y="8"/>
                    <a:pt x="144" y="0"/>
                  </a:cubicBezTo>
                </a:path>
              </a:pathLst>
            </a:custGeom>
            <a:noFill/>
            <a:ln w="28575" cap="flat" cmpd="sng">
              <a:solidFill>
                <a:srgbClr val="33CC33"/>
              </a:solidFill>
              <a:prstDash val="solid"/>
              <a:round/>
            </a:ln>
          </p:spPr>
          <p:txBody>
            <a:bodyPr wrap="none"/>
            <a:lstStyle/>
            <a:p>
              <a:endParaRPr lang="zh-CN" altLang="en-US"/>
            </a:p>
          </p:txBody>
        </p:sp>
        <p:grpSp>
          <p:nvGrpSpPr>
            <p:cNvPr id="12" name="Group 91"/>
            <p:cNvGrpSpPr/>
            <p:nvPr/>
          </p:nvGrpSpPr>
          <p:grpSpPr bwMode="auto">
            <a:xfrm>
              <a:off x="2256" y="1326"/>
              <a:ext cx="288" cy="289"/>
              <a:chOff x="2256" y="1326"/>
              <a:chExt cx="288" cy="289"/>
            </a:xfrm>
          </p:grpSpPr>
          <p:sp>
            <p:nvSpPr>
              <p:cNvPr id="1068" name="AutoShape 44"/>
              <p:cNvSpPr>
                <a:spLocks noChangeArrowheads="1"/>
              </p:cNvSpPr>
              <p:nvPr/>
            </p:nvSpPr>
            <p:spPr bwMode="auto">
              <a:xfrm>
                <a:off x="2256" y="1326"/>
                <a:ext cx="273" cy="289"/>
              </a:xfrm>
              <a:prstGeom prst="wedgeRoundRectCallout">
                <a:avLst>
                  <a:gd name="adj1" fmla="val -81500"/>
                  <a:gd name="adj2" fmla="val 198097"/>
                  <a:gd name="adj3" fmla="val 16667"/>
                </a:avLst>
              </a:prstGeom>
              <a:solidFill>
                <a:srgbClr val="D3EBED"/>
              </a:solidFill>
              <a:ln w="9525">
                <a:solidFill>
                  <a:schemeClr val="tx1"/>
                </a:solidFill>
                <a:miter lim="800000"/>
              </a:ln>
            </p:spPr>
            <p:txBody>
              <a:bodyPr/>
              <a:lstStyle/>
              <a:p>
                <a:pPr algn="ctr"/>
                <a:endParaRPr lang="zh-CN" altLang="zh-CN" sz="2800" b="1">
                  <a:solidFill>
                    <a:srgbClr val="1C1C1C"/>
                  </a:solidFill>
                  <a:latin typeface="Times New Roman" panose="02020503050405090304" pitchFamily="18" charset="0"/>
                </a:endParaRPr>
              </a:p>
            </p:txBody>
          </p:sp>
          <p:graphicFrame>
            <p:nvGraphicFramePr>
              <p:cNvPr id="1036" name="Object 90"/>
              <p:cNvGraphicFramePr>
                <a:graphicFrameLocks noChangeAspect="1"/>
              </p:cNvGraphicFramePr>
              <p:nvPr/>
            </p:nvGraphicFramePr>
            <p:xfrm>
              <a:off x="2304" y="1344"/>
              <a:ext cx="240" cy="220"/>
            </p:xfrm>
            <a:graphic>
              <a:graphicData uri="http://schemas.openxmlformats.org/presentationml/2006/ole">
                <mc:AlternateContent xmlns:mc="http://schemas.openxmlformats.org/markup-compatibility/2006">
                  <mc:Choice xmlns:v="urn:schemas-microsoft-com:vml" Requires="v">
                    <p:oleObj spid="_x0000_s5137" name="Equation" r:id="rId33" imgW="4267200" imgH="5791200" progId="Equation.3">
                      <p:embed/>
                    </p:oleObj>
                  </mc:Choice>
                  <mc:Fallback>
                    <p:oleObj name="Equation" r:id="rId33" imgW="4267200" imgH="5791200" progId="Equation.3">
                      <p:embed/>
                      <p:pic>
                        <p:nvPicPr>
                          <p:cNvPr id="0" name="Object 90"/>
                          <p:cNvPicPr preferRelativeResize="0">
                            <a:picLocks noChangeAspect="1"/>
                          </p:cNvPicPr>
                          <p:nvPr/>
                        </p:nvPicPr>
                        <p:blipFill>
                          <a:blip r:embed="rId34"/>
                          <a:stretch>
                            <a:fillRect/>
                          </a:stretch>
                        </p:blipFill>
                        <p:spPr>
                          <a:xfrm>
                            <a:off x="2304" y="1344"/>
                            <a:ext cx="240" cy="220"/>
                          </a:xfrm>
                          <a:prstGeom prst="rect">
                            <a:avLst/>
                          </a:prstGeom>
                          <a:noFill/>
                          <a:ln w="9525">
                            <a:noFill/>
                          </a:ln>
                        </p:spPr>
                      </p:pic>
                    </p:oleObj>
                  </mc:Fallback>
                </mc:AlternateContent>
              </a:graphicData>
            </a:graphic>
          </p:graphicFrame>
        </p:grpSp>
      </p:grpSp>
      <p:grpSp>
        <p:nvGrpSpPr>
          <p:cNvPr id="13" name="Group 96"/>
          <p:cNvGrpSpPr/>
          <p:nvPr/>
        </p:nvGrpSpPr>
        <p:grpSpPr bwMode="auto">
          <a:xfrm>
            <a:off x="3362325" y="2057400"/>
            <a:ext cx="3962400" cy="1077913"/>
            <a:chOff x="2118" y="1296"/>
            <a:chExt cx="2496" cy="679"/>
          </a:xfrm>
        </p:grpSpPr>
        <p:grpSp>
          <p:nvGrpSpPr>
            <p:cNvPr id="14" name="Group 93"/>
            <p:cNvGrpSpPr/>
            <p:nvPr/>
          </p:nvGrpSpPr>
          <p:grpSpPr bwMode="auto">
            <a:xfrm>
              <a:off x="2118" y="1296"/>
              <a:ext cx="2496" cy="679"/>
              <a:chOff x="2118" y="1296"/>
              <a:chExt cx="2496" cy="679"/>
            </a:xfrm>
          </p:grpSpPr>
          <p:sp>
            <p:nvSpPr>
              <p:cNvPr id="1064" name="Line 12"/>
              <p:cNvSpPr>
                <a:spLocks noChangeShapeType="1"/>
              </p:cNvSpPr>
              <p:nvPr/>
            </p:nvSpPr>
            <p:spPr bwMode="auto">
              <a:xfrm flipV="1">
                <a:off x="2118" y="1296"/>
                <a:ext cx="2496" cy="672"/>
              </a:xfrm>
              <a:prstGeom prst="line">
                <a:avLst/>
              </a:prstGeom>
              <a:noFill/>
              <a:ln w="19050">
                <a:solidFill>
                  <a:srgbClr val="0000FF"/>
                </a:solidFill>
                <a:prstDash val="dash"/>
                <a:round/>
                <a:headEnd type="none" w="sm" len="lg"/>
                <a:tailEnd type="none" w="sm" len="lg"/>
              </a:ln>
            </p:spPr>
            <p:txBody>
              <a:bodyPr wrap="none" anchor="ctr"/>
              <a:lstStyle/>
              <a:p>
                <a:endParaRPr lang="zh-CN" altLang="en-US"/>
              </a:p>
            </p:txBody>
          </p:sp>
          <p:sp>
            <p:nvSpPr>
              <p:cNvPr id="1065" name="Arc 56"/>
              <p:cNvSpPr/>
              <p:nvPr/>
            </p:nvSpPr>
            <p:spPr bwMode="auto">
              <a:xfrm rot="4394734">
                <a:off x="2854" y="1832"/>
                <a:ext cx="232" cy="54"/>
              </a:xfrm>
              <a:custGeom>
                <a:avLst/>
                <a:gdLst>
                  <a:gd name="T0" fmla="*/ 0 w 21313"/>
                  <a:gd name="T1" fmla="*/ 0 h 21600"/>
                  <a:gd name="T2" fmla="*/ 232 w 21313"/>
                  <a:gd name="T3" fmla="*/ 45 h 21600"/>
                  <a:gd name="T4" fmla="*/ 0 w 21313"/>
                  <a:gd name="T5" fmla="*/ 54 h 21600"/>
                  <a:gd name="T6" fmla="*/ 0 60000 65536"/>
                  <a:gd name="T7" fmla="*/ 0 60000 65536"/>
                  <a:gd name="T8" fmla="*/ 0 60000 65536"/>
                  <a:gd name="T9" fmla="*/ 0 w 21313"/>
                  <a:gd name="T10" fmla="*/ 0 h 21600"/>
                  <a:gd name="T11" fmla="*/ 21313 w 21313"/>
                  <a:gd name="T12" fmla="*/ 21600 h 21600"/>
                </a:gdLst>
                <a:ahLst/>
                <a:cxnLst>
                  <a:cxn ang="T6">
                    <a:pos x="T0" y="T1"/>
                  </a:cxn>
                  <a:cxn ang="T7">
                    <a:pos x="T2" y="T3"/>
                  </a:cxn>
                  <a:cxn ang="T8">
                    <a:pos x="T4" y="T5"/>
                  </a:cxn>
                </a:cxnLst>
                <a:rect l="T9" t="T10" r="T11" b="T12"/>
                <a:pathLst>
                  <a:path w="21313" h="21600" fill="none" extrusionOk="0">
                    <a:moveTo>
                      <a:pt x="-1" y="0"/>
                    </a:moveTo>
                    <a:cubicBezTo>
                      <a:pt x="10573" y="0"/>
                      <a:pt x="19593" y="7654"/>
                      <a:pt x="21312" y="18088"/>
                    </a:cubicBezTo>
                  </a:path>
                  <a:path w="21313" h="21600" stroke="0" extrusionOk="0">
                    <a:moveTo>
                      <a:pt x="-1" y="0"/>
                    </a:moveTo>
                    <a:cubicBezTo>
                      <a:pt x="10573" y="0"/>
                      <a:pt x="19593" y="7654"/>
                      <a:pt x="21312" y="18088"/>
                    </a:cubicBezTo>
                    <a:lnTo>
                      <a:pt x="0" y="21600"/>
                    </a:lnTo>
                    <a:close/>
                  </a:path>
                </a:pathLst>
              </a:custGeom>
              <a:noFill/>
              <a:ln w="28575">
                <a:solidFill>
                  <a:srgbClr val="33CC33"/>
                </a:solidFill>
                <a:round/>
                <a:headEnd type="none" w="sm" len="lg"/>
                <a:tailEnd type="none" w="sm" len="lg"/>
              </a:ln>
            </p:spPr>
            <p:txBody>
              <a:bodyPr wrap="none" anchor="ctr"/>
              <a:lstStyle/>
              <a:p>
                <a:endParaRPr lang="zh-CN" altLang="en-US"/>
              </a:p>
            </p:txBody>
          </p:sp>
        </p:grpSp>
        <p:graphicFrame>
          <p:nvGraphicFramePr>
            <p:cNvPr id="1035" name="Object 94"/>
            <p:cNvGraphicFramePr>
              <a:graphicFrameLocks noChangeAspect="1"/>
            </p:cNvGraphicFramePr>
            <p:nvPr/>
          </p:nvGraphicFramePr>
          <p:xfrm>
            <a:off x="2784" y="1776"/>
            <a:ext cx="192" cy="176"/>
          </p:xfrm>
          <a:graphic>
            <a:graphicData uri="http://schemas.openxmlformats.org/presentationml/2006/ole">
              <mc:AlternateContent xmlns:mc="http://schemas.openxmlformats.org/markup-compatibility/2006">
                <mc:Choice xmlns:v="urn:schemas-microsoft-com:vml" Requires="v">
                  <p:oleObj spid="_x0000_s5138" name="Equation" r:id="rId35" imgW="4267200" imgH="5791200" progId="Equation.3">
                    <p:embed/>
                  </p:oleObj>
                </mc:Choice>
                <mc:Fallback>
                  <p:oleObj name="Equation" r:id="rId35" imgW="4267200" imgH="5791200" progId="Equation.3">
                    <p:embed/>
                    <p:pic>
                      <p:nvPicPr>
                        <p:cNvPr id="0" name="Object 94"/>
                        <p:cNvPicPr preferRelativeResize="0">
                          <a:picLocks noChangeAspect="1"/>
                        </p:cNvPicPr>
                        <p:nvPr/>
                      </p:nvPicPr>
                      <p:blipFill>
                        <a:blip r:embed="rId34"/>
                        <a:stretch>
                          <a:fillRect/>
                        </a:stretch>
                      </p:blipFill>
                      <p:spPr>
                        <a:xfrm>
                          <a:off x="2784" y="1776"/>
                          <a:ext cx="192" cy="176"/>
                        </a:xfrm>
                        <a:prstGeom prst="rect">
                          <a:avLst/>
                        </a:prstGeom>
                        <a:noFill/>
                        <a:ln w="9525">
                          <a:noFill/>
                        </a:ln>
                      </p:spPr>
                    </p:pic>
                  </p:oleObj>
                </mc:Fallback>
              </mc:AlternateContent>
            </a:graphicData>
          </a:graphic>
        </p:graphicFrame>
      </p:grpSp>
      <p:graphicFrame>
        <p:nvGraphicFramePr>
          <p:cNvPr id="69" name="Object 58"/>
          <p:cNvGraphicFramePr>
            <a:graphicFrameLocks noChangeAspect="1"/>
          </p:cNvGraphicFramePr>
          <p:nvPr/>
        </p:nvGraphicFramePr>
        <p:xfrm>
          <a:off x="229737" y="5013176"/>
          <a:ext cx="5829751" cy="576063"/>
        </p:xfrm>
        <a:graphic>
          <a:graphicData uri="http://schemas.openxmlformats.org/presentationml/2006/ole">
            <mc:AlternateContent xmlns:mc="http://schemas.openxmlformats.org/markup-compatibility/2006">
              <mc:Choice xmlns:v="urn:schemas-microsoft-com:vml" Requires="v">
                <p:oleObj spid="_x0000_s5139" name="Equation" r:id="rId36" imgW="47548800" imgH="5181600" progId="Equation.3">
                  <p:embed/>
                </p:oleObj>
              </mc:Choice>
              <mc:Fallback>
                <p:oleObj name="Equation" r:id="rId36" imgW="47548800" imgH="5181600" progId="Equation.3">
                  <p:embed/>
                  <p:pic>
                    <p:nvPicPr>
                      <p:cNvPr id="0" name="图片 5138"/>
                      <p:cNvPicPr>
                        <a:picLocks noChangeAspect="1"/>
                      </p:cNvPicPr>
                      <p:nvPr/>
                    </p:nvPicPr>
                    <p:blipFill>
                      <a:blip r:embed="rId37"/>
                      <a:stretch>
                        <a:fillRect/>
                      </a:stretch>
                    </p:blipFill>
                    <p:spPr>
                      <a:xfrm>
                        <a:off x="229737" y="5013176"/>
                        <a:ext cx="5829751" cy="576063"/>
                      </a:xfrm>
                      <a:prstGeom prst="rect">
                        <a:avLst/>
                      </a:prstGeom>
                      <a:noFill/>
                      <a:ln w="9525">
                        <a:noFill/>
                      </a:ln>
                    </p:spPr>
                  </p:pic>
                </p:oleObj>
              </mc:Fallback>
            </mc:AlternateContent>
          </a:graphicData>
        </a:graphic>
      </p:graphicFrame>
      <p:graphicFrame>
        <p:nvGraphicFramePr>
          <p:cNvPr id="4117" name="Object 58"/>
          <p:cNvGraphicFramePr>
            <a:graphicFrameLocks noChangeAspect="1"/>
          </p:cNvGraphicFramePr>
          <p:nvPr/>
        </p:nvGraphicFramePr>
        <p:xfrm>
          <a:off x="395536" y="5589240"/>
          <a:ext cx="3811588" cy="576263"/>
        </p:xfrm>
        <a:graphic>
          <a:graphicData uri="http://schemas.openxmlformats.org/presentationml/2006/ole">
            <mc:AlternateContent xmlns:mc="http://schemas.openxmlformats.org/markup-compatibility/2006">
              <mc:Choice xmlns:v="urn:schemas-microsoft-com:vml" Requires="v">
                <p:oleObj spid="_x0000_s5140" name="Equation" r:id="rId38" imgW="31089600" imgH="5181600" progId="Equation.3">
                  <p:embed/>
                </p:oleObj>
              </mc:Choice>
              <mc:Fallback>
                <p:oleObj name="Equation" r:id="rId38" imgW="31089600" imgH="5181600" progId="Equation.3">
                  <p:embed/>
                  <p:pic>
                    <p:nvPicPr>
                      <p:cNvPr id="0" name="图片 5139"/>
                      <p:cNvPicPr>
                        <a:picLocks noChangeAspect="1"/>
                      </p:cNvPicPr>
                      <p:nvPr/>
                    </p:nvPicPr>
                    <p:blipFill>
                      <a:blip r:embed="rId39"/>
                      <a:stretch>
                        <a:fillRect/>
                      </a:stretch>
                    </p:blipFill>
                    <p:spPr>
                      <a:xfrm>
                        <a:off x="395536" y="5589240"/>
                        <a:ext cx="3811588" cy="576263"/>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blinds(horizontal)">
                                      <p:cBhvr>
                                        <p:cTn id="11" dur="500"/>
                                        <p:tgtEl>
                                          <p:spTgt spid="6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117"/>
                                        </p:tgtEl>
                                        <p:attrNameLst>
                                          <p:attrName>style.visibility</p:attrName>
                                        </p:attrNameLst>
                                      </p:cBhvr>
                                      <p:to>
                                        <p:strVal val="visible"/>
                                      </p:to>
                                    </p:set>
                                    <p:animEffect transition="in" filter="blinds(horizontal)">
                                      <p:cBhvr>
                                        <p:cTn id="16" dur="500"/>
                                        <p:tgtEl>
                                          <p:spTgt spid="411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371"/>
                                        </p:tgtEl>
                                        <p:attrNameLst>
                                          <p:attrName>style.visibility</p:attrName>
                                        </p:attrNameLst>
                                      </p:cBhvr>
                                      <p:to>
                                        <p:strVal val="visible"/>
                                      </p:to>
                                    </p:set>
                                    <p:animEffect transition="in" filter="blinds(horizontal)">
                                      <p:cBhvr>
                                        <p:cTn id="37" dur="500"/>
                                        <p:tgtEl>
                                          <p:spTgt spid="14371"/>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4421"/>
                                        </p:tgtEl>
                                        <p:attrNameLst>
                                          <p:attrName>style.visibility</p:attrName>
                                        </p:attrNameLst>
                                      </p:cBhvr>
                                      <p:to>
                                        <p:strVal val="visible"/>
                                      </p:to>
                                    </p:set>
                                    <p:animEffect transition="in" filter="box(in)">
                                      <p:cBhvr>
                                        <p:cTn id="42" dur="500"/>
                                        <p:tgtEl>
                                          <p:spTgt spid="1442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linds(horizontal)">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5" fill="hold" nodeType="clickEffect">
                                  <p:stCondLst>
                                    <p:cond delay="0"/>
                                  </p:stCondLst>
                                  <p:childTnLst>
                                    <p:set>
                                      <p:cBhvr>
                                        <p:cTn id="51" dur="1" fill="hold">
                                          <p:stCondLst>
                                            <p:cond delay="0"/>
                                          </p:stCondLst>
                                        </p:cTn>
                                        <p:tgtEl>
                                          <p:spTgt spid="14373"/>
                                        </p:tgtEl>
                                        <p:attrNameLst>
                                          <p:attrName>style.visibility</p:attrName>
                                        </p:attrNameLst>
                                      </p:cBhvr>
                                      <p:to>
                                        <p:strVal val="visible"/>
                                      </p:to>
                                    </p:set>
                                    <p:animEffect transition="in" filter="blinds(vertical)">
                                      <p:cBhvr>
                                        <p:cTn id="52" dur="500"/>
                                        <p:tgtEl>
                                          <p:spTgt spid="14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0" name="灯片编号占位符 3"/>
          <p:cNvSpPr>
            <a:spLocks noGrp="1"/>
          </p:cNvSpPr>
          <p:nvPr>
            <p:ph type="sldNum" sz="quarter" idx="10"/>
          </p:nvPr>
        </p:nvSpPr>
        <p:spPr>
          <a:noFill/>
        </p:spPr>
        <p:txBody>
          <a:bodyPr/>
          <a:lstStyle/>
          <a:p>
            <a:fld id="{2890204E-5FCC-46B9-AFB8-DB5AD6788D62}" type="slidenum">
              <a:rPr lang="en-US" altLang="zh-CN"/>
            </a:fld>
            <a:endParaRPr lang="en-US" altLang="zh-CN"/>
          </a:p>
        </p:txBody>
      </p:sp>
      <p:graphicFrame>
        <p:nvGraphicFramePr>
          <p:cNvPr id="2050" name="Object 43"/>
          <p:cNvGraphicFramePr>
            <a:graphicFrameLocks noChangeAspect="1"/>
          </p:cNvGraphicFramePr>
          <p:nvPr/>
        </p:nvGraphicFramePr>
        <p:xfrm flipH="1">
          <a:off x="2743200" y="1700213"/>
          <a:ext cx="304800" cy="382587"/>
        </p:xfrm>
        <a:graphic>
          <a:graphicData uri="http://schemas.openxmlformats.org/presentationml/2006/ole">
            <mc:AlternateContent xmlns:mc="http://schemas.openxmlformats.org/markup-compatibility/2006">
              <mc:Choice xmlns:v="urn:schemas-microsoft-com:vml" Requires="v">
                <p:oleObj spid="_x0000_s6145" name="公式" r:id="rId1" imgW="4267200" imgH="5791200" progId="Equation.3">
                  <p:embed/>
                </p:oleObj>
              </mc:Choice>
              <mc:Fallback>
                <p:oleObj name="公式" r:id="rId1" imgW="4267200" imgH="5791200" progId="Equation.3">
                  <p:embed/>
                  <p:pic>
                    <p:nvPicPr>
                      <p:cNvPr id="0" name="Object 43"/>
                      <p:cNvPicPr>
                        <a:picLocks noChangeAspect="1"/>
                      </p:cNvPicPr>
                      <p:nvPr/>
                    </p:nvPicPr>
                    <p:blipFill>
                      <a:blip r:embed="rId2"/>
                      <a:stretch>
                        <a:fillRect/>
                      </a:stretch>
                    </p:blipFill>
                    <p:spPr>
                      <a:xfrm flipH="1">
                        <a:off x="2743200" y="1700213"/>
                        <a:ext cx="304800" cy="382587"/>
                      </a:xfrm>
                      <a:prstGeom prst="rect">
                        <a:avLst/>
                      </a:prstGeom>
                      <a:noFill/>
                      <a:ln w="9525">
                        <a:noFill/>
                      </a:ln>
                    </p:spPr>
                  </p:pic>
                </p:oleObj>
              </mc:Fallback>
            </mc:AlternateContent>
          </a:graphicData>
        </a:graphic>
      </p:graphicFrame>
      <p:graphicFrame>
        <p:nvGraphicFramePr>
          <p:cNvPr id="2051" name="Object 47"/>
          <p:cNvGraphicFramePr>
            <a:graphicFrameLocks noChangeAspect="1"/>
          </p:cNvGraphicFramePr>
          <p:nvPr/>
        </p:nvGraphicFramePr>
        <p:xfrm flipH="1">
          <a:off x="3355975" y="2386013"/>
          <a:ext cx="249238" cy="304800"/>
        </p:xfrm>
        <a:graphic>
          <a:graphicData uri="http://schemas.openxmlformats.org/presentationml/2006/ole">
            <mc:AlternateContent xmlns:mc="http://schemas.openxmlformats.org/markup-compatibility/2006">
              <mc:Choice xmlns:v="urn:schemas-microsoft-com:vml" Requires="v">
                <p:oleObj spid="_x0000_s6146" name="公式" r:id="rId3" imgW="4267200" imgH="5791200" progId="Equation.3">
                  <p:embed/>
                </p:oleObj>
              </mc:Choice>
              <mc:Fallback>
                <p:oleObj name="公式" r:id="rId3" imgW="4267200" imgH="5791200" progId="Equation.3">
                  <p:embed/>
                  <p:pic>
                    <p:nvPicPr>
                      <p:cNvPr id="0" name="Object 47"/>
                      <p:cNvPicPr>
                        <a:picLocks noChangeAspect="1"/>
                      </p:cNvPicPr>
                      <p:nvPr/>
                    </p:nvPicPr>
                    <p:blipFill>
                      <a:blip r:embed="rId2"/>
                      <a:stretch>
                        <a:fillRect/>
                      </a:stretch>
                    </p:blipFill>
                    <p:spPr>
                      <a:xfrm flipH="1">
                        <a:off x="3355975" y="2386013"/>
                        <a:ext cx="249238" cy="304800"/>
                      </a:xfrm>
                      <a:prstGeom prst="rect">
                        <a:avLst/>
                      </a:prstGeom>
                      <a:noFill/>
                      <a:ln w="9525">
                        <a:noFill/>
                      </a:ln>
                    </p:spPr>
                  </p:pic>
                </p:oleObj>
              </mc:Fallback>
            </mc:AlternateContent>
          </a:graphicData>
        </a:graphic>
      </p:graphicFrame>
      <p:grpSp>
        <p:nvGrpSpPr>
          <p:cNvPr id="2" name="Group 115"/>
          <p:cNvGrpSpPr/>
          <p:nvPr/>
        </p:nvGrpSpPr>
        <p:grpSpPr bwMode="auto">
          <a:xfrm>
            <a:off x="990600" y="990600"/>
            <a:ext cx="7553325" cy="3429000"/>
            <a:chOff x="624" y="624"/>
            <a:chExt cx="4758" cy="2160"/>
          </a:xfrm>
        </p:grpSpPr>
        <p:sp>
          <p:nvSpPr>
            <p:cNvPr id="29717" name="Text Box 21"/>
            <p:cNvSpPr txBox="1">
              <a:spLocks noChangeArrowheads="1"/>
            </p:cNvSpPr>
            <p:nvPr/>
          </p:nvSpPr>
          <p:spPr bwMode="auto">
            <a:xfrm>
              <a:off x="624" y="624"/>
              <a:ext cx="429" cy="2160"/>
            </a:xfrm>
            <a:prstGeom prst="rect">
              <a:avLst/>
            </a:prstGeom>
            <a:gradFill rotWithShape="0">
              <a:gsLst>
                <a:gs pos="0">
                  <a:schemeClr val="accent1"/>
                </a:gs>
                <a:gs pos="50000">
                  <a:srgbClr val="FFFFFF"/>
                </a:gs>
                <a:gs pos="100000">
                  <a:schemeClr val="accent1"/>
                </a:gs>
              </a:gsLst>
              <a:lin ang="0" scaled="1"/>
            </a:gradFill>
            <a:ln w="9525">
              <a:solidFill>
                <a:schemeClr val="tx1"/>
              </a:solidFill>
              <a:miter lim="800000"/>
            </a:ln>
            <a:effectLst/>
          </p:spPr>
          <p:txBody>
            <a:bodyPr vert="eaVert">
              <a:spAutoFit/>
            </a:bodyPr>
            <a:lstStyle/>
            <a:p>
              <a:pPr algn="ctr">
                <a:spcBef>
                  <a:spcPct val="50000"/>
                </a:spcBef>
                <a:defRPr/>
              </a:pPr>
              <a:r>
                <a:rPr lang="zh-CN" altLang="en-US" sz="3200" b="1">
                  <a:solidFill>
                    <a:srgbClr val="1C1C1C"/>
                  </a:solidFill>
                  <a:latin typeface="Times New Roman" panose="02020503050405090304" pitchFamily="18" charset="0"/>
                </a:rPr>
                <a:t>实 验 装 置</a:t>
              </a:r>
              <a:endParaRPr lang="zh-CN" altLang="en-US" sz="3200" b="1">
                <a:solidFill>
                  <a:srgbClr val="1C1C1C"/>
                </a:solidFill>
                <a:latin typeface="Times New Roman" panose="02020503050405090304" pitchFamily="18" charset="0"/>
              </a:endParaRPr>
            </a:p>
          </p:txBody>
        </p:sp>
        <p:sp>
          <p:nvSpPr>
            <p:cNvPr id="2088" name="Rectangle 10"/>
            <p:cNvSpPr>
              <a:spLocks noChangeArrowheads="1"/>
            </p:cNvSpPr>
            <p:nvPr/>
          </p:nvSpPr>
          <p:spPr bwMode="auto">
            <a:xfrm>
              <a:off x="630" y="624"/>
              <a:ext cx="4752" cy="2160"/>
            </a:xfrm>
            <a:prstGeom prst="rect">
              <a:avLst/>
            </a:prstGeom>
            <a:solidFill>
              <a:schemeClr val="bg1"/>
            </a:solidFill>
            <a:ln w="9525">
              <a:solidFill>
                <a:schemeClr val="tx2"/>
              </a:solidFill>
              <a:miter lim="800000"/>
            </a:ln>
          </p:spPr>
          <p:txBody>
            <a:bodyPr wrap="none" anchor="ctr"/>
            <a:lstStyle/>
            <a:p>
              <a:pPr algn="ctr"/>
              <a:endParaRPr lang="zh-CN" altLang="zh-CN"/>
            </a:p>
          </p:txBody>
        </p:sp>
        <p:sp>
          <p:nvSpPr>
            <p:cNvPr id="2089" name="Rectangle 11" descr="深色下对角线"/>
            <p:cNvSpPr>
              <a:spLocks noChangeArrowheads="1"/>
            </p:cNvSpPr>
            <p:nvPr/>
          </p:nvSpPr>
          <p:spPr bwMode="auto">
            <a:xfrm>
              <a:off x="918" y="1104"/>
              <a:ext cx="48" cy="528"/>
            </a:xfrm>
            <a:prstGeom prst="rect">
              <a:avLst/>
            </a:prstGeom>
            <a:pattFill prst="dkDnDiag">
              <a:fgClr>
                <a:srgbClr val="3B7283"/>
              </a:fgClr>
              <a:bgClr>
                <a:srgbClr val="7DACAD"/>
              </a:bgClr>
            </a:pattFill>
            <a:ln w="9525">
              <a:solidFill>
                <a:schemeClr val="tx1"/>
              </a:solidFill>
              <a:miter lim="800000"/>
            </a:ln>
          </p:spPr>
          <p:txBody>
            <a:bodyPr wrap="none" anchor="ctr"/>
            <a:lstStyle/>
            <a:p>
              <a:endParaRPr lang="zh-CN" altLang="en-US"/>
            </a:p>
          </p:txBody>
        </p:sp>
        <p:sp>
          <p:nvSpPr>
            <p:cNvPr id="2090" name="Rectangle 12" descr="深色下对角线"/>
            <p:cNvSpPr>
              <a:spLocks noChangeArrowheads="1"/>
            </p:cNvSpPr>
            <p:nvPr/>
          </p:nvSpPr>
          <p:spPr bwMode="auto">
            <a:xfrm>
              <a:off x="918" y="1728"/>
              <a:ext cx="48" cy="528"/>
            </a:xfrm>
            <a:prstGeom prst="rect">
              <a:avLst/>
            </a:prstGeom>
            <a:pattFill prst="dkDnDiag">
              <a:fgClr>
                <a:srgbClr val="3B7283"/>
              </a:fgClr>
              <a:bgClr>
                <a:srgbClr val="7DACAD"/>
              </a:bgClr>
            </a:pattFill>
            <a:ln w="9525">
              <a:solidFill>
                <a:schemeClr val="tx1"/>
              </a:solidFill>
              <a:miter lim="800000"/>
            </a:ln>
          </p:spPr>
          <p:txBody>
            <a:bodyPr wrap="none" anchor="ctr"/>
            <a:lstStyle/>
            <a:p>
              <a:endParaRPr lang="zh-CN" altLang="en-US"/>
            </a:p>
          </p:txBody>
        </p:sp>
        <p:sp>
          <p:nvSpPr>
            <p:cNvPr id="2091" name="Rectangle 13" descr="深色下对角线"/>
            <p:cNvSpPr>
              <a:spLocks noChangeArrowheads="1"/>
            </p:cNvSpPr>
            <p:nvPr/>
          </p:nvSpPr>
          <p:spPr bwMode="auto">
            <a:xfrm>
              <a:off x="1494" y="864"/>
              <a:ext cx="48" cy="528"/>
            </a:xfrm>
            <a:prstGeom prst="rect">
              <a:avLst/>
            </a:prstGeom>
            <a:pattFill prst="dkDnDiag">
              <a:fgClr>
                <a:srgbClr val="3B7283"/>
              </a:fgClr>
              <a:bgClr>
                <a:srgbClr val="7DACAD"/>
              </a:bgClr>
            </a:pattFill>
            <a:ln w="9525">
              <a:solidFill>
                <a:schemeClr val="tx1"/>
              </a:solidFill>
              <a:miter lim="800000"/>
            </a:ln>
          </p:spPr>
          <p:txBody>
            <a:bodyPr wrap="none" anchor="ctr"/>
            <a:lstStyle/>
            <a:p>
              <a:endParaRPr lang="zh-CN" altLang="en-US"/>
            </a:p>
          </p:txBody>
        </p:sp>
        <p:sp>
          <p:nvSpPr>
            <p:cNvPr id="2092" name="Rectangle 14" descr="深色下对角线"/>
            <p:cNvSpPr>
              <a:spLocks noChangeArrowheads="1"/>
            </p:cNvSpPr>
            <p:nvPr/>
          </p:nvSpPr>
          <p:spPr bwMode="auto">
            <a:xfrm>
              <a:off x="1494" y="1968"/>
              <a:ext cx="48" cy="576"/>
            </a:xfrm>
            <a:prstGeom prst="rect">
              <a:avLst/>
            </a:prstGeom>
            <a:pattFill prst="dkDnDiag">
              <a:fgClr>
                <a:srgbClr val="3B7283"/>
              </a:fgClr>
              <a:bgClr>
                <a:srgbClr val="7DACAD"/>
              </a:bgClr>
            </a:pattFill>
            <a:ln w="9525">
              <a:solidFill>
                <a:schemeClr val="tx1"/>
              </a:solidFill>
              <a:miter lim="800000"/>
            </a:ln>
          </p:spPr>
          <p:txBody>
            <a:bodyPr wrap="none" anchor="ctr"/>
            <a:lstStyle/>
            <a:p>
              <a:endParaRPr lang="zh-CN" altLang="en-US"/>
            </a:p>
          </p:txBody>
        </p:sp>
        <p:sp>
          <p:nvSpPr>
            <p:cNvPr id="2093" name="Line 15"/>
            <p:cNvSpPr>
              <a:spLocks noChangeShapeType="1"/>
            </p:cNvSpPr>
            <p:nvPr/>
          </p:nvSpPr>
          <p:spPr bwMode="auto">
            <a:xfrm>
              <a:off x="774" y="1680"/>
              <a:ext cx="3738" cy="0"/>
            </a:xfrm>
            <a:prstGeom prst="line">
              <a:avLst/>
            </a:prstGeom>
            <a:noFill/>
            <a:ln w="19050">
              <a:solidFill>
                <a:srgbClr val="000000"/>
              </a:solidFill>
              <a:prstDash val="lgDashDot"/>
              <a:round/>
              <a:headEnd type="none" w="sm" len="lg"/>
              <a:tailEnd type="none" w="sm" len="lg"/>
            </a:ln>
          </p:spPr>
          <p:txBody>
            <a:bodyPr wrap="none" anchor="ctr"/>
            <a:lstStyle/>
            <a:p>
              <a:endParaRPr lang="zh-CN" altLang="en-US"/>
            </a:p>
          </p:txBody>
        </p:sp>
        <p:sp>
          <p:nvSpPr>
            <p:cNvPr id="2094" name="Rectangle 16" descr="深色下对角线"/>
            <p:cNvSpPr>
              <a:spLocks noChangeArrowheads="1"/>
            </p:cNvSpPr>
            <p:nvPr/>
          </p:nvSpPr>
          <p:spPr bwMode="auto">
            <a:xfrm>
              <a:off x="4038" y="720"/>
              <a:ext cx="48" cy="1872"/>
            </a:xfrm>
            <a:prstGeom prst="rect">
              <a:avLst/>
            </a:prstGeom>
            <a:pattFill prst="dkDnDiag">
              <a:fgClr>
                <a:srgbClr val="B2E6E4"/>
              </a:fgClr>
              <a:bgClr>
                <a:srgbClr val="FFFFFF"/>
              </a:bgClr>
            </a:pattFill>
            <a:ln w="9525">
              <a:solidFill>
                <a:schemeClr val="tx1"/>
              </a:solidFill>
              <a:miter lim="800000"/>
            </a:ln>
          </p:spPr>
          <p:txBody>
            <a:bodyPr wrap="none" anchor="ctr"/>
            <a:lstStyle/>
            <a:p>
              <a:endParaRPr lang="zh-CN" altLang="en-US"/>
            </a:p>
          </p:txBody>
        </p:sp>
        <p:graphicFrame>
          <p:nvGraphicFramePr>
            <p:cNvPr id="2058" name="Object 17"/>
            <p:cNvGraphicFramePr>
              <a:graphicFrameLocks noChangeAspect="1"/>
            </p:cNvGraphicFramePr>
            <p:nvPr/>
          </p:nvGraphicFramePr>
          <p:xfrm>
            <a:off x="4138" y="1680"/>
            <a:ext cx="182" cy="192"/>
          </p:xfrm>
          <a:graphic>
            <a:graphicData uri="http://schemas.openxmlformats.org/presentationml/2006/ole">
              <mc:AlternateContent xmlns:mc="http://schemas.openxmlformats.org/markup-compatibility/2006">
                <mc:Choice xmlns:v="urn:schemas-microsoft-com:vml" Requires="v">
                  <p:oleObj spid="_x0000_s6147" name="Equation" r:id="rId4" imgW="3962400" imgH="4572000" progId="Equation.3">
                    <p:embed/>
                  </p:oleObj>
                </mc:Choice>
                <mc:Fallback>
                  <p:oleObj name="Equation" r:id="rId4" imgW="3962400" imgH="4572000" progId="Equation.3">
                    <p:embed/>
                    <p:pic>
                      <p:nvPicPr>
                        <p:cNvPr id="0" name="Object 17"/>
                        <p:cNvPicPr>
                          <a:picLocks noChangeAspect="1"/>
                        </p:cNvPicPr>
                        <p:nvPr/>
                      </p:nvPicPr>
                      <p:blipFill>
                        <a:blip r:embed="rId5"/>
                        <a:stretch>
                          <a:fillRect/>
                        </a:stretch>
                      </p:blipFill>
                      <p:spPr>
                        <a:xfrm>
                          <a:off x="4138" y="1680"/>
                          <a:ext cx="182" cy="192"/>
                        </a:xfrm>
                        <a:prstGeom prst="rect">
                          <a:avLst/>
                        </a:prstGeom>
                        <a:noFill/>
                        <a:ln w="9525">
                          <a:noFill/>
                        </a:ln>
                      </p:spPr>
                    </p:pic>
                  </p:oleObj>
                </mc:Fallback>
              </mc:AlternateContent>
            </a:graphicData>
          </a:graphic>
        </p:graphicFrame>
        <p:graphicFrame>
          <p:nvGraphicFramePr>
            <p:cNvPr id="2059" name="Object 18"/>
            <p:cNvGraphicFramePr>
              <a:graphicFrameLocks noChangeAspect="1"/>
            </p:cNvGraphicFramePr>
            <p:nvPr/>
          </p:nvGraphicFramePr>
          <p:xfrm>
            <a:off x="1328" y="1662"/>
            <a:ext cx="150" cy="204"/>
          </p:xfrm>
          <a:graphic>
            <a:graphicData uri="http://schemas.openxmlformats.org/presentationml/2006/ole">
              <mc:AlternateContent xmlns:mc="http://schemas.openxmlformats.org/markup-compatibility/2006">
                <mc:Choice xmlns:v="urn:schemas-microsoft-com:vml" Requires="v">
                  <p:oleObj spid="_x0000_s6148" name="Equation" r:id="rId6" imgW="3657600" imgH="4267200" progId="Equation.3">
                    <p:embed/>
                  </p:oleObj>
                </mc:Choice>
                <mc:Fallback>
                  <p:oleObj name="Equation" r:id="rId6" imgW="3657600" imgH="4267200" progId="Equation.3">
                    <p:embed/>
                    <p:pic>
                      <p:nvPicPr>
                        <p:cNvPr id="0" name="Object 18"/>
                        <p:cNvPicPr>
                          <a:picLocks noChangeAspect="1"/>
                        </p:cNvPicPr>
                        <p:nvPr/>
                      </p:nvPicPr>
                      <p:blipFill>
                        <a:blip r:embed="rId7"/>
                        <a:stretch>
                          <a:fillRect/>
                        </a:stretch>
                      </p:blipFill>
                      <p:spPr>
                        <a:xfrm>
                          <a:off x="1328" y="1662"/>
                          <a:ext cx="150" cy="204"/>
                        </a:xfrm>
                        <a:prstGeom prst="rect">
                          <a:avLst/>
                        </a:prstGeom>
                        <a:noFill/>
                        <a:ln w="9525">
                          <a:noFill/>
                        </a:ln>
                      </p:spPr>
                    </p:pic>
                  </p:oleObj>
                </mc:Fallback>
              </mc:AlternateContent>
            </a:graphicData>
          </a:graphic>
        </p:graphicFrame>
        <p:graphicFrame>
          <p:nvGraphicFramePr>
            <p:cNvPr id="2060" name="Object 19"/>
            <p:cNvGraphicFramePr>
              <a:graphicFrameLocks noChangeAspect="1"/>
            </p:cNvGraphicFramePr>
            <p:nvPr/>
          </p:nvGraphicFramePr>
          <p:xfrm>
            <a:off x="3840" y="768"/>
            <a:ext cx="181" cy="192"/>
          </p:xfrm>
          <a:graphic>
            <a:graphicData uri="http://schemas.openxmlformats.org/presentationml/2006/ole">
              <mc:AlternateContent xmlns:mc="http://schemas.openxmlformats.org/markup-compatibility/2006">
                <mc:Choice xmlns:v="urn:schemas-microsoft-com:vml" Requires="v">
                  <p:oleObj spid="_x0000_s6149" name="Equation" r:id="rId8" imgW="5181600" imgH="5486400" progId="Equation.3">
                    <p:embed/>
                  </p:oleObj>
                </mc:Choice>
                <mc:Fallback>
                  <p:oleObj name="Equation" r:id="rId8" imgW="5181600" imgH="5486400" progId="Equation.3">
                    <p:embed/>
                    <p:pic>
                      <p:nvPicPr>
                        <p:cNvPr id="0" name="Object 19"/>
                        <p:cNvPicPr>
                          <a:picLocks noChangeAspect="1"/>
                        </p:cNvPicPr>
                        <p:nvPr/>
                      </p:nvPicPr>
                      <p:blipFill>
                        <a:blip r:embed="rId9"/>
                        <a:stretch>
                          <a:fillRect/>
                        </a:stretch>
                      </p:blipFill>
                      <p:spPr>
                        <a:xfrm>
                          <a:off x="3840" y="768"/>
                          <a:ext cx="181" cy="192"/>
                        </a:xfrm>
                        <a:prstGeom prst="rect">
                          <a:avLst/>
                        </a:prstGeom>
                        <a:noFill/>
                        <a:ln w="9525">
                          <a:noFill/>
                        </a:ln>
                      </p:spPr>
                    </p:pic>
                  </p:oleObj>
                </mc:Fallback>
              </mc:AlternateContent>
            </a:graphicData>
          </a:graphic>
        </p:graphicFrame>
        <p:sp>
          <p:nvSpPr>
            <p:cNvPr id="2095" name="Rectangle 20" descr="深色下对角线"/>
            <p:cNvSpPr>
              <a:spLocks noChangeArrowheads="1"/>
            </p:cNvSpPr>
            <p:nvPr/>
          </p:nvSpPr>
          <p:spPr bwMode="auto">
            <a:xfrm>
              <a:off x="1494" y="1488"/>
              <a:ext cx="48" cy="384"/>
            </a:xfrm>
            <a:prstGeom prst="rect">
              <a:avLst/>
            </a:prstGeom>
            <a:pattFill prst="dkDnDiag">
              <a:fgClr>
                <a:srgbClr val="3B7283"/>
              </a:fgClr>
              <a:bgClr>
                <a:srgbClr val="7DACAD"/>
              </a:bgClr>
            </a:pattFill>
            <a:ln w="9525">
              <a:solidFill>
                <a:schemeClr val="tx1"/>
              </a:solidFill>
              <a:miter lim="800000"/>
            </a:ln>
          </p:spPr>
          <p:txBody>
            <a:bodyPr wrap="none" anchor="ctr"/>
            <a:lstStyle/>
            <a:p>
              <a:endParaRPr lang="zh-CN" altLang="en-US"/>
            </a:p>
          </p:txBody>
        </p:sp>
        <p:graphicFrame>
          <p:nvGraphicFramePr>
            <p:cNvPr id="2061" name="Object 22"/>
            <p:cNvGraphicFramePr>
              <a:graphicFrameLocks noChangeAspect="1"/>
            </p:cNvGraphicFramePr>
            <p:nvPr/>
          </p:nvGraphicFramePr>
          <p:xfrm>
            <a:off x="1221" y="1056"/>
            <a:ext cx="219" cy="336"/>
          </p:xfrm>
          <a:graphic>
            <a:graphicData uri="http://schemas.openxmlformats.org/presentationml/2006/ole">
              <mc:AlternateContent xmlns:mc="http://schemas.openxmlformats.org/markup-compatibility/2006">
                <mc:Choice xmlns:v="urn:schemas-microsoft-com:vml" Requires="v">
                  <p:oleObj spid="_x0000_s6150" name="Equation" r:id="rId10" imgW="3352800" imgH="5181600" progId="Equation.3">
                    <p:embed/>
                  </p:oleObj>
                </mc:Choice>
                <mc:Fallback>
                  <p:oleObj name="Equation" r:id="rId10" imgW="3352800" imgH="5181600" progId="Equation.3">
                    <p:embed/>
                    <p:pic>
                      <p:nvPicPr>
                        <p:cNvPr id="0" name="Object 22"/>
                        <p:cNvPicPr>
                          <a:picLocks noChangeAspect="1"/>
                        </p:cNvPicPr>
                        <p:nvPr/>
                      </p:nvPicPr>
                      <p:blipFill>
                        <a:blip r:embed="rId11"/>
                        <a:stretch>
                          <a:fillRect/>
                        </a:stretch>
                      </p:blipFill>
                      <p:spPr>
                        <a:xfrm>
                          <a:off x="1221" y="1056"/>
                          <a:ext cx="219" cy="336"/>
                        </a:xfrm>
                        <a:prstGeom prst="rect">
                          <a:avLst/>
                        </a:prstGeom>
                        <a:noFill/>
                        <a:ln w="9525">
                          <a:noFill/>
                        </a:ln>
                      </p:spPr>
                    </p:pic>
                  </p:oleObj>
                </mc:Fallback>
              </mc:AlternateContent>
            </a:graphicData>
          </a:graphic>
        </p:graphicFrame>
        <p:graphicFrame>
          <p:nvGraphicFramePr>
            <p:cNvPr id="2062" name="Object 23"/>
            <p:cNvGraphicFramePr>
              <a:graphicFrameLocks noChangeAspect="1"/>
            </p:cNvGraphicFramePr>
            <p:nvPr/>
          </p:nvGraphicFramePr>
          <p:xfrm>
            <a:off x="1248" y="1824"/>
            <a:ext cx="211" cy="336"/>
          </p:xfrm>
          <a:graphic>
            <a:graphicData uri="http://schemas.openxmlformats.org/presentationml/2006/ole">
              <mc:AlternateContent xmlns:mc="http://schemas.openxmlformats.org/markup-compatibility/2006">
                <mc:Choice xmlns:v="urn:schemas-microsoft-com:vml" Requires="v">
                  <p:oleObj spid="_x0000_s6151" name="Equation" r:id="rId12" imgW="3657600" imgH="5181600" progId="Equation.3">
                    <p:embed/>
                  </p:oleObj>
                </mc:Choice>
                <mc:Fallback>
                  <p:oleObj name="Equation" r:id="rId12" imgW="3657600" imgH="5181600" progId="Equation.3">
                    <p:embed/>
                    <p:pic>
                      <p:nvPicPr>
                        <p:cNvPr id="0" name="Object 23"/>
                        <p:cNvPicPr>
                          <a:picLocks noChangeAspect="1"/>
                        </p:cNvPicPr>
                        <p:nvPr/>
                      </p:nvPicPr>
                      <p:blipFill>
                        <a:blip r:embed="rId13"/>
                        <a:stretch>
                          <a:fillRect/>
                        </a:stretch>
                      </p:blipFill>
                      <p:spPr>
                        <a:xfrm>
                          <a:off x="1248" y="1824"/>
                          <a:ext cx="211" cy="336"/>
                        </a:xfrm>
                        <a:prstGeom prst="rect">
                          <a:avLst/>
                        </a:prstGeom>
                        <a:noFill/>
                        <a:ln w="9525">
                          <a:noFill/>
                        </a:ln>
                      </p:spPr>
                    </p:pic>
                  </p:oleObj>
                </mc:Fallback>
              </mc:AlternateContent>
            </a:graphicData>
          </a:graphic>
        </p:graphicFrame>
        <p:graphicFrame>
          <p:nvGraphicFramePr>
            <p:cNvPr id="2063" name="Object 24"/>
            <p:cNvGraphicFramePr>
              <a:graphicFrameLocks noChangeAspect="1"/>
            </p:cNvGraphicFramePr>
            <p:nvPr/>
          </p:nvGraphicFramePr>
          <p:xfrm>
            <a:off x="673" y="1440"/>
            <a:ext cx="171" cy="240"/>
          </p:xfrm>
          <a:graphic>
            <a:graphicData uri="http://schemas.openxmlformats.org/presentationml/2006/ole">
              <mc:AlternateContent xmlns:mc="http://schemas.openxmlformats.org/markup-compatibility/2006">
                <mc:Choice xmlns:v="urn:schemas-microsoft-com:vml" Requires="v">
                  <p:oleObj spid="_x0000_s6152" name="Equation" r:id="rId14" imgW="2438400" imgH="3352800" progId="Equation.3">
                    <p:embed/>
                  </p:oleObj>
                </mc:Choice>
                <mc:Fallback>
                  <p:oleObj name="Equation" r:id="rId14" imgW="2438400" imgH="3352800" progId="Equation.3">
                    <p:embed/>
                    <p:pic>
                      <p:nvPicPr>
                        <p:cNvPr id="0" name="Object 24"/>
                        <p:cNvPicPr>
                          <a:picLocks noChangeAspect="1"/>
                        </p:cNvPicPr>
                        <p:nvPr/>
                      </p:nvPicPr>
                      <p:blipFill>
                        <a:blip r:embed="rId15"/>
                        <a:stretch>
                          <a:fillRect/>
                        </a:stretch>
                      </p:blipFill>
                      <p:spPr>
                        <a:xfrm>
                          <a:off x="673" y="1440"/>
                          <a:ext cx="171" cy="240"/>
                        </a:xfrm>
                        <a:prstGeom prst="rect">
                          <a:avLst/>
                        </a:prstGeom>
                        <a:noFill/>
                        <a:ln w="9525">
                          <a:noFill/>
                        </a:ln>
                      </p:spPr>
                    </p:pic>
                  </p:oleObj>
                </mc:Fallback>
              </mc:AlternateContent>
            </a:graphicData>
          </a:graphic>
        </p:graphicFrame>
        <p:sp>
          <p:nvSpPr>
            <p:cNvPr id="2096" name="Line 28"/>
            <p:cNvSpPr>
              <a:spLocks noChangeShapeType="1"/>
            </p:cNvSpPr>
            <p:nvPr/>
          </p:nvSpPr>
          <p:spPr bwMode="auto">
            <a:xfrm flipV="1">
              <a:off x="1488" y="999"/>
              <a:ext cx="2544" cy="432"/>
            </a:xfrm>
            <a:prstGeom prst="line">
              <a:avLst/>
            </a:prstGeom>
            <a:noFill/>
            <a:ln w="28575">
              <a:solidFill>
                <a:srgbClr val="FF6600"/>
              </a:solidFill>
              <a:round/>
              <a:headEnd type="none" w="sm" len="lg"/>
              <a:tailEnd type="none" w="sm" len="lg"/>
            </a:ln>
          </p:spPr>
          <p:txBody>
            <a:bodyPr wrap="none" anchor="ctr"/>
            <a:lstStyle/>
            <a:p>
              <a:endParaRPr lang="zh-CN" altLang="en-US"/>
            </a:p>
          </p:txBody>
        </p:sp>
        <p:sp>
          <p:nvSpPr>
            <p:cNvPr id="2097" name="Line 29"/>
            <p:cNvSpPr>
              <a:spLocks noChangeShapeType="1"/>
            </p:cNvSpPr>
            <p:nvPr/>
          </p:nvSpPr>
          <p:spPr bwMode="auto">
            <a:xfrm flipV="1">
              <a:off x="1530" y="999"/>
              <a:ext cx="2502" cy="912"/>
            </a:xfrm>
            <a:prstGeom prst="line">
              <a:avLst/>
            </a:prstGeom>
            <a:noFill/>
            <a:ln w="28575">
              <a:solidFill>
                <a:srgbClr val="FF6600"/>
              </a:solidFill>
              <a:round/>
              <a:headEnd type="none" w="sm" len="lg"/>
              <a:tailEnd type="none" w="sm" len="lg"/>
            </a:ln>
          </p:spPr>
          <p:txBody>
            <a:bodyPr wrap="none" anchor="ctr"/>
            <a:lstStyle/>
            <a:p>
              <a:endParaRPr lang="zh-CN" altLang="en-US"/>
            </a:p>
          </p:txBody>
        </p:sp>
        <p:sp>
          <p:nvSpPr>
            <p:cNvPr id="2098" name="Freeform 30"/>
            <p:cNvSpPr/>
            <p:nvPr/>
          </p:nvSpPr>
          <p:spPr bwMode="auto">
            <a:xfrm>
              <a:off x="960" y="1432"/>
              <a:ext cx="554" cy="248"/>
            </a:xfrm>
            <a:custGeom>
              <a:avLst/>
              <a:gdLst>
                <a:gd name="T0" fmla="*/ 0 w 554"/>
                <a:gd name="T1" fmla="*/ 248 h 248"/>
                <a:gd name="T2" fmla="*/ 554 w 554"/>
                <a:gd name="T3" fmla="*/ 0 h 248"/>
                <a:gd name="T4" fmla="*/ 0 60000 65536"/>
                <a:gd name="T5" fmla="*/ 0 60000 65536"/>
                <a:gd name="T6" fmla="*/ 0 w 554"/>
                <a:gd name="T7" fmla="*/ 0 h 248"/>
                <a:gd name="T8" fmla="*/ 554 w 554"/>
                <a:gd name="T9" fmla="*/ 248 h 248"/>
              </a:gdLst>
              <a:ahLst/>
              <a:cxnLst>
                <a:cxn ang="T4">
                  <a:pos x="T0" y="T1"/>
                </a:cxn>
                <a:cxn ang="T5">
                  <a:pos x="T2" y="T3"/>
                </a:cxn>
              </a:cxnLst>
              <a:rect l="T6" t="T7" r="T8" b="T9"/>
              <a:pathLst>
                <a:path w="554" h="248">
                  <a:moveTo>
                    <a:pt x="0" y="248"/>
                  </a:moveTo>
                  <a:lnTo>
                    <a:pt x="554" y="0"/>
                  </a:lnTo>
                </a:path>
              </a:pathLst>
            </a:custGeom>
            <a:noFill/>
            <a:ln w="19050">
              <a:solidFill>
                <a:srgbClr val="FF6600"/>
              </a:solidFill>
              <a:round/>
            </a:ln>
          </p:spPr>
          <p:txBody>
            <a:bodyPr wrap="none"/>
            <a:lstStyle/>
            <a:p>
              <a:endParaRPr lang="zh-CN" altLang="en-US"/>
            </a:p>
          </p:txBody>
        </p:sp>
        <p:sp>
          <p:nvSpPr>
            <p:cNvPr id="2099" name="Line 31"/>
            <p:cNvSpPr>
              <a:spLocks noChangeShapeType="1"/>
            </p:cNvSpPr>
            <p:nvPr/>
          </p:nvSpPr>
          <p:spPr bwMode="auto">
            <a:xfrm>
              <a:off x="942" y="1673"/>
              <a:ext cx="570" cy="240"/>
            </a:xfrm>
            <a:prstGeom prst="line">
              <a:avLst/>
            </a:prstGeom>
            <a:noFill/>
            <a:ln w="19050">
              <a:solidFill>
                <a:srgbClr val="FF6600"/>
              </a:solidFill>
              <a:round/>
            </a:ln>
          </p:spPr>
          <p:txBody>
            <a:bodyPr wrap="none"/>
            <a:lstStyle/>
            <a:p>
              <a:endParaRPr lang="zh-CN" altLang="en-US"/>
            </a:p>
          </p:txBody>
        </p:sp>
        <p:sp>
          <p:nvSpPr>
            <p:cNvPr id="2100" name="Line 34"/>
            <p:cNvSpPr>
              <a:spLocks noChangeShapeType="1"/>
            </p:cNvSpPr>
            <p:nvPr/>
          </p:nvSpPr>
          <p:spPr bwMode="auto">
            <a:xfrm>
              <a:off x="1542" y="1440"/>
              <a:ext cx="150" cy="388"/>
            </a:xfrm>
            <a:prstGeom prst="line">
              <a:avLst/>
            </a:prstGeom>
            <a:noFill/>
            <a:ln w="19050">
              <a:solidFill>
                <a:srgbClr val="000000"/>
              </a:solidFill>
              <a:prstDash val="dash"/>
              <a:round/>
              <a:headEnd type="none" w="sm" len="lg"/>
              <a:tailEnd type="none" w="sm" len="lg"/>
            </a:ln>
          </p:spPr>
          <p:txBody>
            <a:bodyPr wrap="none" anchor="ctr"/>
            <a:lstStyle/>
            <a:p>
              <a:endParaRPr lang="zh-CN" altLang="en-US"/>
            </a:p>
          </p:txBody>
        </p:sp>
        <p:sp>
          <p:nvSpPr>
            <p:cNvPr id="2101" name="Line 36"/>
            <p:cNvSpPr>
              <a:spLocks noChangeShapeType="1"/>
            </p:cNvSpPr>
            <p:nvPr/>
          </p:nvSpPr>
          <p:spPr bwMode="auto">
            <a:xfrm>
              <a:off x="1692" y="1828"/>
              <a:ext cx="101" cy="251"/>
            </a:xfrm>
            <a:prstGeom prst="line">
              <a:avLst/>
            </a:prstGeom>
            <a:noFill/>
            <a:ln w="19050">
              <a:solidFill>
                <a:srgbClr val="000000"/>
              </a:solidFill>
              <a:prstDash val="dash"/>
              <a:round/>
              <a:headEnd type="none" w="sm" len="lg"/>
              <a:tailEnd type="none" w="sm" len="lg"/>
            </a:ln>
          </p:spPr>
          <p:txBody>
            <a:bodyPr wrap="none" anchor="ctr"/>
            <a:lstStyle/>
            <a:p>
              <a:endParaRPr lang="zh-CN" altLang="en-US"/>
            </a:p>
          </p:txBody>
        </p:sp>
        <p:sp>
          <p:nvSpPr>
            <p:cNvPr id="2102" name="Line 37"/>
            <p:cNvSpPr>
              <a:spLocks noChangeShapeType="1"/>
            </p:cNvSpPr>
            <p:nvPr/>
          </p:nvSpPr>
          <p:spPr bwMode="auto">
            <a:xfrm>
              <a:off x="1527" y="1886"/>
              <a:ext cx="101" cy="251"/>
            </a:xfrm>
            <a:prstGeom prst="line">
              <a:avLst/>
            </a:prstGeom>
            <a:noFill/>
            <a:ln w="19050">
              <a:solidFill>
                <a:srgbClr val="000000"/>
              </a:solidFill>
              <a:prstDash val="dash"/>
              <a:round/>
              <a:headEnd type="none" w="sm" len="lg"/>
              <a:tailEnd type="none" w="sm" len="lg"/>
            </a:ln>
          </p:spPr>
          <p:txBody>
            <a:bodyPr wrap="none" anchor="ctr"/>
            <a:lstStyle/>
            <a:p>
              <a:endParaRPr lang="zh-CN" altLang="en-US"/>
            </a:p>
          </p:txBody>
        </p:sp>
        <p:sp>
          <p:nvSpPr>
            <p:cNvPr id="2103" name="Line 38"/>
            <p:cNvSpPr>
              <a:spLocks noChangeShapeType="1"/>
            </p:cNvSpPr>
            <p:nvPr/>
          </p:nvSpPr>
          <p:spPr bwMode="auto">
            <a:xfrm flipV="1">
              <a:off x="1377" y="2079"/>
              <a:ext cx="251" cy="129"/>
            </a:xfrm>
            <a:prstGeom prst="line">
              <a:avLst/>
            </a:prstGeom>
            <a:noFill/>
            <a:ln w="19050">
              <a:solidFill>
                <a:srgbClr val="FF0066"/>
              </a:solidFill>
              <a:prstDash val="dash"/>
              <a:round/>
              <a:headEnd type="none" w="sm" len="lg"/>
              <a:tailEnd type="triangle" w="sm" len="lg"/>
            </a:ln>
          </p:spPr>
          <p:txBody>
            <a:bodyPr wrap="none" anchor="ctr"/>
            <a:lstStyle/>
            <a:p>
              <a:endParaRPr lang="zh-CN" altLang="en-US"/>
            </a:p>
          </p:txBody>
        </p:sp>
        <p:sp>
          <p:nvSpPr>
            <p:cNvPr id="2104" name="Line 39"/>
            <p:cNvSpPr>
              <a:spLocks noChangeShapeType="1"/>
            </p:cNvSpPr>
            <p:nvPr/>
          </p:nvSpPr>
          <p:spPr bwMode="auto">
            <a:xfrm flipH="1">
              <a:off x="1763" y="1892"/>
              <a:ext cx="250" cy="129"/>
            </a:xfrm>
            <a:prstGeom prst="line">
              <a:avLst/>
            </a:prstGeom>
            <a:noFill/>
            <a:ln w="19050">
              <a:solidFill>
                <a:srgbClr val="FF0066"/>
              </a:solidFill>
              <a:prstDash val="dash"/>
              <a:round/>
              <a:headEnd type="none" w="sm" len="lg"/>
              <a:tailEnd type="triangle" w="sm" len="lg"/>
            </a:ln>
          </p:spPr>
          <p:txBody>
            <a:bodyPr wrap="none" anchor="ctr"/>
            <a:lstStyle/>
            <a:p>
              <a:endParaRPr lang="zh-CN" altLang="en-US"/>
            </a:p>
          </p:txBody>
        </p:sp>
        <p:graphicFrame>
          <p:nvGraphicFramePr>
            <p:cNvPr id="2064" name="Object 40"/>
            <p:cNvGraphicFramePr>
              <a:graphicFrameLocks noChangeAspect="1"/>
            </p:cNvGraphicFramePr>
            <p:nvPr/>
          </p:nvGraphicFramePr>
          <p:xfrm>
            <a:off x="1632" y="2096"/>
            <a:ext cx="288" cy="208"/>
          </p:xfrm>
          <a:graphic>
            <a:graphicData uri="http://schemas.openxmlformats.org/presentationml/2006/ole">
              <mc:AlternateContent xmlns:mc="http://schemas.openxmlformats.org/markup-compatibility/2006">
                <mc:Choice xmlns:v="urn:schemas-microsoft-com:vml" Requires="v">
                  <p:oleObj spid="_x0000_s6153" name="公式" r:id="rId16" imgW="7315200" imgH="5486400" progId="Equation.3">
                    <p:embed/>
                  </p:oleObj>
                </mc:Choice>
                <mc:Fallback>
                  <p:oleObj name="公式" r:id="rId16" imgW="7315200" imgH="5486400" progId="Equation.3">
                    <p:embed/>
                    <p:pic>
                      <p:nvPicPr>
                        <p:cNvPr id="0" name="Object 40"/>
                        <p:cNvPicPr>
                          <a:picLocks noChangeAspect="1"/>
                        </p:cNvPicPr>
                        <p:nvPr/>
                      </p:nvPicPr>
                      <p:blipFill>
                        <a:blip r:embed="rId17"/>
                        <a:stretch>
                          <a:fillRect/>
                        </a:stretch>
                      </p:blipFill>
                      <p:spPr>
                        <a:xfrm>
                          <a:off x="1632" y="2096"/>
                          <a:ext cx="288" cy="208"/>
                        </a:xfrm>
                        <a:prstGeom prst="rect">
                          <a:avLst/>
                        </a:prstGeom>
                        <a:noFill/>
                        <a:ln w="12700">
                          <a:noFill/>
                        </a:ln>
                      </p:spPr>
                    </p:pic>
                  </p:oleObj>
                </mc:Fallback>
              </mc:AlternateContent>
            </a:graphicData>
          </a:graphic>
        </p:graphicFrame>
        <p:sp>
          <p:nvSpPr>
            <p:cNvPr id="2105" name="AutoShape 42"/>
            <p:cNvSpPr>
              <a:spLocks noChangeArrowheads="1"/>
            </p:cNvSpPr>
            <p:nvPr/>
          </p:nvSpPr>
          <p:spPr bwMode="auto">
            <a:xfrm>
              <a:off x="1680" y="1038"/>
              <a:ext cx="273" cy="289"/>
            </a:xfrm>
            <a:prstGeom prst="wedgeRoundRectCallout">
              <a:avLst>
                <a:gd name="adj1" fmla="val -81500"/>
                <a:gd name="adj2" fmla="val 198097"/>
                <a:gd name="adj3" fmla="val 16667"/>
              </a:avLst>
            </a:prstGeom>
            <a:solidFill>
              <a:srgbClr val="D3EBED"/>
            </a:solidFill>
            <a:ln w="9525">
              <a:solidFill>
                <a:schemeClr val="tx1"/>
              </a:solidFill>
              <a:miter lim="800000"/>
            </a:ln>
          </p:spPr>
          <p:txBody>
            <a:bodyPr/>
            <a:lstStyle/>
            <a:p>
              <a:pPr algn="ctr"/>
              <a:endParaRPr lang="zh-CN" altLang="zh-CN" sz="2800" b="1">
                <a:solidFill>
                  <a:srgbClr val="1C1C1C"/>
                </a:solidFill>
                <a:latin typeface="Times New Roman" panose="02020503050405090304" pitchFamily="18" charset="0"/>
              </a:endParaRPr>
            </a:p>
          </p:txBody>
        </p:sp>
        <p:sp>
          <p:nvSpPr>
            <p:cNvPr id="2106" name="Freeform 44"/>
            <p:cNvSpPr/>
            <p:nvPr/>
          </p:nvSpPr>
          <p:spPr bwMode="auto">
            <a:xfrm>
              <a:off x="1536" y="1720"/>
              <a:ext cx="111" cy="56"/>
            </a:xfrm>
            <a:custGeom>
              <a:avLst/>
              <a:gdLst>
                <a:gd name="T0" fmla="*/ 0 w 144"/>
                <a:gd name="T1" fmla="*/ 48 h 56"/>
                <a:gd name="T2" fmla="*/ 96 w 144"/>
                <a:gd name="T3" fmla="*/ 48 h 56"/>
                <a:gd name="T4" fmla="*/ 144 w 144"/>
                <a:gd name="T5" fmla="*/ 0 h 56"/>
                <a:gd name="T6" fmla="*/ 0 60000 65536"/>
                <a:gd name="T7" fmla="*/ 0 60000 65536"/>
                <a:gd name="T8" fmla="*/ 0 60000 65536"/>
                <a:gd name="T9" fmla="*/ 0 w 144"/>
                <a:gd name="T10" fmla="*/ 0 h 56"/>
                <a:gd name="T11" fmla="*/ 144 w 144"/>
                <a:gd name="T12" fmla="*/ 56 h 56"/>
              </a:gdLst>
              <a:ahLst/>
              <a:cxnLst>
                <a:cxn ang="T6">
                  <a:pos x="T0" y="T1"/>
                </a:cxn>
                <a:cxn ang="T7">
                  <a:pos x="T2" y="T3"/>
                </a:cxn>
                <a:cxn ang="T8">
                  <a:pos x="T4" y="T5"/>
                </a:cxn>
              </a:cxnLst>
              <a:rect l="T9" t="T10" r="T11" b="T12"/>
              <a:pathLst>
                <a:path w="144" h="56">
                  <a:moveTo>
                    <a:pt x="0" y="48"/>
                  </a:moveTo>
                  <a:cubicBezTo>
                    <a:pt x="36" y="52"/>
                    <a:pt x="72" y="56"/>
                    <a:pt x="96" y="48"/>
                  </a:cubicBezTo>
                  <a:cubicBezTo>
                    <a:pt x="120" y="40"/>
                    <a:pt x="136" y="8"/>
                    <a:pt x="144" y="0"/>
                  </a:cubicBezTo>
                </a:path>
              </a:pathLst>
            </a:custGeom>
            <a:noFill/>
            <a:ln w="28575" cap="flat" cmpd="sng">
              <a:solidFill>
                <a:srgbClr val="33CC33"/>
              </a:solidFill>
              <a:prstDash val="solid"/>
              <a:round/>
            </a:ln>
          </p:spPr>
          <p:txBody>
            <a:bodyPr wrap="none"/>
            <a:lstStyle/>
            <a:p>
              <a:endParaRPr lang="zh-CN" altLang="en-US"/>
            </a:p>
          </p:txBody>
        </p:sp>
        <p:sp>
          <p:nvSpPr>
            <p:cNvPr id="2107" name="Line 46"/>
            <p:cNvSpPr>
              <a:spLocks noChangeShapeType="1"/>
            </p:cNvSpPr>
            <p:nvPr/>
          </p:nvSpPr>
          <p:spPr bwMode="auto">
            <a:xfrm flipV="1">
              <a:off x="1542" y="1008"/>
              <a:ext cx="2496" cy="672"/>
            </a:xfrm>
            <a:prstGeom prst="line">
              <a:avLst/>
            </a:prstGeom>
            <a:noFill/>
            <a:ln w="19050">
              <a:solidFill>
                <a:srgbClr val="0000FF"/>
              </a:solidFill>
              <a:prstDash val="dash"/>
              <a:round/>
              <a:headEnd type="none" w="sm" len="lg"/>
              <a:tailEnd type="none" w="sm" len="lg"/>
            </a:ln>
          </p:spPr>
          <p:txBody>
            <a:bodyPr wrap="none" anchor="ctr"/>
            <a:lstStyle/>
            <a:p>
              <a:endParaRPr lang="zh-CN" altLang="en-US"/>
            </a:p>
          </p:txBody>
        </p:sp>
        <p:sp>
          <p:nvSpPr>
            <p:cNvPr id="2108" name="Arc 48"/>
            <p:cNvSpPr/>
            <p:nvPr/>
          </p:nvSpPr>
          <p:spPr bwMode="auto">
            <a:xfrm rot="4394734">
              <a:off x="2278" y="1544"/>
              <a:ext cx="232" cy="54"/>
            </a:xfrm>
            <a:custGeom>
              <a:avLst/>
              <a:gdLst>
                <a:gd name="T0" fmla="*/ 0 w 21313"/>
                <a:gd name="T1" fmla="*/ 0 h 21600"/>
                <a:gd name="T2" fmla="*/ 232 w 21313"/>
                <a:gd name="T3" fmla="*/ 45 h 21600"/>
                <a:gd name="T4" fmla="*/ 0 w 21313"/>
                <a:gd name="T5" fmla="*/ 54 h 21600"/>
                <a:gd name="T6" fmla="*/ 0 60000 65536"/>
                <a:gd name="T7" fmla="*/ 0 60000 65536"/>
                <a:gd name="T8" fmla="*/ 0 60000 65536"/>
                <a:gd name="T9" fmla="*/ 0 w 21313"/>
                <a:gd name="T10" fmla="*/ 0 h 21600"/>
                <a:gd name="T11" fmla="*/ 21313 w 21313"/>
                <a:gd name="T12" fmla="*/ 21600 h 21600"/>
              </a:gdLst>
              <a:ahLst/>
              <a:cxnLst>
                <a:cxn ang="T6">
                  <a:pos x="T0" y="T1"/>
                </a:cxn>
                <a:cxn ang="T7">
                  <a:pos x="T2" y="T3"/>
                </a:cxn>
                <a:cxn ang="T8">
                  <a:pos x="T4" y="T5"/>
                </a:cxn>
              </a:cxnLst>
              <a:rect l="T9" t="T10" r="T11" b="T12"/>
              <a:pathLst>
                <a:path w="21313" h="21600" fill="none" extrusionOk="0">
                  <a:moveTo>
                    <a:pt x="-1" y="0"/>
                  </a:moveTo>
                  <a:cubicBezTo>
                    <a:pt x="10573" y="0"/>
                    <a:pt x="19593" y="7654"/>
                    <a:pt x="21312" y="18088"/>
                  </a:cubicBezTo>
                </a:path>
                <a:path w="21313" h="21600" stroke="0" extrusionOk="0">
                  <a:moveTo>
                    <a:pt x="-1" y="0"/>
                  </a:moveTo>
                  <a:cubicBezTo>
                    <a:pt x="10573" y="0"/>
                    <a:pt x="19593" y="7654"/>
                    <a:pt x="21312" y="18088"/>
                  </a:cubicBezTo>
                  <a:lnTo>
                    <a:pt x="0" y="21600"/>
                  </a:lnTo>
                  <a:close/>
                </a:path>
              </a:pathLst>
            </a:custGeom>
            <a:noFill/>
            <a:ln w="28575">
              <a:solidFill>
                <a:srgbClr val="33CC33"/>
              </a:solidFill>
              <a:round/>
              <a:headEnd type="none" w="sm" len="lg"/>
              <a:tailEnd type="none" w="sm" len="lg"/>
            </a:ln>
          </p:spPr>
          <p:txBody>
            <a:bodyPr wrap="none" anchor="ctr"/>
            <a:lstStyle/>
            <a:p>
              <a:endParaRPr lang="zh-CN" altLang="en-US"/>
            </a:p>
          </p:txBody>
        </p:sp>
        <p:sp>
          <p:nvSpPr>
            <p:cNvPr id="2109" name="Line 50"/>
            <p:cNvSpPr>
              <a:spLocks noChangeShapeType="1"/>
            </p:cNvSpPr>
            <p:nvPr/>
          </p:nvSpPr>
          <p:spPr bwMode="auto">
            <a:xfrm>
              <a:off x="4086" y="1008"/>
              <a:ext cx="240" cy="0"/>
            </a:xfrm>
            <a:prstGeom prst="line">
              <a:avLst/>
            </a:prstGeom>
            <a:noFill/>
            <a:ln w="12700">
              <a:solidFill>
                <a:srgbClr val="000000"/>
              </a:solidFill>
              <a:prstDash val="dash"/>
              <a:round/>
              <a:headEnd type="none" w="sm" len="lg"/>
              <a:tailEnd type="none" w="sm" len="lg"/>
            </a:ln>
          </p:spPr>
          <p:txBody>
            <a:bodyPr wrap="none" anchor="ctr"/>
            <a:lstStyle/>
            <a:p>
              <a:endParaRPr lang="zh-CN" altLang="en-US"/>
            </a:p>
          </p:txBody>
        </p:sp>
        <p:sp>
          <p:nvSpPr>
            <p:cNvPr id="2110" name="Line 51"/>
            <p:cNvSpPr>
              <a:spLocks noChangeShapeType="1"/>
            </p:cNvSpPr>
            <p:nvPr/>
          </p:nvSpPr>
          <p:spPr bwMode="auto">
            <a:xfrm flipH="1">
              <a:off x="1062" y="1440"/>
              <a:ext cx="432" cy="0"/>
            </a:xfrm>
            <a:prstGeom prst="line">
              <a:avLst/>
            </a:prstGeom>
            <a:noFill/>
            <a:ln w="9525">
              <a:solidFill>
                <a:schemeClr val="tx1"/>
              </a:solidFill>
              <a:prstDash val="dash"/>
              <a:round/>
              <a:headEnd type="none" w="sm" len="lg"/>
              <a:tailEnd type="none" w="sm" len="lg"/>
            </a:ln>
          </p:spPr>
          <p:txBody>
            <a:bodyPr wrap="none" anchor="ctr"/>
            <a:lstStyle/>
            <a:p>
              <a:endParaRPr lang="zh-CN" altLang="en-US"/>
            </a:p>
          </p:txBody>
        </p:sp>
        <p:sp>
          <p:nvSpPr>
            <p:cNvPr id="2111" name="Line 52"/>
            <p:cNvSpPr>
              <a:spLocks noChangeShapeType="1"/>
            </p:cNvSpPr>
            <p:nvPr/>
          </p:nvSpPr>
          <p:spPr bwMode="auto">
            <a:xfrm flipH="1">
              <a:off x="1062" y="1920"/>
              <a:ext cx="432" cy="0"/>
            </a:xfrm>
            <a:prstGeom prst="line">
              <a:avLst/>
            </a:prstGeom>
            <a:noFill/>
            <a:ln w="9525">
              <a:solidFill>
                <a:schemeClr val="tx1"/>
              </a:solidFill>
              <a:prstDash val="dash"/>
              <a:round/>
              <a:headEnd type="none" w="sm" len="lg"/>
              <a:tailEnd type="none" w="sm" len="lg"/>
            </a:ln>
          </p:spPr>
          <p:txBody>
            <a:bodyPr wrap="none" anchor="ctr"/>
            <a:lstStyle/>
            <a:p>
              <a:endParaRPr lang="zh-CN" altLang="en-US"/>
            </a:p>
          </p:txBody>
        </p:sp>
        <p:sp>
          <p:nvSpPr>
            <p:cNvPr id="2112" name="Line 54"/>
            <p:cNvSpPr>
              <a:spLocks noChangeShapeType="1"/>
            </p:cNvSpPr>
            <p:nvPr/>
          </p:nvSpPr>
          <p:spPr bwMode="auto">
            <a:xfrm>
              <a:off x="4230" y="975"/>
              <a:ext cx="0" cy="720"/>
            </a:xfrm>
            <a:prstGeom prst="line">
              <a:avLst/>
            </a:prstGeom>
            <a:noFill/>
            <a:ln w="28575">
              <a:solidFill>
                <a:srgbClr val="FF33CC"/>
              </a:solidFill>
              <a:prstDash val="dash"/>
              <a:round/>
              <a:headEnd type="triangle" w="sm" len="lg"/>
              <a:tailEnd type="triangle" w="sm" len="lg"/>
            </a:ln>
          </p:spPr>
          <p:txBody>
            <a:bodyPr wrap="none" anchor="ctr"/>
            <a:lstStyle/>
            <a:p>
              <a:endParaRPr lang="zh-CN" altLang="en-US"/>
            </a:p>
          </p:txBody>
        </p:sp>
        <p:graphicFrame>
          <p:nvGraphicFramePr>
            <p:cNvPr id="2065" name="Object 55"/>
            <p:cNvGraphicFramePr>
              <a:graphicFrameLocks noChangeAspect="1"/>
            </p:cNvGraphicFramePr>
            <p:nvPr/>
          </p:nvGraphicFramePr>
          <p:xfrm>
            <a:off x="4248" y="1248"/>
            <a:ext cx="222" cy="240"/>
          </p:xfrm>
          <a:graphic>
            <a:graphicData uri="http://schemas.openxmlformats.org/presentationml/2006/ole">
              <mc:AlternateContent xmlns:mc="http://schemas.openxmlformats.org/markup-compatibility/2006">
                <mc:Choice xmlns:v="urn:schemas-microsoft-com:vml" Requires="v">
                  <p:oleObj spid="_x0000_s6154" name="公式" r:id="rId18" imgW="4267200" imgH="4572000" progId="Equation.3">
                    <p:embed/>
                  </p:oleObj>
                </mc:Choice>
                <mc:Fallback>
                  <p:oleObj name="公式" r:id="rId18" imgW="4267200" imgH="4572000" progId="Equation.3">
                    <p:embed/>
                    <p:pic>
                      <p:nvPicPr>
                        <p:cNvPr id="0" name="Object 55"/>
                        <p:cNvPicPr>
                          <a:picLocks noChangeAspect="1"/>
                        </p:cNvPicPr>
                        <p:nvPr/>
                      </p:nvPicPr>
                      <p:blipFill>
                        <a:blip r:embed="rId19"/>
                        <a:stretch>
                          <a:fillRect/>
                        </a:stretch>
                      </p:blipFill>
                      <p:spPr>
                        <a:xfrm>
                          <a:off x="4248" y="1248"/>
                          <a:ext cx="222" cy="240"/>
                        </a:xfrm>
                        <a:prstGeom prst="rect">
                          <a:avLst/>
                        </a:prstGeom>
                        <a:noFill/>
                        <a:ln w="9525">
                          <a:noFill/>
                        </a:ln>
                      </p:spPr>
                    </p:pic>
                  </p:oleObj>
                </mc:Fallback>
              </mc:AlternateContent>
            </a:graphicData>
          </a:graphic>
        </p:graphicFrame>
        <p:sp>
          <p:nvSpPr>
            <p:cNvPr id="2113" name="Line 56"/>
            <p:cNvSpPr>
              <a:spLocks noChangeShapeType="1"/>
            </p:cNvSpPr>
            <p:nvPr/>
          </p:nvSpPr>
          <p:spPr bwMode="auto">
            <a:xfrm>
              <a:off x="1243" y="1440"/>
              <a:ext cx="5" cy="480"/>
            </a:xfrm>
            <a:prstGeom prst="line">
              <a:avLst/>
            </a:prstGeom>
            <a:noFill/>
            <a:ln w="19050">
              <a:solidFill>
                <a:srgbClr val="FF33CC"/>
              </a:solidFill>
              <a:prstDash val="dash"/>
              <a:round/>
              <a:headEnd type="triangle" w="sm" len="lg"/>
              <a:tailEnd type="triangle" w="sm" len="lg"/>
            </a:ln>
          </p:spPr>
          <p:txBody>
            <a:bodyPr wrap="none" anchor="ctr"/>
            <a:lstStyle/>
            <a:p>
              <a:endParaRPr lang="zh-CN" altLang="en-US"/>
            </a:p>
          </p:txBody>
        </p:sp>
        <p:graphicFrame>
          <p:nvGraphicFramePr>
            <p:cNvPr id="2066" name="Object 57"/>
            <p:cNvGraphicFramePr>
              <a:graphicFrameLocks noChangeAspect="1"/>
            </p:cNvGraphicFramePr>
            <p:nvPr/>
          </p:nvGraphicFramePr>
          <p:xfrm>
            <a:off x="2461" y="768"/>
            <a:ext cx="227" cy="441"/>
          </p:xfrm>
          <a:graphic>
            <a:graphicData uri="http://schemas.openxmlformats.org/presentationml/2006/ole">
              <mc:AlternateContent xmlns:mc="http://schemas.openxmlformats.org/markup-compatibility/2006">
                <mc:Choice xmlns:v="urn:schemas-microsoft-com:vml" Requires="v">
                  <p:oleObj spid="_x0000_s6155" name="公式" r:id="rId20" imgW="3962400" imgH="7620000" progId="Equation.3">
                    <p:embed/>
                  </p:oleObj>
                </mc:Choice>
                <mc:Fallback>
                  <p:oleObj name="公式" r:id="rId20" imgW="3962400" imgH="7620000" progId="Equation.3">
                    <p:embed/>
                    <p:pic>
                      <p:nvPicPr>
                        <p:cNvPr id="0" name="Object 57"/>
                        <p:cNvPicPr>
                          <a:picLocks noChangeAspect="1"/>
                        </p:cNvPicPr>
                        <p:nvPr/>
                      </p:nvPicPr>
                      <p:blipFill>
                        <a:blip r:embed="rId21"/>
                        <a:stretch>
                          <a:fillRect/>
                        </a:stretch>
                      </p:blipFill>
                      <p:spPr>
                        <a:xfrm>
                          <a:off x="2461" y="768"/>
                          <a:ext cx="227" cy="441"/>
                        </a:xfrm>
                        <a:prstGeom prst="rect">
                          <a:avLst/>
                        </a:prstGeom>
                        <a:noFill/>
                        <a:ln w="9525">
                          <a:noFill/>
                        </a:ln>
                      </p:spPr>
                    </p:pic>
                  </p:oleObj>
                </mc:Fallback>
              </mc:AlternateContent>
            </a:graphicData>
          </a:graphic>
        </p:graphicFrame>
        <p:graphicFrame>
          <p:nvGraphicFramePr>
            <p:cNvPr id="2067" name="Object 58"/>
            <p:cNvGraphicFramePr>
              <a:graphicFrameLocks noChangeAspect="1"/>
            </p:cNvGraphicFramePr>
            <p:nvPr/>
          </p:nvGraphicFramePr>
          <p:xfrm>
            <a:off x="3072" y="1287"/>
            <a:ext cx="236" cy="393"/>
          </p:xfrm>
          <a:graphic>
            <a:graphicData uri="http://schemas.openxmlformats.org/presentationml/2006/ole">
              <mc:AlternateContent xmlns:mc="http://schemas.openxmlformats.org/markup-compatibility/2006">
                <mc:Choice xmlns:v="urn:schemas-microsoft-com:vml" Requires="v">
                  <p:oleObj spid="_x0000_s6156" name="公式" r:id="rId22" imgW="4572000" imgH="7620000" progId="Equation.3">
                    <p:embed/>
                  </p:oleObj>
                </mc:Choice>
                <mc:Fallback>
                  <p:oleObj name="公式" r:id="rId22" imgW="4572000" imgH="7620000" progId="Equation.3">
                    <p:embed/>
                    <p:pic>
                      <p:nvPicPr>
                        <p:cNvPr id="0" name="Object 58"/>
                        <p:cNvPicPr>
                          <a:picLocks noChangeAspect="1"/>
                        </p:cNvPicPr>
                        <p:nvPr/>
                      </p:nvPicPr>
                      <p:blipFill>
                        <a:blip r:embed="rId23"/>
                        <a:stretch>
                          <a:fillRect/>
                        </a:stretch>
                      </p:blipFill>
                      <p:spPr>
                        <a:xfrm>
                          <a:off x="3072" y="1287"/>
                          <a:ext cx="236" cy="393"/>
                        </a:xfrm>
                        <a:prstGeom prst="rect">
                          <a:avLst/>
                        </a:prstGeom>
                        <a:noFill/>
                        <a:ln w="9525">
                          <a:noFill/>
                        </a:ln>
                      </p:spPr>
                    </p:pic>
                  </p:oleObj>
                </mc:Fallback>
              </mc:AlternateContent>
            </a:graphicData>
          </a:graphic>
        </p:graphicFrame>
        <p:graphicFrame>
          <p:nvGraphicFramePr>
            <p:cNvPr id="2068" name="Object 60"/>
            <p:cNvGraphicFramePr>
              <a:graphicFrameLocks noChangeAspect="1"/>
            </p:cNvGraphicFramePr>
            <p:nvPr/>
          </p:nvGraphicFramePr>
          <p:xfrm>
            <a:off x="2505" y="2199"/>
            <a:ext cx="308" cy="336"/>
          </p:xfrm>
          <a:graphic>
            <a:graphicData uri="http://schemas.openxmlformats.org/presentationml/2006/ole">
              <mc:AlternateContent xmlns:mc="http://schemas.openxmlformats.org/markup-compatibility/2006">
                <mc:Choice xmlns:v="urn:schemas-microsoft-com:vml" Requires="v">
                  <p:oleObj spid="_x0000_s6157" name="Equation" r:id="rId24" imgW="3962400" imgH="4267200" progId="Equation.3">
                    <p:embed/>
                  </p:oleObj>
                </mc:Choice>
                <mc:Fallback>
                  <p:oleObj name="Equation" r:id="rId24" imgW="3962400" imgH="4267200" progId="Equation.3">
                    <p:embed/>
                    <p:pic>
                      <p:nvPicPr>
                        <p:cNvPr id="0" name="Object 60"/>
                        <p:cNvPicPr>
                          <a:picLocks noChangeAspect="1"/>
                        </p:cNvPicPr>
                        <p:nvPr/>
                      </p:nvPicPr>
                      <p:blipFill>
                        <a:blip r:embed="rId25"/>
                        <a:stretch>
                          <a:fillRect/>
                        </a:stretch>
                      </p:blipFill>
                      <p:spPr>
                        <a:xfrm>
                          <a:off x="2505" y="2199"/>
                          <a:ext cx="308" cy="336"/>
                        </a:xfrm>
                        <a:prstGeom prst="rect">
                          <a:avLst/>
                        </a:prstGeom>
                        <a:noFill/>
                        <a:ln w="9525">
                          <a:noFill/>
                        </a:ln>
                      </p:spPr>
                    </p:pic>
                  </p:oleObj>
                </mc:Fallback>
              </mc:AlternateContent>
            </a:graphicData>
          </a:graphic>
        </p:graphicFrame>
        <p:sp>
          <p:nvSpPr>
            <p:cNvPr id="2114" name="Line 61"/>
            <p:cNvSpPr>
              <a:spLocks noChangeShapeType="1"/>
            </p:cNvSpPr>
            <p:nvPr/>
          </p:nvSpPr>
          <p:spPr bwMode="auto">
            <a:xfrm>
              <a:off x="2744" y="2391"/>
              <a:ext cx="1288" cy="0"/>
            </a:xfrm>
            <a:prstGeom prst="line">
              <a:avLst/>
            </a:prstGeom>
            <a:noFill/>
            <a:ln w="19050">
              <a:solidFill>
                <a:srgbClr val="FF3399"/>
              </a:solidFill>
              <a:round/>
              <a:tailEnd type="triangle" w="sm" len="lg"/>
            </a:ln>
          </p:spPr>
          <p:txBody>
            <a:bodyPr wrap="none"/>
            <a:lstStyle/>
            <a:p>
              <a:endParaRPr lang="zh-CN" altLang="en-US"/>
            </a:p>
          </p:txBody>
        </p:sp>
        <p:sp>
          <p:nvSpPr>
            <p:cNvPr id="2115" name="Line 62"/>
            <p:cNvSpPr>
              <a:spLocks noChangeShapeType="1"/>
            </p:cNvSpPr>
            <p:nvPr/>
          </p:nvSpPr>
          <p:spPr bwMode="auto">
            <a:xfrm flipH="1">
              <a:off x="1551" y="2391"/>
              <a:ext cx="954" cy="0"/>
            </a:xfrm>
            <a:prstGeom prst="line">
              <a:avLst/>
            </a:prstGeom>
            <a:noFill/>
            <a:ln w="19050">
              <a:solidFill>
                <a:srgbClr val="FF3399"/>
              </a:solidFill>
              <a:round/>
              <a:tailEnd type="triangle" w="sm" len="lg"/>
            </a:ln>
          </p:spPr>
          <p:txBody>
            <a:bodyPr wrap="none"/>
            <a:lstStyle/>
            <a:p>
              <a:endParaRPr lang="zh-CN" altLang="en-US"/>
            </a:p>
          </p:txBody>
        </p:sp>
        <p:sp>
          <p:nvSpPr>
            <p:cNvPr id="2116" name="AutoShape 64"/>
            <p:cNvSpPr>
              <a:spLocks noChangeArrowheads="1"/>
            </p:cNvSpPr>
            <p:nvPr/>
          </p:nvSpPr>
          <p:spPr bwMode="auto">
            <a:xfrm>
              <a:off x="945" y="767"/>
              <a:ext cx="273" cy="289"/>
            </a:xfrm>
            <a:prstGeom prst="wedgeRoundRectCallout">
              <a:avLst>
                <a:gd name="adj1" fmla="val 53662"/>
                <a:gd name="adj2" fmla="val 213324"/>
                <a:gd name="adj3" fmla="val 16667"/>
              </a:avLst>
            </a:prstGeom>
            <a:solidFill>
              <a:srgbClr val="D3EBED"/>
            </a:solidFill>
            <a:ln w="9525">
              <a:solidFill>
                <a:schemeClr val="tx1"/>
              </a:solidFill>
              <a:miter lim="800000"/>
            </a:ln>
          </p:spPr>
          <p:txBody>
            <a:bodyPr/>
            <a:lstStyle/>
            <a:p>
              <a:pPr algn="ctr"/>
              <a:endParaRPr lang="zh-CN" altLang="zh-CN" sz="2800" b="1">
                <a:solidFill>
                  <a:srgbClr val="1C1C1C"/>
                </a:solidFill>
                <a:latin typeface="Times New Roman" panose="02020503050405090304" pitchFamily="18" charset="0"/>
              </a:endParaRPr>
            </a:p>
          </p:txBody>
        </p:sp>
        <p:graphicFrame>
          <p:nvGraphicFramePr>
            <p:cNvPr id="2069" name="Object 65"/>
            <p:cNvGraphicFramePr>
              <a:graphicFrameLocks noChangeAspect="1"/>
            </p:cNvGraphicFramePr>
            <p:nvPr/>
          </p:nvGraphicFramePr>
          <p:xfrm>
            <a:off x="996" y="784"/>
            <a:ext cx="204" cy="272"/>
          </p:xfrm>
          <a:graphic>
            <a:graphicData uri="http://schemas.openxmlformats.org/presentationml/2006/ole">
              <mc:AlternateContent xmlns:mc="http://schemas.openxmlformats.org/markup-compatibility/2006">
                <mc:Choice xmlns:v="urn:schemas-microsoft-com:vml" Requires="v">
                  <p:oleObj spid="_x0000_s6158" name="Equation" r:id="rId26" imgW="4572000" imgH="6096000" progId="Equation.3">
                    <p:embed/>
                  </p:oleObj>
                </mc:Choice>
                <mc:Fallback>
                  <p:oleObj name="Equation" r:id="rId26" imgW="4572000" imgH="6096000" progId="Equation.3">
                    <p:embed/>
                    <p:pic>
                      <p:nvPicPr>
                        <p:cNvPr id="0" name="Object 65"/>
                        <p:cNvPicPr>
                          <a:picLocks noChangeAspect="1"/>
                        </p:cNvPicPr>
                        <p:nvPr/>
                      </p:nvPicPr>
                      <p:blipFill>
                        <a:blip r:embed="rId27"/>
                        <a:stretch>
                          <a:fillRect/>
                        </a:stretch>
                      </p:blipFill>
                      <p:spPr>
                        <a:xfrm>
                          <a:off x="996" y="784"/>
                          <a:ext cx="204" cy="272"/>
                        </a:xfrm>
                        <a:prstGeom prst="rect">
                          <a:avLst/>
                        </a:prstGeom>
                        <a:noFill/>
                        <a:ln w="9525">
                          <a:noFill/>
                        </a:ln>
                      </p:spPr>
                    </p:pic>
                  </p:oleObj>
                </mc:Fallback>
              </mc:AlternateContent>
            </a:graphicData>
          </a:graphic>
        </p:graphicFrame>
        <p:sp>
          <p:nvSpPr>
            <p:cNvPr id="2117" name="Text Box 26"/>
            <p:cNvSpPr txBox="1">
              <a:spLocks noChangeArrowheads="1"/>
            </p:cNvSpPr>
            <p:nvPr/>
          </p:nvSpPr>
          <p:spPr bwMode="auto">
            <a:xfrm>
              <a:off x="4077" y="624"/>
              <a:ext cx="270" cy="250"/>
            </a:xfrm>
            <a:prstGeom prst="rect">
              <a:avLst/>
            </a:prstGeom>
            <a:noFill/>
            <a:ln w="9525">
              <a:noFill/>
              <a:miter lim="800000"/>
            </a:ln>
          </p:spPr>
          <p:txBody>
            <a:bodyPr>
              <a:spAutoFit/>
            </a:bodyPr>
            <a:lstStyle/>
            <a:p>
              <a:pPr>
                <a:spcBef>
                  <a:spcPct val="50000"/>
                </a:spcBef>
              </a:pPr>
              <a:r>
                <a:rPr lang="en-US" altLang="zh-CN" sz="2000" b="1">
                  <a:solidFill>
                    <a:srgbClr val="CC0000"/>
                  </a:solidFill>
                  <a:latin typeface="Times New Roman" panose="02020503050405090304" pitchFamily="18" charset="0"/>
                </a:rPr>
                <a:t>p</a:t>
              </a:r>
              <a:endParaRPr lang="en-US" altLang="zh-CN" sz="2000" b="1">
                <a:latin typeface="Times New Roman" panose="02020503050405090304" pitchFamily="18" charset="0"/>
              </a:endParaRPr>
            </a:p>
          </p:txBody>
        </p:sp>
      </p:grpSp>
      <p:grpSp>
        <p:nvGrpSpPr>
          <p:cNvPr id="3" name="Group 113"/>
          <p:cNvGrpSpPr/>
          <p:nvPr/>
        </p:nvGrpSpPr>
        <p:grpSpPr bwMode="auto">
          <a:xfrm>
            <a:off x="762000" y="4648200"/>
            <a:ext cx="5478463" cy="1100138"/>
            <a:chOff x="480" y="2928"/>
            <a:chExt cx="3451" cy="693"/>
          </a:xfrm>
        </p:grpSpPr>
        <p:sp>
          <p:nvSpPr>
            <p:cNvPr id="2084" name="AutoShape 80"/>
            <p:cNvSpPr/>
            <p:nvPr/>
          </p:nvSpPr>
          <p:spPr bwMode="auto">
            <a:xfrm>
              <a:off x="1631" y="3080"/>
              <a:ext cx="176" cy="423"/>
            </a:xfrm>
            <a:prstGeom prst="leftBrace">
              <a:avLst>
                <a:gd name="adj1" fmla="val 20028"/>
                <a:gd name="adj2" fmla="val 50000"/>
              </a:avLst>
            </a:prstGeom>
            <a:noFill/>
            <a:ln w="28575">
              <a:solidFill>
                <a:schemeClr val="tx1"/>
              </a:solidFill>
              <a:round/>
            </a:ln>
          </p:spPr>
          <p:txBody>
            <a:bodyPr wrap="none" anchor="ctr"/>
            <a:lstStyle/>
            <a:p>
              <a:endParaRPr lang="zh-CN" altLang="en-US"/>
            </a:p>
          </p:txBody>
        </p:sp>
        <p:grpSp>
          <p:nvGrpSpPr>
            <p:cNvPr id="4" name="Group 112"/>
            <p:cNvGrpSpPr/>
            <p:nvPr/>
          </p:nvGrpSpPr>
          <p:grpSpPr bwMode="auto">
            <a:xfrm>
              <a:off x="480" y="2928"/>
              <a:ext cx="3451" cy="693"/>
              <a:chOff x="480" y="2928"/>
              <a:chExt cx="3451" cy="693"/>
            </a:xfrm>
          </p:grpSpPr>
          <p:graphicFrame>
            <p:nvGraphicFramePr>
              <p:cNvPr id="2056" name="Object 82"/>
              <p:cNvGraphicFramePr>
                <a:graphicFrameLocks noChangeAspect="1"/>
              </p:cNvGraphicFramePr>
              <p:nvPr/>
            </p:nvGraphicFramePr>
            <p:xfrm>
              <a:off x="1851" y="2959"/>
              <a:ext cx="576" cy="275"/>
            </p:xfrm>
            <a:graphic>
              <a:graphicData uri="http://schemas.openxmlformats.org/presentationml/2006/ole">
                <mc:AlternateContent xmlns:mc="http://schemas.openxmlformats.org/markup-compatibility/2006">
                  <mc:Choice xmlns:v="urn:schemas-microsoft-com:vml" Requires="v">
                    <p:oleObj spid="_x0000_s6159" name="公式" r:id="rId28" imgW="11887200" imgH="6096000" progId="Equation.3">
                      <p:embed/>
                    </p:oleObj>
                  </mc:Choice>
                  <mc:Fallback>
                    <p:oleObj name="公式" r:id="rId28" imgW="11887200" imgH="6096000" progId="Equation.3">
                      <p:embed/>
                      <p:pic>
                        <p:nvPicPr>
                          <p:cNvPr id="0" name="Object 82"/>
                          <p:cNvPicPr>
                            <a:picLocks noChangeAspect="1"/>
                          </p:cNvPicPr>
                          <p:nvPr/>
                        </p:nvPicPr>
                        <p:blipFill>
                          <a:blip r:embed="rId29"/>
                          <a:stretch>
                            <a:fillRect/>
                          </a:stretch>
                        </p:blipFill>
                        <p:spPr>
                          <a:xfrm>
                            <a:off x="1851" y="2959"/>
                            <a:ext cx="576" cy="275"/>
                          </a:xfrm>
                          <a:prstGeom prst="rect">
                            <a:avLst/>
                          </a:prstGeom>
                          <a:noFill/>
                          <a:ln w="9525">
                            <a:noFill/>
                          </a:ln>
                        </p:spPr>
                      </p:pic>
                    </p:oleObj>
                  </mc:Fallback>
                </mc:AlternateContent>
              </a:graphicData>
            </a:graphic>
          </p:graphicFrame>
          <p:graphicFrame>
            <p:nvGraphicFramePr>
              <p:cNvPr id="2057" name="Object 83"/>
              <p:cNvGraphicFramePr>
                <a:graphicFrameLocks noChangeAspect="1"/>
              </p:cNvGraphicFramePr>
              <p:nvPr/>
            </p:nvGraphicFramePr>
            <p:xfrm>
              <a:off x="480" y="2928"/>
              <a:ext cx="1105" cy="693"/>
            </p:xfrm>
            <a:graphic>
              <a:graphicData uri="http://schemas.openxmlformats.org/presentationml/2006/ole">
                <mc:AlternateContent xmlns:mc="http://schemas.openxmlformats.org/markup-compatibility/2006">
                  <mc:Choice xmlns:v="urn:schemas-microsoft-com:vml" Requires="v">
                    <p:oleObj spid="_x0000_s6160" name="Equation" r:id="rId30" imgW="17678400" imgH="9448800" progId="Equation.3">
                      <p:embed/>
                    </p:oleObj>
                  </mc:Choice>
                  <mc:Fallback>
                    <p:oleObj name="Equation" r:id="rId30" imgW="17678400" imgH="9448800" progId="Equation.3">
                      <p:embed/>
                      <p:pic>
                        <p:nvPicPr>
                          <p:cNvPr id="0" name="Object 83"/>
                          <p:cNvPicPr>
                            <a:picLocks noChangeAspect="1"/>
                          </p:cNvPicPr>
                          <p:nvPr/>
                        </p:nvPicPr>
                        <p:blipFill>
                          <a:blip r:embed="rId31"/>
                          <a:stretch>
                            <a:fillRect/>
                          </a:stretch>
                        </p:blipFill>
                        <p:spPr>
                          <a:xfrm>
                            <a:off x="480" y="2928"/>
                            <a:ext cx="1105" cy="693"/>
                          </a:xfrm>
                          <a:prstGeom prst="rect">
                            <a:avLst/>
                          </a:prstGeom>
                          <a:noFill/>
                          <a:ln w="9525">
                            <a:noFill/>
                          </a:ln>
                        </p:spPr>
                      </p:pic>
                    </p:oleObj>
                  </mc:Fallback>
                </mc:AlternateContent>
              </a:graphicData>
            </a:graphic>
          </p:graphicFrame>
          <p:sp>
            <p:nvSpPr>
              <p:cNvPr id="2086" name="Text Box 84"/>
              <p:cNvSpPr txBox="1">
                <a:spLocks noChangeArrowheads="1"/>
              </p:cNvSpPr>
              <p:nvPr/>
            </p:nvSpPr>
            <p:spPr bwMode="auto">
              <a:xfrm>
                <a:off x="3001" y="2948"/>
                <a:ext cx="930" cy="365"/>
              </a:xfrm>
              <a:prstGeom prst="rect">
                <a:avLst/>
              </a:prstGeom>
              <a:noFill/>
              <a:ln w="9525">
                <a:noFill/>
                <a:miter lim="800000"/>
              </a:ln>
            </p:spPr>
            <p:txBody>
              <a:bodyPr>
                <a:spAutoFit/>
              </a:bodyPr>
              <a:lstStyle/>
              <a:p>
                <a:pPr>
                  <a:spcBef>
                    <a:spcPct val="50000"/>
                  </a:spcBef>
                </a:pPr>
                <a:r>
                  <a:rPr lang="zh-CN" altLang="en-US" sz="3200" b="1">
                    <a:solidFill>
                      <a:srgbClr val="CC0000"/>
                    </a:solidFill>
                    <a:latin typeface="Times New Roman" panose="02020503050405090304" pitchFamily="18" charset="0"/>
                  </a:rPr>
                  <a:t>加强</a:t>
                </a:r>
                <a:endParaRPr lang="zh-CN" altLang="en-US" sz="3200" b="1">
                  <a:latin typeface="Times New Roman" panose="02020503050405090304" pitchFamily="18" charset="0"/>
                </a:endParaRPr>
              </a:p>
            </p:txBody>
          </p:sp>
        </p:grpSp>
      </p:grpSp>
      <p:graphicFrame>
        <p:nvGraphicFramePr>
          <p:cNvPr id="29781" name="Object 85"/>
          <p:cNvGraphicFramePr>
            <a:graphicFrameLocks noChangeAspect="1"/>
          </p:cNvGraphicFramePr>
          <p:nvPr/>
        </p:nvGraphicFramePr>
        <p:xfrm>
          <a:off x="5256213" y="4964113"/>
          <a:ext cx="2668587" cy="530225"/>
        </p:xfrm>
        <a:graphic>
          <a:graphicData uri="http://schemas.openxmlformats.org/presentationml/2006/ole">
            <mc:AlternateContent xmlns:mc="http://schemas.openxmlformats.org/markup-compatibility/2006">
              <mc:Choice xmlns:v="urn:schemas-microsoft-com:vml" Requires="v">
                <p:oleObj spid="_x0000_s6161" name="公式" r:id="rId32" imgW="36880800" imgH="7620000" progId="Equation.3">
                  <p:embed/>
                </p:oleObj>
              </mc:Choice>
              <mc:Fallback>
                <p:oleObj name="公式" r:id="rId32" imgW="36880800" imgH="7620000" progId="Equation.3">
                  <p:embed/>
                  <p:pic>
                    <p:nvPicPr>
                      <p:cNvPr id="0" name="Object 85"/>
                      <p:cNvPicPr>
                        <a:picLocks noChangeAspect="1"/>
                      </p:cNvPicPr>
                      <p:nvPr/>
                    </p:nvPicPr>
                    <p:blipFill>
                      <a:blip r:embed="rId33"/>
                      <a:stretch>
                        <a:fillRect/>
                      </a:stretch>
                    </p:blipFill>
                    <p:spPr>
                      <a:xfrm>
                        <a:off x="5256213" y="4964113"/>
                        <a:ext cx="2668587" cy="530225"/>
                      </a:xfrm>
                      <a:prstGeom prst="rect">
                        <a:avLst/>
                      </a:prstGeom>
                      <a:noFill/>
                      <a:ln w="9525">
                        <a:noFill/>
                      </a:ln>
                    </p:spPr>
                  </p:pic>
                </p:oleObj>
              </mc:Fallback>
            </mc:AlternateContent>
          </a:graphicData>
        </a:graphic>
      </p:graphicFrame>
      <p:grpSp>
        <p:nvGrpSpPr>
          <p:cNvPr id="5" name="Group 86"/>
          <p:cNvGrpSpPr/>
          <p:nvPr/>
        </p:nvGrpSpPr>
        <p:grpSpPr bwMode="auto">
          <a:xfrm>
            <a:off x="2867025" y="5181600"/>
            <a:ext cx="3124200" cy="990600"/>
            <a:chOff x="1920" y="2976"/>
            <a:chExt cx="2064" cy="576"/>
          </a:xfrm>
        </p:grpSpPr>
        <p:graphicFrame>
          <p:nvGraphicFramePr>
            <p:cNvPr id="2055" name="Object 87"/>
            <p:cNvGraphicFramePr>
              <a:graphicFrameLocks noChangeAspect="1"/>
            </p:cNvGraphicFramePr>
            <p:nvPr/>
          </p:nvGraphicFramePr>
          <p:xfrm>
            <a:off x="1920" y="2976"/>
            <a:ext cx="1122" cy="576"/>
          </p:xfrm>
          <a:graphic>
            <a:graphicData uri="http://schemas.openxmlformats.org/presentationml/2006/ole">
              <mc:AlternateContent xmlns:mc="http://schemas.openxmlformats.org/markup-compatibility/2006">
                <mc:Choice xmlns:v="urn:schemas-microsoft-com:vml" Requires="v">
                  <p:oleObj spid="_x0000_s6162" name="公式" r:id="rId34" imgW="28346400" imgH="14630400" progId="Equation.3">
                    <p:embed/>
                  </p:oleObj>
                </mc:Choice>
                <mc:Fallback>
                  <p:oleObj name="公式" r:id="rId34" imgW="28346400" imgH="14630400" progId="Equation.3">
                    <p:embed/>
                    <p:pic>
                      <p:nvPicPr>
                        <p:cNvPr id="0" name="Object 87"/>
                        <p:cNvPicPr>
                          <a:picLocks noChangeAspect="1"/>
                        </p:cNvPicPr>
                        <p:nvPr/>
                      </p:nvPicPr>
                      <p:blipFill>
                        <a:blip r:embed="rId35"/>
                        <a:stretch>
                          <a:fillRect/>
                        </a:stretch>
                      </p:blipFill>
                      <p:spPr>
                        <a:xfrm>
                          <a:off x="1920" y="2976"/>
                          <a:ext cx="1122" cy="576"/>
                        </a:xfrm>
                        <a:prstGeom prst="rect">
                          <a:avLst/>
                        </a:prstGeom>
                        <a:noFill/>
                        <a:ln w="9525">
                          <a:noFill/>
                        </a:ln>
                      </p:spPr>
                    </p:pic>
                  </p:oleObj>
                </mc:Fallback>
              </mc:AlternateContent>
            </a:graphicData>
          </a:graphic>
        </p:graphicFrame>
        <p:sp>
          <p:nvSpPr>
            <p:cNvPr id="2083" name="Text Box 88"/>
            <p:cNvSpPr txBox="1">
              <a:spLocks noChangeArrowheads="1"/>
            </p:cNvSpPr>
            <p:nvPr/>
          </p:nvSpPr>
          <p:spPr bwMode="auto">
            <a:xfrm>
              <a:off x="3087" y="3079"/>
              <a:ext cx="897" cy="337"/>
            </a:xfrm>
            <a:prstGeom prst="rect">
              <a:avLst/>
            </a:prstGeom>
            <a:noFill/>
            <a:ln w="9525">
              <a:noFill/>
              <a:miter lim="800000"/>
            </a:ln>
          </p:spPr>
          <p:txBody>
            <a:bodyPr>
              <a:spAutoFit/>
            </a:bodyPr>
            <a:lstStyle/>
            <a:p>
              <a:pPr>
                <a:spcBef>
                  <a:spcPct val="50000"/>
                </a:spcBef>
              </a:pPr>
              <a:r>
                <a:rPr lang="en-US" altLang="zh-CN" sz="3200" b="1">
                  <a:solidFill>
                    <a:srgbClr val="0000FF"/>
                  </a:solidFill>
                  <a:latin typeface="Times New Roman" panose="02020503050405090304" pitchFamily="18" charset="0"/>
                </a:rPr>
                <a:t> </a:t>
              </a:r>
              <a:r>
                <a:rPr lang="zh-CN" altLang="en-US" sz="3200" b="1">
                  <a:solidFill>
                    <a:schemeClr val="accent2"/>
                  </a:solidFill>
                  <a:latin typeface="Times New Roman" panose="02020503050405090304" pitchFamily="18" charset="0"/>
                </a:rPr>
                <a:t>减弱</a:t>
              </a:r>
              <a:endParaRPr lang="zh-CN" altLang="en-US" sz="3200" b="1">
                <a:solidFill>
                  <a:schemeClr val="accent2"/>
                </a:solidFill>
                <a:latin typeface="Times New Roman" panose="02020503050405090304" pitchFamily="18" charset="0"/>
              </a:endParaRPr>
            </a:p>
          </p:txBody>
        </p:sp>
      </p:grpSp>
      <p:grpSp>
        <p:nvGrpSpPr>
          <p:cNvPr id="6" name="Group 100"/>
          <p:cNvGrpSpPr/>
          <p:nvPr/>
        </p:nvGrpSpPr>
        <p:grpSpPr bwMode="auto">
          <a:xfrm>
            <a:off x="7391400" y="1230313"/>
            <a:ext cx="457200" cy="2871787"/>
            <a:chOff x="4752" y="432"/>
            <a:chExt cx="288" cy="1536"/>
          </a:xfrm>
        </p:grpSpPr>
        <p:sp>
          <p:nvSpPr>
            <p:cNvPr id="2075" name="Rectangle 101"/>
            <p:cNvSpPr>
              <a:spLocks noChangeArrowheads="1"/>
            </p:cNvSpPr>
            <p:nvPr/>
          </p:nvSpPr>
          <p:spPr bwMode="auto">
            <a:xfrm>
              <a:off x="4752" y="432"/>
              <a:ext cx="288" cy="192"/>
            </a:xfrm>
            <a:prstGeom prst="rect">
              <a:avLst/>
            </a:prstGeom>
            <a:gradFill rotWithShape="0">
              <a:gsLst>
                <a:gs pos="0">
                  <a:srgbClr val="F6E00C"/>
                </a:gs>
                <a:gs pos="50000">
                  <a:srgbClr val="000000"/>
                </a:gs>
                <a:gs pos="100000">
                  <a:srgbClr val="F6E00C"/>
                </a:gs>
              </a:gsLst>
              <a:lin ang="5400000" scaled="1"/>
            </a:gradFill>
            <a:ln w="9525">
              <a:noFill/>
              <a:miter lim="800000"/>
            </a:ln>
          </p:spPr>
          <p:txBody>
            <a:bodyPr wrap="none" anchor="ctr">
              <a:spAutoFit/>
            </a:bodyPr>
            <a:lstStyle/>
            <a:p>
              <a:endParaRPr lang="zh-CN" altLang="en-US"/>
            </a:p>
          </p:txBody>
        </p:sp>
        <p:sp>
          <p:nvSpPr>
            <p:cNvPr id="2076" name="Rectangle 102"/>
            <p:cNvSpPr>
              <a:spLocks noChangeArrowheads="1"/>
            </p:cNvSpPr>
            <p:nvPr/>
          </p:nvSpPr>
          <p:spPr bwMode="auto">
            <a:xfrm>
              <a:off x="4752" y="624"/>
              <a:ext cx="288" cy="192"/>
            </a:xfrm>
            <a:prstGeom prst="rect">
              <a:avLst/>
            </a:prstGeom>
            <a:gradFill rotWithShape="0">
              <a:gsLst>
                <a:gs pos="0">
                  <a:srgbClr val="F6E00C"/>
                </a:gs>
                <a:gs pos="50000">
                  <a:srgbClr val="000000"/>
                </a:gs>
                <a:gs pos="100000">
                  <a:srgbClr val="F6E00C"/>
                </a:gs>
              </a:gsLst>
              <a:lin ang="5400000" scaled="1"/>
            </a:gradFill>
            <a:ln w="9525">
              <a:noFill/>
              <a:miter lim="800000"/>
            </a:ln>
          </p:spPr>
          <p:txBody>
            <a:bodyPr wrap="none" anchor="ctr">
              <a:spAutoFit/>
            </a:bodyPr>
            <a:lstStyle/>
            <a:p>
              <a:endParaRPr lang="zh-CN" altLang="en-US"/>
            </a:p>
          </p:txBody>
        </p:sp>
        <p:sp>
          <p:nvSpPr>
            <p:cNvPr id="2077" name="Rectangle 103"/>
            <p:cNvSpPr>
              <a:spLocks noChangeArrowheads="1"/>
            </p:cNvSpPr>
            <p:nvPr/>
          </p:nvSpPr>
          <p:spPr bwMode="auto">
            <a:xfrm>
              <a:off x="4752" y="816"/>
              <a:ext cx="288" cy="192"/>
            </a:xfrm>
            <a:prstGeom prst="rect">
              <a:avLst/>
            </a:prstGeom>
            <a:gradFill rotWithShape="0">
              <a:gsLst>
                <a:gs pos="0">
                  <a:srgbClr val="F6E00C"/>
                </a:gs>
                <a:gs pos="50000">
                  <a:srgbClr val="000000"/>
                </a:gs>
                <a:gs pos="100000">
                  <a:srgbClr val="F6E00C"/>
                </a:gs>
              </a:gsLst>
              <a:lin ang="5400000" scaled="1"/>
            </a:gradFill>
            <a:ln w="9525">
              <a:noFill/>
              <a:miter lim="800000"/>
            </a:ln>
          </p:spPr>
          <p:txBody>
            <a:bodyPr wrap="none" anchor="ctr">
              <a:spAutoFit/>
            </a:bodyPr>
            <a:lstStyle/>
            <a:p>
              <a:endParaRPr lang="zh-CN" altLang="en-US"/>
            </a:p>
          </p:txBody>
        </p:sp>
        <p:sp>
          <p:nvSpPr>
            <p:cNvPr id="2078" name="Rectangle 104"/>
            <p:cNvSpPr>
              <a:spLocks noChangeArrowheads="1"/>
            </p:cNvSpPr>
            <p:nvPr/>
          </p:nvSpPr>
          <p:spPr bwMode="auto">
            <a:xfrm>
              <a:off x="4752" y="1008"/>
              <a:ext cx="288" cy="192"/>
            </a:xfrm>
            <a:prstGeom prst="rect">
              <a:avLst/>
            </a:prstGeom>
            <a:gradFill rotWithShape="0">
              <a:gsLst>
                <a:gs pos="0">
                  <a:srgbClr val="F6E00C"/>
                </a:gs>
                <a:gs pos="50000">
                  <a:srgbClr val="000000"/>
                </a:gs>
                <a:gs pos="100000">
                  <a:srgbClr val="F6E00C"/>
                </a:gs>
              </a:gsLst>
              <a:lin ang="5400000" scaled="1"/>
            </a:gradFill>
            <a:ln w="9525">
              <a:noFill/>
              <a:miter lim="800000"/>
            </a:ln>
          </p:spPr>
          <p:txBody>
            <a:bodyPr wrap="none" anchor="ctr">
              <a:spAutoFit/>
            </a:bodyPr>
            <a:lstStyle/>
            <a:p>
              <a:endParaRPr lang="zh-CN" altLang="en-US"/>
            </a:p>
          </p:txBody>
        </p:sp>
        <p:sp>
          <p:nvSpPr>
            <p:cNvPr id="2079" name="Rectangle 105"/>
            <p:cNvSpPr>
              <a:spLocks noChangeArrowheads="1"/>
            </p:cNvSpPr>
            <p:nvPr/>
          </p:nvSpPr>
          <p:spPr bwMode="auto">
            <a:xfrm>
              <a:off x="4752" y="1200"/>
              <a:ext cx="288" cy="192"/>
            </a:xfrm>
            <a:prstGeom prst="rect">
              <a:avLst/>
            </a:prstGeom>
            <a:gradFill rotWithShape="0">
              <a:gsLst>
                <a:gs pos="0">
                  <a:srgbClr val="F6E00C"/>
                </a:gs>
                <a:gs pos="50000">
                  <a:srgbClr val="000000"/>
                </a:gs>
                <a:gs pos="100000">
                  <a:srgbClr val="F6E00C"/>
                </a:gs>
              </a:gsLst>
              <a:lin ang="5400000" scaled="1"/>
            </a:gradFill>
            <a:ln w="9525">
              <a:noFill/>
              <a:miter lim="800000"/>
            </a:ln>
          </p:spPr>
          <p:txBody>
            <a:bodyPr wrap="none" anchor="ctr">
              <a:spAutoFit/>
            </a:bodyPr>
            <a:lstStyle/>
            <a:p>
              <a:endParaRPr lang="zh-CN" altLang="en-US"/>
            </a:p>
          </p:txBody>
        </p:sp>
        <p:sp>
          <p:nvSpPr>
            <p:cNvPr id="2080" name="Rectangle 106"/>
            <p:cNvSpPr>
              <a:spLocks noChangeArrowheads="1"/>
            </p:cNvSpPr>
            <p:nvPr/>
          </p:nvSpPr>
          <p:spPr bwMode="auto">
            <a:xfrm>
              <a:off x="4752" y="1392"/>
              <a:ext cx="288" cy="192"/>
            </a:xfrm>
            <a:prstGeom prst="rect">
              <a:avLst/>
            </a:prstGeom>
            <a:gradFill rotWithShape="0">
              <a:gsLst>
                <a:gs pos="0">
                  <a:srgbClr val="F6E00C"/>
                </a:gs>
                <a:gs pos="50000">
                  <a:srgbClr val="000000"/>
                </a:gs>
                <a:gs pos="100000">
                  <a:srgbClr val="F6E00C"/>
                </a:gs>
              </a:gsLst>
              <a:lin ang="5400000" scaled="1"/>
            </a:gradFill>
            <a:ln w="9525">
              <a:noFill/>
              <a:miter lim="800000"/>
            </a:ln>
          </p:spPr>
          <p:txBody>
            <a:bodyPr wrap="none" anchor="ctr">
              <a:spAutoFit/>
            </a:bodyPr>
            <a:lstStyle/>
            <a:p>
              <a:endParaRPr lang="zh-CN" altLang="en-US"/>
            </a:p>
          </p:txBody>
        </p:sp>
        <p:sp>
          <p:nvSpPr>
            <p:cNvPr id="2081" name="Rectangle 107"/>
            <p:cNvSpPr>
              <a:spLocks noChangeArrowheads="1"/>
            </p:cNvSpPr>
            <p:nvPr/>
          </p:nvSpPr>
          <p:spPr bwMode="auto">
            <a:xfrm>
              <a:off x="4752" y="1584"/>
              <a:ext cx="288" cy="192"/>
            </a:xfrm>
            <a:prstGeom prst="rect">
              <a:avLst/>
            </a:prstGeom>
            <a:gradFill rotWithShape="0">
              <a:gsLst>
                <a:gs pos="0">
                  <a:srgbClr val="F6E00C"/>
                </a:gs>
                <a:gs pos="50000">
                  <a:srgbClr val="000000"/>
                </a:gs>
                <a:gs pos="100000">
                  <a:srgbClr val="F6E00C"/>
                </a:gs>
              </a:gsLst>
              <a:lin ang="5400000" scaled="1"/>
            </a:gradFill>
            <a:ln w="9525">
              <a:noFill/>
              <a:miter lim="800000"/>
            </a:ln>
          </p:spPr>
          <p:txBody>
            <a:bodyPr wrap="none" anchor="ctr">
              <a:spAutoFit/>
            </a:bodyPr>
            <a:lstStyle/>
            <a:p>
              <a:endParaRPr lang="zh-CN" altLang="en-US"/>
            </a:p>
          </p:txBody>
        </p:sp>
        <p:sp>
          <p:nvSpPr>
            <p:cNvPr id="2082" name="Rectangle 108"/>
            <p:cNvSpPr>
              <a:spLocks noChangeArrowheads="1"/>
            </p:cNvSpPr>
            <p:nvPr/>
          </p:nvSpPr>
          <p:spPr bwMode="auto">
            <a:xfrm>
              <a:off x="4752" y="1776"/>
              <a:ext cx="288" cy="192"/>
            </a:xfrm>
            <a:prstGeom prst="rect">
              <a:avLst/>
            </a:prstGeom>
            <a:gradFill rotWithShape="0">
              <a:gsLst>
                <a:gs pos="0">
                  <a:srgbClr val="F6E00C"/>
                </a:gs>
                <a:gs pos="50000">
                  <a:srgbClr val="000000"/>
                </a:gs>
                <a:gs pos="100000">
                  <a:srgbClr val="F6E00C"/>
                </a:gs>
              </a:gsLst>
              <a:lin ang="5400000" scaled="1"/>
            </a:gradFill>
            <a:ln w="9525">
              <a:noFill/>
              <a:miter lim="800000"/>
            </a:ln>
          </p:spPr>
          <p:txBody>
            <a:bodyPr wrap="none" anchor="ctr">
              <a:spAutoFit/>
            </a:bodyPr>
            <a:lstStyle/>
            <a:p>
              <a:endParaRPr lang="zh-CN" altLang="en-US"/>
            </a:p>
          </p:txBody>
        </p:sp>
      </p:grpSp>
      <p:graphicFrame>
        <p:nvGraphicFramePr>
          <p:cNvPr id="2053" name="Object 116"/>
          <p:cNvGraphicFramePr>
            <a:graphicFrameLocks noChangeAspect="1"/>
          </p:cNvGraphicFramePr>
          <p:nvPr/>
        </p:nvGraphicFramePr>
        <p:xfrm>
          <a:off x="3505200" y="2362200"/>
          <a:ext cx="200025" cy="304800"/>
        </p:xfrm>
        <a:graphic>
          <a:graphicData uri="http://schemas.openxmlformats.org/presentationml/2006/ole">
            <mc:AlternateContent xmlns:mc="http://schemas.openxmlformats.org/markup-compatibility/2006">
              <mc:Choice xmlns:v="urn:schemas-microsoft-com:vml" Requires="v">
                <p:oleObj spid="_x0000_s6163" name="Equation" r:id="rId36" imgW="4267200" imgH="5791200" progId="Equation.3">
                  <p:embed/>
                </p:oleObj>
              </mc:Choice>
              <mc:Fallback>
                <p:oleObj name="Equation" r:id="rId36" imgW="4267200" imgH="5791200" progId="Equation.3">
                  <p:embed/>
                  <p:pic>
                    <p:nvPicPr>
                      <p:cNvPr id="0" name="Object 116"/>
                      <p:cNvPicPr preferRelativeResize="0">
                        <a:picLocks noChangeAspect="1"/>
                      </p:cNvPicPr>
                      <p:nvPr/>
                    </p:nvPicPr>
                    <p:blipFill>
                      <a:blip r:embed="rId2"/>
                      <a:stretch>
                        <a:fillRect/>
                      </a:stretch>
                    </p:blipFill>
                    <p:spPr>
                      <a:xfrm>
                        <a:off x="3505200" y="2362200"/>
                        <a:ext cx="200025" cy="304800"/>
                      </a:xfrm>
                      <a:prstGeom prst="rect">
                        <a:avLst/>
                      </a:prstGeom>
                      <a:noFill/>
                      <a:ln w="9525">
                        <a:noFill/>
                      </a:ln>
                    </p:spPr>
                  </p:pic>
                </p:oleObj>
              </mc:Fallback>
            </mc:AlternateContent>
          </a:graphicData>
        </a:graphic>
      </p:graphicFrame>
      <p:graphicFrame>
        <p:nvGraphicFramePr>
          <p:cNvPr id="2054" name="Object 117"/>
          <p:cNvGraphicFramePr>
            <a:graphicFrameLocks noChangeAspect="1"/>
          </p:cNvGraphicFramePr>
          <p:nvPr/>
        </p:nvGraphicFramePr>
        <p:xfrm>
          <a:off x="2806700" y="1708150"/>
          <a:ext cx="381000" cy="349250"/>
        </p:xfrm>
        <a:graphic>
          <a:graphicData uri="http://schemas.openxmlformats.org/presentationml/2006/ole">
            <mc:AlternateContent xmlns:mc="http://schemas.openxmlformats.org/markup-compatibility/2006">
              <mc:Choice xmlns:v="urn:schemas-microsoft-com:vml" Requires="v">
                <p:oleObj spid="_x0000_s6164" name="Equation" r:id="rId37" imgW="4267200" imgH="5791200" progId="Equation.3">
                  <p:embed/>
                </p:oleObj>
              </mc:Choice>
              <mc:Fallback>
                <p:oleObj name="Equation" r:id="rId37" imgW="4267200" imgH="5791200" progId="Equation.3">
                  <p:embed/>
                  <p:pic>
                    <p:nvPicPr>
                      <p:cNvPr id="0" name="Object 117"/>
                      <p:cNvPicPr preferRelativeResize="0">
                        <a:picLocks noChangeAspect="1"/>
                      </p:cNvPicPr>
                      <p:nvPr/>
                    </p:nvPicPr>
                    <p:blipFill>
                      <a:blip r:embed="rId2"/>
                      <a:stretch>
                        <a:fillRect/>
                      </a:stretch>
                    </p:blipFill>
                    <p:spPr>
                      <a:xfrm>
                        <a:off x="2806700" y="1708150"/>
                        <a:ext cx="381000" cy="34925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29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 name="灯片编号占位符 3"/>
          <p:cNvSpPr>
            <a:spLocks noGrp="1"/>
          </p:cNvSpPr>
          <p:nvPr>
            <p:ph type="sldNum" sz="quarter" idx="10"/>
          </p:nvPr>
        </p:nvSpPr>
        <p:spPr>
          <a:noFill/>
        </p:spPr>
        <p:txBody>
          <a:bodyPr/>
          <a:lstStyle/>
          <a:p>
            <a:fld id="{4B560130-06A9-4EB7-8A10-1CCAA3B761B2}" type="slidenum">
              <a:rPr lang="en-US" altLang="zh-CN"/>
            </a:fld>
            <a:endParaRPr lang="en-US" altLang="zh-CN"/>
          </a:p>
        </p:txBody>
      </p:sp>
      <p:grpSp>
        <p:nvGrpSpPr>
          <p:cNvPr id="2" name="Group 187"/>
          <p:cNvGrpSpPr/>
          <p:nvPr/>
        </p:nvGrpSpPr>
        <p:grpSpPr bwMode="auto">
          <a:xfrm>
            <a:off x="1719263" y="5334000"/>
            <a:ext cx="4525962" cy="1044575"/>
            <a:chOff x="1083" y="3360"/>
            <a:chExt cx="2851" cy="658"/>
          </a:xfrm>
        </p:grpSpPr>
        <p:graphicFrame>
          <p:nvGraphicFramePr>
            <p:cNvPr id="3092" name="Object 3"/>
            <p:cNvGraphicFramePr>
              <a:graphicFrameLocks noChangeAspect="1"/>
            </p:cNvGraphicFramePr>
            <p:nvPr/>
          </p:nvGraphicFramePr>
          <p:xfrm>
            <a:off x="1083" y="3360"/>
            <a:ext cx="1630" cy="658"/>
          </p:xfrm>
          <a:graphic>
            <a:graphicData uri="http://schemas.openxmlformats.org/presentationml/2006/ole">
              <mc:AlternateContent xmlns:mc="http://schemas.openxmlformats.org/markup-compatibility/2006">
                <mc:Choice xmlns:v="urn:schemas-microsoft-com:vml" Requires="v">
                  <p:oleObj spid="_x0000_s7169" name="Equation" r:id="rId1" imgW="21640800" imgH="9448800" progId="Equation.3">
                    <p:embed/>
                  </p:oleObj>
                </mc:Choice>
                <mc:Fallback>
                  <p:oleObj name="Equation" r:id="rId1" imgW="21640800" imgH="9448800" progId="Equation.3">
                    <p:embed/>
                    <p:pic>
                      <p:nvPicPr>
                        <p:cNvPr id="0" name="Object 3"/>
                        <p:cNvPicPr>
                          <a:picLocks noChangeAspect="1"/>
                        </p:cNvPicPr>
                        <p:nvPr/>
                      </p:nvPicPr>
                      <p:blipFill>
                        <a:blip r:embed="rId2"/>
                        <a:stretch>
                          <a:fillRect/>
                        </a:stretch>
                      </p:blipFill>
                      <p:spPr>
                        <a:xfrm>
                          <a:off x="1083" y="3360"/>
                          <a:ext cx="1630" cy="658"/>
                        </a:xfrm>
                        <a:prstGeom prst="rect">
                          <a:avLst/>
                        </a:prstGeom>
                        <a:noFill/>
                        <a:ln w="9525">
                          <a:noFill/>
                        </a:ln>
                      </p:spPr>
                    </p:pic>
                  </p:oleObj>
                </mc:Fallback>
              </mc:AlternateContent>
            </a:graphicData>
          </a:graphic>
        </p:graphicFrame>
        <p:sp>
          <p:nvSpPr>
            <p:cNvPr id="3137" name="Text Box 4"/>
            <p:cNvSpPr txBox="1">
              <a:spLocks noChangeArrowheads="1"/>
            </p:cNvSpPr>
            <p:nvPr/>
          </p:nvSpPr>
          <p:spPr bwMode="auto">
            <a:xfrm>
              <a:off x="2832" y="3483"/>
              <a:ext cx="1102" cy="365"/>
            </a:xfrm>
            <a:prstGeom prst="rect">
              <a:avLst/>
            </a:prstGeom>
            <a:noFill/>
            <a:ln w="9525">
              <a:noFill/>
              <a:miter lim="800000"/>
            </a:ln>
          </p:spPr>
          <p:txBody>
            <a:bodyPr>
              <a:spAutoFit/>
            </a:bodyPr>
            <a:lstStyle/>
            <a:p>
              <a:pPr>
                <a:spcBef>
                  <a:spcPct val="50000"/>
                </a:spcBef>
              </a:pPr>
              <a:r>
                <a:rPr lang="zh-CN" altLang="en-US" sz="3200" b="1">
                  <a:solidFill>
                    <a:srgbClr val="000066"/>
                  </a:solidFill>
                  <a:latin typeface="Times New Roman" panose="02020503050405090304" pitchFamily="18" charset="0"/>
                </a:rPr>
                <a:t>暗纹</a:t>
              </a:r>
              <a:endParaRPr lang="zh-CN" altLang="en-US" sz="3200" b="1">
                <a:solidFill>
                  <a:srgbClr val="000066"/>
                </a:solidFill>
                <a:latin typeface="Times New Roman" panose="02020503050405090304" pitchFamily="18" charset="0"/>
              </a:endParaRPr>
            </a:p>
          </p:txBody>
        </p:sp>
      </p:grpSp>
      <p:grpSp>
        <p:nvGrpSpPr>
          <p:cNvPr id="3" name="Group 186"/>
          <p:cNvGrpSpPr/>
          <p:nvPr/>
        </p:nvGrpSpPr>
        <p:grpSpPr bwMode="auto">
          <a:xfrm>
            <a:off x="914400" y="4337050"/>
            <a:ext cx="5438775" cy="1454150"/>
            <a:chOff x="576" y="2732"/>
            <a:chExt cx="3426" cy="916"/>
          </a:xfrm>
        </p:grpSpPr>
        <p:sp>
          <p:nvSpPr>
            <p:cNvPr id="3135" name="AutoShape 6"/>
            <p:cNvSpPr/>
            <p:nvPr/>
          </p:nvSpPr>
          <p:spPr bwMode="auto">
            <a:xfrm>
              <a:off x="931" y="3189"/>
              <a:ext cx="139" cy="459"/>
            </a:xfrm>
            <a:prstGeom prst="leftBrace">
              <a:avLst>
                <a:gd name="adj1" fmla="val 27518"/>
                <a:gd name="adj2" fmla="val 50000"/>
              </a:avLst>
            </a:prstGeom>
            <a:noFill/>
            <a:ln w="28575">
              <a:solidFill>
                <a:schemeClr val="tx1"/>
              </a:solidFill>
              <a:round/>
            </a:ln>
          </p:spPr>
          <p:txBody>
            <a:bodyPr wrap="none" anchor="ctr"/>
            <a:lstStyle/>
            <a:p>
              <a:endParaRPr lang="zh-CN" altLang="en-US"/>
            </a:p>
          </p:txBody>
        </p:sp>
        <p:graphicFrame>
          <p:nvGraphicFramePr>
            <p:cNvPr id="3090" name="Object 8"/>
            <p:cNvGraphicFramePr>
              <a:graphicFrameLocks noChangeAspect="1"/>
            </p:cNvGraphicFramePr>
            <p:nvPr/>
          </p:nvGraphicFramePr>
          <p:xfrm>
            <a:off x="1056" y="2732"/>
            <a:ext cx="849" cy="724"/>
          </p:xfrm>
          <a:graphic>
            <a:graphicData uri="http://schemas.openxmlformats.org/presentationml/2006/ole">
              <mc:AlternateContent xmlns:mc="http://schemas.openxmlformats.org/markup-compatibility/2006">
                <mc:Choice xmlns:v="urn:schemas-microsoft-com:vml" Requires="v">
                  <p:oleObj spid="_x0000_s7170" name="Equation" r:id="rId3" imgW="14020800" imgH="10363200" progId="Equation.3">
                    <p:embed/>
                  </p:oleObj>
                </mc:Choice>
                <mc:Fallback>
                  <p:oleObj name="Equation" r:id="rId3" imgW="14020800" imgH="10363200" progId="Equation.3">
                    <p:embed/>
                    <p:pic>
                      <p:nvPicPr>
                        <p:cNvPr id="0" name="Object 8"/>
                        <p:cNvPicPr>
                          <a:picLocks noChangeAspect="1"/>
                        </p:cNvPicPr>
                        <p:nvPr/>
                      </p:nvPicPr>
                      <p:blipFill>
                        <a:blip r:embed="rId4"/>
                        <a:stretch>
                          <a:fillRect/>
                        </a:stretch>
                      </p:blipFill>
                      <p:spPr>
                        <a:xfrm>
                          <a:off x="1056" y="2732"/>
                          <a:ext cx="849" cy="724"/>
                        </a:xfrm>
                        <a:prstGeom prst="rect">
                          <a:avLst/>
                        </a:prstGeom>
                        <a:noFill/>
                        <a:ln w="9525">
                          <a:noFill/>
                        </a:ln>
                      </p:spPr>
                    </p:pic>
                  </p:oleObj>
                </mc:Fallback>
              </mc:AlternateContent>
            </a:graphicData>
          </a:graphic>
        </p:graphicFrame>
        <p:graphicFrame>
          <p:nvGraphicFramePr>
            <p:cNvPr id="3091" name="Object 9"/>
            <p:cNvGraphicFramePr>
              <a:graphicFrameLocks noChangeAspect="1"/>
            </p:cNvGraphicFramePr>
            <p:nvPr/>
          </p:nvGraphicFramePr>
          <p:xfrm>
            <a:off x="576" y="3323"/>
            <a:ext cx="336" cy="200"/>
          </p:xfrm>
          <a:graphic>
            <a:graphicData uri="http://schemas.openxmlformats.org/presentationml/2006/ole">
              <mc:AlternateContent xmlns:mc="http://schemas.openxmlformats.org/markup-compatibility/2006">
                <mc:Choice xmlns:v="urn:schemas-microsoft-com:vml" Requires="v">
                  <p:oleObj spid="_x0000_s7171" name="公式" r:id="rId5" imgW="8839200" imgH="4572000" progId="Equation.3">
                    <p:embed/>
                  </p:oleObj>
                </mc:Choice>
                <mc:Fallback>
                  <p:oleObj name="公式" r:id="rId5" imgW="8839200" imgH="4572000" progId="Equation.3">
                    <p:embed/>
                    <p:pic>
                      <p:nvPicPr>
                        <p:cNvPr id="0" name="Object 9"/>
                        <p:cNvPicPr>
                          <a:picLocks noChangeAspect="1"/>
                        </p:cNvPicPr>
                        <p:nvPr/>
                      </p:nvPicPr>
                      <p:blipFill>
                        <a:blip r:embed="rId6"/>
                        <a:stretch>
                          <a:fillRect/>
                        </a:stretch>
                      </p:blipFill>
                      <p:spPr>
                        <a:xfrm>
                          <a:off x="576" y="3323"/>
                          <a:ext cx="336" cy="200"/>
                        </a:xfrm>
                        <a:prstGeom prst="rect">
                          <a:avLst/>
                        </a:prstGeom>
                        <a:noFill/>
                        <a:ln w="9525">
                          <a:noFill/>
                        </a:ln>
                      </p:spPr>
                    </p:pic>
                  </p:oleObj>
                </mc:Fallback>
              </mc:AlternateContent>
            </a:graphicData>
          </a:graphic>
        </p:graphicFrame>
        <p:sp>
          <p:nvSpPr>
            <p:cNvPr id="3136" name="Text Box 10"/>
            <p:cNvSpPr txBox="1">
              <a:spLocks noChangeArrowheads="1"/>
            </p:cNvSpPr>
            <p:nvPr/>
          </p:nvSpPr>
          <p:spPr bwMode="auto">
            <a:xfrm>
              <a:off x="2776" y="2976"/>
              <a:ext cx="1226" cy="365"/>
            </a:xfrm>
            <a:prstGeom prst="rect">
              <a:avLst/>
            </a:prstGeom>
            <a:noFill/>
            <a:ln w="9525">
              <a:noFill/>
              <a:miter lim="800000"/>
            </a:ln>
          </p:spPr>
          <p:txBody>
            <a:bodyPr>
              <a:spAutoFit/>
            </a:bodyPr>
            <a:lstStyle/>
            <a:p>
              <a:pPr>
                <a:spcBef>
                  <a:spcPct val="50000"/>
                </a:spcBef>
              </a:pPr>
              <a:r>
                <a:rPr lang="en-US" altLang="zh-CN" sz="3200" b="1">
                  <a:solidFill>
                    <a:srgbClr val="CC0000"/>
                  </a:solidFill>
                  <a:latin typeface="Times New Roman" panose="02020503050405090304" pitchFamily="18" charset="0"/>
                </a:rPr>
                <a:t> </a:t>
              </a:r>
              <a:r>
                <a:rPr lang="zh-CN" altLang="en-US" sz="3200" b="1">
                  <a:solidFill>
                    <a:srgbClr val="CC0000"/>
                  </a:solidFill>
                  <a:latin typeface="Times New Roman" panose="02020503050405090304" pitchFamily="18" charset="0"/>
                </a:rPr>
                <a:t>明纹</a:t>
              </a:r>
              <a:endParaRPr lang="zh-CN" altLang="en-US" sz="3200" b="1">
                <a:solidFill>
                  <a:srgbClr val="CC0000"/>
                </a:solidFill>
                <a:latin typeface="Times New Roman" panose="02020503050405090304" pitchFamily="18" charset="0"/>
              </a:endParaRPr>
            </a:p>
          </p:txBody>
        </p:sp>
      </p:grpSp>
      <p:graphicFrame>
        <p:nvGraphicFramePr>
          <p:cNvPr id="16395" name="Object 11"/>
          <p:cNvGraphicFramePr>
            <a:graphicFrameLocks noChangeAspect="1"/>
          </p:cNvGraphicFramePr>
          <p:nvPr/>
        </p:nvGraphicFramePr>
        <p:xfrm>
          <a:off x="5103813" y="5151438"/>
          <a:ext cx="2897187" cy="508000"/>
        </p:xfrm>
        <a:graphic>
          <a:graphicData uri="http://schemas.openxmlformats.org/presentationml/2006/ole">
            <mc:AlternateContent xmlns:mc="http://schemas.openxmlformats.org/markup-compatibility/2006">
              <mc:Choice xmlns:v="urn:schemas-microsoft-com:vml" Requires="v">
                <p:oleObj spid="_x0000_s7172" name="公式" r:id="rId7" imgW="36880800" imgH="7620000" progId="Equation.3">
                  <p:embed/>
                </p:oleObj>
              </mc:Choice>
              <mc:Fallback>
                <p:oleObj name="公式" r:id="rId7" imgW="36880800" imgH="7620000" progId="Equation.3">
                  <p:embed/>
                  <p:pic>
                    <p:nvPicPr>
                      <p:cNvPr id="0" name="Object 11"/>
                      <p:cNvPicPr>
                        <a:picLocks noChangeAspect="1"/>
                      </p:cNvPicPr>
                      <p:nvPr/>
                    </p:nvPicPr>
                    <p:blipFill>
                      <a:blip r:embed="rId8"/>
                      <a:stretch>
                        <a:fillRect/>
                      </a:stretch>
                    </p:blipFill>
                    <p:spPr>
                      <a:xfrm>
                        <a:off x="5103813" y="5151438"/>
                        <a:ext cx="2897187" cy="508000"/>
                      </a:xfrm>
                      <a:prstGeom prst="rect">
                        <a:avLst/>
                      </a:prstGeom>
                      <a:noFill/>
                      <a:ln w="9525">
                        <a:noFill/>
                      </a:ln>
                    </p:spPr>
                  </p:pic>
                </p:oleObj>
              </mc:Fallback>
            </mc:AlternateContent>
          </a:graphicData>
        </a:graphic>
      </p:graphicFrame>
      <p:sp>
        <p:nvSpPr>
          <p:cNvPr id="3096" name="Rectangle 131"/>
          <p:cNvSpPr>
            <a:spLocks noChangeArrowheads="1"/>
          </p:cNvSpPr>
          <p:nvPr/>
        </p:nvSpPr>
        <p:spPr bwMode="auto">
          <a:xfrm>
            <a:off x="990600" y="1006475"/>
            <a:ext cx="7543800" cy="3429000"/>
          </a:xfrm>
          <a:prstGeom prst="rect">
            <a:avLst/>
          </a:prstGeom>
          <a:solidFill>
            <a:schemeClr val="bg1"/>
          </a:solidFill>
          <a:ln w="9525">
            <a:solidFill>
              <a:schemeClr val="tx2"/>
            </a:solidFill>
            <a:miter lim="800000"/>
          </a:ln>
        </p:spPr>
        <p:txBody>
          <a:bodyPr wrap="none" anchor="ctr"/>
          <a:lstStyle/>
          <a:p>
            <a:pPr algn="ctr"/>
            <a:endParaRPr lang="zh-CN" altLang="zh-CN"/>
          </a:p>
        </p:txBody>
      </p:sp>
      <p:sp>
        <p:nvSpPr>
          <p:cNvPr id="3097" name="Text Box 132"/>
          <p:cNvSpPr txBox="1">
            <a:spLocks noChangeArrowheads="1"/>
          </p:cNvSpPr>
          <p:nvPr/>
        </p:nvSpPr>
        <p:spPr bwMode="auto">
          <a:xfrm>
            <a:off x="6705600" y="990600"/>
            <a:ext cx="1190625" cy="396875"/>
          </a:xfrm>
          <a:prstGeom prst="rect">
            <a:avLst/>
          </a:prstGeom>
          <a:noFill/>
          <a:ln w="9525">
            <a:noFill/>
            <a:miter lim="800000"/>
          </a:ln>
        </p:spPr>
        <p:txBody>
          <a:bodyPr>
            <a:spAutoFit/>
          </a:bodyPr>
          <a:lstStyle/>
          <a:p>
            <a:pPr>
              <a:spcBef>
                <a:spcPct val="50000"/>
              </a:spcBef>
            </a:pPr>
            <a:r>
              <a:rPr lang="en-US" altLang="zh-CN" sz="2000" b="1">
                <a:solidFill>
                  <a:srgbClr val="CC0000"/>
                </a:solidFill>
                <a:latin typeface="Times New Roman" panose="02020503050405090304" pitchFamily="18" charset="0"/>
              </a:rPr>
              <a:t>p</a:t>
            </a:r>
            <a:endParaRPr lang="en-US" altLang="zh-CN" sz="2000" b="1">
              <a:latin typeface="Times New Roman" panose="02020503050405090304" pitchFamily="18" charset="0"/>
            </a:endParaRPr>
          </a:p>
        </p:txBody>
      </p:sp>
      <p:graphicFrame>
        <p:nvGraphicFramePr>
          <p:cNvPr id="3075" name="Object 158"/>
          <p:cNvGraphicFramePr>
            <a:graphicFrameLocks noChangeAspect="1"/>
          </p:cNvGraphicFramePr>
          <p:nvPr/>
        </p:nvGraphicFramePr>
        <p:xfrm flipH="1">
          <a:off x="2895600" y="1716088"/>
          <a:ext cx="304800" cy="382587"/>
        </p:xfrm>
        <a:graphic>
          <a:graphicData uri="http://schemas.openxmlformats.org/presentationml/2006/ole">
            <mc:AlternateContent xmlns:mc="http://schemas.openxmlformats.org/markup-compatibility/2006">
              <mc:Choice xmlns:v="urn:schemas-microsoft-com:vml" Requires="v">
                <p:oleObj spid="_x0000_s7173" name="公式" r:id="rId9" imgW="4267200" imgH="5791200" progId="Equation.3">
                  <p:embed/>
                </p:oleObj>
              </mc:Choice>
              <mc:Fallback>
                <p:oleObj name="公式" r:id="rId9" imgW="4267200" imgH="5791200" progId="Equation.3">
                  <p:embed/>
                  <p:pic>
                    <p:nvPicPr>
                      <p:cNvPr id="0" name="Object 158"/>
                      <p:cNvPicPr>
                        <a:picLocks noChangeAspect="1"/>
                      </p:cNvPicPr>
                      <p:nvPr/>
                    </p:nvPicPr>
                    <p:blipFill>
                      <a:blip r:embed="rId10"/>
                      <a:stretch>
                        <a:fillRect/>
                      </a:stretch>
                    </p:blipFill>
                    <p:spPr>
                      <a:xfrm flipH="1">
                        <a:off x="2895600" y="1716088"/>
                        <a:ext cx="304800" cy="382587"/>
                      </a:xfrm>
                      <a:prstGeom prst="rect">
                        <a:avLst/>
                      </a:prstGeom>
                      <a:noFill/>
                      <a:ln w="9525">
                        <a:noFill/>
                      </a:ln>
                    </p:spPr>
                  </p:pic>
                </p:oleObj>
              </mc:Fallback>
            </mc:AlternateContent>
          </a:graphicData>
        </a:graphic>
      </p:graphicFrame>
      <p:grpSp>
        <p:nvGrpSpPr>
          <p:cNvPr id="4" name="Group 188"/>
          <p:cNvGrpSpPr/>
          <p:nvPr/>
        </p:nvGrpSpPr>
        <p:grpSpPr bwMode="auto">
          <a:xfrm>
            <a:off x="1220788" y="1158875"/>
            <a:ext cx="6627812" cy="2971800"/>
            <a:chOff x="769" y="730"/>
            <a:chExt cx="4175" cy="1872"/>
          </a:xfrm>
        </p:grpSpPr>
        <p:sp>
          <p:nvSpPr>
            <p:cNvPr id="3099" name="Rectangle 134" descr="深色下对角线"/>
            <p:cNvSpPr>
              <a:spLocks noChangeArrowheads="1"/>
            </p:cNvSpPr>
            <p:nvPr/>
          </p:nvSpPr>
          <p:spPr bwMode="auto">
            <a:xfrm>
              <a:off x="1014" y="1114"/>
              <a:ext cx="48" cy="528"/>
            </a:xfrm>
            <a:prstGeom prst="rect">
              <a:avLst/>
            </a:prstGeom>
            <a:pattFill prst="dkDnDiag">
              <a:fgClr>
                <a:srgbClr val="3B7283"/>
              </a:fgClr>
              <a:bgClr>
                <a:srgbClr val="7DACAD"/>
              </a:bgClr>
            </a:pattFill>
            <a:ln w="9525">
              <a:solidFill>
                <a:schemeClr val="tx1"/>
              </a:solidFill>
              <a:miter lim="800000"/>
            </a:ln>
          </p:spPr>
          <p:txBody>
            <a:bodyPr wrap="none" anchor="ctr"/>
            <a:lstStyle/>
            <a:p>
              <a:endParaRPr lang="zh-CN" altLang="en-US"/>
            </a:p>
          </p:txBody>
        </p:sp>
        <p:sp>
          <p:nvSpPr>
            <p:cNvPr id="3100" name="Rectangle 135" descr="深色下对角线"/>
            <p:cNvSpPr>
              <a:spLocks noChangeArrowheads="1"/>
            </p:cNvSpPr>
            <p:nvPr/>
          </p:nvSpPr>
          <p:spPr bwMode="auto">
            <a:xfrm>
              <a:off x="1014" y="1738"/>
              <a:ext cx="48" cy="528"/>
            </a:xfrm>
            <a:prstGeom prst="rect">
              <a:avLst/>
            </a:prstGeom>
            <a:pattFill prst="dkDnDiag">
              <a:fgClr>
                <a:srgbClr val="3B7283"/>
              </a:fgClr>
              <a:bgClr>
                <a:srgbClr val="7DACAD"/>
              </a:bgClr>
            </a:pattFill>
            <a:ln w="9525">
              <a:solidFill>
                <a:schemeClr val="tx1"/>
              </a:solidFill>
              <a:miter lim="800000"/>
            </a:ln>
          </p:spPr>
          <p:txBody>
            <a:bodyPr wrap="none" anchor="ctr"/>
            <a:lstStyle/>
            <a:p>
              <a:endParaRPr lang="zh-CN" altLang="en-US"/>
            </a:p>
          </p:txBody>
        </p:sp>
        <p:sp>
          <p:nvSpPr>
            <p:cNvPr id="3101" name="Rectangle 136" descr="深色下对角线"/>
            <p:cNvSpPr>
              <a:spLocks noChangeArrowheads="1"/>
            </p:cNvSpPr>
            <p:nvPr/>
          </p:nvSpPr>
          <p:spPr bwMode="auto">
            <a:xfrm>
              <a:off x="1590" y="874"/>
              <a:ext cx="48" cy="528"/>
            </a:xfrm>
            <a:prstGeom prst="rect">
              <a:avLst/>
            </a:prstGeom>
            <a:pattFill prst="dkDnDiag">
              <a:fgClr>
                <a:srgbClr val="3B7283"/>
              </a:fgClr>
              <a:bgClr>
                <a:srgbClr val="7DACAD"/>
              </a:bgClr>
            </a:pattFill>
            <a:ln w="9525">
              <a:solidFill>
                <a:schemeClr val="tx1"/>
              </a:solidFill>
              <a:miter lim="800000"/>
            </a:ln>
          </p:spPr>
          <p:txBody>
            <a:bodyPr wrap="none" anchor="ctr"/>
            <a:lstStyle/>
            <a:p>
              <a:endParaRPr lang="zh-CN" altLang="en-US"/>
            </a:p>
          </p:txBody>
        </p:sp>
        <p:sp>
          <p:nvSpPr>
            <p:cNvPr id="3102" name="Rectangle 137" descr="深色下对角线"/>
            <p:cNvSpPr>
              <a:spLocks noChangeArrowheads="1"/>
            </p:cNvSpPr>
            <p:nvPr/>
          </p:nvSpPr>
          <p:spPr bwMode="auto">
            <a:xfrm>
              <a:off x="1590" y="1978"/>
              <a:ext cx="48" cy="576"/>
            </a:xfrm>
            <a:prstGeom prst="rect">
              <a:avLst/>
            </a:prstGeom>
            <a:pattFill prst="dkDnDiag">
              <a:fgClr>
                <a:srgbClr val="3B7283"/>
              </a:fgClr>
              <a:bgClr>
                <a:srgbClr val="7DACAD"/>
              </a:bgClr>
            </a:pattFill>
            <a:ln w="9525">
              <a:solidFill>
                <a:schemeClr val="tx1"/>
              </a:solidFill>
              <a:miter lim="800000"/>
            </a:ln>
          </p:spPr>
          <p:txBody>
            <a:bodyPr wrap="none" anchor="ctr"/>
            <a:lstStyle/>
            <a:p>
              <a:endParaRPr lang="zh-CN" altLang="en-US"/>
            </a:p>
          </p:txBody>
        </p:sp>
        <p:sp>
          <p:nvSpPr>
            <p:cNvPr id="3103" name="Line 138"/>
            <p:cNvSpPr>
              <a:spLocks noChangeShapeType="1"/>
            </p:cNvSpPr>
            <p:nvPr/>
          </p:nvSpPr>
          <p:spPr bwMode="auto">
            <a:xfrm>
              <a:off x="870" y="1690"/>
              <a:ext cx="3738" cy="0"/>
            </a:xfrm>
            <a:prstGeom prst="line">
              <a:avLst/>
            </a:prstGeom>
            <a:noFill/>
            <a:ln w="19050">
              <a:solidFill>
                <a:srgbClr val="000000"/>
              </a:solidFill>
              <a:prstDash val="lgDashDot"/>
              <a:round/>
              <a:headEnd type="none" w="sm" len="lg"/>
              <a:tailEnd type="none" w="sm" len="lg"/>
            </a:ln>
          </p:spPr>
          <p:txBody>
            <a:bodyPr wrap="none" anchor="ctr"/>
            <a:lstStyle/>
            <a:p>
              <a:endParaRPr lang="zh-CN" altLang="en-US"/>
            </a:p>
          </p:txBody>
        </p:sp>
        <p:sp>
          <p:nvSpPr>
            <p:cNvPr id="3104" name="Rectangle 139" descr="深色下对角线"/>
            <p:cNvSpPr>
              <a:spLocks noChangeArrowheads="1"/>
            </p:cNvSpPr>
            <p:nvPr/>
          </p:nvSpPr>
          <p:spPr bwMode="auto">
            <a:xfrm>
              <a:off x="4134" y="730"/>
              <a:ext cx="48" cy="1872"/>
            </a:xfrm>
            <a:prstGeom prst="rect">
              <a:avLst/>
            </a:prstGeom>
            <a:pattFill prst="dkDnDiag">
              <a:fgClr>
                <a:srgbClr val="B2E6E4"/>
              </a:fgClr>
              <a:bgClr>
                <a:srgbClr val="FFFFFF"/>
              </a:bgClr>
            </a:pattFill>
            <a:ln w="9525">
              <a:solidFill>
                <a:schemeClr val="tx1"/>
              </a:solidFill>
              <a:miter lim="800000"/>
            </a:ln>
          </p:spPr>
          <p:txBody>
            <a:bodyPr wrap="none" anchor="ctr"/>
            <a:lstStyle/>
            <a:p>
              <a:endParaRPr lang="zh-CN" altLang="en-US"/>
            </a:p>
          </p:txBody>
        </p:sp>
        <p:graphicFrame>
          <p:nvGraphicFramePr>
            <p:cNvPr id="3078" name="Object 140"/>
            <p:cNvGraphicFramePr>
              <a:graphicFrameLocks noChangeAspect="1"/>
            </p:cNvGraphicFramePr>
            <p:nvPr/>
          </p:nvGraphicFramePr>
          <p:xfrm>
            <a:off x="4234" y="1690"/>
            <a:ext cx="182" cy="192"/>
          </p:xfrm>
          <a:graphic>
            <a:graphicData uri="http://schemas.openxmlformats.org/presentationml/2006/ole">
              <mc:AlternateContent xmlns:mc="http://schemas.openxmlformats.org/markup-compatibility/2006">
                <mc:Choice xmlns:v="urn:schemas-microsoft-com:vml" Requires="v">
                  <p:oleObj spid="_x0000_s7174" name="Equation" r:id="rId11" imgW="3962400" imgH="4572000" progId="Equation.3">
                    <p:embed/>
                  </p:oleObj>
                </mc:Choice>
                <mc:Fallback>
                  <p:oleObj name="Equation" r:id="rId11" imgW="3962400" imgH="4572000" progId="Equation.3">
                    <p:embed/>
                    <p:pic>
                      <p:nvPicPr>
                        <p:cNvPr id="0" name="Object 140"/>
                        <p:cNvPicPr>
                          <a:picLocks noChangeAspect="1"/>
                        </p:cNvPicPr>
                        <p:nvPr/>
                      </p:nvPicPr>
                      <p:blipFill>
                        <a:blip r:embed="rId12"/>
                        <a:stretch>
                          <a:fillRect/>
                        </a:stretch>
                      </p:blipFill>
                      <p:spPr>
                        <a:xfrm>
                          <a:off x="4234" y="1690"/>
                          <a:ext cx="182" cy="192"/>
                        </a:xfrm>
                        <a:prstGeom prst="rect">
                          <a:avLst/>
                        </a:prstGeom>
                        <a:noFill/>
                        <a:ln w="9525">
                          <a:noFill/>
                        </a:ln>
                      </p:spPr>
                    </p:pic>
                  </p:oleObj>
                </mc:Fallback>
              </mc:AlternateContent>
            </a:graphicData>
          </a:graphic>
        </p:graphicFrame>
        <p:graphicFrame>
          <p:nvGraphicFramePr>
            <p:cNvPr id="3079" name="Object 141"/>
            <p:cNvGraphicFramePr>
              <a:graphicFrameLocks noChangeAspect="1"/>
            </p:cNvGraphicFramePr>
            <p:nvPr/>
          </p:nvGraphicFramePr>
          <p:xfrm>
            <a:off x="1424" y="1672"/>
            <a:ext cx="150" cy="204"/>
          </p:xfrm>
          <a:graphic>
            <a:graphicData uri="http://schemas.openxmlformats.org/presentationml/2006/ole">
              <mc:AlternateContent xmlns:mc="http://schemas.openxmlformats.org/markup-compatibility/2006">
                <mc:Choice xmlns:v="urn:schemas-microsoft-com:vml" Requires="v">
                  <p:oleObj spid="_x0000_s7175" name="Equation" r:id="rId13" imgW="3657600" imgH="4267200" progId="Equation.3">
                    <p:embed/>
                  </p:oleObj>
                </mc:Choice>
                <mc:Fallback>
                  <p:oleObj name="Equation" r:id="rId13" imgW="3657600" imgH="4267200" progId="Equation.3">
                    <p:embed/>
                    <p:pic>
                      <p:nvPicPr>
                        <p:cNvPr id="0" name="Object 141"/>
                        <p:cNvPicPr>
                          <a:picLocks noChangeAspect="1"/>
                        </p:cNvPicPr>
                        <p:nvPr/>
                      </p:nvPicPr>
                      <p:blipFill>
                        <a:blip r:embed="rId14"/>
                        <a:stretch>
                          <a:fillRect/>
                        </a:stretch>
                      </p:blipFill>
                      <p:spPr>
                        <a:xfrm>
                          <a:off x="1424" y="1672"/>
                          <a:ext cx="150" cy="204"/>
                        </a:xfrm>
                        <a:prstGeom prst="rect">
                          <a:avLst/>
                        </a:prstGeom>
                        <a:noFill/>
                        <a:ln w="9525">
                          <a:noFill/>
                        </a:ln>
                      </p:spPr>
                    </p:pic>
                  </p:oleObj>
                </mc:Fallback>
              </mc:AlternateContent>
            </a:graphicData>
          </a:graphic>
        </p:graphicFrame>
        <p:graphicFrame>
          <p:nvGraphicFramePr>
            <p:cNvPr id="3080" name="Object 142"/>
            <p:cNvGraphicFramePr>
              <a:graphicFrameLocks noChangeAspect="1"/>
            </p:cNvGraphicFramePr>
            <p:nvPr/>
          </p:nvGraphicFramePr>
          <p:xfrm>
            <a:off x="3936" y="778"/>
            <a:ext cx="181" cy="192"/>
          </p:xfrm>
          <a:graphic>
            <a:graphicData uri="http://schemas.openxmlformats.org/presentationml/2006/ole">
              <mc:AlternateContent xmlns:mc="http://schemas.openxmlformats.org/markup-compatibility/2006">
                <mc:Choice xmlns:v="urn:schemas-microsoft-com:vml" Requires="v">
                  <p:oleObj spid="_x0000_s7176" name="Equation" r:id="rId15" imgW="5181600" imgH="5486400" progId="Equation.3">
                    <p:embed/>
                  </p:oleObj>
                </mc:Choice>
                <mc:Fallback>
                  <p:oleObj name="Equation" r:id="rId15" imgW="5181600" imgH="5486400" progId="Equation.3">
                    <p:embed/>
                    <p:pic>
                      <p:nvPicPr>
                        <p:cNvPr id="0" name="Object 142"/>
                        <p:cNvPicPr>
                          <a:picLocks noChangeAspect="1"/>
                        </p:cNvPicPr>
                        <p:nvPr/>
                      </p:nvPicPr>
                      <p:blipFill>
                        <a:blip r:embed="rId16"/>
                        <a:stretch>
                          <a:fillRect/>
                        </a:stretch>
                      </p:blipFill>
                      <p:spPr>
                        <a:xfrm>
                          <a:off x="3936" y="778"/>
                          <a:ext cx="181" cy="192"/>
                        </a:xfrm>
                        <a:prstGeom prst="rect">
                          <a:avLst/>
                        </a:prstGeom>
                        <a:noFill/>
                        <a:ln w="9525">
                          <a:noFill/>
                        </a:ln>
                      </p:spPr>
                    </p:pic>
                  </p:oleObj>
                </mc:Fallback>
              </mc:AlternateContent>
            </a:graphicData>
          </a:graphic>
        </p:graphicFrame>
        <p:sp>
          <p:nvSpPr>
            <p:cNvPr id="3105" name="Rectangle 143" descr="深色下对角线"/>
            <p:cNvSpPr>
              <a:spLocks noChangeArrowheads="1"/>
            </p:cNvSpPr>
            <p:nvPr/>
          </p:nvSpPr>
          <p:spPr bwMode="auto">
            <a:xfrm>
              <a:off x="1590" y="1498"/>
              <a:ext cx="48" cy="384"/>
            </a:xfrm>
            <a:prstGeom prst="rect">
              <a:avLst/>
            </a:prstGeom>
            <a:pattFill prst="dkDnDiag">
              <a:fgClr>
                <a:srgbClr val="3B7283"/>
              </a:fgClr>
              <a:bgClr>
                <a:srgbClr val="7DACAD"/>
              </a:bgClr>
            </a:pattFill>
            <a:ln w="9525">
              <a:solidFill>
                <a:schemeClr val="tx1"/>
              </a:solidFill>
              <a:miter lim="800000"/>
            </a:ln>
          </p:spPr>
          <p:txBody>
            <a:bodyPr wrap="none" anchor="ctr"/>
            <a:lstStyle/>
            <a:p>
              <a:endParaRPr lang="zh-CN" altLang="en-US"/>
            </a:p>
          </p:txBody>
        </p:sp>
        <p:graphicFrame>
          <p:nvGraphicFramePr>
            <p:cNvPr id="3081" name="Object 144"/>
            <p:cNvGraphicFramePr>
              <a:graphicFrameLocks noChangeAspect="1"/>
            </p:cNvGraphicFramePr>
            <p:nvPr/>
          </p:nvGraphicFramePr>
          <p:xfrm>
            <a:off x="1317" y="1066"/>
            <a:ext cx="219" cy="336"/>
          </p:xfrm>
          <a:graphic>
            <a:graphicData uri="http://schemas.openxmlformats.org/presentationml/2006/ole">
              <mc:AlternateContent xmlns:mc="http://schemas.openxmlformats.org/markup-compatibility/2006">
                <mc:Choice xmlns:v="urn:schemas-microsoft-com:vml" Requires="v">
                  <p:oleObj spid="_x0000_s7177" name="Equation" r:id="rId17" imgW="3352800" imgH="5181600" progId="Equation.3">
                    <p:embed/>
                  </p:oleObj>
                </mc:Choice>
                <mc:Fallback>
                  <p:oleObj name="Equation" r:id="rId17" imgW="3352800" imgH="5181600" progId="Equation.3">
                    <p:embed/>
                    <p:pic>
                      <p:nvPicPr>
                        <p:cNvPr id="0" name="Object 144"/>
                        <p:cNvPicPr>
                          <a:picLocks noChangeAspect="1"/>
                        </p:cNvPicPr>
                        <p:nvPr/>
                      </p:nvPicPr>
                      <p:blipFill>
                        <a:blip r:embed="rId18"/>
                        <a:stretch>
                          <a:fillRect/>
                        </a:stretch>
                      </p:blipFill>
                      <p:spPr>
                        <a:xfrm>
                          <a:off x="1317" y="1066"/>
                          <a:ext cx="219" cy="336"/>
                        </a:xfrm>
                        <a:prstGeom prst="rect">
                          <a:avLst/>
                        </a:prstGeom>
                        <a:noFill/>
                        <a:ln w="9525">
                          <a:noFill/>
                        </a:ln>
                      </p:spPr>
                    </p:pic>
                  </p:oleObj>
                </mc:Fallback>
              </mc:AlternateContent>
            </a:graphicData>
          </a:graphic>
        </p:graphicFrame>
        <p:graphicFrame>
          <p:nvGraphicFramePr>
            <p:cNvPr id="3082" name="Object 145"/>
            <p:cNvGraphicFramePr>
              <a:graphicFrameLocks noChangeAspect="1"/>
            </p:cNvGraphicFramePr>
            <p:nvPr/>
          </p:nvGraphicFramePr>
          <p:xfrm>
            <a:off x="1344" y="1834"/>
            <a:ext cx="211" cy="336"/>
          </p:xfrm>
          <a:graphic>
            <a:graphicData uri="http://schemas.openxmlformats.org/presentationml/2006/ole">
              <mc:AlternateContent xmlns:mc="http://schemas.openxmlformats.org/markup-compatibility/2006">
                <mc:Choice xmlns:v="urn:schemas-microsoft-com:vml" Requires="v">
                  <p:oleObj spid="_x0000_s7178" name="Equation" r:id="rId19" imgW="3657600" imgH="5181600" progId="Equation.3">
                    <p:embed/>
                  </p:oleObj>
                </mc:Choice>
                <mc:Fallback>
                  <p:oleObj name="Equation" r:id="rId19" imgW="3657600" imgH="5181600" progId="Equation.3">
                    <p:embed/>
                    <p:pic>
                      <p:nvPicPr>
                        <p:cNvPr id="0" name="Object 145"/>
                        <p:cNvPicPr>
                          <a:picLocks noChangeAspect="1"/>
                        </p:cNvPicPr>
                        <p:nvPr/>
                      </p:nvPicPr>
                      <p:blipFill>
                        <a:blip r:embed="rId20"/>
                        <a:stretch>
                          <a:fillRect/>
                        </a:stretch>
                      </p:blipFill>
                      <p:spPr>
                        <a:xfrm>
                          <a:off x="1344" y="1834"/>
                          <a:ext cx="211" cy="336"/>
                        </a:xfrm>
                        <a:prstGeom prst="rect">
                          <a:avLst/>
                        </a:prstGeom>
                        <a:noFill/>
                        <a:ln w="9525">
                          <a:noFill/>
                        </a:ln>
                      </p:spPr>
                    </p:pic>
                  </p:oleObj>
                </mc:Fallback>
              </mc:AlternateContent>
            </a:graphicData>
          </a:graphic>
        </p:graphicFrame>
        <p:graphicFrame>
          <p:nvGraphicFramePr>
            <p:cNvPr id="3083" name="Object 146"/>
            <p:cNvGraphicFramePr>
              <a:graphicFrameLocks noChangeAspect="1"/>
            </p:cNvGraphicFramePr>
            <p:nvPr/>
          </p:nvGraphicFramePr>
          <p:xfrm>
            <a:off x="769" y="1450"/>
            <a:ext cx="171" cy="240"/>
          </p:xfrm>
          <a:graphic>
            <a:graphicData uri="http://schemas.openxmlformats.org/presentationml/2006/ole">
              <mc:AlternateContent xmlns:mc="http://schemas.openxmlformats.org/markup-compatibility/2006">
                <mc:Choice xmlns:v="urn:schemas-microsoft-com:vml" Requires="v">
                  <p:oleObj spid="_x0000_s7179" name="Equation" r:id="rId21" imgW="2438400" imgH="3352800" progId="Equation.3">
                    <p:embed/>
                  </p:oleObj>
                </mc:Choice>
                <mc:Fallback>
                  <p:oleObj name="Equation" r:id="rId21" imgW="2438400" imgH="3352800" progId="Equation.3">
                    <p:embed/>
                    <p:pic>
                      <p:nvPicPr>
                        <p:cNvPr id="0" name="Object 146"/>
                        <p:cNvPicPr>
                          <a:picLocks noChangeAspect="1"/>
                        </p:cNvPicPr>
                        <p:nvPr/>
                      </p:nvPicPr>
                      <p:blipFill>
                        <a:blip r:embed="rId22"/>
                        <a:stretch>
                          <a:fillRect/>
                        </a:stretch>
                      </p:blipFill>
                      <p:spPr>
                        <a:xfrm>
                          <a:off x="769" y="1450"/>
                          <a:ext cx="171" cy="240"/>
                        </a:xfrm>
                        <a:prstGeom prst="rect">
                          <a:avLst/>
                        </a:prstGeom>
                        <a:noFill/>
                        <a:ln w="9525">
                          <a:noFill/>
                        </a:ln>
                      </p:spPr>
                    </p:pic>
                  </p:oleObj>
                </mc:Fallback>
              </mc:AlternateContent>
            </a:graphicData>
          </a:graphic>
        </p:graphicFrame>
        <p:sp>
          <p:nvSpPr>
            <p:cNvPr id="3106" name="Line 147"/>
            <p:cNvSpPr>
              <a:spLocks noChangeShapeType="1"/>
            </p:cNvSpPr>
            <p:nvPr/>
          </p:nvSpPr>
          <p:spPr bwMode="auto">
            <a:xfrm flipV="1">
              <a:off x="1584" y="1009"/>
              <a:ext cx="2544" cy="432"/>
            </a:xfrm>
            <a:prstGeom prst="line">
              <a:avLst/>
            </a:prstGeom>
            <a:noFill/>
            <a:ln w="28575">
              <a:solidFill>
                <a:srgbClr val="FF6600"/>
              </a:solidFill>
              <a:round/>
              <a:headEnd type="none" w="sm" len="lg"/>
              <a:tailEnd type="none" w="sm" len="lg"/>
            </a:ln>
          </p:spPr>
          <p:txBody>
            <a:bodyPr wrap="none" anchor="ctr"/>
            <a:lstStyle/>
            <a:p>
              <a:endParaRPr lang="zh-CN" altLang="en-US"/>
            </a:p>
          </p:txBody>
        </p:sp>
        <p:sp>
          <p:nvSpPr>
            <p:cNvPr id="3107" name="Line 148"/>
            <p:cNvSpPr>
              <a:spLocks noChangeShapeType="1"/>
            </p:cNvSpPr>
            <p:nvPr/>
          </p:nvSpPr>
          <p:spPr bwMode="auto">
            <a:xfrm flipV="1">
              <a:off x="1626" y="1009"/>
              <a:ext cx="2502" cy="912"/>
            </a:xfrm>
            <a:prstGeom prst="line">
              <a:avLst/>
            </a:prstGeom>
            <a:noFill/>
            <a:ln w="28575">
              <a:solidFill>
                <a:srgbClr val="FF6600"/>
              </a:solidFill>
              <a:round/>
              <a:headEnd type="none" w="sm" len="lg"/>
              <a:tailEnd type="none" w="sm" len="lg"/>
            </a:ln>
          </p:spPr>
          <p:txBody>
            <a:bodyPr wrap="none" anchor="ctr"/>
            <a:lstStyle/>
            <a:p>
              <a:endParaRPr lang="zh-CN" altLang="en-US"/>
            </a:p>
          </p:txBody>
        </p:sp>
        <p:sp>
          <p:nvSpPr>
            <p:cNvPr id="3108" name="Freeform 149"/>
            <p:cNvSpPr/>
            <p:nvPr/>
          </p:nvSpPr>
          <p:spPr bwMode="auto">
            <a:xfrm>
              <a:off x="1056" y="1442"/>
              <a:ext cx="554" cy="248"/>
            </a:xfrm>
            <a:custGeom>
              <a:avLst/>
              <a:gdLst>
                <a:gd name="T0" fmla="*/ 0 w 554"/>
                <a:gd name="T1" fmla="*/ 248 h 248"/>
                <a:gd name="T2" fmla="*/ 554 w 554"/>
                <a:gd name="T3" fmla="*/ 0 h 248"/>
                <a:gd name="T4" fmla="*/ 0 60000 65536"/>
                <a:gd name="T5" fmla="*/ 0 60000 65536"/>
                <a:gd name="T6" fmla="*/ 0 w 554"/>
                <a:gd name="T7" fmla="*/ 0 h 248"/>
                <a:gd name="T8" fmla="*/ 554 w 554"/>
                <a:gd name="T9" fmla="*/ 248 h 248"/>
              </a:gdLst>
              <a:ahLst/>
              <a:cxnLst>
                <a:cxn ang="T4">
                  <a:pos x="T0" y="T1"/>
                </a:cxn>
                <a:cxn ang="T5">
                  <a:pos x="T2" y="T3"/>
                </a:cxn>
              </a:cxnLst>
              <a:rect l="T6" t="T7" r="T8" b="T9"/>
              <a:pathLst>
                <a:path w="554" h="248">
                  <a:moveTo>
                    <a:pt x="0" y="248"/>
                  </a:moveTo>
                  <a:lnTo>
                    <a:pt x="554" y="0"/>
                  </a:lnTo>
                </a:path>
              </a:pathLst>
            </a:custGeom>
            <a:noFill/>
            <a:ln w="19050">
              <a:solidFill>
                <a:srgbClr val="FF6600"/>
              </a:solidFill>
              <a:round/>
            </a:ln>
          </p:spPr>
          <p:txBody>
            <a:bodyPr wrap="none"/>
            <a:lstStyle/>
            <a:p>
              <a:endParaRPr lang="zh-CN" altLang="en-US"/>
            </a:p>
          </p:txBody>
        </p:sp>
        <p:sp>
          <p:nvSpPr>
            <p:cNvPr id="3109" name="Line 150"/>
            <p:cNvSpPr>
              <a:spLocks noChangeShapeType="1"/>
            </p:cNvSpPr>
            <p:nvPr/>
          </p:nvSpPr>
          <p:spPr bwMode="auto">
            <a:xfrm>
              <a:off x="1038" y="1683"/>
              <a:ext cx="570" cy="240"/>
            </a:xfrm>
            <a:prstGeom prst="line">
              <a:avLst/>
            </a:prstGeom>
            <a:noFill/>
            <a:ln w="19050">
              <a:solidFill>
                <a:srgbClr val="FF6600"/>
              </a:solidFill>
              <a:round/>
            </a:ln>
          </p:spPr>
          <p:txBody>
            <a:bodyPr wrap="none"/>
            <a:lstStyle/>
            <a:p>
              <a:endParaRPr lang="zh-CN" altLang="en-US"/>
            </a:p>
          </p:txBody>
        </p:sp>
        <p:sp>
          <p:nvSpPr>
            <p:cNvPr id="3110" name="Line 151"/>
            <p:cNvSpPr>
              <a:spLocks noChangeShapeType="1"/>
            </p:cNvSpPr>
            <p:nvPr/>
          </p:nvSpPr>
          <p:spPr bwMode="auto">
            <a:xfrm>
              <a:off x="1638" y="1450"/>
              <a:ext cx="150" cy="388"/>
            </a:xfrm>
            <a:prstGeom prst="line">
              <a:avLst/>
            </a:prstGeom>
            <a:noFill/>
            <a:ln w="19050">
              <a:solidFill>
                <a:srgbClr val="000000"/>
              </a:solidFill>
              <a:prstDash val="dash"/>
              <a:round/>
              <a:headEnd type="none" w="sm" len="lg"/>
              <a:tailEnd type="none" w="sm" len="lg"/>
            </a:ln>
          </p:spPr>
          <p:txBody>
            <a:bodyPr wrap="none" anchor="ctr"/>
            <a:lstStyle/>
            <a:p>
              <a:endParaRPr lang="zh-CN" altLang="en-US"/>
            </a:p>
          </p:txBody>
        </p:sp>
        <p:sp>
          <p:nvSpPr>
            <p:cNvPr id="3111" name="Line 152"/>
            <p:cNvSpPr>
              <a:spLocks noChangeShapeType="1"/>
            </p:cNvSpPr>
            <p:nvPr/>
          </p:nvSpPr>
          <p:spPr bwMode="auto">
            <a:xfrm>
              <a:off x="1788" y="1838"/>
              <a:ext cx="101" cy="251"/>
            </a:xfrm>
            <a:prstGeom prst="line">
              <a:avLst/>
            </a:prstGeom>
            <a:noFill/>
            <a:ln w="19050">
              <a:solidFill>
                <a:srgbClr val="000000"/>
              </a:solidFill>
              <a:prstDash val="dash"/>
              <a:round/>
              <a:headEnd type="none" w="sm" len="lg"/>
              <a:tailEnd type="none" w="sm" len="lg"/>
            </a:ln>
          </p:spPr>
          <p:txBody>
            <a:bodyPr wrap="none" anchor="ctr"/>
            <a:lstStyle/>
            <a:p>
              <a:endParaRPr lang="zh-CN" altLang="en-US"/>
            </a:p>
          </p:txBody>
        </p:sp>
        <p:sp>
          <p:nvSpPr>
            <p:cNvPr id="3112" name="Line 153"/>
            <p:cNvSpPr>
              <a:spLocks noChangeShapeType="1"/>
            </p:cNvSpPr>
            <p:nvPr/>
          </p:nvSpPr>
          <p:spPr bwMode="auto">
            <a:xfrm>
              <a:off x="1623" y="1896"/>
              <a:ext cx="101" cy="251"/>
            </a:xfrm>
            <a:prstGeom prst="line">
              <a:avLst/>
            </a:prstGeom>
            <a:noFill/>
            <a:ln w="19050">
              <a:solidFill>
                <a:srgbClr val="000000"/>
              </a:solidFill>
              <a:prstDash val="dash"/>
              <a:round/>
              <a:headEnd type="none" w="sm" len="lg"/>
              <a:tailEnd type="none" w="sm" len="lg"/>
            </a:ln>
          </p:spPr>
          <p:txBody>
            <a:bodyPr wrap="none" anchor="ctr"/>
            <a:lstStyle/>
            <a:p>
              <a:endParaRPr lang="zh-CN" altLang="en-US"/>
            </a:p>
          </p:txBody>
        </p:sp>
        <p:sp>
          <p:nvSpPr>
            <p:cNvPr id="3113" name="Line 154"/>
            <p:cNvSpPr>
              <a:spLocks noChangeShapeType="1"/>
            </p:cNvSpPr>
            <p:nvPr/>
          </p:nvSpPr>
          <p:spPr bwMode="auto">
            <a:xfrm flipV="1">
              <a:off x="1473" y="2089"/>
              <a:ext cx="251" cy="129"/>
            </a:xfrm>
            <a:prstGeom prst="line">
              <a:avLst/>
            </a:prstGeom>
            <a:noFill/>
            <a:ln w="19050">
              <a:solidFill>
                <a:srgbClr val="FF0066"/>
              </a:solidFill>
              <a:prstDash val="dash"/>
              <a:round/>
              <a:headEnd type="none" w="sm" len="lg"/>
              <a:tailEnd type="triangle" w="sm" len="lg"/>
            </a:ln>
          </p:spPr>
          <p:txBody>
            <a:bodyPr wrap="none" anchor="ctr"/>
            <a:lstStyle/>
            <a:p>
              <a:endParaRPr lang="zh-CN" altLang="en-US"/>
            </a:p>
          </p:txBody>
        </p:sp>
        <p:sp>
          <p:nvSpPr>
            <p:cNvPr id="3114" name="Line 155"/>
            <p:cNvSpPr>
              <a:spLocks noChangeShapeType="1"/>
            </p:cNvSpPr>
            <p:nvPr/>
          </p:nvSpPr>
          <p:spPr bwMode="auto">
            <a:xfrm flipH="1">
              <a:off x="1859" y="1902"/>
              <a:ext cx="250" cy="129"/>
            </a:xfrm>
            <a:prstGeom prst="line">
              <a:avLst/>
            </a:prstGeom>
            <a:noFill/>
            <a:ln w="19050">
              <a:solidFill>
                <a:srgbClr val="FF0066"/>
              </a:solidFill>
              <a:prstDash val="dash"/>
              <a:round/>
              <a:headEnd type="none" w="sm" len="lg"/>
              <a:tailEnd type="triangle" w="sm" len="lg"/>
            </a:ln>
          </p:spPr>
          <p:txBody>
            <a:bodyPr wrap="none" anchor="ctr"/>
            <a:lstStyle/>
            <a:p>
              <a:endParaRPr lang="zh-CN" altLang="en-US"/>
            </a:p>
          </p:txBody>
        </p:sp>
        <p:graphicFrame>
          <p:nvGraphicFramePr>
            <p:cNvPr id="3084" name="Object 156"/>
            <p:cNvGraphicFramePr>
              <a:graphicFrameLocks noChangeAspect="1"/>
            </p:cNvGraphicFramePr>
            <p:nvPr/>
          </p:nvGraphicFramePr>
          <p:xfrm>
            <a:off x="1728" y="2106"/>
            <a:ext cx="288" cy="208"/>
          </p:xfrm>
          <a:graphic>
            <a:graphicData uri="http://schemas.openxmlformats.org/presentationml/2006/ole">
              <mc:AlternateContent xmlns:mc="http://schemas.openxmlformats.org/markup-compatibility/2006">
                <mc:Choice xmlns:v="urn:schemas-microsoft-com:vml" Requires="v">
                  <p:oleObj spid="_x0000_s7180" name="公式" r:id="rId23" imgW="7315200" imgH="5486400" progId="Equation.3">
                    <p:embed/>
                  </p:oleObj>
                </mc:Choice>
                <mc:Fallback>
                  <p:oleObj name="公式" r:id="rId23" imgW="7315200" imgH="5486400" progId="Equation.3">
                    <p:embed/>
                    <p:pic>
                      <p:nvPicPr>
                        <p:cNvPr id="0" name="Object 156"/>
                        <p:cNvPicPr>
                          <a:picLocks noChangeAspect="1"/>
                        </p:cNvPicPr>
                        <p:nvPr/>
                      </p:nvPicPr>
                      <p:blipFill>
                        <a:blip r:embed="rId24"/>
                        <a:stretch>
                          <a:fillRect/>
                        </a:stretch>
                      </p:blipFill>
                      <p:spPr>
                        <a:xfrm>
                          <a:off x="1728" y="2106"/>
                          <a:ext cx="288" cy="208"/>
                        </a:xfrm>
                        <a:prstGeom prst="rect">
                          <a:avLst/>
                        </a:prstGeom>
                        <a:noFill/>
                        <a:ln w="12700">
                          <a:noFill/>
                        </a:ln>
                      </p:spPr>
                    </p:pic>
                  </p:oleObj>
                </mc:Fallback>
              </mc:AlternateContent>
            </a:graphicData>
          </a:graphic>
        </p:graphicFrame>
        <p:sp>
          <p:nvSpPr>
            <p:cNvPr id="3115" name="AutoShape 157"/>
            <p:cNvSpPr>
              <a:spLocks noChangeArrowheads="1"/>
            </p:cNvSpPr>
            <p:nvPr/>
          </p:nvSpPr>
          <p:spPr bwMode="auto">
            <a:xfrm>
              <a:off x="1776" y="1048"/>
              <a:ext cx="273" cy="289"/>
            </a:xfrm>
            <a:prstGeom prst="wedgeRoundRectCallout">
              <a:avLst>
                <a:gd name="adj1" fmla="val -81500"/>
                <a:gd name="adj2" fmla="val 198097"/>
                <a:gd name="adj3" fmla="val 16667"/>
              </a:avLst>
            </a:prstGeom>
            <a:solidFill>
              <a:srgbClr val="D3EBED"/>
            </a:solidFill>
            <a:ln w="9525">
              <a:solidFill>
                <a:schemeClr val="tx1"/>
              </a:solidFill>
              <a:miter lim="800000"/>
            </a:ln>
          </p:spPr>
          <p:txBody>
            <a:bodyPr/>
            <a:lstStyle/>
            <a:p>
              <a:pPr algn="ctr"/>
              <a:endParaRPr lang="zh-CN" altLang="zh-CN" sz="2800" b="1">
                <a:solidFill>
                  <a:srgbClr val="1C1C1C"/>
                </a:solidFill>
                <a:latin typeface="Times New Roman" panose="02020503050405090304" pitchFamily="18" charset="0"/>
              </a:endParaRPr>
            </a:p>
          </p:txBody>
        </p:sp>
        <p:sp>
          <p:nvSpPr>
            <p:cNvPr id="3116" name="Freeform 159"/>
            <p:cNvSpPr/>
            <p:nvPr/>
          </p:nvSpPr>
          <p:spPr bwMode="auto">
            <a:xfrm>
              <a:off x="1632" y="1730"/>
              <a:ext cx="111" cy="56"/>
            </a:xfrm>
            <a:custGeom>
              <a:avLst/>
              <a:gdLst>
                <a:gd name="T0" fmla="*/ 0 w 144"/>
                <a:gd name="T1" fmla="*/ 48 h 56"/>
                <a:gd name="T2" fmla="*/ 96 w 144"/>
                <a:gd name="T3" fmla="*/ 48 h 56"/>
                <a:gd name="T4" fmla="*/ 144 w 144"/>
                <a:gd name="T5" fmla="*/ 0 h 56"/>
                <a:gd name="T6" fmla="*/ 0 60000 65536"/>
                <a:gd name="T7" fmla="*/ 0 60000 65536"/>
                <a:gd name="T8" fmla="*/ 0 60000 65536"/>
                <a:gd name="T9" fmla="*/ 0 w 144"/>
                <a:gd name="T10" fmla="*/ 0 h 56"/>
                <a:gd name="T11" fmla="*/ 144 w 144"/>
                <a:gd name="T12" fmla="*/ 56 h 56"/>
              </a:gdLst>
              <a:ahLst/>
              <a:cxnLst>
                <a:cxn ang="T6">
                  <a:pos x="T0" y="T1"/>
                </a:cxn>
                <a:cxn ang="T7">
                  <a:pos x="T2" y="T3"/>
                </a:cxn>
                <a:cxn ang="T8">
                  <a:pos x="T4" y="T5"/>
                </a:cxn>
              </a:cxnLst>
              <a:rect l="T9" t="T10" r="T11" b="T12"/>
              <a:pathLst>
                <a:path w="144" h="56">
                  <a:moveTo>
                    <a:pt x="0" y="48"/>
                  </a:moveTo>
                  <a:cubicBezTo>
                    <a:pt x="36" y="52"/>
                    <a:pt x="72" y="56"/>
                    <a:pt x="96" y="48"/>
                  </a:cubicBezTo>
                  <a:cubicBezTo>
                    <a:pt x="120" y="40"/>
                    <a:pt x="136" y="8"/>
                    <a:pt x="144" y="0"/>
                  </a:cubicBezTo>
                </a:path>
              </a:pathLst>
            </a:custGeom>
            <a:noFill/>
            <a:ln w="28575" cap="flat" cmpd="sng">
              <a:solidFill>
                <a:srgbClr val="33CC33"/>
              </a:solidFill>
              <a:prstDash val="solid"/>
              <a:round/>
            </a:ln>
          </p:spPr>
          <p:txBody>
            <a:bodyPr wrap="none"/>
            <a:lstStyle/>
            <a:p>
              <a:endParaRPr lang="zh-CN" altLang="en-US"/>
            </a:p>
          </p:txBody>
        </p:sp>
        <p:sp>
          <p:nvSpPr>
            <p:cNvPr id="3117" name="Line 160"/>
            <p:cNvSpPr>
              <a:spLocks noChangeShapeType="1"/>
            </p:cNvSpPr>
            <p:nvPr/>
          </p:nvSpPr>
          <p:spPr bwMode="auto">
            <a:xfrm flipV="1">
              <a:off x="1638" y="1018"/>
              <a:ext cx="2496" cy="672"/>
            </a:xfrm>
            <a:prstGeom prst="line">
              <a:avLst/>
            </a:prstGeom>
            <a:noFill/>
            <a:ln w="19050">
              <a:solidFill>
                <a:srgbClr val="0000FF"/>
              </a:solidFill>
              <a:prstDash val="dash"/>
              <a:round/>
              <a:headEnd type="none" w="sm" len="lg"/>
              <a:tailEnd type="none" w="sm" len="lg"/>
            </a:ln>
          </p:spPr>
          <p:txBody>
            <a:bodyPr wrap="none" anchor="ctr"/>
            <a:lstStyle/>
            <a:p>
              <a:endParaRPr lang="zh-CN" altLang="en-US"/>
            </a:p>
          </p:txBody>
        </p:sp>
        <p:sp>
          <p:nvSpPr>
            <p:cNvPr id="3118" name="Arc 162"/>
            <p:cNvSpPr/>
            <p:nvPr/>
          </p:nvSpPr>
          <p:spPr bwMode="auto">
            <a:xfrm rot="4394734">
              <a:off x="2374" y="1554"/>
              <a:ext cx="232" cy="54"/>
            </a:xfrm>
            <a:custGeom>
              <a:avLst/>
              <a:gdLst>
                <a:gd name="T0" fmla="*/ 0 w 21313"/>
                <a:gd name="T1" fmla="*/ 0 h 21600"/>
                <a:gd name="T2" fmla="*/ 232 w 21313"/>
                <a:gd name="T3" fmla="*/ 45 h 21600"/>
                <a:gd name="T4" fmla="*/ 0 w 21313"/>
                <a:gd name="T5" fmla="*/ 54 h 21600"/>
                <a:gd name="T6" fmla="*/ 0 60000 65536"/>
                <a:gd name="T7" fmla="*/ 0 60000 65536"/>
                <a:gd name="T8" fmla="*/ 0 60000 65536"/>
                <a:gd name="T9" fmla="*/ 0 w 21313"/>
                <a:gd name="T10" fmla="*/ 0 h 21600"/>
                <a:gd name="T11" fmla="*/ 21313 w 21313"/>
                <a:gd name="T12" fmla="*/ 21600 h 21600"/>
              </a:gdLst>
              <a:ahLst/>
              <a:cxnLst>
                <a:cxn ang="T6">
                  <a:pos x="T0" y="T1"/>
                </a:cxn>
                <a:cxn ang="T7">
                  <a:pos x="T2" y="T3"/>
                </a:cxn>
                <a:cxn ang="T8">
                  <a:pos x="T4" y="T5"/>
                </a:cxn>
              </a:cxnLst>
              <a:rect l="T9" t="T10" r="T11" b="T12"/>
              <a:pathLst>
                <a:path w="21313" h="21600" fill="none" extrusionOk="0">
                  <a:moveTo>
                    <a:pt x="-1" y="0"/>
                  </a:moveTo>
                  <a:cubicBezTo>
                    <a:pt x="10573" y="0"/>
                    <a:pt x="19593" y="7654"/>
                    <a:pt x="21312" y="18088"/>
                  </a:cubicBezTo>
                </a:path>
                <a:path w="21313" h="21600" stroke="0" extrusionOk="0">
                  <a:moveTo>
                    <a:pt x="-1" y="0"/>
                  </a:moveTo>
                  <a:cubicBezTo>
                    <a:pt x="10573" y="0"/>
                    <a:pt x="19593" y="7654"/>
                    <a:pt x="21312" y="18088"/>
                  </a:cubicBezTo>
                  <a:lnTo>
                    <a:pt x="0" y="21600"/>
                  </a:lnTo>
                  <a:close/>
                </a:path>
              </a:pathLst>
            </a:custGeom>
            <a:noFill/>
            <a:ln w="28575">
              <a:solidFill>
                <a:srgbClr val="33CC33"/>
              </a:solidFill>
              <a:round/>
              <a:headEnd type="none" w="sm" len="lg"/>
              <a:tailEnd type="none" w="sm" len="lg"/>
            </a:ln>
          </p:spPr>
          <p:txBody>
            <a:bodyPr wrap="none" anchor="ctr"/>
            <a:lstStyle/>
            <a:p>
              <a:endParaRPr lang="zh-CN" altLang="en-US"/>
            </a:p>
          </p:txBody>
        </p:sp>
        <p:sp>
          <p:nvSpPr>
            <p:cNvPr id="3119" name="Line 163"/>
            <p:cNvSpPr>
              <a:spLocks noChangeShapeType="1"/>
            </p:cNvSpPr>
            <p:nvPr/>
          </p:nvSpPr>
          <p:spPr bwMode="auto">
            <a:xfrm>
              <a:off x="4182" y="1018"/>
              <a:ext cx="240" cy="0"/>
            </a:xfrm>
            <a:prstGeom prst="line">
              <a:avLst/>
            </a:prstGeom>
            <a:noFill/>
            <a:ln w="12700">
              <a:solidFill>
                <a:srgbClr val="000000"/>
              </a:solidFill>
              <a:prstDash val="dash"/>
              <a:round/>
              <a:headEnd type="none" w="sm" len="lg"/>
              <a:tailEnd type="none" w="sm" len="lg"/>
            </a:ln>
          </p:spPr>
          <p:txBody>
            <a:bodyPr wrap="none" anchor="ctr"/>
            <a:lstStyle/>
            <a:p>
              <a:endParaRPr lang="zh-CN" altLang="en-US"/>
            </a:p>
          </p:txBody>
        </p:sp>
        <p:sp>
          <p:nvSpPr>
            <p:cNvPr id="3120" name="Line 164"/>
            <p:cNvSpPr>
              <a:spLocks noChangeShapeType="1"/>
            </p:cNvSpPr>
            <p:nvPr/>
          </p:nvSpPr>
          <p:spPr bwMode="auto">
            <a:xfrm flipH="1">
              <a:off x="1158" y="1450"/>
              <a:ext cx="432" cy="0"/>
            </a:xfrm>
            <a:prstGeom prst="line">
              <a:avLst/>
            </a:prstGeom>
            <a:noFill/>
            <a:ln w="9525">
              <a:solidFill>
                <a:schemeClr val="tx1"/>
              </a:solidFill>
              <a:prstDash val="dash"/>
              <a:round/>
              <a:headEnd type="none" w="sm" len="lg"/>
              <a:tailEnd type="none" w="sm" len="lg"/>
            </a:ln>
          </p:spPr>
          <p:txBody>
            <a:bodyPr wrap="none" anchor="ctr"/>
            <a:lstStyle/>
            <a:p>
              <a:endParaRPr lang="zh-CN" altLang="en-US"/>
            </a:p>
          </p:txBody>
        </p:sp>
        <p:sp>
          <p:nvSpPr>
            <p:cNvPr id="3121" name="Line 165"/>
            <p:cNvSpPr>
              <a:spLocks noChangeShapeType="1"/>
            </p:cNvSpPr>
            <p:nvPr/>
          </p:nvSpPr>
          <p:spPr bwMode="auto">
            <a:xfrm flipH="1">
              <a:off x="1158" y="1930"/>
              <a:ext cx="432" cy="0"/>
            </a:xfrm>
            <a:prstGeom prst="line">
              <a:avLst/>
            </a:prstGeom>
            <a:noFill/>
            <a:ln w="9525">
              <a:solidFill>
                <a:schemeClr val="tx1"/>
              </a:solidFill>
              <a:prstDash val="dash"/>
              <a:round/>
              <a:headEnd type="none" w="sm" len="lg"/>
              <a:tailEnd type="none" w="sm" len="lg"/>
            </a:ln>
          </p:spPr>
          <p:txBody>
            <a:bodyPr wrap="none" anchor="ctr"/>
            <a:lstStyle/>
            <a:p>
              <a:endParaRPr lang="zh-CN" altLang="en-US"/>
            </a:p>
          </p:txBody>
        </p:sp>
        <p:sp>
          <p:nvSpPr>
            <p:cNvPr id="3122" name="Line 166"/>
            <p:cNvSpPr>
              <a:spLocks noChangeShapeType="1"/>
            </p:cNvSpPr>
            <p:nvPr/>
          </p:nvSpPr>
          <p:spPr bwMode="auto">
            <a:xfrm>
              <a:off x="4326" y="985"/>
              <a:ext cx="0" cy="720"/>
            </a:xfrm>
            <a:prstGeom prst="line">
              <a:avLst/>
            </a:prstGeom>
            <a:noFill/>
            <a:ln w="28575">
              <a:solidFill>
                <a:srgbClr val="FF33CC"/>
              </a:solidFill>
              <a:prstDash val="dash"/>
              <a:round/>
              <a:headEnd type="triangle" w="sm" len="lg"/>
              <a:tailEnd type="triangle" w="sm" len="lg"/>
            </a:ln>
          </p:spPr>
          <p:txBody>
            <a:bodyPr wrap="none" anchor="ctr"/>
            <a:lstStyle/>
            <a:p>
              <a:endParaRPr lang="zh-CN" altLang="en-US"/>
            </a:p>
          </p:txBody>
        </p:sp>
        <p:graphicFrame>
          <p:nvGraphicFramePr>
            <p:cNvPr id="3085" name="Object 167"/>
            <p:cNvGraphicFramePr>
              <a:graphicFrameLocks noChangeAspect="1"/>
            </p:cNvGraphicFramePr>
            <p:nvPr/>
          </p:nvGraphicFramePr>
          <p:xfrm>
            <a:off x="4344" y="1258"/>
            <a:ext cx="222" cy="240"/>
          </p:xfrm>
          <a:graphic>
            <a:graphicData uri="http://schemas.openxmlformats.org/presentationml/2006/ole">
              <mc:AlternateContent xmlns:mc="http://schemas.openxmlformats.org/markup-compatibility/2006">
                <mc:Choice xmlns:v="urn:schemas-microsoft-com:vml" Requires="v">
                  <p:oleObj spid="_x0000_s7181" name="公式" r:id="rId25" imgW="4267200" imgH="4572000" progId="Equation.3">
                    <p:embed/>
                  </p:oleObj>
                </mc:Choice>
                <mc:Fallback>
                  <p:oleObj name="公式" r:id="rId25" imgW="4267200" imgH="4572000" progId="Equation.3">
                    <p:embed/>
                    <p:pic>
                      <p:nvPicPr>
                        <p:cNvPr id="0" name="Object 167"/>
                        <p:cNvPicPr>
                          <a:picLocks noChangeAspect="1"/>
                        </p:cNvPicPr>
                        <p:nvPr/>
                      </p:nvPicPr>
                      <p:blipFill>
                        <a:blip r:embed="rId26"/>
                        <a:stretch>
                          <a:fillRect/>
                        </a:stretch>
                      </p:blipFill>
                      <p:spPr>
                        <a:xfrm>
                          <a:off x="4344" y="1258"/>
                          <a:ext cx="222" cy="240"/>
                        </a:xfrm>
                        <a:prstGeom prst="rect">
                          <a:avLst/>
                        </a:prstGeom>
                        <a:noFill/>
                        <a:ln w="9525">
                          <a:noFill/>
                        </a:ln>
                      </p:spPr>
                    </p:pic>
                  </p:oleObj>
                </mc:Fallback>
              </mc:AlternateContent>
            </a:graphicData>
          </a:graphic>
        </p:graphicFrame>
        <p:sp>
          <p:nvSpPr>
            <p:cNvPr id="3123" name="Line 168"/>
            <p:cNvSpPr>
              <a:spLocks noChangeShapeType="1"/>
            </p:cNvSpPr>
            <p:nvPr/>
          </p:nvSpPr>
          <p:spPr bwMode="auto">
            <a:xfrm>
              <a:off x="1339" y="1450"/>
              <a:ext cx="5" cy="480"/>
            </a:xfrm>
            <a:prstGeom prst="line">
              <a:avLst/>
            </a:prstGeom>
            <a:noFill/>
            <a:ln w="19050">
              <a:solidFill>
                <a:srgbClr val="FF33CC"/>
              </a:solidFill>
              <a:prstDash val="dash"/>
              <a:round/>
              <a:headEnd type="triangle" w="sm" len="lg"/>
              <a:tailEnd type="triangle" w="sm" len="lg"/>
            </a:ln>
          </p:spPr>
          <p:txBody>
            <a:bodyPr wrap="none" anchor="ctr"/>
            <a:lstStyle/>
            <a:p>
              <a:endParaRPr lang="zh-CN" altLang="en-US"/>
            </a:p>
          </p:txBody>
        </p:sp>
        <p:graphicFrame>
          <p:nvGraphicFramePr>
            <p:cNvPr id="3086" name="Object 169"/>
            <p:cNvGraphicFramePr>
              <a:graphicFrameLocks noChangeAspect="1"/>
            </p:cNvGraphicFramePr>
            <p:nvPr/>
          </p:nvGraphicFramePr>
          <p:xfrm>
            <a:off x="2557" y="778"/>
            <a:ext cx="227" cy="441"/>
          </p:xfrm>
          <a:graphic>
            <a:graphicData uri="http://schemas.openxmlformats.org/presentationml/2006/ole">
              <mc:AlternateContent xmlns:mc="http://schemas.openxmlformats.org/markup-compatibility/2006">
                <mc:Choice xmlns:v="urn:schemas-microsoft-com:vml" Requires="v">
                  <p:oleObj spid="_x0000_s7182" name="公式" r:id="rId27" imgW="3962400" imgH="7620000" progId="Equation.3">
                    <p:embed/>
                  </p:oleObj>
                </mc:Choice>
                <mc:Fallback>
                  <p:oleObj name="公式" r:id="rId27" imgW="3962400" imgH="7620000" progId="Equation.3">
                    <p:embed/>
                    <p:pic>
                      <p:nvPicPr>
                        <p:cNvPr id="0" name="Object 169"/>
                        <p:cNvPicPr>
                          <a:picLocks noChangeAspect="1"/>
                        </p:cNvPicPr>
                        <p:nvPr/>
                      </p:nvPicPr>
                      <p:blipFill>
                        <a:blip r:embed="rId28"/>
                        <a:stretch>
                          <a:fillRect/>
                        </a:stretch>
                      </p:blipFill>
                      <p:spPr>
                        <a:xfrm>
                          <a:off x="2557" y="778"/>
                          <a:ext cx="227" cy="441"/>
                        </a:xfrm>
                        <a:prstGeom prst="rect">
                          <a:avLst/>
                        </a:prstGeom>
                        <a:noFill/>
                        <a:ln w="9525">
                          <a:noFill/>
                        </a:ln>
                      </p:spPr>
                    </p:pic>
                  </p:oleObj>
                </mc:Fallback>
              </mc:AlternateContent>
            </a:graphicData>
          </a:graphic>
        </p:graphicFrame>
        <p:graphicFrame>
          <p:nvGraphicFramePr>
            <p:cNvPr id="3087" name="Object 170"/>
            <p:cNvGraphicFramePr>
              <a:graphicFrameLocks noChangeAspect="1"/>
            </p:cNvGraphicFramePr>
            <p:nvPr/>
          </p:nvGraphicFramePr>
          <p:xfrm>
            <a:off x="3168" y="1297"/>
            <a:ext cx="236" cy="393"/>
          </p:xfrm>
          <a:graphic>
            <a:graphicData uri="http://schemas.openxmlformats.org/presentationml/2006/ole">
              <mc:AlternateContent xmlns:mc="http://schemas.openxmlformats.org/markup-compatibility/2006">
                <mc:Choice xmlns:v="urn:schemas-microsoft-com:vml" Requires="v">
                  <p:oleObj spid="_x0000_s7183" name="公式" r:id="rId29" imgW="4572000" imgH="7620000" progId="Equation.3">
                    <p:embed/>
                  </p:oleObj>
                </mc:Choice>
                <mc:Fallback>
                  <p:oleObj name="公式" r:id="rId29" imgW="4572000" imgH="7620000" progId="Equation.3">
                    <p:embed/>
                    <p:pic>
                      <p:nvPicPr>
                        <p:cNvPr id="0" name="Object 170"/>
                        <p:cNvPicPr>
                          <a:picLocks noChangeAspect="1"/>
                        </p:cNvPicPr>
                        <p:nvPr/>
                      </p:nvPicPr>
                      <p:blipFill>
                        <a:blip r:embed="rId30"/>
                        <a:stretch>
                          <a:fillRect/>
                        </a:stretch>
                      </p:blipFill>
                      <p:spPr>
                        <a:xfrm>
                          <a:off x="3168" y="1297"/>
                          <a:ext cx="236" cy="393"/>
                        </a:xfrm>
                        <a:prstGeom prst="rect">
                          <a:avLst/>
                        </a:prstGeom>
                        <a:noFill/>
                        <a:ln w="9525">
                          <a:noFill/>
                        </a:ln>
                      </p:spPr>
                    </p:pic>
                  </p:oleObj>
                </mc:Fallback>
              </mc:AlternateContent>
            </a:graphicData>
          </a:graphic>
        </p:graphicFrame>
        <p:graphicFrame>
          <p:nvGraphicFramePr>
            <p:cNvPr id="3088" name="Object 171"/>
            <p:cNvGraphicFramePr>
              <a:graphicFrameLocks noChangeAspect="1"/>
            </p:cNvGraphicFramePr>
            <p:nvPr/>
          </p:nvGraphicFramePr>
          <p:xfrm>
            <a:off x="2601" y="2209"/>
            <a:ext cx="308" cy="336"/>
          </p:xfrm>
          <a:graphic>
            <a:graphicData uri="http://schemas.openxmlformats.org/presentationml/2006/ole">
              <mc:AlternateContent xmlns:mc="http://schemas.openxmlformats.org/markup-compatibility/2006">
                <mc:Choice xmlns:v="urn:schemas-microsoft-com:vml" Requires="v">
                  <p:oleObj spid="_x0000_s7184" name="Equation" r:id="rId31" imgW="3962400" imgH="4267200" progId="Equation.3">
                    <p:embed/>
                  </p:oleObj>
                </mc:Choice>
                <mc:Fallback>
                  <p:oleObj name="Equation" r:id="rId31" imgW="3962400" imgH="4267200" progId="Equation.3">
                    <p:embed/>
                    <p:pic>
                      <p:nvPicPr>
                        <p:cNvPr id="0" name="Object 171"/>
                        <p:cNvPicPr>
                          <a:picLocks noChangeAspect="1"/>
                        </p:cNvPicPr>
                        <p:nvPr/>
                      </p:nvPicPr>
                      <p:blipFill>
                        <a:blip r:embed="rId32"/>
                        <a:stretch>
                          <a:fillRect/>
                        </a:stretch>
                      </p:blipFill>
                      <p:spPr>
                        <a:xfrm>
                          <a:off x="2601" y="2209"/>
                          <a:ext cx="308" cy="336"/>
                        </a:xfrm>
                        <a:prstGeom prst="rect">
                          <a:avLst/>
                        </a:prstGeom>
                        <a:noFill/>
                        <a:ln w="9525">
                          <a:noFill/>
                        </a:ln>
                      </p:spPr>
                    </p:pic>
                  </p:oleObj>
                </mc:Fallback>
              </mc:AlternateContent>
            </a:graphicData>
          </a:graphic>
        </p:graphicFrame>
        <p:sp>
          <p:nvSpPr>
            <p:cNvPr id="3124" name="Line 172"/>
            <p:cNvSpPr>
              <a:spLocks noChangeShapeType="1"/>
            </p:cNvSpPr>
            <p:nvPr/>
          </p:nvSpPr>
          <p:spPr bwMode="auto">
            <a:xfrm>
              <a:off x="2840" y="2401"/>
              <a:ext cx="1288" cy="0"/>
            </a:xfrm>
            <a:prstGeom prst="line">
              <a:avLst/>
            </a:prstGeom>
            <a:noFill/>
            <a:ln w="19050">
              <a:solidFill>
                <a:srgbClr val="FF3399"/>
              </a:solidFill>
              <a:round/>
              <a:tailEnd type="triangle" w="sm" len="lg"/>
            </a:ln>
          </p:spPr>
          <p:txBody>
            <a:bodyPr wrap="none"/>
            <a:lstStyle/>
            <a:p>
              <a:endParaRPr lang="zh-CN" altLang="en-US"/>
            </a:p>
          </p:txBody>
        </p:sp>
        <p:sp>
          <p:nvSpPr>
            <p:cNvPr id="3125" name="Line 173"/>
            <p:cNvSpPr>
              <a:spLocks noChangeShapeType="1"/>
            </p:cNvSpPr>
            <p:nvPr/>
          </p:nvSpPr>
          <p:spPr bwMode="auto">
            <a:xfrm flipH="1">
              <a:off x="1647" y="2401"/>
              <a:ext cx="954" cy="0"/>
            </a:xfrm>
            <a:prstGeom prst="line">
              <a:avLst/>
            </a:prstGeom>
            <a:noFill/>
            <a:ln w="19050">
              <a:solidFill>
                <a:srgbClr val="FF3399"/>
              </a:solidFill>
              <a:round/>
              <a:tailEnd type="triangle" w="sm" len="lg"/>
            </a:ln>
          </p:spPr>
          <p:txBody>
            <a:bodyPr wrap="none"/>
            <a:lstStyle/>
            <a:p>
              <a:endParaRPr lang="zh-CN" altLang="en-US"/>
            </a:p>
          </p:txBody>
        </p:sp>
        <p:sp>
          <p:nvSpPr>
            <p:cNvPr id="3126" name="AutoShape 174"/>
            <p:cNvSpPr>
              <a:spLocks noChangeArrowheads="1"/>
            </p:cNvSpPr>
            <p:nvPr/>
          </p:nvSpPr>
          <p:spPr bwMode="auto">
            <a:xfrm>
              <a:off x="1041" y="777"/>
              <a:ext cx="273" cy="289"/>
            </a:xfrm>
            <a:prstGeom prst="wedgeRoundRectCallout">
              <a:avLst>
                <a:gd name="adj1" fmla="val 53662"/>
                <a:gd name="adj2" fmla="val 213324"/>
                <a:gd name="adj3" fmla="val 16667"/>
              </a:avLst>
            </a:prstGeom>
            <a:solidFill>
              <a:srgbClr val="D3EBED"/>
            </a:solidFill>
            <a:ln w="9525">
              <a:solidFill>
                <a:schemeClr val="tx1"/>
              </a:solidFill>
              <a:miter lim="800000"/>
            </a:ln>
          </p:spPr>
          <p:txBody>
            <a:bodyPr/>
            <a:lstStyle/>
            <a:p>
              <a:pPr algn="ctr"/>
              <a:endParaRPr lang="zh-CN" altLang="zh-CN" sz="2800" b="1">
                <a:solidFill>
                  <a:srgbClr val="1C1C1C"/>
                </a:solidFill>
                <a:latin typeface="Times New Roman" panose="02020503050405090304" pitchFamily="18" charset="0"/>
              </a:endParaRPr>
            </a:p>
          </p:txBody>
        </p:sp>
        <p:graphicFrame>
          <p:nvGraphicFramePr>
            <p:cNvPr id="3089" name="Object 175"/>
            <p:cNvGraphicFramePr>
              <a:graphicFrameLocks noChangeAspect="1"/>
            </p:cNvGraphicFramePr>
            <p:nvPr/>
          </p:nvGraphicFramePr>
          <p:xfrm>
            <a:off x="1092" y="794"/>
            <a:ext cx="204" cy="272"/>
          </p:xfrm>
          <a:graphic>
            <a:graphicData uri="http://schemas.openxmlformats.org/presentationml/2006/ole">
              <mc:AlternateContent xmlns:mc="http://schemas.openxmlformats.org/markup-compatibility/2006">
                <mc:Choice xmlns:v="urn:schemas-microsoft-com:vml" Requires="v">
                  <p:oleObj spid="_x0000_s7185" name="Equation" r:id="rId33" imgW="4572000" imgH="6096000" progId="Equation.3">
                    <p:embed/>
                  </p:oleObj>
                </mc:Choice>
                <mc:Fallback>
                  <p:oleObj name="Equation" r:id="rId33" imgW="4572000" imgH="6096000" progId="Equation.3">
                    <p:embed/>
                    <p:pic>
                      <p:nvPicPr>
                        <p:cNvPr id="0" name="Object 175"/>
                        <p:cNvPicPr>
                          <a:picLocks noChangeAspect="1"/>
                        </p:cNvPicPr>
                        <p:nvPr/>
                      </p:nvPicPr>
                      <p:blipFill>
                        <a:blip r:embed="rId34"/>
                        <a:stretch>
                          <a:fillRect/>
                        </a:stretch>
                      </p:blipFill>
                      <p:spPr>
                        <a:xfrm>
                          <a:off x="1092" y="794"/>
                          <a:ext cx="204" cy="272"/>
                        </a:xfrm>
                        <a:prstGeom prst="rect">
                          <a:avLst/>
                        </a:prstGeom>
                        <a:noFill/>
                        <a:ln w="9525">
                          <a:noFill/>
                        </a:ln>
                      </p:spPr>
                    </p:pic>
                  </p:oleObj>
                </mc:Fallback>
              </mc:AlternateContent>
            </a:graphicData>
          </a:graphic>
        </p:graphicFrame>
        <p:sp>
          <p:nvSpPr>
            <p:cNvPr id="3127" name="Rectangle 177"/>
            <p:cNvSpPr>
              <a:spLocks noChangeArrowheads="1"/>
            </p:cNvSpPr>
            <p:nvPr/>
          </p:nvSpPr>
          <p:spPr bwMode="auto">
            <a:xfrm>
              <a:off x="4656" y="790"/>
              <a:ext cx="288" cy="226"/>
            </a:xfrm>
            <a:prstGeom prst="rect">
              <a:avLst/>
            </a:prstGeom>
            <a:gradFill rotWithShape="0">
              <a:gsLst>
                <a:gs pos="0">
                  <a:srgbClr val="F6E00C"/>
                </a:gs>
                <a:gs pos="50000">
                  <a:srgbClr val="000000"/>
                </a:gs>
                <a:gs pos="100000">
                  <a:srgbClr val="F6E00C"/>
                </a:gs>
              </a:gsLst>
              <a:lin ang="5400000" scaled="1"/>
            </a:gradFill>
            <a:ln w="9525">
              <a:noFill/>
              <a:miter lim="800000"/>
            </a:ln>
          </p:spPr>
          <p:txBody>
            <a:bodyPr wrap="none" anchor="ctr">
              <a:spAutoFit/>
            </a:bodyPr>
            <a:lstStyle/>
            <a:p>
              <a:endParaRPr lang="zh-CN" altLang="en-US"/>
            </a:p>
          </p:txBody>
        </p:sp>
        <p:sp>
          <p:nvSpPr>
            <p:cNvPr id="3128" name="Rectangle 178"/>
            <p:cNvSpPr>
              <a:spLocks noChangeArrowheads="1"/>
            </p:cNvSpPr>
            <p:nvPr/>
          </p:nvSpPr>
          <p:spPr bwMode="auto">
            <a:xfrm>
              <a:off x="4656" y="1016"/>
              <a:ext cx="288" cy="226"/>
            </a:xfrm>
            <a:prstGeom prst="rect">
              <a:avLst/>
            </a:prstGeom>
            <a:gradFill rotWithShape="0">
              <a:gsLst>
                <a:gs pos="0">
                  <a:srgbClr val="F6E00C"/>
                </a:gs>
                <a:gs pos="50000">
                  <a:srgbClr val="000000"/>
                </a:gs>
                <a:gs pos="100000">
                  <a:srgbClr val="F6E00C"/>
                </a:gs>
              </a:gsLst>
              <a:lin ang="5400000" scaled="1"/>
            </a:gradFill>
            <a:ln w="9525">
              <a:noFill/>
              <a:miter lim="800000"/>
            </a:ln>
          </p:spPr>
          <p:txBody>
            <a:bodyPr wrap="none" anchor="ctr">
              <a:spAutoFit/>
            </a:bodyPr>
            <a:lstStyle/>
            <a:p>
              <a:endParaRPr lang="zh-CN" altLang="en-US"/>
            </a:p>
          </p:txBody>
        </p:sp>
        <p:sp>
          <p:nvSpPr>
            <p:cNvPr id="3129" name="Rectangle 179"/>
            <p:cNvSpPr>
              <a:spLocks noChangeArrowheads="1"/>
            </p:cNvSpPr>
            <p:nvPr/>
          </p:nvSpPr>
          <p:spPr bwMode="auto">
            <a:xfrm>
              <a:off x="4656" y="1242"/>
              <a:ext cx="288" cy="226"/>
            </a:xfrm>
            <a:prstGeom prst="rect">
              <a:avLst/>
            </a:prstGeom>
            <a:gradFill rotWithShape="0">
              <a:gsLst>
                <a:gs pos="0">
                  <a:srgbClr val="F6E00C"/>
                </a:gs>
                <a:gs pos="50000">
                  <a:srgbClr val="000000"/>
                </a:gs>
                <a:gs pos="100000">
                  <a:srgbClr val="F6E00C"/>
                </a:gs>
              </a:gsLst>
              <a:lin ang="5400000" scaled="1"/>
            </a:gradFill>
            <a:ln w="9525">
              <a:noFill/>
              <a:miter lim="800000"/>
            </a:ln>
          </p:spPr>
          <p:txBody>
            <a:bodyPr wrap="none" anchor="ctr">
              <a:spAutoFit/>
            </a:bodyPr>
            <a:lstStyle/>
            <a:p>
              <a:endParaRPr lang="zh-CN" altLang="en-US"/>
            </a:p>
          </p:txBody>
        </p:sp>
        <p:sp>
          <p:nvSpPr>
            <p:cNvPr id="3130" name="Rectangle 180"/>
            <p:cNvSpPr>
              <a:spLocks noChangeArrowheads="1"/>
            </p:cNvSpPr>
            <p:nvPr/>
          </p:nvSpPr>
          <p:spPr bwMode="auto">
            <a:xfrm>
              <a:off x="4656" y="1468"/>
              <a:ext cx="288" cy="227"/>
            </a:xfrm>
            <a:prstGeom prst="rect">
              <a:avLst/>
            </a:prstGeom>
            <a:gradFill rotWithShape="0">
              <a:gsLst>
                <a:gs pos="0">
                  <a:srgbClr val="F6E00C"/>
                </a:gs>
                <a:gs pos="50000">
                  <a:srgbClr val="000000"/>
                </a:gs>
                <a:gs pos="100000">
                  <a:srgbClr val="F6E00C"/>
                </a:gs>
              </a:gsLst>
              <a:lin ang="5400000" scaled="1"/>
            </a:gradFill>
            <a:ln w="9525">
              <a:noFill/>
              <a:miter lim="800000"/>
            </a:ln>
          </p:spPr>
          <p:txBody>
            <a:bodyPr wrap="none" anchor="ctr">
              <a:spAutoFit/>
            </a:bodyPr>
            <a:lstStyle/>
            <a:p>
              <a:endParaRPr lang="zh-CN" altLang="en-US"/>
            </a:p>
          </p:txBody>
        </p:sp>
        <p:sp>
          <p:nvSpPr>
            <p:cNvPr id="3131" name="Rectangle 181"/>
            <p:cNvSpPr>
              <a:spLocks noChangeArrowheads="1"/>
            </p:cNvSpPr>
            <p:nvPr/>
          </p:nvSpPr>
          <p:spPr bwMode="auto">
            <a:xfrm>
              <a:off x="4656" y="1695"/>
              <a:ext cx="288" cy="226"/>
            </a:xfrm>
            <a:prstGeom prst="rect">
              <a:avLst/>
            </a:prstGeom>
            <a:gradFill rotWithShape="0">
              <a:gsLst>
                <a:gs pos="0">
                  <a:srgbClr val="F6E00C"/>
                </a:gs>
                <a:gs pos="50000">
                  <a:srgbClr val="000000"/>
                </a:gs>
                <a:gs pos="100000">
                  <a:srgbClr val="F6E00C"/>
                </a:gs>
              </a:gsLst>
              <a:lin ang="5400000" scaled="1"/>
            </a:gradFill>
            <a:ln w="9525">
              <a:noFill/>
              <a:miter lim="800000"/>
            </a:ln>
          </p:spPr>
          <p:txBody>
            <a:bodyPr wrap="none" anchor="ctr">
              <a:spAutoFit/>
            </a:bodyPr>
            <a:lstStyle/>
            <a:p>
              <a:endParaRPr lang="zh-CN" altLang="en-US"/>
            </a:p>
          </p:txBody>
        </p:sp>
        <p:sp>
          <p:nvSpPr>
            <p:cNvPr id="3132" name="Rectangle 182"/>
            <p:cNvSpPr>
              <a:spLocks noChangeArrowheads="1"/>
            </p:cNvSpPr>
            <p:nvPr/>
          </p:nvSpPr>
          <p:spPr bwMode="auto">
            <a:xfrm>
              <a:off x="4656" y="1921"/>
              <a:ext cx="288" cy="226"/>
            </a:xfrm>
            <a:prstGeom prst="rect">
              <a:avLst/>
            </a:prstGeom>
            <a:gradFill rotWithShape="0">
              <a:gsLst>
                <a:gs pos="0">
                  <a:srgbClr val="F6E00C"/>
                </a:gs>
                <a:gs pos="50000">
                  <a:srgbClr val="000000"/>
                </a:gs>
                <a:gs pos="100000">
                  <a:srgbClr val="F6E00C"/>
                </a:gs>
              </a:gsLst>
              <a:lin ang="5400000" scaled="1"/>
            </a:gradFill>
            <a:ln w="9525">
              <a:noFill/>
              <a:miter lim="800000"/>
            </a:ln>
          </p:spPr>
          <p:txBody>
            <a:bodyPr wrap="none" anchor="ctr">
              <a:spAutoFit/>
            </a:bodyPr>
            <a:lstStyle/>
            <a:p>
              <a:endParaRPr lang="zh-CN" altLang="en-US"/>
            </a:p>
          </p:txBody>
        </p:sp>
        <p:sp>
          <p:nvSpPr>
            <p:cNvPr id="3133" name="Rectangle 183"/>
            <p:cNvSpPr>
              <a:spLocks noChangeArrowheads="1"/>
            </p:cNvSpPr>
            <p:nvPr/>
          </p:nvSpPr>
          <p:spPr bwMode="auto">
            <a:xfrm>
              <a:off x="4656" y="2147"/>
              <a:ext cx="288" cy="226"/>
            </a:xfrm>
            <a:prstGeom prst="rect">
              <a:avLst/>
            </a:prstGeom>
            <a:gradFill rotWithShape="0">
              <a:gsLst>
                <a:gs pos="0">
                  <a:srgbClr val="F6E00C"/>
                </a:gs>
                <a:gs pos="50000">
                  <a:srgbClr val="000000"/>
                </a:gs>
                <a:gs pos="100000">
                  <a:srgbClr val="F6E00C"/>
                </a:gs>
              </a:gsLst>
              <a:lin ang="5400000" scaled="1"/>
            </a:gradFill>
            <a:ln w="9525">
              <a:noFill/>
              <a:miter lim="800000"/>
            </a:ln>
          </p:spPr>
          <p:txBody>
            <a:bodyPr wrap="none" anchor="ctr">
              <a:spAutoFit/>
            </a:bodyPr>
            <a:lstStyle/>
            <a:p>
              <a:endParaRPr lang="zh-CN" altLang="en-US"/>
            </a:p>
          </p:txBody>
        </p:sp>
        <p:sp>
          <p:nvSpPr>
            <p:cNvPr id="3134" name="Rectangle 184"/>
            <p:cNvSpPr>
              <a:spLocks noChangeArrowheads="1"/>
            </p:cNvSpPr>
            <p:nvPr/>
          </p:nvSpPr>
          <p:spPr bwMode="auto">
            <a:xfrm>
              <a:off x="4656" y="2373"/>
              <a:ext cx="288" cy="226"/>
            </a:xfrm>
            <a:prstGeom prst="rect">
              <a:avLst/>
            </a:prstGeom>
            <a:gradFill rotWithShape="0">
              <a:gsLst>
                <a:gs pos="0">
                  <a:srgbClr val="F6E00C"/>
                </a:gs>
                <a:gs pos="50000">
                  <a:srgbClr val="000000"/>
                </a:gs>
                <a:gs pos="100000">
                  <a:srgbClr val="F6E00C"/>
                </a:gs>
              </a:gsLst>
              <a:lin ang="5400000" scaled="1"/>
            </a:gradFill>
            <a:ln w="9525">
              <a:noFill/>
              <a:miter lim="800000"/>
            </a:ln>
          </p:spPr>
          <p:txBody>
            <a:bodyPr wrap="none" anchor="ctr">
              <a:spAutoFit/>
            </a:bodyPr>
            <a:lstStyle/>
            <a:p>
              <a:endParaRPr lang="zh-CN" altLang="en-US"/>
            </a:p>
          </p:txBody>
        </p:sp>
      </p:grpSp>
      <p:graphicFrame>
        <p:nvGraphicFramePr>
          <p:cNvPr id="3076" name="Object 189"/>
          <p:cNvGraphicFramePr>
            <a:graphicFrameLocks noChangeAspect="1"/>
          </p:cNvGraphicFramePr>
          <p:nvPr/>
        </p:nvGraphicFramePr>
        <p:xfrm>
          <a:off x="2895600" y="1689100"/>
          <a:ext cx="381000" cy="349250"/>
        </p:xfrm>
        <a:graphic>
          <a:graphicData uri="http://schemas.openxmlformats.org/presentationml/2006/ole">
            <mc:AlternateContent xmlns:mc="http://schemas.openxmlformats.org/markup-compatibility/2006">
              <mc:Choice xmlns:v="urn:schemas-microsoft-com:vml" Requires="v">
                <p:oleObj spid="_x0000_s7186" name="Equation" r:id="rId35" imgW="4267200" imgH="5791200" progId="Equation.3">
                  <p:embed/>
                </p:oleObj>
              </mc:Choice>
              <mc:Fallback>
                <p:oleObj name="Equation" r:id="rId35" imgW="4267200" imgH="5791200" progId="Equation.3">
                  <p:embed/>
                  <p:pic>
                    <p:nvPicPr>
                      <p:cNvPr id="0" name="Object 189"/>
                      <p:cNvPicPr preferRelativeResize="0">
                        <a:picLocks noChangeAspect="1"/>
                      </p:cNvPicPr>
                      <p:nvPr/>
                    </p:nvPicPr>
                    <p:blipFill>
                      <a:blip r:embed="rId10"/>
                      <a:stretch>
                        <a:fillRect/>
                      </a:stretch>
                    </p:blipFill>
                    <p:spPr>
                      <a:xfrm>
                        <a:off x="2895600" y="1689100"/>
                        <a:ext cx="381000" cy="349250"/>
                      </a:xfrm>
                      <a:prstGeom prst="rect">
                        <a:avLst/>
                      </a:prstGeom>
                      <a:noFill/>
                      <a:ln w="9525">
                        <a:noFill/>
                      </a:ln>
                    </p:spPr>
                  </p:pic>
                </p:oleObj>
              </mc:Fallback>
            </mc:AlternateContent>
          </a:graphicData>
        </a:graphic>
      </p:graphicFrame>
      <p:graphicFrame>
        <p:nvGraphicFramePr>
          <p:cNvPr id="3077" name="Object 190"/>
          <p:cNvGraphicFramePr>
            <a:graphicFrameLocks noChangeAspect="1"/>
          </p:cNvGraphicFramePr>
          <p:nvPr/>
        </p:nvGraphicFramePr>
        <p:xfrm>
          <a:off x="3733800" y="2381250"/>
          <a:ext cx="228600" cy="209550"/>
        </p:xfrm>
        <a:graphic>
          <a:graphicData uri="http://schemas.openxmlformats.org/presentationml/2006/ole">
            <mc:AlternateContent xmlns:mc="http://schemas.openxmlformats.org/markup-compatibility/2006">
              <mc:Choice xmlns:v="urn:schemas-microsoft-com:vml" Requires="v">
                <p:oleObj spid="_x0000_s7187" name="Equation" r:id="rId36" imgW="4267200" imgH="5791200" progId="Equation.3">
                  <p:embed/>
                </p:oleObj>
              </mc:Choice>
              <mc:Fallback>
                <p:oleObj name="Equation" r:id="rId36" imgW="4267200" imgH="5791200" progId="Equation.3">
                  <p:embed/>
                  <p:pic>
                    <p:nvPicPr>
                      <p:cNvPr id="0" name="Object 190"/>
                      <p:cNvPicPr preferRelativeResize="0">
                        <a:picLocks noChangeAspect="1"/>
                      </p:cNvPicPr>
                      <p:nvPr/>
                    </p:nvPicPr>
                    <p:blipFill>
                      <a:blip r:embed="rId10"/>
                      <a:stretch>
                        <a:fillRect/>
                      </a:stretch>
                    </p:blipFill>
                    <p:spPr>
                      <a:xfrm>
                        <a:off x="3733800" y="2381250"/>
                        <a:ext cx="228600" cy="20955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6395"/>
                                        </p:tgtEl>
                                        <p:attrNameLst>
                                          <p:attrName>style.visibility</p:attrName>
                                        </p:attrNameLst>
                                      </p:cBhvr>
                                      <p:to>
                                        <p:strVal val="visible"/>
                                      </p:to>
                                    </p:set>
                                    <p:animEffect transition="in" filter="blinds(horizontal)">
                                      <p:cBhvr>
                                        <p:cTn id="16" dur="500"/>
                                        <p:tgtEl>
                                          <p:spTgt spid="16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灯片编号占位符 1"/>
          <p:cNvSpPr>
            <a:spLocks noGrp="1"/>
          </p:cNvSpPr>
          <p:nvPr>
            <p:ph type="sldNum" sz="quarter" idx="10"/>
          </p:nvPr>
        </p:nvSpPr>
        <p:spPr>
          <a:noFill/>
        </p:spPr>
        <p:txBody>
          <a:bodyPr/>
          <a:lstStyle/>
          <a:p>
            <a:fld id="{5B8FC6FA-089A-496A-9741-D8D0D45CDC2A}" type="slidenum">
              <a:rPr lang="en-US" altLang="zh-CN"/>
            </a:fld>
            <a:endParaRPr lang="en-US" altLang="zh-CN"/>
          </a:p>
        </p:txBody>
      </p:sp>
      <p:grpSp>
        <p:nvGrpSpPr>
          <p:cNvPr id="2" name="Group 33"/>
          <p:cNvGrpSpPr/>
          <p:nvPr/>
        </p:nvGrpSpPr>
        <p:grpSpPr bwMode="auto">
          <a:xfrm>
            <a:off x="685800" y="4322763"/>
            <a:ext cx="7315200" cy="1163637"/>
            <a:chOff x="432" y="2723"/>
            <a:chExt cx="4608" cy="733"/>
          </a:xfrm>
        </p:grpSpPr>
        <p:sp>
          <p:nvSpPr>
            <p:cNvPr id="17411" name="Rectangle 3"/>
            <p:cNvSpPr>
              <a:spLocks noChangeArrowheads="1"/>
            </p:cNvSpPr>
            <p:nvPr/>
          </p:nvSpPr>
          <p:spPr bwMode="auto">
            <a:xfrm>
              <a:off x="1440" y="2723"/>
              <a:ext cx="3600" cy="733"/>
            </a:xfrm>
            <a:prstGeom prst="rect">
              <a:avLst/>
            </a:prstGeom>
            <a:gradFill rotWithShape="0">
              <a:gsLst>
                <a:gs pos="0">
                  <a:schemeClr val="accent1"/>
                </a:gs>
                <a:gs pos="50000">
                  <a:schemeClr val="bg1"/>
                </a:gs>
                <a:gs pos="100000">
                  <a:schemeClr val="accent1"/>
                </a:gs>
              </a:gsLst>
              <a:lin ang="5400000" scaled="1"/>
            </a:gradFill>
            <a:ln w="9525">
              <a:solidFill>
                <a:schemeClr val="tx1"/>
              </a:solidFill>
              <a:miter lim="800000"/>
            </a:ln>
            <a:effectLst/>
          </p:spPr>
          <p:txBody>
            <a:bodyPr wrap="none" anchor="ctr"/>
            <a:lstStyle/>
            <a:p>
              <a:pPr>
                <a:defRPr/>
              </a:pPr>
              <a:endParaRPr lang="zh-CN" altLang="en-US"/>
            </a:p>
          </p:txBody>
        </p:sp>
        <p:grpSp>
          <p:nvGrpSpPr>
            <p:cNvPr id="3" name="Group 4"/>
            <p:cNvGrpSpPr/>
            <p:nvPr/>
          </p:nvGrpSpPr>
          <p:grpSpPr bwMode="auto">
            <a:xfrm>
              <a:off x="432" y="2900"/>
              <a:ext cx="1392" cy="480"/>
              <a:chOff x="336" y="2208"/>
              <a:chExt cx="1392" cy="480"/>
            </a:xfrm>
          </p:grpSpPr>
          <p:sp>
            <p:nvSpPr>
              <p:cNvPr id="17413" name="AutoShape 5"/>
              <p:cNvSpPr>
                <a:spLocks noChangeArrowheads="1"/>
              </p:cNvSpPr>
              <p:nvPr/>
            </p:nvSpPr>
            <p:spPr bwMode="auto">
              <a:xfrm>
                <a:off x="336" y="2208"/>
                <a:ext cx="768" cy="480"/>
              </a:xfrm>
              <a:prstGeom prst="horizontalScroll">
                <a:avLst>
                  <a:gd name="adj" fmla="val 11755"/>
                </a:avLst>
              </a:prstGeom>
              <a:solidFill>
                <a:schemeClr val="accent1"/>
              </a:solidFill>
              <a:ln w="9525">
                <a:solidFill>
                  <a:schemeClr val="tx1"/>
                </a:solidFill>
                <a:round/>
              </a:ln>
              <a:effectLst>
                <a:outerShdw dist="68392" dir="17508085" algn="ctr" rotWithShape="0">
                  <a:schemeClr val="tx2"/>
                </a:outerShdw>
              </a:effectLst>
            </p:spPr>
            <p:txBody>
              <a:bodyPr wrap="none" anchor="ctr"/>
              <a:lstStyle/>
              <a:p>
                <a:pPr algn="ctr">
                  <a:defRPr/>
                </a:pPr>
                <a:endParaRPr lang="zh-CN" altLang="zh-CN" sz="2800" b="1">
                  <a:solidFill>
                    <a:srgbClr val="1C1C1C"/>
                  </a:solidFill>
                  <a:latin typeface="Times New Roman" panose="02020503050405090304" pitchFamily="18" charset="0"/>
                </a:endParaRPr>
              </a:p>
            </p:txBody>
          </p:sp>
          <p:sp>
            <p:nvSpPr>
              <p:cNvPr id="4118" name="Text Box 6"/>
              <p:cNvSpPr txBox="1">
                <a:spLocks noChangeArrowheads="1"/>
              </p:cNvSpPr>
              <p:nvPr/>
            </p:nvSpPr>
            <p:spPr bwMode="auto">
              <a:xfrm>
                <a:off x="480" y="2256"/>
                <a:ext cx="1248" cy="365"/>
              </a:xfrm>
              <a:prstGeom prst="rect">
                <a:avLst/>
              </a:prstGeom>
              <a:noFill/>
              <a:ln w="9525">
                <a:noFill/>
                <a:miter lim="800000"/>
              </a:ln>
            </p:spPr>
            <p:txBody>
              <a:bodyPr>
                <a:spAutoFit/>
              </a:bodyPr>
              <a:lstStyle/>
              <a:p>
                <a:r>
                  <a:rPr lang="zh-CN" altLang="en-US" sz="3200" b="1">
                    <a:solidFill>
                      <a:srgbClr val="CC3300"/>
                    </a:solidFill>
                    <a:latin typeface="Times New Roman" panose="02020503050405090304" pitchFamily="18" charset="0"/>
                  </a:rPr>
                  <a:t>讨论</a:t>
                </a:r>
                <a:endParaRPr lang="zh-CN" altLang="en-US" sz="3200" b="1">
                  <a:solidFill>
                    <a:srgbClr val="CC3300"/>
                  </a:solidFill>
                  <a:latin typeface="Times New Roman" panose="02020503050405090304" pitchFamily="18" charset="0"/>
                </a:endParaRPr>
              </a:p>
            </p:txBody>
          </p:sp>
        </p:grpSp>
        <p:sp>
          <p:nvSpPr>
            <p:cNvPr id="4116" name="Text Box 8"/>
            <p:cNvSpPr txBox="1">
              <a:spLocks noChangeArrowheads="1"/>
            </p:cNvSpPr>
            <p:nvPr/>
          </p:nvSpPr>
          <p:spPr bwMode="auto">
            <a:xfrm>
              <a:off x="1536" y="2928"/>
              <a:ext cx="2228" cy="334"/>
            </a:xfrm>
            <a:prstGeom prst="rect">
              <a:avLst/>
            </a:prstGeom>
            <a:noFill/>
            <a:ln w="9525">
              <a:noFill/>
              <a:miter lim="800000"/>
            </a:ln>
          </p:spPr>
          <p:txBody>
            <a:bodyPr>
              <a:spAutoFit/>
            </a:bodyPr>
            <a:lstStyle/>
            <a:p>
              <a:pPr>
                <a:lnSpc>
                  <a:spcPct val="90000"/>
                </a:lnSpc>
                <a:spcBef>
                  <a:spcPct val="50000"/>
                </a:spcBef>
              </a:pPr>
              <a:r>
                <a:rPr lang="zh-CN" altLang="en-US" sz="3200" b="1">
                  <a:solidFill>
                    <a:srgbClr val="000000"/>
                  </a:solidFill>
                  <a:latin typeface="Times New Roman" panose="02020503050405090304" pitchFamily="18" charset="0"/>
                </a:rPr>
                <a:t>条纹间距</a:t>
              </a:r>
              <a:r>
                <a:rPr lang="zh-CN" altLang="en-US" sz="2800" b="1">
                  <a:solidFill>
                    <a:srgbClr val="000000"/>
                  </a:solidFill>
                  <a:latin typeface="Times New Roman" panose="02020503050405090304" pitchFamily="18" charset="0"/>
                </a:rPr>
                <a:t> </a:t>
              </a:r>
              <a:endParaRPr lang="zh-CN" altLang="en-US" sz="2800" b="1">
                <a:solidFill>
                  <a:srgbClr val="000000"/>
                </a:solidFill>
                <a:latin typeface="Times New Roman" panose="02020503050405090304" pitchFamily="18" charset="0"/>
              </a:endParaRPr>
            </a:p>
          </p:txBody>
        </p:sp>
        <p:graphicFrame>
          <p:nvGraphicFramePr>
            <p:cNvPr id="4102" name="Object 1028"/>
            <p:cNvGraphicFramePr>
              <a:graphicFrameLocks noChangeAspect="1"/>
            </p:cNvGraphicFramePr>
            <p:nvPr/>
          </p:nvGraphicFramePr>
          <p:xfrm>
            <a:off x="4080" y="2963"/>
            <a:ext cx="864" cy="298"/>
          </p:xfrm>
          <a:graphic>
            <a:graphicData uri="http://schemas.openxmlformats.org/presentationml/2006/ole">
              <mc:AlternateContent xmlns:mc="http://schemas.openxmlformats.org/markup-compatibility/2006">
                <mc:Choice xmlns:v="urn:schemas-microsoft-com:vml" Requires="v">
                  <p:oleObj spid="_x0000_s8193" name="Equation" r:id="rId1" imgW="20116800" imgH="7315200" progId="Equation.3">
                    <p:embed/>
                  </p:oleObj>
                </mc:Choice>
                <mc:Fallback>
                  <p:oleObj name="Equation" r:id="rId1" imgW="20116800" imgH="7315200" progId="Equation.3">
                    <p:embed/>
                    <p:pic>
                      <p:nvPicPr>
                        <p:cNvPr id="0" name="Object 1028"/>
                        <p:cNvPicPr>
                          <a:picLocks noChangeAspect="1"/>
                        </p:cNvPicPr>
                        <p:nvPr/>
                      </p:nvPicPr>
                      <p:blipFill>
                        <a:blip r:embed="rId2"/>
                        <a:stretch>
                          <a:fillRect/>
                        </a:stretch>
                      </p:blipFill>
                      <p:spPr>
                        <a:xfrm>
                          <a:off x="4080" y="2963"/>
                          <a:ext cx="864" cy="298"/>
                        </a:xfrm>
                        <a:prstGeom prst="rect">
                          <a:avLst/>
                        </a:prstGeom>
                        <a:noFill/>
                        <a:ln w="9525">
                          <a:noFill/>
                        </a:ln>
                      </p:spPr>
                    </p:pic>
                  </p:oleObj>
                </mc:Fallback>
              </mc:AlternateContent>
            </a:graphicData>
          </a:graphic>
        </p:graphicFrame>
        <p:graphicFrame>
          <p:nvGraphicFramePr>
            <p:cNvPr id="4103" name="Object 1029"/>
            <p:cNvGraphicFramePr>
              <a:graphicFrameLocks noChangeAspect="1"/>
            </p:cNvGraphicFramePr>
            <p:nvPr/>
          </p:nvGraphicFramePr>
          <p:xfrm>
            <a:off x="2718" y="2771"/>
            <a:ext cx="1122" cy="649"/>
          </p:xfrm>
          <a:graphic>
            <a:graphicData uri="http://schemas.openxmlformats.org/presentationml/2006/ole">
              <mc:AlternateContent xmlns:mc="http://schemas.openxmlformats.org/markup-compatibility/2006">
                <mc:Choice xmlns:v="urn:schemas-microsoft-com:vml" Requires="v">
                  <p:oleObj spid="_x0000_s8194" name="Equation" r:id="rId3" imgW="14935200" imgH="9448800" progId="Equation.3">
                    <p:embed/>
                  </p:oleObj>
                </mc:Choice>
                <mc:Fallback>
                  <p:oleObj name="Equation" r:id="rId3" imgW="14935200" imgH="9448800" progId="Equation.3">
                    <p:embed/>
                    <p:pic>
                      <p:nvPicPr>
                        <p:cNvPr id="0" name="Object 1029"/>
                        <p:cNvPicPr>
                          <a:picLocks noChangeAspect="1"/>
                        </p:cNvPicPr>
                        <p:nvPr/>
                      </p:nvPicPr>
                      <p:blipFill>
                        <a:blip r:embed="rId4"/>
                        <a:stretch>
                          <a:fillRect/>
                        </a:stretch>
                      </p:blipFill>
                      <p:spPr>
                        <a:xfrm>
                          <a:off x="2718" y="2771"/>
                          <a:ext cx="1122" cy="649"/>
                        </a:xfrm>
                        <a:prstGeom prst="rect">
                          <a:avLst/>
                        </a:prstGeom>
                        <a:noFill/>
                        <a:ln w="9525">
                          <a:noFill/>
                        </a:ln>
                      </p:spPr>
                    </p:pic>
                  </p:oleObj>
                </mc:Fallback>
              </mc:AlternateContent>
            </a:graphicData>
          </a:graphic>
        </p:graphicFrame>
      </p:grpSp>
      <p:sp>
        <p:nvSpPr>
          <p:cNvPr id="4106" name="Text Box 10"/>
          <p:cNvSpPr txBox="1">
            <a:spLocks noChangeArrowheads="1"/>
          </p:cNvSpPr>
          <p:nvPr/>
        </p:nvSpPr>
        <p:spPr bwMode="auto">
          <a:xfrm>
            <a:off x="1619672" y="692696"/>
            <a:ext cx="6019800" cy="579437"/>
          </a:xfrm>
          <a:prstGeom prst="rect">
            <a:avLst/>
          </a:prstGeom>
          <a:noFill/>
          <a:ln w="9525">
            <a:noFill/>
            <a:miter lim="800000"/>
          </a:ln>
        </p:spPr>
        <p:txBody>
          <a:bodyPr>
            <a:spAutoFit/>
          </a:bodyPr>
          <a:lstStyle/>
          <a:p>
            <a:r>
              <a:rPr lang="zh-CN" altLang="en-US" sz="3200" b="1" dirty="0">
                <a:solidFill>
                  <a:srgbClr val="CC3300"/>
                </a:solidFill>
                <a:latin typeface="Times New Roman" panose="02020503050405090304" pitchFamily="18" charset="0"/>
              </a:rPr>
              <a:t>明、暗</a:t>
            </a:r>
            <a:r>
              <a:rPr lang="zh-CN" altLang="en-US" sz="3200" b="1" dirty="0">
                <a:solidFill>
                  <a:srgbClr val="000000"/>
                </a:solidFill>
                <a:latin typeface="Times New Roman" panose="02020503050405090304" pitchFamily="18" charset="0"/>
              </a:rPr>
              <a:t>条纹的位置</a:t>
            </a:r>
            <a:endParaRPr lang="zh-CN" altLang="en-US" sz="3200" b="1" dirty="0">
              <a:solidFill>
                <a:srgbClr val="000000"/>
              </a:solidFill>
              <a:latin typeface="Times New Roman" panose="02020503050405090304" pitchFamily="18" charset="0"/>
            </a:endParaRPr>
          </a:p>
        </p:txBody>
      </p:sp>
      <p:grpSp>
        <p:nvGrpSpPr>
          <p:cNvPr id="4" name="Group 31"/>
          <p:cNvGrpSpPr/>
          <p:nvPr/>
        </p:nvGrpSpPr>
        <p:grpSpPr bwMode="auto">
          <a:xfrm>
            <a:off x="762000" y="1219200"/>
            <a:ext cx="7086600" cy="2041525"/>
            <a:chOff x="480" y="768"/>
            <a:chExt cx="4464" cy="1286"/>
          </a:xfrm>
        </p:grpSpPr>
        <p:grpSp>
          <p:nvGrpSpPr>
            <p:cNvPr id="5" name="Group 22"/>
            <p:cNvGrpSpPr/>
            <p:nvPr/>
          </p:nvGrpSpPr>
          <p:grpSpPr bwMode="auto">
            <a:xfrm>
              <a:off x="987" y="1396"/>
              <a:ext cx="2851" cy="658"/>
              <a:chOff x="1083" y="3360"/>
              <a:chExt cx="2851" cy="658"/>
            </a:xfrm>
          </p:grpSpPr>
          <p:graphicFrame>
            <p:nvGraphicFramePr>
              <p:cNvPr id="4101" name="Object 1027"/>
              <p:cNvGraphicFramePr>
                <a:graphicFrameLocks noChangeAspect="1"/>
              </p:cNvGraphicFramePr>
              <p:nvPr/>
            </p:nvGraphicFramePr>
            <p:xfrm>
              <a:off x="1083" y="3360"/>
              <a:ext cx="1630" cy="658"/>
            </p:xfrm>
            <a:graphic>
              <a:graphicData uri="http://schemas.openxmlformats.org/presentationml/2006/ole">
                <mc:AlternateContent xmlns:mc="http://schemas.openxmlformats.org/markup-compatibility/2006">
                  <mc:Choice xmlns:v="urn:schemas-microsoft-com:vml" Requires="v">
                    <p:oleObj spid="_x0000_s8195" name="Equation" r:id="rId5" imgW="21640800" imgH="9448800" progId="Equation.3">
                      <p:embed/>
                    </p:oleObj>
                  </mc:Choice>
                  <mc:Fallback>
                    <p:oleObj name="Equation" r:id="rId5" imgW="21640800" imgH="9448800" progId="Equation.3">
                      <p:embed/>
                      <p:pic>
                        <p:nvPicPr>
                          <p:cNvPr id="0" name="Object 1027"/>
                          <p:cNvPicPr>
                            <a:picLocks noChangeAspect="1"/>
                          </p:cNvPicPr>
                          <p:nvPr/>
                        </p:nvPicPr>
                        <p:blipFill>
                          <a:blip r:embed="rId6"/>
                          <a:stretch>
                            <a:fillRect/>
                          </a:stretch>
                        </p:blipFill>
                        <p:spPr>
                          <a:xfrm>
                            <a:off x="1083" y="3360"/>
                            <a:ext cx="1630" cy="658"/>
                          </a:xfrm>
                          <a:prstGeom prst="rect">
                            <a:avLst/>
                          </a:prstGeom>
                          <a:noFill/>
                          <a:ln w="9525">
                            <a:noFill/>
                          </a:ln>
                        </p:spPr>
                      </p:pic>
                    </p:oleObj>
                  </mc:Fallback>
                </mc:AlternateContent>
              </a:graphicData>
            </a:graphic>
          </p:graphicFrame>
          <p:sp>
            <p:nvSpPr>
              <p:cNvPr id="4113" name="Text Box 24"/>
              <p:cNvSpPr txBox="1">
                <a:spLocks noChangeArrowheads="1"/>
              </p:cNvSpPr>
              <p:nvPr/>
            </p:nvSpPr>
            <p:spPr bwMode="auto">
              <a:xfrm>
                <a:off x="2832" y="3483"/>
                <a:ext cx="1102" cy="365"/>
              </a:xfrm>
              <a:prstGeom prst="rect">
                <a:avLst/>
              </a:prstGeom>
              <a:noFill/>
              <a:ln w="9525">
                <a:noFill/>
                <a:miter lim="800000"/>
              </a:ln>
            </p:spPr>
            <p:txBody>
              <a:bodyPr>
                <a:spAutoFit/>
              </a:bodyPr>
              <a:lstStyle/>
              <a:p>
                <a:pPr>
                  <a:spcBef>
                    <a:spcPct val="50000"/>
                  </a:spcBef>
                </a:pPr>
                <a:r>
                  <a:rPr lang="zh-CN" altLang="en-US" sz="3200" b="1">
                    <a:solidFill>
                      <a:srgbClr val="000066"/>
                    </a:solidFill>
                    <a:latin typeface="Times New Roman" panose="02020503050405090304" pitchFamily="18" charset="0"/>
                  </a:rPr>
                  <a:t>暗纹</a:t>
                </a:r>
                <a:endParaRPr lang="zh-CN" altLang="en-US" sz="3200" b="1">
                  <a:solidFill>
                    <a:srgbClr val="000066"/>
                  </a:solidFill>
                  <a:latin typeface="Times New Roman" panose="02020503050405090304" pitchFamily="18" charset="0"/>
                </a:endParaRPr>
              </a:p>
            </p:txBody>
          </p:sp>
        </p:grpSp>
        <p:grpSp>
          <p:nvGrpSpPr>
            <p:cNvPr id="6" name="Group 25"/>
            <p:cNvGrpSpPr/>
            <p:nvPr/>
          </p:nvGrpSpPr>
          <p:grpSpPr bwMode="auto">
            <a:xfrm>
              <a:off x="480" y="768"/>
              <a:ext cx="3426" cy="916"/>
              <a:chOff x="576" y="2732"/>
              <a:chExt cx="3426" cy="916"/>
            </a:xfrm>
          </p:grpSpPr>
          <p:sp>
            <p:nvSpPr>
              <p:cNvPr id="4111" name="AutoShape 26"/>
              <p:cNvSpPr/>
              <p:nvPr/>
            </p:nvSpPr>
            <p:spPr bwMode="auto">
              <a:xfrm>
                <a:off x="931" y="3189"/>
                <a:ext cx="139" cy="459"/>
              </a:xfrm>
              <a:prstGeom prst="leftBrace">
                <a:avLst>
                  <a:gd name="adj1" fmla="val 27518"/>
                  <a:gd name="adj2" fmla="val 50000"/>
                </a:avLst>
              </a:prstGeom>
              <a:noFill/>
              <a:ln w="28575">
                <a:solidFill>
                  <a:schemeClr val="tx1"/>
                </a:solidFill>
                <a:round/>
              </a:ln>
            </p:spPr>
            <p:txBody>
              <a:bodyPr wrap="none" anchor="ctr"/>
              <a:lstStyle/>
              <a:p>
                <a:endParaRPr lang="zh-CN" altLang="en-US"/>
              </a:p>
            </p:txBody>
          </p:sp>
          <p:graphicFrame>
            <p:nvGraphicFramePr>
              <p:cNvPr id="4099" name="Object 1025"/>
              <p:cNvGraphicFramePr>
                <a:graphicFrameLocks noChangeAspect="1"/>
              </p:cNvGraphicFramePr>
              <p:nvPr/>
            </p:nvGraphicFramePr>
            <p:xfrm>
              <a:off x="1056" y="2732"/>
              <a:ext cx="849" cy="724"/>
            </p:xfrm>
            <a:graphic>
              <a:graphicData uri="http://schemas.openxmlformats.org/presentationml/2006/ole">
                <mc:AlternateContent xmlns:mc="http://schemas.openxmlformats.org/markup-compatibility/2006">
                  <mc:Choice xmlns:v="urn:schemas-microsoft-com:vml" Requires="v">
                    <p:oleObj spid="_x0000_s8196" name="Equation" r:id="rId7" imgW="14020800" imgH="10363200" progId="Equation.3">
                      <p:embed/>
                    </p:oleObj>
                  </mc:Choice>
                  <mc:Fallback>
                    <p:oleObj name="Equation" r:id="rId7" imgW="14020800" imgH="10363200" progId="Equation.3">
                      <p:embed/>
                      <p:pic>
                        <p:nvPicPr>
                          <p:cNvPr id="0" name="Object 1025"/>
                          <p:cNvPicPr>
                            <a:picLocks noChangeAspect="1"/>
                          </p:cNvPicPr>
                          <p:nvPr/>
                        </p:nvPicPr>
                        <p:blipFill>
                          <a:blip r:embed="rId8"/>
                          <a:stretch>
                            <a:fillRect/>
                          </a:stretch>
                        </p:blipFill>
                        <p:spPr>
                          <a:xfrm>
                            <a:off x="1056" y="2732"/>
                            <a:ext cx="849" cy="724"/>
                          </a:xfrm>
                          <a:prstGeom prst="rect">
                            <a:avLst/>
                          </a:prstGeom>
                          <a:noFill/>
                          <a:ln w="9525">
                            <a:noFill/>
                          </a:ln>
                        </p:spPr>
                      </p:pic>
                    </p:oleObj>
                  </mc:Fallback>
                </mc:AlternateContent>
              </a:graphicData>
            </a:graphic>
          </p:graphicFrame>
          <p:graphicFrame>
            <p:nvGraphicFramePr>
              <p:cNvPr id="4100" name="Object 1026"/>
              <p:cNvGraphicFramePr>
                <a:graphicFrameLocks noChangeAspect="1"/>
              </p:cNvGraphicFramePr>
              <p:nvPr/>
            </p:nvGraphicFramePr>
            <p:xfrm>
              <a:off x="576" y="3323"/>
              <a:ext cx="336" cy="200"/>
            </p:xfrm>
            <a:graphic>
              <a:graphicData uri="http://schemas.openxmlformats.org/presentationml/2006/ole">
                <mc:AlternateContent xmlns:mc="http://schemas.openxmlformats.org/markup-compatibility/2006">
                  <mc:Choice xmlns:v="urn:schemas-microsoft-com:vml" Requires="v">
                    <p:oleObj spid="_x0000_s8197" name="公式" r:id="rId9" imgW="8839200" imgH="4572000" progId="Equation.3">
                      <p:embed/>
                    </p:oleObj>
                  </mc:Choice>
                  <mc:Fallback>
                    <p:oleObj name="公式" r:id="rId9" imgW="8839200" imgH="4572000" progId="Equation.3">
                      <p:embed/>
                      <p:pic>
                        <p:nvPicPr>
                          <p:cNvPr id="0" name="Object 1026"/>
                          <p:cNvPicPr>
                            <a:picLocks noChangeAspect="1"/>
                          </p:cNvPicPr>
                          <p:nvPr/>
                        </p:nvPicPr>
                        <p:blipFill>
                          <a:blip r:embed="rId10"/>
                          <a:stretch>
                            <a:fillRect/>
                          </a:stretch>
                        </p:blipFill>
                        <p:spPr>
                          <a:xfrm>
                            <a:off x="576" y="3323"/>
                            <a:ext cx="336" cy="200"/>
                          </a:xfrm>
                          <a:prstGeom prst="rect">
                            <a:avLst/>
                          </a:prstGeom>
                          <a:noFill/>
                          <a:ln w="9525">
                            <a:noFill/>
                          </a:ln>
                        </p:spPr>
                      </p:pic>
                    </p:oleObj>
                  </mc:Fallback>
                </mc:AlternateContent>
              </a:graphicData>
            </a:graphic>
          </p:graphicFrame>
          <p:sp>
            <p:nvSpPr>
              <p:cNvPr id="4112" name="Text Box 29"/>
              <p:cNvSpPr txBox="1">
                <a:spLocks noChangeArrowheads="1"/>
              </p:cNvSpPr>
              <p:nvPr/>
            </p:nvSpPr>
            <p:spPr bwMode="auto">
              <a:xfrm>
                <a:off x="2776" y="2976"/>
                <a:ext cx="1226" cy="365"/>
              </a:xfrm>
              <a:prstGeom prst="rect">
                <a:avLst/>
              </a:prstGeom>
              <a:noFill/>
              <a:ln w="9525">
                <a:noFill/>
                <a:miter lim="800000"/>
              </a:ln>
            </p:spPr>
            <p:txBody>
              <a:bodyPr>
                <a:spAutoFit/>
              </a:bodyPr>
              <a:lstStyle/>
              <a:p>
                <a:pPr>
                  <a:spcBef>
                    <a:spcPct val="50000"/>
                  </a:spcBef>
                </a:pPr>
                <a:r>
                  <a:rPr lang="en-US" altLang="zh-CN" sz="3200" b="1">
                    <a:solidFill>
                      <a:srgbClr val="CC0000"/>
                    </a:solidFill>
                    <a:latin typeface="Times New Roman" panose="02020503050405090304" pitchFamily="18" charset="0"/>
                  </a:rPr>
                  <a:t> </a:t>
                </a:r>
                <a:r>
                  <a:rPr lang="zh-CN" altLang="en-US" sz="3200" b="1">
                    <a:solidFill>
                      <a:srgbClr val="CC0000"/>
                    </a:solidFill>
                    <a:latin typeface="Times New Roman" panose="02020503050405090304" pitchFamily="18" charset="0"/>
                  </a:rPr>
                  <a:t>明纹</a:t>
                </a:r>
                <a:endParaRPr lang="zh-CN" altLang="en-US" sz="3200" b="1">
                  <a:solidFill>
                    <a:srgbClr val="CC0000"/>
                  </a:solidFill>
                  <a:latin typeface="Times New Roman" panose="02020503050405090304" pitchFamily="18" charset="0"/>
                </a:endParaRPr>
              </a:p>
            </p:txBody>
          </p:sp>
        </p:grpSp>
        <p:graphicFrame>
          <p:nvGraphicFramePr>
            <p:cNvPr id="4098" name="Object 1024"/>
            <p:cNvGraphicFramePr>
              <a:graphicFrameLocks noChangeAspect="1"/>
            </p:cNvGraphicFramePr>
            <p:nvPr/>
          </p:nvGraphicFramePr>
          <p:xfrm>
            <a:off x="3119" y="1281"/>
            <a:ext cx="1825" cy="320"/>
          </p:xfrm>
          <a:graphic>
            <a:graphicData uri="http://schemas.openxmlformats.org/presentationml/2006/ole">
              <mc:AlternateContent xmlns:mc="http://schemas.openxmlformats.org/markup-compatibility/2006">
                <mc:Choice xmlns:v="urn:schemas-microsoft-com:vml" Requires="v">
                  <p:oleObj spid="_x0000_s8198" name="公式" r:id="rId11" imgW="36880800" imgH="7620000" progId="Equation.3">
                    <p:embed/>
                  </p:oleObj>
                </mc:Choice>
                <mc:Fallback>
                  <p:oleObj name="公式" r:id="rId11" imgW="36880800" imgH="7620000" progId="Equation.3">
                    <p:embed/>
                    <p:pic>
                      <p:nvPicPr>
                        <p:cNvPr id="0" name="Object 1024"/>
                        <p:cNvPicPr>
                          <a:picLocks noChangeAspect="1"/>
                        </p:cNvPicPr>
                        <p:nvPr/>
                      </p:nvPicPr>
                      <p:blipFill>
                        <a:blip r:embed="rId12"/>
                        <a:stretch>
                          <a:fillRect/>
                        </a:stretch>
                      </p:blipFill>
                      <p:spPr>
                        <a:xfrm>
                          <a:off x="3119" y="1281"/>
                          <a:ext cx="1825" cy="320"/>
                        </a:xfrm>
                        <a:prstGeom prst="rect">
                          <a:avLst/>
                        </a:prstGeom>
                        <a:noFill/>
                        <a:ln w="9525">
                          <a:noFill/>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灯片编号占位符 1"/>
          <p:cNvSpPr>
            <a:spLocks noGrp="1"/>
          </p:cNvSpPr>
          <p:nvPr>
            <p:ph type="sldNum" sz="quarter" idx="10"/>
          </p:nvPr>
        </p:nvSpPr>
        <p:spPr>
          <a:noFill/>
        </p:spPr>
        <p:txBody>
          <a:bodyPr/>
          <a:lstStyle/>
          <a:p>
            <a:fld id="{9B9D1373-1A3D-4927-B621-BD811518A998}" type="slidenum">
              <a:rPr lang="en-US" altLang="zh-CN"/>
            </a:fld>
            <a:endParaRPr lang="en-US" altLang="zh-CN"/>
          </a:p>
        </p:txBody>
      </p:sp>
      <p:sp>
        <p:nvSpPr>
          <p:cNvPr id="18435" name="Text Box 3"/>
          <p:cNvSpPr txBox="1">
            <a:spLocks noChangeArrowheads="1"/>
          </p:cNvSpPr>
          <p:nvPr/>
        </p:nvSpPr>
        <p:spPr bwMode="auto">
          <a:xfrm>
            <a:off x="685800" y="995363"/>
            <a:ext cx="8077200" cy="528637"/>
          </a:xfrm>
          <a:prstGeom prst="rect">
            <a:avLst/>
          </a:prstGeom>
          <a:gradFill rotWithShape="0">
            <a:gsLst>
              <a:gs pos="0">
                <a:schemeClr val="accent1"/>
              </a:gs>
              <a:gs pos="50000">
                <a:srgbClr val="FFFFFF"/>
              </a:gs>
              <a:gs pos="100000">
                <a:schemeClr val="accent1"/>
              </a:gs>
            </a:gsLst>
            <a:lin ang="5400000" scaled="1"/>
          </a:gradFill>
          <a:ln w="9525">
            <a:solidFill>
              <a:schemeClr val="tx1"/>
            </a:solidFill>
            <a:miter lim="800000"/>
          </a:ln>
          <a:effectLst/>
        </p:spPr>
        <p:txBody>
          <a:bodyPr>
            <a:spAutoFit/>
          </a:bodyPr>
          <a:lstStyle/>
          <a:p>
            <a:pPr>
              <a:spcBef>
                <a:spcPct val="50000"/>
              </a:spcBef>
              <a:defRPr/>
            </a:pPr>
            <a:r>
              <a:rPr lang="en-US" altLang="zh-CN" sz="2800" b="1">
                <a:solidFill>
                  <a:srgbClr val="CC0000"/>
                </a:solidFill>
                <a:latin typeface="宋体" pitchFamily="2" charset="-122"/>
              </a:rPr>
              <a:t>(</a:t>
            </a:r>
            <a:r>
              <a:rPr lang="en-US" altLang="zh-CN" sz="2800" b="1">
                <a:solidFill>
                  <a:srgbClr val="CC0000"/>
                </a:solidFill>
                <a:latin typeface="Times New Roman" panose="02020503050405090304" pitchFamily="18" charset="0"/>
              </a:rPr>
              <a:t>1</a:t>
            </a:r>
            <a:r>
              <a:rPr lang="en-US" altLang="zh-CN" sz="2800" b="1">
                <a:solidFill>
                  <a:srgbClr val="CC0000"/>
                </a:solidFill>
                <a:latin typeface="宋体" pitchFamily="2" charset="-122"/>
              </a:rPr>
              <a:t>)</a:t>
            </a:r>
            <a:r>
              <a:rPr lang="en-US" altLang="zh-CN" sz="2800" b="1">
                <a:solidFill>
                  <a:srgbClr val="000000"/>
                </a:solidFill>
                <a:latin typeface="Times New Roman" panose="02020503050405090304" pitchFamily="18" charset="0"/>
              </a:rPr>
              <a:t>            </a:t>
            </a:r>
            <a:r>
              <a:rPr lang="zh-CN" altLang="en-US" sz="2800" b="1">
                <a:solidFill>
                  <a:srgbClr val="000000"/>
                </a:solidFill>
                <a:latin typeface="Times New Roman" panose="02020503050405090304" pitchFamily="18" charset="0"/>
              </a:rPr>
              <a:t>一定时，若    变化</a:t>
            </a:r>
            <a:r>
              <a:rPr lang="en-US" altLang="zh-CN" sz="2800" b="1">
                <a:solidFill>
                  <a:srgbClr val="000000"/>
                </a:solidFill>
                <a:latin typeface="宋体" pitchFamily="2" charset="-122"/>
              </a:rPr>
              <a:t>,</a:t>
            </a:r>
            <a:r>
              <a:rPr lang="en-US" altLang="zh-CN" sz="2800" b="1">
                <a:solidFill>
                  <a:srgbClr val="000000"/>
                </a:solidFill>
                <a:latin typeface="Times New Roman" panose="02020503050405090304" pitchFamily="18" charset="0"/>
              </a:rPr>
              <a:t> </a:t>
            </a:r>
            <a:r>
              <a:rPr lang="zh-CN" altLang="en-US" sz="2800" b="1">
                <a:solidFill>
                  <a:srgbClr val="000000"/>
                </a:solidFill>
                <a:latin typeface="Times New Roman" panose="02020503050405090304" pitchFamily="18" charset="0"/>
              </a:rPr>
              <a:t>则       将怎样变化？</a:t>
            </a:r>
            <a:endParaRPr lang="zh-CN" altLang="en-US" sz="2800" b="1">
              <a:solidFill>
                <a:srgbClr val="000000"/>
              </a:solidFill>
              <a:latin typeface="Times New Roman" panose="02020503050405090304" pitchFamily="18" charset="0"/>
            </a:endParaRPr>
          </a:p>
        </p:txBody>
      </p:sp>
      <p:graphicFrame>
        <p:nvGraphicFramePr>
          <p:cNvPr id="5122" name="Object 4"/>
          <p:cNvGraphicFramePr>
            <a:graphicFrameLocks noChangeAspect="1"/>
          </p:cNvGraphicFramePr>
          <p:nvPr/>
        </p:nvGraphicFramePr>
        <p:xfrm>
          <a:off x="1371600" y="976313"/>
          <a:ext cx="944563" cy="623887"/>
        </p:xfrm>
        <a:graphic>
          <a:graphicData uri="http://schemas.openxmlformats.org/presentationml/2006/ole">
            <mc:AlternateContent xmlns:mc="http://schemas.openxmlformats.org/markup-compatibility/2006">
              <mc:Choice xmlns:v="urn:schemas-microsoft-com:vml" Requires="v">
                <p:oleObj spid="_x0000_s9217" name="Equation" r:id="rId1" imgW="8229600" imgH="5181600" progId="Equation.3">
                  <p:embed/>
                </p:oleObj>
              </mc:Choice>
              <mc:Fallback>
                <p:oleObj name="Equation" r:id="rId1" imgW="8229600" imgH="5181600" progId="Equation.3">
                  <p:embed/>
                  <p:pic>
                    <p:nvPicPr>
                      <p:cNvPr id="0" name="Object 4"/>
                      <p:cNvPicPr>
                        <a:picLocks noChangeAspect="1"/>
                      </p:cNvPicPr>
                      <p:nvPr/>
                    </p:nvPicPr>
                    <p:blipFill>
                      <a:blip r:embed="rId2"/>
                      <a:stretch>
                        <a:fillRect/>
                      </a:stretch>
                    </p:blipFill>
                    <p:spPr>
                      <a:xfrm>
                        <a:off x="1371600" y="976313"/>
                        <a:ext cx="944563" cy="623887"/>
                      </a:xfrm>
                      <a:prstGeom prst="rect">
                        <a:avLst/>
                      </a:prstGeom>
                      <a:noFill/>
                      <a:ln w="9525">
                        <a:noFill/>
                      </a:ln>
                    </p:spPr>
                  </p:pic>
                </p:oleObj>
              </mc:Fallback>
            </mc:AlternateContent>
          </a:graphicData>
        </a:graphic>
      </p:graphicFrame>
      <p:graphicFrame>
        <p:nvGraphicFramePr>
          <p:cNvPr id="5123" name="Object 5"/>
          <p:cNvGraphicFramePr>
            <a:graphicFrameLocks noChangeAspect="1"/>
          </p:cNvGraphicFramePr>
          <p:nvPr/>
        </p:nvGraphicFramePr>
        <p:xfrm>
          <a:off x="4191000" y="1066800"/>
          <a:ext cx="361950" cy="457200"/>
        </p:xfrm>
        <a:graphic>
          <a:graphicData uri="http://schemas.openxmlformats.org/presentationml/2006/ole">
            <mc:AlternateContent xmlns:mc="http://schemas.openxmlformats.org/markup-compatibility/2006">
              <mc:Choice xmlns:v="urn:schemas-microsoft-com:vml" Requires="v">
                <p:oleObj spid="_x0000_s9218" name="公式" r:id="rId3" imgW="4572000" imgH="5791200" progId="Equation.3">
                  <p:embed/>
                </p:oleObj>
              </mc:Choice>
              <mc:Fallback>
                <p:oleObj name="公式" r:id="rId3" imgW="4572000" imgH="5791200" progId="Equation.3">
                  <p:embed/>
                  <p:pic>
                    <p:nvPicPr>
                      <p:cNvPr id="0" name="Object 5"/>
                      <p:cNvPicPr>
                        <a:picLocks noChangeAspect="1"/>
                      </p:cNvPicPr>
                      <p:nvPr/>
                    </p:nvPicPr>
                    <p:blipFill>
                      <a:blip r:embed="rId4"/>
                      <a:stretch>
                        <a:fillRect/>
                      </a:stretch>
                    </p:blipFill>
                    <p:spPr>
                      <a:xfrm>
                        <a:off x="4191000" y="1066800"/>
                        <a:ext cx="361950" cy="457200"/>
                      </a:xfrm>
                      <a:prstGeom prst="rect">
                        <a:avLst/>
                      </a:prstGeom>
                      <a:noFill/>
                      <a:ln w="9525">
                        <a:noFill/>
                      </a:ln>
                    </p:spPr>
                  </p:pic>
                </p:oleObj>
              </mc:Fallback>
            </mc:AlternateContent>
          </a:graphicData>
        </a:graphic>
      </p:graphicFrame>
      <p:graphicFrame>
        <p:nvGraphicFramePr>
          <p:cNvPr id="5124" name="Object 6"/>
          <p:cNvGraphicFramePr>
            <a:graphicFrameLocks noChangeAspect="1"/>
          </p:cNvGraphicFramePr>
          <p:nvPr/>
        </p:nvGraphicFramePr>
        <p:xfrm>
          <a:off x="5889625" y="990600"/>
          <a:ext cx="587375" cy="468313"/>
        </p:xfrm>
        <a:graphic>
          <a:graphicData uri="http://schemas.openxmlformats.org/presentationml/2006/ole">
            <mc:AlternateContent xmlns:mc="http://schemas.openxmlformats.org/markup-compatibility/2006">
              <mc:Choice xmlns:v="urn:schemas-microsoft-com:vml" Requires="v">
                <p:oleObj spid="_x0000_s9219" name="公式" r:id="rId5" imgW="7620000" imgH="5791200" progId="Equation.3">
                  <p:embed/>
                </p:oleObj>
              </mc:Choice>
              <mc:Fallback>
                <p:oleObj name="公式" r:id="rId5" imgW="7620000" imgH="5791200" progId="Equation.3">
                  <p:embed/>
                  <p:pic>
                    <p:nvPicPr>
                      <p:cNvPr id="0" name="Object 6"/>
                      <p:cNvPicPr>
                        <a:picLocks noChangeAspect="1"/>
                      </p:cNvPicPr>
                      <p:nvPr/>
                    </p:nvPicPr>
                    <p:blipFill>
                      <a:blip r:embed="rId6"/>
                      <a:stretch>
                        <a:fillRect/>
                      </a:stretch>
                    </p:blipFill>
                    <p:spPr>
                      <a:xfrm>
                        <a:off x="5889625" y="990600"/>
                        <a:ext cx="587375" cy="468313"/>
                      </a:xfrm>
                      <a:prstGeom prst="rect">
                        <a:avLst/>
                      </a:prstGeom>
                      <a:noFill/>
                      <a:ln w="9525">
                        <a:noFill/>
                      </a:ln>
                    </p:spPr>
                  </p:pic>
                </p:oleObj>
              </mc:Fallback>
            </mc:AlternateContent>
          </a:graphicData>
        </a:graphic>
      </p:graphicFrame>
    </p:spTree>
    <p:controls>
      <mc:AlternateContent xmlns:mc="http://schemas.openxmlformats.org/markup-compatibility/2006">
        <mc:Choice xmlns:v="urn:schemas-microsoft-com:vml" Requires="v">
          <p:control spid="9221" name="" r:id="rId7" imgW="7696200" imgH="4572000"/>
        </mc:Choice>
        <mc:Fallback>
          <p:control name="" r:id="rId7" imgW="7696200" imgH="4572000">
            <p:pic>
              <p:nvPicPr>
                <p:cNvPr id="0" name="ShockwaveFlash1"/>
                <p:cNvPicPr/>
                <p:nvPr/>
              </p:nvPicPr>
              <p:blipFill>
                <a:blip r:embed="rId8"/>
                <a:stretch>
                  <a:fillRect/>
                </a:stretch>
              </p:blipFill>
              <p:spPr>
                <a:xfrm>
                  <a:off x="757555" y="1600200"/>
                  <a:ext cx="7696200" cy="4572000"/>
                </a:xfrm>
                <a:prstGeom prst="rect">
                  <a:avLst/>
                </a:prstGeom>
              </p:spPr>
            </p:pic>
          </p:control>
        </mc:Fallback>
      </mc:AlternateContent>
    </p:controls>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灯片编号占位符 1"/>
          <p:cNvSpPr>
            <a:spLocks noGrp="1"/>
          </p:cNvSpPr>
          <p:nvPr>
            <p:ph type="sldNum" sz="quarter" idx="10"/>
          </p:nvPr>
        </p:nvSpPr>
        <p:spPr>
          <a:noFill/>
        </p:spPr>
        <p:txBody>
          <a:bodyPr/>
          <a:lstStyle/>
          <a:p>
            <a:fld id="{321DA206-38C3-4E44-9D95-2EE3DECD8CA5}" type="slidenum">
              <a:rPr lang="en-US" altLang="zh-CN"/>
            </a:fld>
            <a:endParaRPr lang="en-US" altLang="zh-CN"/>
          </a:p>
        </p:txBody>
      </p:sp>
      <p:grpSp>
        <p:nvGrpSpPr>
          <p:cNvPr id="2" name="Group 11"/>
          <p:cNvGrpSpPr/>
          <p:nvPr/>
        </p:nvGrpSpPr>
        <p:grpSpPr bwMode="auto">
          <a:xfrm>
            <a:off x="762000" y="914400"/>
            <a:ext cx="8077200" cy="617538"/>
            <a:chOff x="480" y="576"/>
            <a:chExt cx="4992" cy="389"/>
          </a:xfrm>
        </p:grpSpPr>
        <p:sp>
          <p:nvSpPr>
            <p:cNvPr id="19460" name="Text Box 4"/>
            <p:cNvSpPr txBox="1">
              <a:spLocks noChangeArrowheads="1"/>
            </p:cNvSpPr>
            <p:nvPr/>
          </p:nvSpPr>
          <p:spPr bwMode="auto">
            <a:xfrm>
              <a:off x="480" y="594"/>
              <a:ext cx="4992" cy="371"/>
            </a:xfrm>
            <a:prstGeom prst="rect">
              <a:avLst/>
            </a:prstGeom>
            <a:gradFill rotWithShape="0">
              <a:gsLst>
                <a:gs pos="0">
                  <a:schemeClr val="accent1"/>
                </a:gs>
                <a:gs pos="50000">
                  <a:srgbClr val="FFFFFF"/>
                </a:gs>
                <a:gs pos="100000">
                  <a:schemeClr val="accent1"/>
                </a:gs>
              </a:gsLst>
              <a:lin ang="5400000" scaled="1"/>
            </a:gradFill>
            <a:ln w="9525">
              <a:solidFill>
                <a:schemeClr val="tx1"/>
              </a:solidFill>
              <a:miter lim="800000"/>
            </a:ln>
            <a:effectLst/>
          </p:spPr>
          <p:txBody>
            <a:bodyPr>
              <a:spAutoFit/>
            </a:bodyPr>
            <a:lstStyle/>
            <a:p>
              <a:pPr>
                <a:defRPr/>
              </a:pPr>
              <a:r>
                <a:rPr lang="en-US" altLang="zh-CN" sz="3200" b="1">
                  <a:solidFill>
                    <a:srgbClr val="CC3300"/>
                  </a:solidFill>
                  <a:latin typeface="宋体" pitchFamily="2" charset="-122"/>
                  <a:sym typeface="Symbol" pitchFamily="18" charset="2"/>
                </a:rPr>
                <a:t>(</a:t>
              </a:r>
              <a:r>
                <a:rPr lang="en-US" altLang="zh-CN" sz="3200" b="1">
                  <a:solidFill>
                    <a:srgbClr val="CC3300"/>
                  </a:solidFill>
                  <a:latin typeface="Times New Roman" panose="02020503050405090304" pitchFamily="18" charset="0"/>
                  <a:sym typeface="Symbol" pitchFamily="18" charset="2"/>
                </a:rPr>
                <a:t>2</a:t>
              </a:r>
              <a:r>
                <a:rPr lang="en-US" altLang="zh-CN" sz="3200" b="1">
                  <a:solidFill>
                    <a:srgbClr val="CC3300"/>
                  </a:solidFill>
                  <a:latin typeface="宋体" pitchFamily="2" charset="-122"/>
                  <a:sym typeface="Symbol" pitchFamily="18" charset="2"/>
                </a:rPr>
                <a:t>)     </a:t>
              </a:r>
              <a:r>
                <a:rPr lang="zh-CN" altLang="en-US" sz="2800" b="1">
                  <a:solidFill>
                    <a:srgbClr val="000000"/>
                  </a:solidFill>
                  <a:latin typeface="Times New Roman" panose="02020503050405090304" pitchFamily="18" charset="0"/>
                  <a:sym typeface="Symbol" pitchFamily="18" charset="2"/>
                </a:rPr>
                <a:t>一定时</a:t>
              </a:r>
              <a:r>
                <a:rPr lang="en-US" altLang="zh-CN" sz="2800" b="1">
                  <a:solidFill>
                    <a:srgbClr val="000000"/>
                  </a:solidFill>
                  <a:latin typeface="宋体" pitchFamily="2" charset="-122"/>
                  <a:sym typeface="Symbol" pitchFamily="18" charset="2"/>
                </a:rPr>
                <a:t>,</a:t>
              </a:r>
              <a:r>
                <a:rPr lang="zh-CN" altLang="en-US" sz="2800" b="1">
                  <a:solidFill>
                    <a:srgbClr val="000000"/>
                  </a:solidFill>
                  <a:latin typeface="Times New Roman" panose="02020503050405090304" pitchFamily="18" charset="0"/>
                </a:rPr>
                <a:t>条纹间距      与       的关系如何？</a:t>
              </a:r>
              <a:endParaRPr lang="zh-CN" altLang="en-US" sz="2800" b="1">
                <a:solidFill>
                  <a:srgbClr val="000000"/>
                </a:solidFill>
                <a:latin typeface="Times New Roman" panose="02020503050405090304" pitchFamily="18" charset="0"/>
              </a:endParaRPr>
            </a:p>
          </p:txBody>
        </p:sp>
        <p:graphicFrame>
          <p:nvGraphicFramePr>
            <p:cNvPr id="6147" name="Object 5"/>
            <p:cNvGraphicFramePr>
              <a:graphicFrameLocks noChangeAspect="1"/>
            </p:cNvGraphicFramePr>
            <p:nvPr/>
          </p:nvGraphicFramePr>
          <p:xfrm>
            <a:off x="3764" y="576"/>
            <a:ext cx="508" cy="387"/>
          </p:xfrm>
          <a:graphic>
            <a:graphicData uri="http://schemas.openxmlformats.org/presentationml/2006/ole">
              <mc:AlternateContent xmlns:mc="http://schemas.openxmlformats.org/markup-compatibility/2006">
                <mc:Choice xmlns:v="urn:schemas-microsoft-com:vml" Requires="v">
                  <p:oleObj spid="_x0000_s10241" name="Equation" r:id="rId1" imgW="5181600" imgH="4267200" progId="Equation.3">
                    <p:embed/>
                  </p:oleObj>
                </mc:Choice>
                <mc:Fallback>
                  <p:oleObj name="Equation" r:id="rId1" imgW="5181600" imgH="4267200" progId="Equation.3">
                    <p:embed/>
                    <p:pic>
                      <p:nvPicPr>
                        <p:cNvPr id="0" name="Object 5"/>
                        <p:cNvPicPr>
                          <a:picLocks noChangeAspect="1"/>
                        </p:cNvPicPr>
                        <p:nvPr/>
                      </p:nvPicPr>
                      <p:blipFill>
                        <a:blip r:embed="rId2"/>
                        <a:stretch>
                          <a:fillRect/>
                        </a:stretch>
                      </p:blipFill>
                      <p:spPr>
                        <a:xfrm>
                          <a:off x="3764" y="576"/>
                          <a:ext cx="508" cy="387"/>
                        </a:xfrm>
                        <a:prstGeom prst="rect">
                          <a:avLst/>
                        </a:prstGeom>
                        <a:noFill/>
                        <a:ln w="9525">
                          <a:noFill/>
                        </a:ln>
                      </p:spPr>
                    </p:pic>
                  </p:oleObj>
                </mc:Fallback>
              </mc:AlternateContent>
            </a:graphicData>
          </a:graphic>
        </p:graphicFrame>
        <p:graphicFrame>
          <p:nvGraphicFramePr>
            <p:cNvPr id="6148" name="Object 6"/>
            <p:cNvGraphicFramePr>
              <a:graphicFrameLocks noChangeAspect="1"/>
            </p:cNvGraphicFramePr>
            <p:nvPr/>
          </p:nvGraphicFramePr>
          <p:xfrm>
            <a:off x="3312" y="612"/>
            <a:ext cx="261" cy="343"/>
          </p:xfrm>
          <a:graphic>
            <a:graphicData uri="http://schemas.openxmlformats.org/presentationml/2006/ole">
              <mc:AlternateContent xmlns:mc="http://schemas.openxmlformats.org/markup-compatibility/2006">
                <mc:Choice xmlns:v="urn:schemas-microsoft-com:vml" Requires="v">
                  <p:oleObj spid="_x0000_s10242" name="Equation" r:id="rId3" imgW="3352800" imgH="4267200" progId="Equation.3">
                    <p:embed/>
                  </p:oleObj>
                </mc:Choice>
                <mc:Fallback>
                  <p:oleObj name="Equation" r:id="rId3" imgW="3352800" imgH="4267200" progId="Equation.3">
                    <p:embed/>
                    <p:pic>
                      <p:nvPicPr>
                        <p:cNvPr id="0" name="Object 6"/>
                        <p:cNvPicPr>
                          <a:picLocks noChangeAspect="1"/>
                        </p:cNvPicPr>
                        <p:nvPr/>
                      </p:nvPicPr>
                      <p:blipFill>
                        <a:blip r:embed="rId4"/>
                        <a:stretch>
                          <a:fillRect/>
                        </a:stretch>
                      </p:blipFill>
                      <p:spPr>
                        <a:xfrm>
                          <a:off x="3312" y="612"/>
                          <a:ext cx="261" cy="343"/>
                        </a:xfrm>
                        <a:prstGeom prst="rect">
                          <a:avLst/>
                        </a:prstGeom>
                        <a:noFill/>
                        <a:ln w="9525">
                          <a:noFill/>
                        </a:ln>
                      </p:spPr>
                    </p:pic>
                  </p:oleObj>
                </mc:Fallback>
              </mc:AlternateContent>
            </a:graphicData>
          </a:graphic>
        </p:graphicFrame>
        <p:graphicFrame>
          <p:nvGraphicFramePr>
            <p:cNvPr id="6149" name="Object 8"/>
            <p:cNvGraphicFramePr>
              <a:graphicFrameLocks noChangeAspect="1"/>
            </p:cNvGraphicFramePr>
            <p:nvPr/>
          </p:nvGraphicFramePr>
          <p:xfrm>
            <a:off x="912" y="594"/>
            <a:ext cx="624" cy="351"/>
          </p:xfrm>
          <a:graphic>
            <a:graphicData uri="http://schemas.openxmlformats.org/presentationml/2006/ole">
              <mc:AlternateContent xmlns:mc="http://schemas.openxmlformats.org/markup-compatibility/2006">
                <mc:Choice xmlns:v="urn:schemas-microsoft-com:vml" Requires="v">
                  <p:oleObj spid="_x0000_s10243" name="Equation" r:id="rId5" imgW="9448800" imgH="4267200" progId="Equation.3">
                    <p:embed/>
                  </p:oleObj>
                </mc:Choice>
                <mc:Fallback>
                  <p:oleObj name="Equation" r:id="rId5" imgW="9448800" imgH="4267200" progId="Equation.3">
                    <p:embed/>
                    <p:pic>
                      <p:nvPicPr>
                        <p:cNvPr id="0" name="Object 8"/>
                        <p:cNvPicPr>
                          <a:picLocks noChangeAspect="1"/>
                        </p:cNvPicPr>
                        <p:nvPr/>
                      </p:nvPicPr>
                      <p:blipFill>
                        <a:blip r:embed="rId6"/>
                        <a:stretch>
                          <a:fillRect/>
                        </a:stretch>
                      </p:blipFill>
                      <p:spPr>
                        <a:xfrm>
                          <a:off x="912" y="594"/>
                          <a:ext cx="624" cy="351"/>
                        </a:xfrm>
                        <a:prstGeom prst="rect">
                          <a:avLst/>
                        </a:prstGeom>
                        <a:noFill/>
                        <a:ln w="9525">
                          <a:noFill/>
                        </a:ln>
                      </p:spPr>
                    </p:pic>
                  </p:oleObj>
                </mc:Fallback>
              </mc:AlternateContent>
            </a:graphicData>
          </a:graphic>
        </p:graphicFrame>
      </p:grpSp>
    </p:spTree>
    <p:controls>
      <mc:AlternateContent xmlns:mc="http://schemas.openxmlformats.org/markup-compatibility/2006">
        <mc:Choice xmlns:v="urn:schemas-microsoft-com:vml" Requires="v">
          <p:control spid="10245" name="" r:id="rId7" imgW="6249987" imgH="4572000"/>
        </mc:Choice>
        <mc:Fallback>
          <p:control name="" r:id="rId7" imgW="6249987" imgH="4572000">
            <p:pic>
              <p:nvPicPr>
                <p:cNvPr id="0" name="ShockwaveFlash1"/>
                <p:cNvPicPr/>
                <p:nvPr/>
              </p:nvPicPr>
              <p:blipFill>
                <a:blip r:embed="rId8"/>
                <a:stretch>
                  <a:fillRect/>
                </a:stretch>
              </p:blipFill>
              <p:spPr>
                <a:xfrm>
                  <a:off x="1371600" y="1600200"/>
                  <a:ext cx="6249988" cy="4572000"/>
                </a:xfrm>
                <a:prstGeom prst="rect">
                  <a:avLst/>
                </a:prstGeom>
              </p:spPr>
            </p:pic>
          </p:control>
        </mc:Fallback>
      </mc:AlternateContent>
    </p:controls>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0"/>
          </p:nvPr>
        </p:nvSpPr>
        <p:spPr>
          <a:noFill/>
        </p:spPr>
        <p:txBody>
          <a:bodyPr/>
          <a:lstStyle/>
          <a:p>
            <a:fld id="{4BAE7346-432F-49D6-A980-635481BBD5E2}" type="slidenum">
              <a:rPr lang="en-US" altLang="zh-CN"/>
            </a:fld>
            <a:endParaRPr lang="en-US" altLang="zh-CN"/>
          </a:p>
        </p:txBody>
      </p:sp>
      <p:sp>
        <p:nvSpPr>
          <p:cNvPr id="14339" name="Text Box 2"/>
          <p:cNvSpPr txBox="1">
            <a:spLocks noChangeArrowheads="1"/>
          </p:cNvSpPr>
          <p:nvPr/>
        </p:nvSpPr>
        <p:spPr bwMode="auto">
          <a:xfrm>
            <a:off x="609600" y="990600"/>
            <a:ext cx="8229600" cy="4456113"/>
          </a:xfrm>
          <a:prstGeom prst="rect">
            <a:avLst/>
          </a:prstGeom>
          <a:noFill/>
          <a:ln w="9525">
            <a:noFill/>
            <a:miter lim="800000"/>
          </a:ln>
        </p:spPr>
        <p:txBody>
          <a:bodyPr>
            <a:spAutoFit/>
          </a:bodyPr>
          <a:lstStyle/>
          <a:p>
            <a:pPr>
              <a:spcBef>
                <a:spcPct val="20000"/>
              </a:spcBef>
            </a:pPr>
            <a:r>
              <a:rPr lang="zh-CN" altLang="en-US" sz="3600" b="1">
                <a:solidFill>
                  <a:srgbClr val="CC3300"/>
                </a:solidFill>
                <a:latin typeface="Times New Roman" panose="02020503050405090304" pitchFamily="18" charset="0"/>
              </a:rPr>
              <a:t>　</a:t>
            </a:r>
            <a:r>
              <a:rPr lang="zh-CN" altLang="en-US" sz="3200" b="1">
                <a:solidFill>
                  <a:srgbClr val="CC3300"/>
                </a:solidFill>
                <a:latin typeface="Times New Roman" panose="02020503050405090304" pitchFamily="18" charset="0"/>
              </a:rPr>
              <a:t>例</a:t>
            </a:r>
            <a:r>
              <a:rPr lang="en-US" altLang="zh-CN" sz="3200" b="1">
                <a:solidFill>
                  <a:srgbClr val="CC3300"/>
                </a:solidFill>
                <a:latin typeface="Times New Roman" panose="02020503050405090304" pitchFamily="18" charset="0"/>
              </a:rPr>
              <a:t>1 </a:t>
            </a:r>
            <a:r>
              <a:rPr lang="en-US" altLang="zh-CN" sz="3600" b="1">
                <a:solidFill>
                  <a:srgbClr val="CC3300"/>
                </a:solidFill>
                <a:latin typeface="Times New Roman" panose="02020503050405090304" pitchFamily="18" charset="0"/>
              </a:rPr>
              <a:t> </a:t>
            </a:r>
            <a:r>
              <a:rPr kumimoji="1" lang="zh-CN" altLang="en-US" sz="3200" b="1">
                <a:latin typeface="宋体" pitchFamily="2" charset="-122"/>
              </a:rPr>
              <a:t>在杨氏双缝干涉实验中，用波长</a:t>
            </a:r>
            <a:r>
              <a:rPr kumimoji="1" lang="zh-CN" altLang="en-US" sz="3200" i="1">
                <a:latin typeface="Times New Roman" panose="02020503050405090304" pitchFamily="18" charset="0"/>
                <a:sym typeface="Symbol" pitchFamily="18" charset="2"/>
              </a:rPr>
              <a:t></a:t>
            </a:r>
            <a:r>
              <a:rPr kumimoji="1" lang="en-US" altLang="zh-CN" sz="3200">
                <a:latin typeface="Times New Roman" panose="02020503050405090304" pitchFamily="18" charset="0"/>
                <a:sym typeface="Symbol" pitchFamily="18" charset="2"/>
              </a:rPr>
              <a:t>=589.3 nm</a:t>
            </a:r>
            <a:r>
              <a:rPr kumimoji="1" lang="zh-CN" altLang="en-US" sz="3200" b="1">
                <a:latin typeface="宋体" pitchFamily="2" charset="-122"/>
                <a:sym typeface="Symbol" pitchFamily="18" charset="2"/>
              </a:rPr>
              <a:t>的纳灯作光源，屏幕距双缝的距离</a:t>
            </a:r>
            <a:r>
              <a:rPr kumimoji="1" lang="en-US" altLang="zh-CN" sz="3200" i="1">
                <a:latin typeface="Times New Roman" panose="02020503050405090304" pitchFamily="18" charset="0"/>
                <a:sym typeface="Symbol" pitchFamily="18" charset="2"/>
              </a:rPr>
              <a:t>d’</a:t>
            </a:r>
            <a:r>
              <a:rPr kumimoji="1" lang="en-US" altLang="zh-CN" sz="3200">
                <a:latin typeface="Times New Roman" panose="02020503050405090304" pitchFamily="18" charset="0"/>
                <a:sym typeface="Symbol" pitchFamily="18" charset="2"/>
              </a:rPr>
              <a:t>=800 mm</a:t>
            </a:r>
            <a:r>
              <a:rPr kumimoji="1" lang="zh-CN" altLang="en-US" sz="3200" b="1">
                <a:latin typeface="Times New Roman" panose="02020503050405090304" pitchFamily="18" charset="0"/>
                <a:sym typeface="Symbol" pitchFamily="18" charset="2"/>
              </a:rPr>
              <a:t>，</a:t>
            </a:r>
            <a:r>
              <a:rPr kumimoji="1" lang="zh-CN" altLang="en-US" sz="3200" b="1">
                <a:latin typeface="宋体" pitchFamily="2" charset="-122"/>
                <a:sym typeface="Symbol" pitchFamily="18" charset="2"/>
              </a:rPr>
              <a:t>问：</a:t>
            </a:r>
            <a:endParaRPr kumimoji="1" lang="zh-CN" altLang="en-US" sz="3200" b="1">
              <a:latin typeface="宋体" pitchFamily="2" charset="-122"/>
              <a:sym typeface="Symbol" pitchFamily="18" charset="2"/>
            </a:endParaRPr>
          </a:p>
          <a:p>
            <a:pPr>
              <a:spcBef>
                <a:spcPct val="20000"/>
              </a:spcBef>
            </a:pPr>
            <a:r>
              <a:rPr lang="zh-CN" altLang="en-US" sz="3600" b="1">
                <a:solidFill>
                  <a:srgbClr val="CC3300"/>
                </a:solidFill>
                <a:latin typeface="Times New Roman" panose="02020503050405090304" pitchFamily="18" charset="0"/>
                <a:sym typeface="Symbol" pitchFamily="18" charset="2"/>
              </a:rPr>
              <a:t>　</a:t>
            </a:r>
            <a:r>
              <a:rPr lang="en-US" altLang="zh-CN" sz="3200" b="1">
                <a:solidFill>
                  <a:srgbClr val="CC3300"/>
                </a:solidFill>
                <a:latin typeface="宋体" pitchFamily="2" charset="-122"/>
                <a:sym typeface="Symbol" pitchFamily="18" charset="2"/>
              </a:rPr>
              <a:t>(</a:t>
            </a:r>
            <a:r>
              <a:rPr lang="en-US" altLang="zh-CN" sz="3200" b="1">
                <a:solidFill>
                  <a:srgbClr val="CC3300"/>
                </a:solidFill>
                <a:latin typeface="Times New Roman" panose="02020503050405090304" pitchFamily="18" charset="0"/>
                <a:sym typeface="Symbol" pitchFamily="18" charset="2"/>
              </a:rPr>
              <a:t>1</a:t>
            </a:r>
            <a:r>
              <a:rPr lang="en-US" altLang="zh-CN" sz="3200" b="1">
                <a:solidFill>
                  <a:srgbClr val="CC3300"/>
                </a:solidFill>
                <a:latin typeface="宋体" pitchFamily="2" charset="-122"/>
                <a:sym typeface="Symbol" pitchFamily="18" charset="2"/>
              </a:rPr>
              <a:t>)</a:t>
            </a:r>
            <a:r>
              <a:rPr kumimoji="1" lang="zh-CN" altLang="en-US" sz="3200" b="1">
                <a:latin typeface="宋体" pitchFamily="2" charset="-122"/>
                <a:sym typeface="Symbol" pitchFamily="18" charset="2"/>
              </a:rPr>
              <a:t>当双缝间距</a:t>
            </a:r>
            <a:r>
              <a:rPr kumimoji="1" lang="zh-CN" altLang="en-US" sz="3200">
                <a:latin typeface="Times New Roman" panose="02020503050405090304" pitchFamily="18" charset="0"/>
                <a:sym typeface="Symbol" pitchFamily="18" charset="2"/>
              </a:rPr>
              <a:t>１</a:t>
            </a:r>
            <a:r>
              <a:rPr kumimoji="1" lang="en-US" altLang="zh-CN" sz="3200">
                <a:latin typeface="Times New Roman" panose="02020503050405090304" pitchFamily="18" charset="0"/>
                <a:sym typeface="Symbol" pitchFamily="18" charset="2"/>
              </a:rPr>
              <a:t>mm</a:t>
            </a:r>
            <a:r>
              <a:rPr kumimoji="1" lang="zh-CN" altLang="en-US" sz="3200" b="1">
                <a:latin typeface="宋体" pitchFamily="2" charset="-122"/>
                <a:sym typeface="Symbol" pitchFamily="18" charset="2"/>
              </a:rPr>
              <a:t>时，两相邻明条纹中心间距是多少？</a:t>
            </a:r>
            <a:endParaRPr kumimoji="1" lang="zh-CN" altLang="en-US" sz="3200" b="1">
              <a:latin typeface="宋体" pitchFamily="2" charset="-122"/>
              <a:sym typeface="Symbol" pitchFamily="18" charset="2"/>
            </a:endParaRPr>
          </a:p>
          <a:p>
            <a:pPr>
              <a:spcBef>
                <a:spcPct val="20000"/>
              </a:spcBef>
            </a:pPr>
            <a:r>
              <a:rPr lang="zh-CN" altLang="en-US" sz="3600" b="1">
                <a:solidFill>
                  <a:srgbClr val="CC3300"/>
                </a:solidFill>
                <a:latin typeface="Times New Roman" panose="02020503050405090304" pitchFamily="18" charset="0"/>
                <a:sym typeface="Symbol" pitchFamily="18" charset="2"/>
              </a:rPr>
              <a:t>    </a:t>
            </a:r>
            <a:r>
              <a:rPr lang="en-US" altLang="zh-CN" sz="3200" b="1">
                <a:solidFill>
                  <a:srgbClr val="CC3300"/>
                </a:solidFill>
                <a:latin typeface="宋体" pitchFamily="2" charset="-122"/>
                <a:sym typeface="Symbol" pitchFamily="18" charset="2"/>
              </a:rPr>
              <a:t>(</a:t>
            </a:r>
            <a:r>
              <a:rPr lang="en-US" altLang="zh-CN" sz="3200" b="1">
                <a:solidFill>
                  <a:srgbClr val="CC3300"/>
                </a:solidFill>
                <a:latin typeface="Times New Roman" panose="02020503050405090304" pitchFamily="18" charset="0"/>
                <a:sym typeface="Symbol" pitchFamily="18" charset="2"/>
              </a:rPr>
              <a:t>2</a:t>
            </a:r>
            <a:r>
              <a:rPr lang="en-US" altLang="zh-CN" sz="3200" b="1">
                <a:solidFill>
                  <a:srgbClr val="CC3300"/>
                </a:solidFill>
                <a:latin typeface="宋体" pitchFamily="2" charset="-122"/>
                <a:sym typeface="Symbol" pitchFamily="18" charset="2"/>
              </a:rPr>
              <a:t>)</a:t>
            </a:r>
            <a:r>
              <a:rPr kumimoji="1" lang="zh-CN" altLang="en-US" sz="3200" b="1">
                <a:latin typeface="宋体" pitchFamily="2" charset="-122"/>
                <a:sym typeface="Symbol" pitchFamily="18" charset="2"/>
              </a:rPr>
              <a:t>假设双缝间距</a:t>
            </a:r>
            <a:r>
              <a:rPr kumimoji="1" lang="en-US" altLang="zh-CN" sz="3200">
                <a:latin typeface="Times New Roman" panose="02020503050405090304" pitchFamily="18" charset="0"/>
                <a:sym typeface="Symbol" pitchFamily="18" charset="2"/>
              </a:rPr>
              <a:t>10 mm</a:t>
            </a:r>
            <a:r>
              <a:rPr kumimoji="1" lang="zh-CN" altLang="en-US" sz="3200" b="1">
                <a:latin typeface="宋体" pitchFamily="2" charset="-122"/>
                <a:sym typeface="Symbol" pitchFamily="18" charset="2"/>
              </a:rPr>
              <a:t>，两相邻明条纹中心间距又是多少？</a:t>
            </a:r>
            <a:endParaRPr kumimoji="1" lang="zh-CN" altLang="en-US" sz="3200" b="1">
              <a:latin typeface="宋体" pitchFamily="2" charset="-122"/>
              <a:sym typeface="Symbol" pitchFamily="18" charset="2"/>
            </a:endParaRPr>
          </a:p>
          <a:p>
            <a:pPr>
              <a:spcBef>
                <a:spcPct val="50000"/>
              </a:spcBef>
            </a:pPr>
            <a:endParaRPr kumimoji="1" lang="en-US" altLang="zh-CN" sz="2400">
              <a:latin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灯片编号占位符 3"/>
          <p:cNvSpPr>
            <a:spLocks noGrp="1"/>
          </p:cNvSpPr>
          <p:nvPr>
            <p:ph type="sldNum" sz="quarter" idx="10"/>
          </p:nvPr>
        </p:nvSpPr>
        <p:spPr>
          <a:noFill/>
        </p:spPr>
        <p:txBody>
          <a:bodyPr/>
          <a:lstStyle/>
          <a:p>
            <a:fld id="{B5A31974-E5FF-4FE6-AFF2-5F1F9F83BE85}" type="slidenum">
              <a:rPr lang="en-US" altLang="zh-CN"/>
            </a:fld>
            <a:endParaRPr lang="en-US" altLang="zh-CN"/>
          </a:p>
        </p:txBody>
      </p:sp>
      <p:graphicFrame>
        <p:nvGraphicFramePr>
          <p:cNvPr id="21506" name="Object 2"/>
          <p:cNvGraphicFramePr>
            <a:graphicFrameLocks noChangeAspect="1"/>
          </p:cNvGraphicFramePr>
          <p:nvPr/>
        </p:nvGraphicFramePr>
        <p:xfrm>
          <a:off x="2498725" y="3460750"/>
          <a:ext cx="3427413" cy="1073150"/>
        </p:xfrm>
        <a:graphic>
          <a:graphicData uri="http://schemas.openxmlformats.org/presentationml/2006/ole">
            <mc:AlternateContent xmlns:mc="http://schemas.openxmlformats.org/markup-compatibility/2006">
              <mc:Choice xmlns:v="urn:schemas-microsoft-com:vml" Requires="v">
                <p:oleObj spid="_x0000_s11265" name="Equation" r:id="rId1" imgW="32004000" imgH="9448800" progId="Equation.3">
                  <p:embed/>
                </p:oleObj>
              </mc:Choice>
              <mc:Fallback>
                <p:oleObj name="Equation" r:id="rId1" imgW="32004000" imgH="9448800" progId="Equation.3">
                  <p:embed/>
                  <p:pic>
                    <p:nvPicPr>
                      <p:cNvPr id="0" name="Object 2"/>
                      <p:cNvPicPr>
                        <a:picLocks noChangeAspect="1"/>
                      </p:cNvPicPr>
                      <p:nvPr/>
                    </p:nvPicPr>
                    <p:blipFill>
                      <a:blip r:embed="rId2"/>
                      <a:stretch>
                        <a:fillRect/>
                      </a:stretch>
                    </p:blipFill>
                    <p:spPr>
                      <a:xfrm>
                        <a:off x="2498725" y="3460750"/>
                        <a:ext cx="3427413" cy="1073150"/>
                      </a:xfrm>
                      <a:prstGeom prst="rect">
                        <a:avLst/>
                      </a:prstGeom>
                      <a:noFill/>
                      <a:ln w="9525">
                        <a:noFill/>
                      </a:ln>
                    </p:spPr>
                  </p:pic>
                </p:oleObj>
              </mc:Fallback>
            </mc:AlternateContent>
          </a:graphicData>
        </a:graphic>
      </p:graphicFrame>
      <p:sp>
        <p:nvSpPr>
          <p:cNvPr id="7175" name="Rectangle 3"/>
          <p:cNvSpPr>
            <a:spLocks noChangeArrowheads="1"/>
          </p:cNvSpPr>
          <p:nvPr/>
        </p:nvSpPr>
        <p:spPr bwMode="auto">
          <a:xfrm>
            <a:off x="1041400" y="2919413"/>
            <a:ext cx="593725" cy="579437"/>
          </a:xfrm>
          <a:prstGeom prst="rect">
            <a:avLst/>
          </a:prstGeom>
          <a:noFill/>
          <a:ln w="9525">
            <a:noFill/>
            <a:miter lim="800000"/>
          </a:ln>
        </p:spPr>
        <p:txBody>
          <a:bodyPr wrap="none">
            <a:spAutoFit/>
          </a:bodyPr>
          <a:lstStyle/>
          <a:p>
            <a:r>
              <a:rPr lang="zh-CN" altLang="en-US" sz="3200" b="1">
                <a:solidFill>
                  <a:srgbClr val="CC0000"/>
                </a:solidFill>
                <a:latin typeface="Times New Roman" panose="02020503050405090304" pitchFamily="18" charset="0"/>
              </a:rPr>
              <a:t>解</a:t>
            </a:r>
            <a:endParaRPr lang="zh-CN" altLang="en-US" sz="3200" b="1">
              <a:solidFill>
                <a:srgbClr val="CC0000"/>
              </a:solidFill>
              <a:latin typeface="Times New Roman" panose="02020503050405090304" pitchFamily="18" charset="0"/>
            </a:endParaRPr>
          </a:p>
        </p:txBody>
      </p:sp>
      <p:sp>
        <p:nvSpPr>
          <p:cNvPr id="7176" name="Rectangle 4"/>
          <p:cNvSpPr>
            <a:spLocks noChangeArrowheads="1"/>
          </p:cNvSpPr>
          <p:nvPr/>
        </p:nvSpPr>
        <p:spPr bwMode="auto">
          <a:xfrm>
            <a:off x="1828800" y="2895600"/>
            <a:ext cx="4038600" cy="641350"/>
          </a:xfrm>
          <a:prstGeom prst="rect">
            <a:avLst/>
          </a:prstGeom>
          <a:noFill/>
          <a:ln w="9525">
            <a:noFill/>
            <a:miter lim="800000"/>
          </a:ln>
        </p:spPr>
        <p:txBody>
          <a:bodyPr>
            <a:spAutoFit/>
          </a:bodyPr>
          <a:lstStyle/>
          <a:p>
            <a:r>
              <a:rPr lang="en-US" altLang="zh-CN" sz="3200" b="1">
                <a:solidFill>
                  <a:srgbClr val="CC3300"/>
                </a:solidFill>
                <a:latin typeface="宋体" pitchFamily="2" charset="-122"/>
                <a:sym typeface="Symbol" pitchFamily="18" charset="2"/>
              </a:rPr>
              <a:t>(</a:t>
            </a:r>
            <a:r>
              <a:rPr lang="en-US" altLang="zh-CN" sz="3200" b="1">
                <a:solidFill>
                  <a:srgbClr val="CC3300"/>
                </a:solidFill>
                <a:latin typeface="Times New Roman" panose="02020503050405090304" pitchFamily="18" charset="0"/>
                <a:sym typeface="Symbol" pitchFamily="18" charset="2"/>
              </a:rPr>
              <a:t>1</a:t>
            </a:r>
            <a:r>
              <a:rPr lang="en-US" altLang="zh-CN" sz="3200" b="1">
                <a:solidFill>
                  <a:srgbClr val="CC3300"/>
                </a:solidFill>
                <a:latin typeface="宋体" pitchFamily="2" charset="-122"/>
                <a:sym typeface="Symbol" pitchFamily="18" charset="2"/>
              </a:rPr>
              <a:t>)</a:t>
            </a:r>
            <a:r>
              <a:rPr lang="en-US" altLang="zh-CN" sz="3600" b="1">
                <a:solidFill>
                  <a:srgbClr val="CC3300"/>
                </a:solidFill>
                <a:latin typeface="Times New Roman" panose="02020503050405090304" pitchFamily="18" charset="0"/>
                <a:sym typeface="Symbol" pitchFamily="18" charset="2"/>
              </a:rPr>
              <a:t> </a:t>
            </a:r>
            <a:r>
              <a:rPr lang="en-US" altLang="zh-CN" sz="3200" b="1" i="1">
                <a:solidFill>
                  <a:srgbClr val="000000"/>
                </a:solidFill>
                <a:latin typeface="Times New Roman" panose="02020503050405090304" pitchFamily="18" charset="0"/>
                <a:sym typeface="Symbol" pitchFamily="18" charset="2"/>
              </a:rPr>
              <a:t>d</a:t>
            </a:r>
            <a:r>
              <a:rPr lang="en-US" altLang="zh-CN" sz="3200" b="1">
                <a:solidFill>
                  <a:srgbClr val="000000"/>
                </a:solidFill>
                <a:latin typeface="Times New Roman" panose="02020503050405090304" pitchFamily="18" charset="0"/>
                <a:sym typeface="Symbol" pitchFamily="18" charset="2"/>
              </a:rPr>
              <a:t>=1 mm</a:t>
            </a:r>
            <a:r>
              <a:rPr lang="zh-CN" altLang="en-US" sz="3200" b="1">
                <a:solidFill>
                  <a:srgbClr val="000000"/>
                </a:solidFill>
                <a:latin typeface="Times New Roman" panose="02020503050405090304" pitchFamily="18" charset="0"/>
                <a:sym typeface="Symbol" pitchFamily="18" charset="2"/>
              </a:rPr>
              <a:t>时</a:t>
            </a:r>
            <a:r>
              <a:rPr lang="zh-CN" altLang="en-US" sz="3600" b="1">
                <a:solidFill>
                  <a:srgbClr val="CC3300"/>
                </a:solidFill>
                <a:latin typeface="Times New Roman" panose="02020503050405090304" pitchFamily="18" charset="0"/>
                <a:sym typeface="Symbol" pitchFamily="18" charset="2"/>
              </a:rPr>
              <a:t>  </a:t>
            </a:r>
            <a:endParaRPr lang="zh-CN" altLang="en-US" sz="3600" b="1">
              <a:solidFill>
                <a:srgbClr val="CC3300"/>
              </a:solidFill>
              <a:latin typeface="Times New Roman" panose="02020503050405090304" pitchFamily="18" charset="0"/>
              <a:sym typeface="Symbol" pitchFamily="18" charset="2"/>
            </a:endParaRPr>
          </a:p>
        </p:txBody>
      </p:sp>
      <p:sp>
        <p:nvSpPr>
          <p:cNvPr id="21509" name="Rectangle 5"/>
          <p:cNvSpPr>
            <a:spLocks noChangeArrowheads="1"/>
          </p:cNvSpPr>
          <p:nvPr/>
        </p:nvSpPr>
        <p:spPr bwMode="auto">
          <a:xfrm>
            <a:off x="1828800" y="4387850"/>
            <a:ext cx="4191000" cy="641350"/>
          </a:xfrm>
          <a:prstGeom prst="rect">
            <a:avLst/>
          </a:prstGeom>
          <a:noFill/>
          <a:ln w="9525">
            <a:noFill/>
            <a:miter lim="800000"/>
          </a:ln>
        </p:spPr>
        <p:txBody>
          <a:bodyPr>
            <a:spAutoFit/>
          </a:bodyPr>
          <a:lstStyle/>
          <a:p>
            <a:r>
              <a:rPr lang="en-US" altLang="zh-CN" sz="3200" b="1">
                <a:solidFill>
                  <a:srgbClr val="CC3300"/>
                </a:solidFill>
                <a:latin typeface="宋体" pitchFamily="2" charset="-122"/>
                <a:sym typeface="Symbol" pitchFamily="18" charset="2"/>
              </a:rPr>
              <a:t>(</a:t>
            </a:r>
            <a:r>
              <a:rPr lang="en-US" altLang="zh-CN" sz="3200" b="1">
                <a:solidFill>
                  <a:srgbClr val="CC3300"/>
                </a:solidFill>
                <a:latin typeface="Times New Roman" panose="02020503050405090304" pitchFamily="18" charset="0"/>
                <a:sym typeface="Symbol" pitchFamily="18" charset="2"/>
              </a:rPr>
              <a:t>2</a:t>
            </a:r>
            <a:r>
              <a:rPr lang="en-US" altLang="zh-CN" sz="3200" b="1">
                <a:solidFill>
                  <a:srgbClr val="CC3300"/>
                </a:solidFill>
                <a:latin typeface="宋体" pitchFamily="2" charset="-122"/>
                <a:sym typeface="Symbol" pitchFamily="18" charset="2"/>
              </a:rPr>
              <a:t>)</a:t>
            </a:r>
            <a:r>
              <a:rPr lang="en-US" altLang="zh-CN" sz="3600" b="1">
                <a:solidFill>
                  <a:srgbClr val="CC3300"/>
                </a:solidFill>
                <a:latin typeface="Times New Roman" panose="02020503050405090304" pitchFamily="18" charset="0"/>
                <a:sym typeface="Symbol" pitchFamily="18" charset="2"/>
              </a:rPr>
              <a:t> </a:t>
            </a:r>
            <a:r>
              <a:rPr lang="en-US" altLang="zh-CN" sz="3200" b="1" i="1">
                <a:solidFill>
                  <a:srgbClr val="000000"/>
                </a:solidFill>
                <a:latin typeface="Times New Roman" panose="02020503050405090304" pitchFamily="18" charset="0"/>
                <a:sym typeface="Symbol" pitchFamily="18" charset="2"/>
              </a:rPr>
              <a:t>d</a:t>
            </a:r>
            <a:r>
              <a:rPr lang="en-US" altLang="zh-CN" sz="3200" b="1">
                <a:solidFill>
                  <a:srgbClr val="000000"/>
                </a:solidFill>
                <a:latin typeface="Times New Roman" panose="02020503050405090304" pitchFamily="18" charset="0"/>
                <a:sym typeface="Symbol" pitchFamily="18" charset="2"/>
              </a:rPr>
              <a:t>=10 mm</a:t>
            </a:r>
            <a:r>
              <a:rPr lang="zh-CN" altLang="en-US" sz="3200" b="1">
                <a:solidFill>
                  <a:srgbClr val="000000"/>
                </a:solidFill>
                <a:latin typeface="Times New Roman" panose="02020503050405090304" pitchFamily="18" charset="0"/>
                <a:sym typeface="Symbol" pitchFamily="18" charset="2"/>
              </a:rPr>
              <a:t>时</a:t>
            </a:r>
            <a:r>
              <a:rPr lang="zh-CN" altLang="en-US" sz="3600" b="1">
                <a:solidFill>
                  <a:srgbClr val="CC3300"/>
                </a:solidFill>
                <a:latin typeface="Times New Roman" panose="02020503050405090304" pitchFamily="18" charset="0"/>
                <a:sym typeface="Symbol" pitchFamily="18" charset="2"/>
              </a:rPr>
              <a:t>  </a:t>
            </a:r>
            <a:endParaRPr lang="zh-CN" altLang="en-US" sz="3600" b="1">
              <a:solidFill>
                <a:srgbClr val="CC3300"/>
              </a:solidFill>
              <a:latin typeface="Times New Roman" panose="02020503050405090304" pitchFamily="18" charset="0"/>
              <a:sym typeface="Symbol" pitchFamily="18" charset="2"/>
            </a:endParaRPr>
          </a:p>
        </p:txBody>
      </p:sp>
      <p:graphicFrame>
        <p:nvGraphicFramePr>
          <p:cNvPr id="21510" name="Object 6"/>
          <p:cNvGraphicFramePr>
            <a:graphicFrameLocks noChangeAspect="1"/>
          </p:cNvGraphicFramePr>
          <p:nvPr/>
        </p:nvGraphicFramePr>
        <p:xfrm>
          <a:off x="2574925" y="5006975"/>
          <a:ext cx="3587750" cy="1062038"/>
        </p:xfrm>
        <a:graphic>
          <a:graphicData uri="http://schemas.openxmlformats.org/presentationml/2006/ole">
            <mc:AlternateContent xmlns:mc="http://schemas.openxmlformats.org/markup-compatibility/2006">
              <mc:Choice xmlns:v="urn:schemas-microsoft-com:vml" Requires="v">
                <p:oleObj spid="_x0000_s11266" name="Equation" r:id="rId3" imgW="33832800" imgH="9448800" progId="Equation.3">
                  <p:embed/>
                </p:oleObj>
              </mc:Choice>
              <mc:Fallback>
                <p:oleObj name="Equation" r:id="rId3" imgW="33832800" imgH="9448800" progId="Equation.3">
                  <p:embed/>
                  <p:pic>
                    <p:nvPicPr>
                      <p:cNvPr id="0" name="Object 6"/>
                      <p:cNvPicPr>
                        <a:picLocks noChangeAspect="1"/>
                      </p:cNvPicPr>
                      <p:nvPr/>
                    </p:nvPicPr>
                    <p:blipFill>
                      <a:blip r:embed="rId4"/>
                      <a:stretch>
                        <a:fillRect/>
                      </a:stretch>
                    </p:blipFill>
                    <p:spPr>
                      <a:xfrm>
                        <a:off x="2574925" y="5006975"/>
                        <a:ext cx="3587750" cy="1062038"/>
                      </a:xfrm>
                      <a:prstGeom prst="rect">
                        <a:avLst/>
                      </a:prstGeom>
                      <a:noFill/>
                      <a:ln w="9525">
                        <a:noFill/>
                      </a:ln>
                    </p:spPr>
                  </p:pic>
                </p:oleObj>
              </mc:Fallback>
            </mc:AlternateContent>
          </a:graphicData>
        </a:graphic>
      </p:graphicFrame>
      <p:sp>
        <p:nvSpPr>
          <p:cNvPr id="7178" name="Rectangle 7"/>
          <p:cNvSpPr>
            <a:spLocks noChangeArrowheads="1"/>
          </p:cNvSpPr>
          <p:nvPr/>
        </p:nvSpPr>
        <p:spPr bwMode="auto">
          <a:xfrm>
            <a:off x="1691680" y="404664"/>
            <a:ext cx="1003300" cy="579438"/>
          </a:xfrm>
          <a:prstGeom prst="rect">
            <a:avLst/>
          </a:prstGeom>
          <a:noFill/>
          <a:ln w="9525">
            <a:noFill/>
            <a:miter lim="800000"/>
          </a:ln>
        </p:spPr>
        <p:txBody>
          <a:bodyPr wrap="none">
            <a:spAutoFit/>
          </a:bodyPr>
          <a:lstStyle/>
          <a:p>
            <a:r>
              <a:rPr lang="zh-CN" altLang="en-US" sz="3200" b="1" dirty="0">
                <a:solidFill>
                  <a:srgbClr val="CC0000"/>
                </a:solidFill>
                <a:latin typeface="Times New Roman" panose="02020503050405090304" pitchFamily="18" charset="0"/>
              </a:rPr>
              <a:t>已知</a:t>
            </a:r>
            <a:endParaRPr lang="zh-CN" altLang="en-US" sz="3200" b="1" dirty="0">
              <a:solidFill>
                <a:srgbClr val="CC0000"/>
              </a:solidFill>
              <a:latin typeface="Times New Roman" panose="02020503050405090304" pitchFamily="18" charset="0"/>
            </a:endParaRPr>
          </a:p>
        </p:txBody>
      </p:sp>
      <p:sp>
        <p:nvSpPr>
          <p:cNvPr id="7179" name="Rectangle 8"/>
          <p:cNvSpPr>
            <a:spLocks noChangeArrowheads="1"/>
          </p:cNvSpPr>
          <p:nvPr/>
        </p:nvSpPr>
        <p:spPr bwMode="auto">
          <a:xfrm>
            <a:off x="1981200" y="914400"/>
            <a:ext cx="2219325" cy="579438"/>
          </a:xfrm>
          <a:prstGeom prst="rect">
            <a:avLst/>
          </a:prstGeom>
          <a:noFill/>
          <a:ln w="9525">
            <a:noFill/>
            <a:miter lim="800000"/>
          </a:ln>
        </p:spPr>
        <p:txBody>
          <a:bodyPr wrap="none">
            <a:spAutoFit/>
          </a:bodyPr>
          <a:lstStyle/>
          <a:p>
            <a:r>
              <a:rPr kumimoji="1" lang="en-US" altLang="zh-CN" sz="3200" b="1" i="1" dirty="0">
                <a:latin typeface="Times New Roman" panose="02020503050405090304" pitchFamily="18" charset="0"/>
                <a:sym typeface="Symbol" pitchFamily="18" charset="2"/>
              </a:rPr>
              <a:t></a:t>
            </a:r>
            <a:r>
              <a:rPr kumimoji="1" lang="en-US" altLang="zh-CN" sz="3200" b="1" dirty="0">
                <a:latin typeface="Times New Roman" panose="02020503050405090304" pitchFamily="18" charset="0"/>
                <a:sym typeface="Symbol" pitchFamily="18" charset="2"/>
              </a:rPr>
              <a:t>=589.3 nm</a:t>
            </a:r>
            <a:endParaRPr kumimoji="1" lang="en-US" altLang="zh-CN" sz="3200" b="1" dirty="0">
              <a:latin typeface="Times New Roman" panose="02020503050405090304" pitchFamily="18" charset="0"/>
              <a:sym typeface="Symbol" pitchFamily="18" charset="2"/>
            </a:endParaRPr>
          </a:p>
        </p:txBody>
      </p:sp>
      <p:sp>
        <p:nvSpPr>
          <p:cNvPr id="7181" name="Rectangle 10"/>
          <p:cNvSpPr>
            <a:spLocks noChangeArrowheads="1"/>
          </p:cNvSpPr>
          <p:nvPr/>
        </p:nvSpPr>
        <p:spPr bwMode="auto">
          <a:xfrm>
            <a:off x="993775" y="1524000"/>
            <a:ext cx="593725" cy="579438"/>
          </a:xfrm>
          <a:prstGeom prst="rect">
            <a:avLst/>
          </a:prstGeom>
          <a:noFill/>
          <a:ln w="9525">
            <a:noFill/>
            <a:miter lim="800000"/>
          </a:ln>
        </p:spPr>
        <p:txBody>
          <a:bodyPr wrap="none">
            <a:spAutoFit/>
          </a:bodyPr>
          <a:lstStyle/>
          <a:p>
            <a:r>
              <a:rPr lang="zh-CN" altLang="en-US" sz="3200" b="1">
                <a:solidFill>
                  <a:srgbClr val="CC0000"/>
                </a:solidFill>
                <a:latin typeface="Times New Roman" panose="02020503050405090304" pitchFamily="18" charset="0"/>
              </a:rPr>
              <a:t>求</a:t>
            </a:r>
            <a:endParaRPr lang="zh-CN" altLang="en-US" sz="3200" b="1">
              <a:solidFill>
                <a:srgbClr val="CC0000"/>
              </a:solidFill>
              <a:latin typeface="Times New Roman" panose="02020503050405090304" pitchFamily="18" charset="0"/>
            </a:endParaRPr>
          </a:p>
        </p:txBody>
      </p:sp>
      <p:sp>
        <p:nvSpPr>
          <p:cNvPr id="7182" name="Rectangle 11"/>
          <p:cNvSpPr>
            <a:spLocks noChangeArrowheads="1"/>
          </p:cNvSpPr>
          <p:nvPr/>
        </p:nvSpPr>
        <p:spPr bwMode="auto">
          <a:xfrm>
            <a:off x="1828800" y="1524000"/>
            <a:ext cx="4038600" cy="641350"/>
          </a:xfrm>
          <a:prstGeom prst="rect">
            <a:avLst/>
          </a:prstGeom>
          <a:noFill/>
          <a:ln w="9525">
            <a:noFill/>
            <a:miter lim="800000"/>
          </a:ln>
        </p:spPr>
        <p:txBody>
          <a:bodyPr>
            <a:spAutoFit/>
          </a:bodyPr>
          <a:lstStyle/>
          <a:p>
            <a:r>
              <a:rPr lang="en-US" altLang="zh-CN" sz="3200" b="1">
                <a:solidFill>
                  <a:srgbClr val="CC3300"/>
                </a:solidFill>
                <a:latin typeface="宋体" pitchFamily="2" charset="-122"/>
                <a:sym typeface="Symbol" pitchFamily="18" charset="2"/>
              </a:rPr>
              <a:t>(</a:t>
            </a:r>
            <a:r>
              <a:rPr lang="en-US" altLang="zh-CN" sz="3200" b="1">
                <a:solidFill>
                  <a:srgbClr val="CC3300"/>
                </a:solidFill>
                <a:latin typeface="Times New Roman" panose="02020503050405090304" pitchFamily="18" charset="0"/>
                <a:sym typeface="Symbol" pitchFamily="18" charset="2"/>
              </a:rPr>
              <a:t>1</a:t>
            </a:r>
            <a:r>
              <a:rPr lang="en-US" altLang="zh-CN" sz="3200" b="1">
                <a:solidFill>
                  <a:srgbClr val="CC3300"/>
                </a:solidFill>
                <a:latin typeface="宋体" pitchFamily="2" charset="-122"/>
                <a:sym typeface="Symbol" pitchFamily="18" charset="2"/>
              </a:rPr>
              <a:t>)</a:t>
            </a:r>
            <a:r>
              <a:rPr lang="en-US" altLang="zh-CN" sz="3600" b="1">
                <a:solidFill>
                  <a:srgbClr val="CC3300"/>
                </a:solidFill>
                <a:latin typeface="Times New Roman" panose="02020503050405090304" pitchFamily="18" charset="0"/>
                <a:sym typeface="Symbol" pitchFamily="18" charset="2"/>
              </a:rPr>
              <a:t> </a:t>
            </a:r>
            <a:r>
              <a:rPr lang="en-US" altLang="zh-CN" sz="3200" b="1" i="1">
                <a:solidFill>
                  <a:srgbClr val="000000"/>
                </a:solidFill>
                <a:latin typeface="Times New Roman" panose="02020503050405090304" pitchFamily="18" charset="0"/>
                <a:sym typeface="Symbol" pitchFamily="18" charset="2"/>
              </a:rPr>
              <a:t>d</a:t>
            </a:r>
            <a:r>
              <a:rPr lang="en-US" altLang="zh-CN" sz="3200" b="1">
                <a:solidFill>
                  <a:srgbClr val="000000"/>
                </a:solidFill>
                <a:latin typeface="Times New Roman" panose="02020503050405090304" pitchFamily="18" charset="0"/>
                <a:sym typeface="Symbol" pitchFamily="18" charset="2"/>
              </a:rPr>
              <a:t>=1 mm</a:t>
            </a:r>
            <a:r>
              <a:rPr lang="zh-CN" altLang="en-US" sz="3200" b="1">
                <a:solidFill>
                  <a:srgbClr val="000000"/>
                </a:solidFill>
                <a:latin typeface="Times New Roman" panose="02020503050405090304" pitchFamily="18" charset="0"/>
                <a:sym typeface="Symbol" pitchFamily="18" charset="2"/>
              </a:rPr>
              <a:t>时</a:t>
            </a:r>
            <a:r>
              <a:rPr lang="zh-CN" altLang="en-US" sz="3600" b="1">
                <a:solidFill>
                  <a:srgbClr val="CC3300"/>
                </a:solidFill>
                <a:latin typeface="Times New Roman" panose="02020503050405090304" pitchFamily="18" charset="0"/>
                <a:sym typeface="Symbol" pitchFamily="18" charset="2"/>
              </a:rPr>
              <a:t>  </a:t>
            </a:r>
            <a:endParaRPr lang="zh-CN" altLang="en-US" sz="3600" b="1">
              <a:solidFill>
                <a:srgbClr val="CC3300"/>
              </a:solidFill>
              <a:latin typeface="Times New Roman" panose="02020503050405090304" pitchFamily="18" charset="0"/>
              <a:sym typeface="Symbol" pitchFamily="18" charset="2"/>
            </a:endParaRPr>
          </a:p>
        </p:txBody>
      </p:sp>
      <p:sp>
        <p:nvSpPr>
          <p:cNvPr id="7183" name="Rectangle 15"/>
          <p:cNvSpPr>
            <a:spLocks noChangeArrowheads="1"/>
          </p:cNvSpPr>
          <p:nvPr/>
        </p:nvSpPr>
        <p:spPr bwMode="auto">
          <a:xfrm>
            <a:off x="1828800" y="2178050"/>
            <a:ext cx="4191000" cy="641350"/>
          </a:xfrm>
          <a:prstGeom prst="rect">
            <a:avLst/>
          </a:prstGeom>
          <a:noFill/>
          <a:ln w="9525">
            <a:noFill/>
            <a:miter lim="800000"/>
          </a:ln>
        </p:spPr>
        <p:txBody>
          <a:bodyPr>
            <a:spAutoFit/>
          </a:bodyPr>
          <a:lstStyle/>
          <a:p>
            <a:r>
              <a:rPr lang="en-US" altLang="zh-CN" sz="3200" b="1">
                <a:solidFill>
                  <a:srgbClr val="CC3300"/>
                </a:solidFill>
                <a:latin typeface="宋体" pitchFamily="2" charset="-122"/>
                <a:sym typeface="Symbol" pitchFamily="18" charset="2"/>
              </a:rPr>
              <a:t>(</a:t>
            </a:r>
            <a:r>
              <a:rPr lang="en-US" altLang="zh-CN" sz="3200" b="1">
                <a:solidFill>
                  <a:srgbClr val="CC3300"/>
                </a:solidFill>
                <a:latin typeface="Times New Roman" panose="02020503050405090304" pitchFamily="18" charset="0"/>
                <a:sym typeface="Symbol" pitchFamily="18" charset="2"/>
              </a:rPr>
              <a:t>2</a:t>
            </a:r>
            <a:r>
              <a:rPr lang="en-US" altLang="zh-CN" sz="3200" b="1">
                <a:solidFill>
                  <a:srgbClr val="CC3300"/>
                </a:solidFill>
                <a:latin typeface="宋体" pitchFamily="2" charset="-122"/>
                <a:sym typeface="Symbol" pitchFamily="18" charset="2"/>
              </a:rPr>
              <a:t>)</a:t>
            </a:r>
            <a:r>
              <a:rPr lang="en-US" altLang="zh-CN" sz="3600" b="1">
                <a:solidFill>
                  <a:srgbClr val="CC3300"/>
                </a:solidFill>
                <a:latin typeface="Times New Roman" panose="02020503050405090304" pitchFamily="18" charset="0"/>
                <a:sym typeface="Symbol" pitchFamily="18" charset="2"/>
              </a:rPr>
              <a:t> </a:t>
            </a:r>
            <a:r>
              <a:rPr lang="en-US" altLang="zh-CN" sz="3200" b="1" i="1">
                <a:solidFill>
                  <a:srgbClr val="000000"/>
                </a:solidFill>
                <a:latin typeface="Times New Roman" panose="02020503050405090304" pitchFamily="18" charset="0"/>
                <a:sym typeface="Symbol" pitchFamily="18" charset="2"/>
              </a:rPr>
              <a:t>d</a:t>
            </a:r>
            <a:r>
              <a:rPr lang="en-US" altLang="zh-CN" sz="3200" b="1">
                <a:solidFill>
                  <a:srgbClr val="000000"/>
                </a:solidFill>
                <a:latin typeface="Times New Roman" panose="02020503050405090304" pitchFamily="18" charset="0"/>
                <a:sym typeface="Symbol" pitchFamily="18" charset="2"/>
              </a:rPr>
              <a:t>=10 mm</a:t>
            </a:r>
            <a:r>
              <a:rPr lang="zh-CN" altLang="en-US" sz="3200" b="1">
                <a:solidFill>
                  <a:srgbClr val="000000"/>
                </a:solidFill>
                <a:latin typeface="Times New Roman" panose="02020503050405090304" pitchFamily="18" charset="0"/>
                <a:sym typeface="Symbol" pitchFamily="18" charset="2"/>
              </a:rPr>
              <a:t>时</a:t>
            </a:r>
            <a:r>
              <a:rPr lang="zh-CN" altLang="en-US" sz="3600" b="1">
                <a:solidFill>
                  <a:srgbClr val="CC3300"/>
                </a:solidFill>
                <a:latin typeface="Times New Roman" panose="02020503050405090304" pitchFamily="18" charset="0"/>
                <a:sym typeface="Symbol" pitchFamily="18" charset="2"/>
              </a:rPr>
              <a:t>  </a:t>
            </a:r>
            <a:endParaRPr lang="zh-CN" altLang="en-US" sz="3600" b="1">
              <a:solidFill>
                <a:srgbClr val="CC3300"/>
              </a:solidFill>
              <a:latin typeface="Times New Roman" panose="02020503050405090304" pitchFamily="18" charset="0"/>
              <a:sym typeface="Symbol" pitchFamily="18" charset="2"/>
            </a:endParaRPr>
          </a:p>
        </p:txBody>
      </p:sp>
      <p:graphicFrame>
        <p:nvGraphicFramePr>
          <p:cNvPr id="7172" name="Object 18"/>
          <p:cNvGraphicFramePr>
            <a:graphicFrameLocks noChangeAspect="1"/>
          </p:cNvGraphicFramePr>
          <p:nvPr/>
        </p:nvGraphicFramePr>
        <p:xfrm>
          <a:off x="4800600" y="1651000"/>
          <a:ext cx="1447800" cy="482600"/>
        </p:xfrm>
        <a:graphic>
          <a:graphicData uri="http://schemas.openxmlformats.org/presentationml/2006/ole">
            <mc:AlternateContent xmlns:mc="http://schemas.openxmlformats.org/markup-compatibility/2006">
              <mc:Choice xmlns:v="urn:schemas-microsoft-com:vml" Requires="v">
                <p:oleObj spid="_x0000_s11267" name="Equation" r:id="rId5" imgW="10363200" imgH="4267200" progId="Equation.3">
                  <p:embed/>
                </p:oleObj>
              </mc:Choice>
              <mc:Fallback>
                <p:oleObj name="Equation" r:id="rId5" imgW="10363200" imgH="4267200" progId="Equation.3">
                  <p:embed/>
                  <p:pic>
                    <p:nvPicPr>
                      <p:cNvPr id="0" name="Object 18"/>
                      <p:cNvPicPr>
                        <a:picLocks noChangeAspect="1"/>
                      </p:cNvPicPr>
                      <p:nvPr/>
                    </p:nvPicPr>
                    <p:blipFill>
                      <a:blip r:embed="rId6"/>
                      <a:stretch>
                        <a:fillRect/>
                      </a:stretch>
                    </p:blipFill>
                    <p:spPr>
                      <a:xfrm>
                        <a:off x="4800600" y="1651000"/>
                        <a:ext cx="1447800" cy="482600"/>
                      </a:xfrm>
                      <a:prstGeom prst="rect">
                        <a:avLst/>
                      </a:prstGeom>
                      <a:noFill/>
                      <a:ln w="9525">
                        <a:noFill/>
                      </a:ln>
                    </p:spPr>
                  </p:pic>
                </p:oleObj>
              </mc:Fallback>
            </mc:AlternateContent>
          </a:graphicData>
        </a:graphic>
      </p:graphicFrame>
      <p:graphicFrame>
        <p:nvGraphicFramePr>
          <p:cNvPr id="7173" name="Object 19"/>
          <p:cNvGraphicFramePr>
            <a:graphicFrameLocks noChangeAspect="1"/>
          </p:cNvGraphicFramePr>
          <p:nvPr/>
        </p:nvGraphicFramePr>
        <p:xfrm>
          <a:off x="4800600" y="2209800"/>
          <a:ext cx="1447800" cy="482600"/>
        </p:xfrm>
        <a:graphic>
          <a:graphicData uri="http://schemas.openxmlformats.org/presentationml/2006/ole">
            <mc:AlternateContent xmlns:mc="http://schemas.openxmlformats.org/markup-compatibility/2006">
              <mc:Choice xmlns:v="urn:schemas-microsoft-com:vml" Requires="v">
                <p:oleObj spid="_x0000_s11268" name="Equation" r:id="rId7" imgW="10363200" imgH="4267200" progId="Equation.3">
                  <p:embed/>
                </p:oleObj>
              </mc:Choice>
              <mc:Fallback>
                <p:oleObj name="Equation" r:id="rId7" imgW="10363200" imgH="4267200" progId="Equation.3">
                  <p:embed/>
                  <p:pic>
                    <p:nvPicPr>
                      <p:cNvPr id="0" name="Object 19"/>
                      <p:cNvPicPr>
                        <a:picLocks noChangeAspect="1"/>
                      </p:cNvPicPr>
                      <p:nvPr/>
                    </p:nvPicPr>
                    <p:blipFill>
                      <a:blip r:embed="rId6"/>
                      <a:stretch>
                        <a:fillRect/>
                      </a:stretch>
                    </p:blipFill>
                    <p:spPr>
                      <a:xfrm>
                        <a:off x="4800600" y="2209800"/>
                        <a:ext cx="1447800" cy="482600"/>
                      </a:xfrm>
                      <a:prstGeom prst="rect">
                        <a:avLst/>
                      </a:prstGeom>
                      <a:noFill/>
                      <a:ln w="9525">
                        <a:noFill/>
                      </a:ln>
                    </p:spPr>
                  </p:pic>
                </p:oleObj>
              </mc:Fallback>
            </mc:AlternateContent>
          </a:graphicData>
        </a:graphic>
      </p:graphicFrame>
      <p:graphicFrame>
        <p:nvGraphicFramePr>
          <p:cNvPr id="2" name="Object 2"/>
          <p:cNvGraphicFramePr>
            <a:graphicFrameLocks noChangeAspect="1"/>
          </p:cNvGraphicFramePr>
          <p:nvPr/>
        </p:nvGraphicFramePr>
        <p:xfrm>
          <a:off x="4572000" y="908720"/>
          <a:ext cx="2024062" cy="485775"/>
        </p:xfrm>
        <a:graphic>
          <a:graphicData uri="http://schemas.openxmlformats.org/presentationml/2006/ole">
            <mc:AlternateContent xmlns:mc="http://schemas.openxmlformats.org/markup-compatibility/2006">
              <mc:Choice xmlns:v="urn:schemas-microsoft-com:vml" Requires="v">
                <p:oleObj spid="_x0000_s11269" name="Equation" r:id="rId8" imgW="18897600" imgH="4267200" progId="Equation.3">
                  <p:embed/>
                </p:oleObj>
              </mc:Choice>
              <mc:Fallback>
                <p:oleObj name="Equation" r:id="rId8" imgW="18897600" imgH="4267200" progId="Equation.3">
                  <p:embed/>
                  <p:pic>
                    <p:nvPicPr>
                      <p:cNvPr id="0" name="图片 11268"/>
                      <p:cNvPicPr>
                        <a:picLocks noChangeAspect="1"/>
                      </p:cNvPicPr>
                      <p:nvPr/>
                    </p:nvPicPr>
                    <p:blipFill>
                      <a:blip r:embed="rId9"/>
                      <a:stretch>
                        <a:fillRect/>
                      </a:stretch>
                    </p:blipFill>
                    <p:spPr>
                      <a:xfrm>
                        <a:off x="4572000" y="908720"/>
                        <a:ext cx="2024062" cy="48577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blinds(horizontal)">
                                      <p:cBhvr>
                                        <p:cTn id="7" dur="500"/>
                                        <p:tgtEl>
                                          <p:spTgt spid="2150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150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1510"/>
                                        </p:tgtEl>
                                        <p:attrNameLst>
                                          <p:attrName>style.visibility</p:attrName>
                                        </p:attrNameLst>
                                      </p:cBhvr>
                                      <p:to>
                                        <p:strVal val="visible"/>
                                      </p:to>
                                    </p:set>
                                    <p:animEffect transition="in" filter="blinds(horizontal)">
                                      <p:cBhvr>
                                        <p:cTn id="16" dur="500"/>
                                        <p:tgtEl>
                                          <p:spTgt spid="21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0"/>
          </p:nvPr>
        </p:nvSpPr>
        <p:spPr>
          <a:noFill/>
        </p:spPr>
        <p:txBody>
          <a:bodyPr/>
          <a:lstStyle/>
          <a:p>
            <a:fld id="{EF142850-6426-4C88-8A40-E46FB46F021B}" type="slidenum">
              <a:rPr lang="en-US" altLang="zh-CN"/>
            </a:fld>
            <a:endParaRPr lang="en-US" altLang="zh-CN"/>
          </a:p>
        </p:txBody>
      </p:sp>
      <p:sp>
        <p:nvSpPr>
          <p:cNvPr id="15363" name="Text Box 2"/>
          <p:cNvSpPr txBox="1">
            <a:spLocks noChangeArrowheads="1"/>
          </p:cNvSpPr>
          <p:nvPr/>
        </p:nvSpPr>
        <p:spPr bwMode="auto">
          <a:xfrm>
            <a:off x="609600" y="914400"/>
            <a:ext cx="8229600" cy="3790950"/>
          </a:xfrm>
          <a:prstGeom prst="rect">
            <a:avLst/>
          </a:prstGeom>
          <a:noFill/>
          <a:ln w="9525">
            <a:noFill/>
            <a:miter lim="800000"/>
          </a:ln>
        </p:spPr>
        <p:txBody>
          <a:bodyPr>
            <a:spAutoFit/>
          </a:bodyPr>
          <a:lstStyle/>
          <a:p>
            <a:pPr>
              <a:lnSpc>
                <a:spcPct val="120000"/>
              </a:lnSpc>
              <a:spcBef>
                <a:spcPct val="20000"/>
              </a:spcBef>
            </a:pPr>
            <a:r>
              <a:rPr lang="zh-CN" altLang="en-US" sz="3200" b="1">
                <a:solidFill>
                  <a:srgbClr val="CC3300"/>
                </a:solidFill>
                <a:latin typeface="Times New Roman" panose="02020503050405090304" pitchFamily="18" charset="0"/>
              </a:rPr>
              <a:t>　例</a:t>
            </a:r>
            <a:r>
              <a:rPr lang="en-US" altLang="zh-CN" sz="3200" b="1">
                <a:solidFill>
                  <a:srgbClr val="CC3300"/>
                </a:solidFill>
                <a:latin typeface="Times New Roman" panose="02020503050405090304" pitchFamily="18" charset="0"/>
              </a:rPr>
              <a:t>2  </a:t>
            </a:r>
            <a:r>
              <a:rPr kumimoji="1" lang="zh-CN" altLang="en-US" sz="3200" b="1">
                <a:latin typeface="宋体" pitchFamily="2" charset="-122"/>
              </a:rPr>
              <a:t>以单色光照射到相距为</a:t>
            </a:r>
            <a:r>
              <a:rPr kumimoji="1" lang="en-US" altLang="zh-CN" sz="3200">
                <a:latin typeface="Times New Roman" panose="02020503050405090304" pitchFamily="18" charset="0"/>
                <a:sym typeface="Symbol" pitchFamily="18" charset="2"/>
              </a:rPr>
              <a:t>0.2 mm</a:t>
            </a:r>
            <a:r>
              <a:rPr kumimoji="1" lang="zh-CN" altLang="en-US" sz="3200" b="1">
                <a:latin typeface="宋体" pitchFamily="2" charset="-122"/>
                <a:sym typeface="Symbol" pitchFamily="18" charset="2"/>
              </a:rPr>
              <a:t>的双缝上，双缝与屏幕的垂直距离为</a:t>
            </a:r>
            <a:r>
              <a:rPr kumimoji="1" lang="en-US" altLang="zh-CN" sz="3200">
                <a:latin typeface="宋体" pitchFamily="2" charset="-122"/>
                <a:sym typeface="Symbol" pitchFamily="18" charset="2"/>
              </a:rPr>
              <a:t>1 </a:t>
            </a:r>
            <a:r>
              <a:rPr kumimoji="1" lang="en-US" altLang="zh-CN" sz="3200">
                <a:latin typeface="Times New Roman" panose="02020503050405090304" pitchFamily="18" charset="0"/>
                <a:sym typeface="Symbol" pitchFamily="18" charset="2"/>
              </a:rPr>
              <a:t>m</a:t>
            </a:r>
            <a:r>
              <a:rPr kumimoji="1" lang="en-US" altLang="zh-CN" sz="3200" b="1">
                <a:latin typeface="Times New Roman" panose="02020503050405090304" pitchFamily="18" charset="0"/>
                <a:sym typeface="Symbol" pitchFamily="18" charset="2"/>
              </a:rPr>
              <a:t>.</a:t>
            </a:r>
            <a:endParaRPr kumimoji="1" lang="en-US" altLang="zh-CN" sz="3200" b="1">
              <a:latin typeface="宋体" pitchFamily="2" charset="-122"/>
              <a:sym typeface="Symbol" pitchFamily="18" charset="2"/>
            </a:endParaRPr>
          </a:p>
          <a:p>
            <a:pPr>
              <a:lnSpc>
                <a:spcPct val="120000"/>
              </a:lnSpc>
              <a:spcBef>
                <a:spcPct val="20000"/>
              </a:spcBef>
            </a:pPr>
            <a:r>
              <a:rPr lang="zh-CN" altLang="en-US" sz="3200" b="1">
                <a:solidFill>
                  <a:srgbClr val="CC3300"/>
                </a:solidFill>
                <a:latin typeface="Times New Roman" panose="02020503050405090304" pitchFamily="18" charset="0"/>
                <a:sym typeface="Symbol" pitchFamily="18" charset="2"/>
              </a:rPr>
              <a:t>　</a:t>
            </a:r>
            <a:r>
              <a:rPr lang="en-US" altLang="zh-CN" sz="3200" b="1">
                <a:solidFill>
                  <a:srgbClr val="CC3300"/>
                </a:solidFill>
                <a:latin typeface="宋体" pitchFamily="2" charset="-122"/>
                <a:sym typeface="Symbol" pitchFamily="18" charset="2"/>
              </a:rPr>
              <a:t>(</a:t>
            </a:r>
            <a:r>
              <a:rPr lang="en-US" altLang="zh-CN" sz="3200" b="1">
                <a:solidFill>
                  <a:srgbClr val="CC3300"/>
                </a:solidFill>
                <a:latin typeface="Times New Roman" panose="02020503050405090304" pitchFamily="18" charset="0"/>
                <a:sym typeface="Symbol" pitchFamily="18" charset="2"/>
              </a:rPr>
              <a:t>1</a:t>
            </a:r>
            <a:r>
              <a:rPr lang="en-US" altLang="zh-CN" sz="3200" b="1">
                <a:solidFill>
                  <a:srgbClr val="CC3300"/>
                </a:solidFill>
                <a:latin typeface="宋体" pitchFamily="2" charset="-122"/>
                <a:sym typeface="Symbol" pitchFamily="18" charset="2"/>
              </a:rPr>
              <a:t>)</a:t>
            </a:r>
            <a:r>
              <a:rPr kumimoji="1" lang="zh-CN" altLang="en-US" sz="3200" b="1">
                <a:latin typeface="宋体" pitchFamily="2" charset="-122"/>
                <a:sym typeface="Symbol" pitchFamily="18" charset="2"/>
              </a:rPr>
              <a:t>从第一级明纹到同侧的第四级明纹间的距离为</a:t>
            </a:r>
            <a:r>
              <a:rPr kumimoji="1" lang="en-US" altLang="zh-CN" sz="3200">
                <a:latin typeface="Times New Roman" panose="02020503050405090304" pitchFamily="18" charset="0"/>
                <a:sym typeface="Symbol" pitchFamily="18" charset="2"/>
              </a:rPr>
              <a:t>7.5 mm</a:t>
            </a:r>
            <a:r>
              <a:rPr kumimoji="1" lang="zh-CN" altLang="en-US" sz="3200" b="1">
                <a:latin typeface="宋体" pitchFamily="2" charset="-122"/>
                <a:sym typeface="Symbol" pitchFamily="18" charset="2"/>
              </a:rPr>
              <a:t>，求单色光的波长；</a:t>
            </a:r>
            <a:endParaRPr kumimoji="1" lang="zh-CN" altLang="en-US" sz="3200" b="1">
              <a:latin typeface="宋体" pitchFamily="2" charset="-122"/>
              <a:sym typeface="Symbol" pitchFamily="18" charset="2"/>
            </a:endParaRPr>
          </a:p>
          <a:p>
            <a:pPr>
              <a:lnSpc>
                <a:spcPct val="120000"/>
              </a:lnSpc>
              <a:spcBef>
                <a:spcPct val="20000"/>
              </a:spcBef>
            </a:pPr>
            <a:r>
              <a:rPr lang="zh-CN" altLang="en-US" sz="3200" b="1">
                <a:solidFill>
                  <a:srgbClr val="CC3300"/>
                </a:solidFill>
                <a:latin typeface="宋体" pitchFamily="2" charset="-122"/>
                <a:sym typeface="Symbol" pitchFamily="18" charset="2"/>
              </a:rPr>
              <a:t>  </a:t>
            </a:r>
            <a:r>
              <a:rPr lang="en-US" altLang="zh-CN" sz="3200" b="1">
                <a:solidFill>
                  <a:srgbClr val="CC3300"/>
                </a:solidFill>
                <a:latin typeface="宋体" pitchFamily="2" charset="-122"/>
                <a:sym typeface="Symbol" pitchFamily="18" charset="2"/>
              </a:rPr>
              <a:t>(</a:t>
            </a:r>
            <a:r>
              <a:rPr lang="en-US" altLang="zh-CN" sz="3200" b="1">
                <a:solidFill>
                  <a:srgbClr val="CC3300"/>
                </a:solidFill>
                <a:latin typeface="Times New Roman" panose="02020503050405090304" pitchFamily="18" charset="0"/>
                <a:sym typeface="Symbol" pitchFamily="18" charset="2"/>
              </a:rPr>
              <a:t>2</a:t>
            </a:r>
            <a:r>
              <a:rPr lang="en-US" altLang="zh-CN" sz="3200" b="1">
                <a:solidFill>
                  <a:srgbClr val="CC3300"/>
                </a:solidFill>
                <a:latin typeface="宋体" pitchFamily="2" charset="-122"/>
                <a:sym typeface="Symbol" pitchFamily="18" charset="2"/>
              </a:rPr>
              <a:t>)</a:t>
            </a:r>
            <a:r>
              <a:rPr lang="zh-CN" altLang="en-US" sz="3200" b="1">
                <a:solidFill>
                  <a:srgbClr val="1C1C1C"/>
                </a:solidFill>
                <a:latin typeface="Times New Roman" panose="02020503050405090304" pitchFamily="18" charset="0"/>
              </a:rPr>
              <a:t>若入射光的波长为</a:t>
            </a:r>
            <a:r>
              <a:rPr lang="en-US" altLang="zh-CN" sz="3200">
                <a:solidFill>
                  <a:srgbClr val="1C1C1C"/>
                </a:solidFill>
                <a:latin typeface="Times New Roman" panose="02020503050405090304" pitchFamily="18" charset="0"/>
              </a:rPr>
              <a:t>600 nm</a:t>
            </a:r>
            <a:r>
              <a:rPr lang="en-US" altLang="zh-CN" sz="3200" b="1">
                <a:solidFill>
                  <a:srgbClr val="1C1C1C"/>
                </a:solidFill>
                <a:latin typeface="宋体" pitchFamily="2" charset="-122"/>
              </a:rPr>
              <a:t>,</a:t>
            </a:r>
            <a:r>
              <a:rPr lang="zh-CN" altLang="en-US" sz="3200" b="1">
                <a:solidFill>
                  <a:srgbClr val="1C1C1C"/>
                </a:solidFill>
                <a:latin typeface="Times New Roman" panose="02020503050405090304" pitchFamily="18" charset="0"/>
              </a:rPr>
              <a:t>中央明纹中心距离最邻近的暗纹中心的距离是多少？</a:t>
            </a:r>
            <a:endParaRPr lang="zh-CN" altLang="en-US" sz="3200" b="1">
              <a:solidFill>
                <a:srgbClr val="1C1C1C"/>
              </a:solidFill>
              <a:latin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1"/>
          <p:cNvSpPr>
            <a:spLocks noGrp="1"/>
          </p:cNvSpPr>
          <p:nvPr>
            <p:ph type="sldNum" sz="quarter" idx="10"/>
          </p:nvPr>
        </p:nvSpPr>
        <p:spPr/>
        <p:txBody>
          <a:bodyPr/>
          <a:lstStyle/>
          <a:p>
            <a:fld id="{F99BC5FD-1024-4D3C-8BDF-388A366C49BA}" type="slidenum">
              <a:rPr lang="en-US" altLang="zh-CN"/>
            </a:fld>
            <a:endParaRPr lang="en-US" altLang="zh-CN"/>
          </a:p>
        </p:txBody>
      </p:sp>
      <p:sp>
        <p:nvSpPr>
          <p:cNvPr id="16406" name="Rectangle 22"/>
          <p:cNvSpPr>
            <a:spLocks noChangeArrowheads="1"/>
          </p:cNvSpPr>
          <p:nvPr/>
        </p:nvSpPr>
        <p:spPr bwMode="auto">
          <a:xfrm>
            <a:off x="6348413" y="101600"/>
            <a:ext cx="2255837" cy="519113"/>
          </a:xfrm>
          <a:prstGeom prst="rect">
            <a:avLst/>
          </a:prstGeom>
          <a:noFill/>
          <a:ln w="9525">
            <a:noFill/>
            <a:miter lim="800000"/>
          </a:ln>
          <a:effectLst/>
        </p:spPr>
        <p:txBody>
          <a:bodyPr>
            <a:spAutoFit/>
          </a:bodyPr>
          <a:lstStyle/>
          <a:p>
            <a:pPr eaLnBrk="0" hangingPunct="0">
              <a:spcBef>
                <a:spcPct val="50000"/>
              </a:spcBef>
            </a:pPr>
            <a:r>
              <a:rPr kumimoji="1" lang="zh-CN" altLang="en-US" sz="2800" b="1">
                <a:solidFill>
                  <a:srgbClr val="000066"/>
                </a:solidFill>
                <a:latin typeface="楷体_GB2312" pitchFamily="49" charset="-122"/>
                <a:ea typeface="楷体_GB2312" pitchFamily="49" charset="-122"/>
              </a:rPr>
              <a:t>本章目录</a:t>
            </a:r>
            <a:endParaRPr kumimoji="1" lang="zh-CN" altLang="en-US" sz="2800" b="1">
              <a:solidFill>
                <a:srgbClr val="000066"/>
              </a:solidFill>
              <a:latin typeface="楷体_GB2312" pitchFamily="49" charset="-122"/>
              <a:ea typeface="楷体_GB2312" pitchFamily="49" charset="-122"/>
            </a:endParaRPr>
          </a:p>
        </p:txBody>
      </p:sp>
      <p:sp>
        <p:nvSpPr>
          <p:cNvPr id="16407" name="Oval 23"/>
          <p:cNvSpPr>
            <a:spLocks noChangeArrowheads="1"/>
          </p:cNvSpPr>
          <p:nvPr/>
        </p:nvSpPr>
        <p:spPr bwMode="auto">
          <a:xfrm>
            <a:off x="4956175" y="584200"/>
            <a:ext cx="3824288" cy="71438"/>
          </a:xfrm>
          <a:prstGeom prst="ellipse">
            <a:avLst/>
          </a:prstGeom>
          <a:gradFill rotWithShape="1">
            <a:gsLst>
              <a:gs pos="0">
                <a:schemeClr val="bg1"/>
              </a:gs>
              <a:gs pos="50000">
                <a:srgbClr val="993366"/>
              </a:gs>
              <a:gs pos="100000">
                <a:schemeClr val="bg1"/>
              </a:gs>
            </a:gsLst>
            <a:lin ang="5400000" scaled="1"/>
          </a:gradFill>
          <a:ln w="9525">
            <a:noFill/>
            <a:round/>
          </a:ln>
          <a:effectLst/>
        </p:spPr>
        <p:txBody>
          <a:bodyPr wrap="none" anchor="ctr"/>
          <a:lstStyle/>
          <a:p>
            <a:endParaRPr lang="zh-CN" altLang="en-US"/>
          </a:p>
        </p:txBody>
      </p:sp>
      <p:sp>
        <p:nvSpPr>
          <p:cNvPr id="16412" name="Rectangle 28">
            <a:hlinkClick r:id="rId1"/>
          </p:cNvPr>
          <p:cNvSpPr>
            <a:spLocks noChangeArrowheads="1"/>
          </p:cNvSpPr>
          <p:nvPr/>
        </p:nvSpPr>
        <p:spPr bwMode="auto">
          <a:xfrm>
            <a:off x="639763" y="1447800"/>
            <a:ext cx="3322637" cy="482600"/>
          </a:xfrm>
          <a:prstGeom prst="rect">
            <a:avLst/>
          </a:prstGeom>
          <a:noFill/>
          <a:ln w="9525">
            <a:noFill/>
            <a:miter lim="800000"/>
          </a:ln>
          <a:effectLst/>
        </p:spPr>
        <p:txBody>
          <a:bodyPr>
            <a:spAutoFit/>
          </a:bodyPr>
          <a:lstStyle/>
          <a:p>
            <a:pPr>
              <a:lnSpc>
                <a:spcPct val="80000"/>
              </a:lnSpc>
              <a:spcBef>
                <a:spcPct val="50000"/>
              </a:spcBef>
            </a:pPr>
            <a:r>
              <a:rPr kumimoji="1" lang="en-US" altLang="zh-CN" sz="3200" b="1" dirty="0">
                <a:solidFill>
                  <a:srgbClr val="000066"/>
                </a:solidFill>
                <a:latin typeface="楷体_GB2312" pitchFamily="49" charset="-122"/>
                <a:ea typeface="楷体_GB2312" pitchFamily="49" charset="-122"/>
              </a:rPr>
              <a:t> </a:t>
            </a:r>
            <a:r>
              <a:rPr kumimoji="1" lang="en-US" altLang="zh-CN" sz="3200" b="1" dirty="0" smtClean="0">
                <a:solidFill>
                  <a:srgbClr val="000066"/>
                </a:solidFill>
                <a:latin typeface="楷体_GB2312" pitchFamily="49" charset="-122"/>
                <a:ea typeface="楷体_GB2312" pitchFamily="49" charset="-122"/>
              </a:rPr>
              <a:t>13-1 </a:t>
            </a:r>
            <a:r>
              <a:rPr kumimoji="1" lang="zh-CN" altLang="en-US" sz="3200" b="1" dirty="0">
                <a:solidFill>
                  <a:srgbClr val="000066"/>
                </a:solidFill>
                <a:latin typeface="楷体_GB2312" pitchFamily="49" charset="-122"/>
                <a:ea typeface="楷体_GB2312" pitchFamily="49" charset="-122"/>
              </a:rPr>
              <a:t>相干光</a:t>
            </a:r>
            <a:endParaRPr kumimoji="1" lang="zh-CN" altLang="en-US" sz="3200" b="1" dirty="0">
              <a:solidFill>
                <a:srgbClr val="000066"/>
              </a:solidFill>
              <a:latin typeface="楷体_GB2312" pitchFamily="49" charset="-122"/>
              <a:ea typeface="楷体_GB2312" pitchFamily="49" charset="-122"/>
            </a:endParaRPr>
          </a:p>
        </p:txBody>
      </p:sp>
      <p:sp>
        <p:nvSpPr>
          <p:cNvPr id="16413" name="Rectangle 29">
            <a:hlinkClick r:id="rId2"/>
          </p:cNvPr>
          <p:cNvSpPr>
            <a:spLocks noChangeArrowheads="1"/>
          </p:cNvSpPr>
          <p:nvPr/>
        </p:nvSpPr>
        <p:spPr bwMode="auto">
          <a:xfrm>
            <a:off x="639763" y="4038600"/>
            <a:ext cx="4694237" cy="482600"/>
          </a:xfrm>
          <a:prstGeom prst="rect">
            <a:avLst/>
          </a:prstGeom>
          <a:noFill/>
          <a:ln w="9525">
            <a:noFill/>
            <a:miter lim="800000"/>
          </a:ln>
          <a:effectLst/>
        </p:spPr>
        <p:txBody>
          <a:bodyPr>
            <a:spAutoFit/>
          </a:bodyPr>
          <a:lstStyle/>
          <a:p>
            <a:pPr>
              <a:lnSpc>
                <a:spcPct val="80000"/>
              </a:lnSpc>
              <a:spcBef>
                <a:spcPct val="50000"/>
              </a:spcBef>
            </a:pPr>
            <a:r>
              <a:rPr kumimoji="1" lang="en-US" altLang="zh-CN" sz="3200" b="1" dirty="0">
                <a:solidFill>
                  <a:srgbClr val="000066"/>
                </a:solidFill>
                <a:latin typeface="楷体_GB2312" pitchFamily="49" charset="-122"/>
                <a:ea typeface="楷体_GB2312" pitchFamily="49" charset="-122"/>
              </a:rPr>
              <a:t> </a:t>
            </a:r>
            <a:r>
              <a:rPr kumimoji="1" lang="en-US" altLang="zh-CN" sz="3200" b="1" dirty="0" smtClean="0">
                <a:solidFill>
                  <a:srgbClr val="000066"/>
                </a:solidFill>
                <a:latin typeface="楷体_GB2312" pitchFamily="49" charset="-122"/>
                <a:ea typeface="楷体_GB2312" pitchFamily="49" charset="-122"/>
              </a:rPr>
              <a:t>13-5 </a:t>
            </a:r>
            <a:r>
              <a:rPr kumimoji="1" lang="zh-CN" altLang="en-US" sz="3200" b="1" dirty="0">
                <a:solidFill>
                  <a:srgbClr val="000066"/>
                </a:solidFill>
                <a:latin typeface="楷体_GB2312" pitchFamily="49" charset="-122"/>
                <a:ea typeface="楷体_GB2312" pitchFamily="49" charset="-122"/>
              </a:rPr>
              <a:t>迈克耳孙干涉仪</a:t>
            </a:r>
            <a:endParaRPr kumimoji="1" lang="zh-CN" altLang="en-US" sz="3200" b="1" dirty="0">
              <a:solidFill>
                <a:srgbClr val="000066"/>
              </a:solidFill>
              <a:latin typeface="楷体_GB2312" pitchFamily="49" charset="-122"/>
              <a:ea typeface="楷体_GB2312" pitchFamily="49" charset="-122"/>
            </a:endParaRPr>
          </a:p>
        </p:txBody>
      </p:sp>
      <p:sp>
        <p:nvSpPr>
          <p:cNvPr id="16414" name="Rectangle 30">
            <a:hlinkClick r:id="rId3"/>
          </p:cNvPr>
          <p:cNvSpPr>
            <a:spLocks noChangeArrowheads="1"/>
          </p:cNvSpPr>
          <p:nvPr/>
        </p:nvSpPr>
        <p:spPr bwMode="auto">
          <a:xfrm>
            <a:off x="639763" y="3352800"/>
            <a:ext cx="4160837" cy="482600"/>
          </a:xfrm>
          <a:prstGeom prst="rect">
            <a:avLst/>
          </a:prstGeom>
          <a:noFill/>
          <a:ln w="9525">
            <a:noFill/>
            <a:miter lim="800000"/>
          </a:ln>
          <a:effectLst/>
        </p:spPr>
        <p:txBody>
          <a:bodyPr>
            <a:spAutoFit/>
          </a:bodyPr>
          <a:lstStyle/>
          <a:p>
            <a:pPr>
              <a:lnSpc>
                <a:spcPct val="80000"/>
              </a:lnSpc>
              <a:spcBef>
                <a:spcPct val="50000"/>
              </a:spcBef>
            </a:pPr>
            <a:r>
              <a:rPr kumimoji="1" lang="en-US" altLang="zh-CN" sz="3200" b="1" dirty="0">
                <a:solidFill>
                  <a:srgbClr val="000066"/>
                </a:solidFill>
                <a:latin typeface="楷体_GB2312" pitchFamily="49" charset="-122"/>
                <a:ea typeface="楷体_GB2312" pitchFamily="49" charset="-122"/>
              </a:rPr>
              <a:t> </a:t>
            </a:r>
            <a:r>
              <a:rPr kumimoji="1" lang="en-US" altLang="zh-CN" sz="3200" b="1" dirty="0" smtClean="0">
                <a:solidFill>
                  <a:srgbClr val="000066"/>
                </a:solidFill>
                <a:latin typeface="楷体_GB2312" pitchFamily="49" charset="-122"/>
                <a:ea typeface="楷体_GB2312" pitchFamily="49" charset="-122"/>
              </a:rPr>
              <a:t>13-4 </a:t>
            </a:r>
            <a:r>
              <a:rPr kumimoji="1" lang="zh-CN" altLang="en-US" sz="3200" b="1" dirty="0">
                <a:solidFill>
                  <a:srgbClr val="000066"/>
                </a:solidFill>
                <a:latin typeface="楷体_GB2312" pitchFamily="49" charset="-122"/>
                <a:ea typeface="楷体_GB2312" pitchFamily="49" charset="-122"/>
              </a:rPr>
              <a:t>劈尖  牛顿环</a:t>
            </a:r>
            <a:endParaRPr kumimoji="1" lang="zh-CN" altLang="en-US" sz="3200" b="1" dirty="0">
              <a:solidFill>
                <a:srgbClr val="000066"/>
              </a:solidFill>
              <a:latin typeface="楷体_GB2312" pitchFamily="49" charset="-122"/>
              <a:ea typeface="楷体_GB2312" pitchFamily="49" charset="-122"/>
            </a:endParaRPr>
          </a:p>
        </p:txBody>
      </p:sp>
      <p:sp>
        <p:nvSpPr>
          <p:cNvPr id="16415" name="Rectangle 31">
            <a:hlinkClick r:id="rId4"/>
          </p:cNvPr>
          <p:cNvSpPr>
            <a:spLocks noChangeArrowheads="1"/>
          </p:cNvSpPr>
          <p:nvPr/>
        </p:nvSpPr>
        <p:spPr bwMode="auto">
          <a:xfrm>
            <a:off x="639763" y="2667000"/>
            <a:ext cx="4389437" cy="482600"/>
          </a:xfrm>
          <a:prstGeom prst="rect">
            <a:avLst/>
          </a:prstGeom>
          <a:noFill/>
          <a:ln w="9525">
            <a:noFill/>
            <a:miter lim="800000"/>
          </a:ln>
          <a:effectLst/>
        </p:spPr>
        <p:txBody>
          <a:bodyPr>
            <a:spAutoFit/>
          </a:bodyPr>
          <a:lstStyle/>
          <a:p>
            <a:pPr>
              <a:lnSpc>
                <a:spcPct val="80000"/>
              </a:lnSpc>
              <a:spcBef>
                <a:spcPct val="50000"/>
              </a:spcBef>
            </a:pPr>
            <a:r>
              <a:rPr kumimoji="1" lang="en-US" altLang="zh-CN" sz="3200" b="1" dirty="0">
                <a:solidFill>
                  <a:srgbClr val="000066"/>
                </a:solidFill>
                <a:latin typeface="楷体_GB2312" pitchFamily="49" charset="-122"/>
                <a:ea typeface="楷体_GB2312" pitchFamily="49" charset="-122"/>
              </a:rPr>
              <a:t> </a:t>
            </a:r>
            <a:r>
              <a:rPr kumimoji="1" lang="en-US" altLang="zh-CN" sz="3200" b="1" dirty="0" smtClean="0">
                <a:solidFill>
                  <a:srgbClr val="000066"/>
                </a:solidFill>
                <a:latin typeface="楷体_GB2312" pitchFamily="49" charset="-122"/>
                <a:ea typeface="楷体_GB2312" pitchFamily="49" charset="-122"/>
              </a:rPr>
              <a:t>13-3 </a:t>
            </a:r>
            <a:r>
              <a:rPr kumimoji="1" lang="zh-CN" altLang="en-US" sz="3200" b="1" dirty="0">
                <a:solidFill>
                  <a:srgbClr val="000066"/>
                </a:solidFill>
                <a:latin typeface="楷体_GB2312" pitchFamily="49" charset="-122"/>
                <a:ea typeface="楷体_GB2312" pitchFamily="49" charset="-122"/>
              </a:rPr>
              <a:t>光程  薄膜干涉</a:t>
            </a:r>
            <a:endParaRPr kumimoji="1" lang="zh-CN" altLang="en-US" sz="3200" b="1" dirty="0">
              <a:solidFill>
                <a:srgbClr val="000066"/>
              </a:solidFill>
              <a:latin typeface="楷体_GB2312" pitchFamily="49" charset="-122"/>
              <a:ea typeface="楷体_GB2312" pitchFamily="49" charset="-122"/>
            </a:endParaRPr>
          </a:p>
        </p:txBody>
      </p:sp>
      <p:sp>
        <p:nvSpPr>
          <p:cNvPr id="16416" name="Rectangle 32">
            <a:hlinkClick r:id="rId5"/>
          </p:cNvPr>
          <p:cNvSpPr>
            <a:spLocks noChangeArrowheads="1"/>
          </p:cNvSpPr>
          <p:nvPr/>
        </p:nvSpPr>
        <p:spPr bwMode="auto">
          <a:xfrm>
            <a:off x="639763" y="2057400"/>
            <a:ext cx="7208837" cy="482600"/>
          </a:xfrm>
          <a:prstGeom prst="rect">
            <a:avLst/>
          </a:prstGeom>
          <a:noFill/>
          <a:ln w="9525">
            <a:noFill/>
            <a:miter lim="800000"/>
          </a:ln>
          <a:effectLst/>
        </p:spPr>
        <p:txBody>
          <a:bodyPr>
            <a:spAutoFit/>
          </a:bodyPr>
          <a:lstStyle/>
          <a:p>
            <a:pPr>
              <a:lnSpc>
                <a:spcPct val="80000"/>
              </a:lnSpc>
              <a:spcBef>
                <a:spcPct val="50000"/>
              </a:spcBef>
            </a:pPr>
            <a:r>
              <a:rPr kumimoji="1" lang="en-US" altLang="zh-CN" sz="3200" b="1" dirty="0">
                <a:solidFill>
                  <a:srgbClr val="000066"/>
                </a:solidFill>
                <a:latin typeface="楷体_GB2312" pitchFamily="49" charset="-122"/>
                <a:ea typeface="楷体_GB2312" pitchFamily="49" charset="-122"/>
              </a:rPr>
              <a:t> </a:t>
            </a:r>
            <a:r>
              <a:rPr kumimoji="1" lang="en-US" altLang="zh-CN" sz="3200" b="1" dirty="0" smtClean="0">
                <a:solidFill>
                  <a:srgbClr val="000066"/>
                </a:solidFill>
                <a:latin typeface="楷体_GB2312" pitchFamily="49" charset="-122"/>
                <a:ea typeface="楷体_GB2312" pitchFamily="49" charset="-122"/>
              </a:rPr>
              <a:t>13-2 </a:t>
            </a:r>
            <a:r>
              <a:rPr kumimoji="1" lang="zh-CN" altLang="en-US" sz="3200" b="1" dirty="0">
                <a:solidFill>
                  <a:srgbClr val="000066"/>
                </a:solidFill>
                <a:latin typeface="楷体_GB2312" pitchFamily="49" charset="-122"/>
                <a:ea typeface="楷体_GB2312" pitchFamily="49" charset="-122"/>
              </a:rPr>
              <a:t>杨氏双缝干涉实验   劳埃德镜</a:t>
            </a:r>
            <a:endParaRPr kumimoji="1" lang="zh-CN" altLang="en-US" sz="3200" b="1" dirty="0">
              <a:solidFill>
                <a:srgbClr val="000066"/>
              </a:solidFill>
              <a:latin typeface="楷体_GB2312" pitchFamily="49" charset="-122"/>
              <a:ea typeface="楷体_GB2312" pitchFamily="49" charset="-122"/>
            </a:endParaRPr>
          </a:p>
        </p:txBody>
      </p:sp>
      <p:sp>
        <p:nvSpPr>
          <p:cNvPr id="16417" name="Rectangle 33">
            <a:hlinkClick r:id="rId6" action="ppaction://hlinksldjump"/>
          </p:cNvPr>
          <p:cNvSpPr>
            <a:spLocks noChangeArrowheads="1"/>
          </p:cNvSpPr>
          <p:nvPr/>
        </p:nvSpPr>
        <p:spPr bwMode="auto">
          <a:xfrm>
            <a:off x="639763" y="914400"/>
            <a:ext cx="5684837" cy="482600"/>
          </a:xfrm>
          <a:prstGeom prst="rect">
            <a:avLst/>
          </a:prstGeom>
          <a:noFill/>
          <a:ln w="9525">
            <a:noFill/>
            <a:miter lim="800000"/>
          </a:ln>
          <a:effectLst/>
        </p:spPr>
        <p:txBody>
          <a:bodyPr>
            <a:spAutoFit/>
          </a:bodyPr>
          <a:lstStyle/>
          <a:p>
            <a:pPr>
              <a:lnSpc>
                <a:spcPct val="80000"/>
              </a:lnSpc>
              <a:spcBef>
                <a:spcPct val="50000"/>
              </a:spcBef>
            </a:pPr>
            <a:r>
              <a:rPr kumimoji="1" lang="en-US" altLang="zh-CN" sz="3200" b="1" dirty="0">
                <a:solidFill>
                  <a:srgbClr val="000066"/>
                </a:solidFill>
                <a:latin typeface="楷体_GB2312" pitchFamily="49" charset="-122"/>
                <a:ea typeface="楷体_GB2312" pitchFamily="49" charset="-122"/>
              </a:rPr>
              <a:t> </a:t>
            </a:r>
            <a:r>
              <a:rPr kumimoji="1" lang="en-US" altLang="zh-CN" sz="3200" b="1" dirty="0" smtClean="0">
                <a:solidFill>
                  <a:srgbClr val="000066"/>
                </a:solidFill>
                <a:latin typeface="楷体_GB2312" pitchFamily="49" charset="-122"/>
                <a:ea typeface="楷体_GB2312" pitchFamily="49" charset="-122"/>
              </a:rPr>
              <a:t>13-0 </a:t>
            </a:r>
            <a:r>
              <a:rPr kumimoji="1" lang="zh-CN" altLang="en-US" sz="3200" b="1" dirty="0">
                <a:solidFill>
                  <a:srgbClr val="000066"/>
                </a:solidFill>
                <a:latin typeface="楷体_GB2312" pitchFamily="49" charset="-122"/>
                <a:ea typeface="楷体_GB2312" pitchFamily="49" charset="-122"/>
              </a:rPr>
              <a:t>教学基本要求</a:t>
            </a:r>
            <a:endParaRPr kumimoji="1" lang="zh-CN" altLang="en-US" sz="3200" b="1" dirty="0">
              <a:solidFill>
                <a:srgbClr val="000066"/>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4" name="灯片编号占位符 3"/>
          <p:cNvSpPr>
            <a:spLocks noGrp="1"/>
          </p:cNvSpPr>
          <p:nvPr>
            <p:ph type="sldNum" sz="quarter" idx="10"/>
          </p:nvPr>
        </p:nvSpPr>
        <p:spPr>
          <a:noFill/>
        </p:spPr>
        <p:txBody>
          <a:bodyPr/>
          <a:lstStyle/>
          <a:p>
            <a:fld id="{D6254C49-8A55-433F-80C3-AB72F227981E}" type="slidenum">
              <a:rPr lang="en-US" altLang="zh-CN"/>
            </a:fld>
            <a:endParaRPr lang="en-US" altLang="zh-CN"/>
          </a:p>
        </p:txBody>
      </p:sp>
      <p:sp>
        <p:nvSpPr>
          <p:cNvPr id="8205" name="Rectangle 2"/>
          <p:cNvSpPr>
            <a:spLocks noChangeArrowheads="1"/>
          </p:cNvSpPr>
          <p:nvPr/>
        </p:nvSpPr>
        <p:spPr bwMode="auto">
          <a:xfrm>
            <a:off x="777875" y="2438400"/>
            <a:ext cx="593725" cy="579438"/>
          </a:xfrm>
          <a:prstGeom prst="rect">
            <a:avLst/>
          </a:prstGeom>
          <a:noFill/>
          <a:ln w="9525">
            <a:noFill/>
            <a:miter lim="800000"/>
          </a:ln>
        </p:spPr>
        <p:txBody>
          <a:bodyPr wrap="none">
            <a:spAutoFit/>
          </a:bodyPr>
          <a:lstStyle/>
          <a:p>
            <a:r>
              <a:rPr lang="zh-CN" altLang="en-US" sz="3200" b="1">
                <a:solidFill>
                  <a:srgbClr val="CC0000"/>
                </a:solidFill>
                <a:latin typeface="Times New Roman" panose="02020503050405090304" pitchFamily="18" charset="0"/>
              </a:rPr>
              <a:t>解</a:t>
            </a:r>
            <a:endParaRPr lang="zh-CN" altLang="en-US" sz="3200" b="1">
              <a:solidFill>
                <a:srgbClr val="CC0000"/>
              </a:solidFill>
              <a:latin typeface="Times New Roman" panose="02020503050405090304" pitchFamily="18" charset="0"/>
            </a:endParaRPr>
          </a:p>
        </p:txBody>
      </p:sp>
      <p:sp>
        <p:nvSpPr>
          <p:cNvPr id="8206" name="Rectangle 3"/>
          <p:cNvSpPr>
            <a:spLocks noChangeArrowheads="1"/>
          </p:cNvSpPr>
          <p:nvPr/>
        </p:nvSpPr>
        <p:spPr bwMode="auto">
          <a:xfrm>
            <a:off x="1219200" y="2514600"/>
            <a:ext cx="762000" cy="579438"/>
          </a:xfrm>
          <a:prstGeom prst="rect">
            <a:avLst/>
          </a:prstGeom>
          <a:noFill/>
          <a:ln w="9525">
            <a:noFill/>
            <a:miter lim="800000"/>
          </a:ln>
        </p:spPr>
        <p:txBody>
          <a:bodyPr>
            <a:spAutoFit/>
          </a:bodyPr>
          <a:lstStyle/>
          <a:p>
            <a:r>
              <a:rPr lang="en-US" altLang="zh-CN" sz="3200" b="1">
                <a:solidFill>
                  <a:srgbClr val="CC3300"/>
                </a:solidFill>
                <a:latin typeface="宋体" pitchFamily="2" charset="-122"/>
                <a:sym typeface="Symbol" pitchFamily="18" charset="2"/>
              </a:rPr>
              <a:t>(</a:t>
            </a:r>
            <a:r>
              <a:rPr lang="en-US" altLang="zh-CN" sz="3200" b="1">
                <a:solidFill>
                  <a:srgbClr val="CC3300"/>
                </a:solidFill>
                <a:latin typeface="Times New Roman" panose="02020503050405090304" pitchFamily="18" charset="0"/>
                <a:sym typeface="Symbol" pitchFamily="18" charset="2"/>
              </a:rPr>
              <a:t>1</a:t>
            </a:r>
            <a:r>
              <a:rPr lang="en-US" altLang="zh-CN" sz="3200" b="1">
                <a:solidFill>
                  <a:srgbClr val="CC3300"/>
                </a:solidFill>
                <a:latin typeface="宋体" pitchFamily="2" charset="-122"/>
                <a:sym typeface="Symbol" pitchFamily="18" charset="2"/>
              </a:rPr>
              <a:t>)</a:t>
            </a:r>
            <a:endParaRPr lang="en-US" altLang="zh-CN" sz="3600" b="1">
              <a:solidFill>
                <a:srgbClr val="CC3300"/>
              </a:solidFill>
              <a:latin typeface="宋体" pitchFamily="2" charset="-122"/>
              <a:sym typeface="Symbol" pitchFamily="18" charset="2"/>
            </a:endParaRPr>
          </a:p>
        </p:txBody>
      </p:sp>
      <p:sp>
        <p:nvSpPr>
          <p:cNvPr id="23556" name="Rectangle 4"/>
          <p:cNvSpPr>
            <a:spLocks noChangeArrowheads="1"/>
          </p:cNvSpPr>
          <p:nvPr/>
        </p:nvSpPr>
        <p:spPr bwMode="auto">
          <a:xfrm>
            <a:off x="1219200" y="5334000"/>
            <a:ext cx="838200" cy="641350"/>
          </a:xfrm>
          <a:prstGeom prst="rect">
            <a:avLst/>
          </a:prstGeom>
          <a:noFill/>
          <a:ln w="9525">
            <a:noFill/>
            <a:miter lim="800000"/>
          </a:ln>
        </p:spPr>
        <p:txBody>
          <a:bodyPr>
            <a:spAutoFit/>
          </a:bodyPr>
          <a:lstStyle/>
          <a:p>
            <a:r>
              <a:rPr lang="en-US" altLang="zh-CN" sz="3200" b="1">
                <a:solidFill>
                  <a:srgbClr val="CC3300"/>
                </a:solidFill>
                <a:latin typeface="宋体" pitchFamily="2" charset="-122"/>
                <a:sym typeface="Symbol" pitchFamily="18" charset="2"/>
              </a:rPr>
              <a:t>(</a:t>
            </a:r>
            <a:r>
              <a:rPr lang="en-US" altLang="zh-CN" sz="3200" b="1">
                <a:solidFill>
                  <a:srgbClr val="CC3300"/>
                </a:solidFill>
                <a:latin typeface="Times New Roman" panose="02020503050405090304" pitchFamily="18" charset="0"/>
                <a:sym typeface="Symbol" pitchFamily="18" charset="2"/>
              </a:rPr>
              <a:t>2</a:t>
            </a:r>
            <a:r>
              <a:rPr lang="en-US" altLang="zh-CN" sz="3200" b="1">
                <a:solidFill>
                  <a:srgbClr val="CC3300"/>
                </a:solidFill>
                <a:latin typeface="宋体" pitchFamily="2" charset="-122"/>
                <a:sym typeface="Symbol" pitchFamily="18" charset="2"/>
              </a:rPr>
              <a:t>)</a:t>
            </a:r>
            <a:r>
              <a:rPr lang="en-US" altLang="zh-CN" sz="3600" b="1">
                <a:solidFill>
                  <a:srgbClr val="CC3300"/>
                </a:solidFill>
                <a:latin typeface="Times New Roman" panose="02020503050405090304" pitchFamily="18" charset="0"/>
                <a:sym typeface="Symbol" pitchFamily="18" charset="2"/>
              </a:rPr>
              <a:t>  </a:t>
            </a:r>
            <a:endParaRPr lang="en-US" altLang="zh-CN" sz="3600" b="1">
              <a:solidFill>
                <a:srgbClr val="CC3300"/>
              </a:solidFill>
              <a:latin typeface="Times New Roman" panose="02020503050405090304" pitchFamily="18" charset="0"/>
              <a:sym typeface="Symbol" pitchFamily="18" charset="2"/>
            </a:endParaRPr>
          </a:p>
        </p:txBody>
      </p:sp>
      <p:graphicFrame>
        <p:nvGraphicFramePr>
          <p:cNvPr id="23557" name="Object 5"/>
          <p:cNvGraphicFramePr>
            <a:graphicFrameLocks noChangeAspect="1"/>
          </p:cNvGraphicFramePr>
          <p:nvPr/>
        </p:nvGraphicFramePr>
        <p:xfrm>
          <a:off x="2505075" y="2289175"/>
          <a:ext cx="4865688" cy="1046163"/>
        </p:xfrm>
        <a:graphic>
          <a:graphicData uri="http://schemas.openxmlformats.org/presentationml/2006/ole">
            <mc:AlternateContent xmlns:mc="http://schemas.openxmlformats.org/markup-compatibility/2006">
              <mc:Choice xmlns:v="urn:schemas-microsoft-com:vml" Requires="v">
                <p:oleObj spid="_x0000_s12289" name="Equation" r:id="rId1" imgW="46634400" imgH="9448800" progId="Equation.3">
                  <p:embed/>
                </p:oleObj>
              </mc:Choice>
              <mc:Fallback>
                <p:oleObj name="Equation" r:id="rId1" imgW="46634400" imgH="9448800" progId="Equation.3">
                  <p:embed/>
                  <p:pic>
                    <p:nvPicPr>
                      <p:cNvPr id="0" name="Object 5"/>
                      <p:cNvPicPr>
                        <a:picLocks noChangeAspect="1"/>
                      </p:cNvPicPr>
                      <p:nvPr/>
                    </p:nvPicPr>
                    <p:blipFill>
                      <a:blip r:embed="rId2"/>
                      <a:stretch>
                        <a:fillRect/>
                      </a:stretch>
                    </p:blipFill>
                    <p:spPr>
                      <a:xfrm>
                        <a:off x="2505075" y="2289175"/>
                        <a:ext cx="4865688" cy="1046163"/>
                      </a:xfrm>
                      <a:prstGeom prst="rect">
                        <a:avLst/>
                      </a:prstGeom>
                      <a:noFill/>
                      <a:ln w="9525">
                        <a:noFill/>
                      </a:ln>
                    </p:spPr>
                  </p:pic>
                </p:oleObj>
              </mc:Fallback>
            </mc:AlternateContent>
          </a:graphicData>
        </a:graphic>
      </p:graphicFrame>
      <p:graphicFrame>
        <p:nvGraphicFramePr>
          <p:cNvPr id="23558" name="Object 6"/>
          <p:cNvGraphicFramePr>
            <a:graphicFrameLocks noChangeAspect="1"/>
          </p:cNvGraphicFramePr>
          <p:nvPr/>
        </p:nvGraphicFramePr>
        <p:xfrm>
          <a:off x="2728913" y="3063875"/>
          <a:ext cx="3543300" cy="1028700"/>
        </p:xfrm>
        <a:graphic>
          <a:graphicData uri="http://schemas.openxmlformats.org/presentationml/2006/ole">
            <mc:AlternateContent xmlns:mc="http://schemas.openxmlformats.org/markup-compatibility/2006">
              <mc:Choice xmlns:v="urn:schemas-microsoft-com:vml" Requires="v">
                <p:oleObj spid="_x0000_s12290" name="Equation" r:id="rId3" imgW="32613600" imgH="9448800" progId="Equation.3">
                  <p:embed/>
                </p:oleObj>
              </mc:Choice>
              <mc:Fallback>
                <p:oleObj name="Equation" r:id="rId3" imgW="32613600" imgH="9448800" progId="Equation.3">
                  <p:embed/>
                  <p:pic>
                    <p:nvPicPr>
                      <p:cNvPr id="0" name="Object 6"/>
                      <p:cNvPicPr>
                        <a:picLocks noChangeAspect="1"/>
                      </p:cNvPicPr>
                      <p:nvPr/>
                    </p:nvPicPr>
                    <p:blipFill>
                      <a:blip r:embed="rId4"/>
                      <a:stretch>
                        <a:fillRect/>
                      </a:stretch>
                    </p:blipFill>
                    <p:spPr>
                      <a:xfrm>
                        <a:off x="2728913" y="3063875"/>
                        <a:ext cx="3543300" cy="1028700"/>
                      </a:xfrm>
                      <a:prstGeom prst="rect">
                        <a:avLst/>
                      </a:prstGeom>
                      <a:noFill/>
                      <a:ln w="9525">
                        <a:noFill/>
                      </a:ln>
                    </p:spPr>
                  </p:pic>
                </p:oleObj>
              </mc:Fallback>
            </mc:AlternateContent>
          </a:graphicData>
        </a:graphic>
      </p:graphicFrame>
      <p:graphicFrame>
        <p:nvGraphicFramePr>
          <p:cNvPr id="23559" name="Object 7"/>
          <p:cNvGraphicFramePr>
            <a:graphicFrameLocks noChangeAspect="1"/>
          </p:cNvGraphicFramePr>
          <p:nvPr/>
        </p:nvGraphicFramePr>
        <p:xfrm>
          <a:off x="2419350" y="4089400"/>
          <a:ext cx="3584575" cy="1049338"/>
        </p:xfrm>
        <a:graphic>
          <a:graphicData uri="http://schemas.openxmlformats.org/presentationml/2006/ole">
            <mc:AlternateContent xmlns:mc="http://schemas.openxmlformats.org/markup-compatibility/2006">
              <mc:Choice xmlns:v="urn:schemas-microsoft-com:vml" Requires="v">
                <p:oleObj spid="_x0000_s12291" name="Equation" r:id="rId5" imgW="32613600" imgH="9448800" progId="Equation.3">
                  <p:embed/>
                </p:oleObj>
              </mc:Choice>
              <mc:Fallback>
                <p:oleObj name="Equation" r:id="rId5" imgW="32613600" imgH="9448800" progId="Equation.3">
                  <p:embed/>
                  <p:pic>
                    <p:nvPicPr>
                      <p:cNvPr id="0" name="Object 7"/>
                      <p:cNvPicPr>
                        <a:picLocks noChangeAspect="1"/>
                      </p:cNvPicPr>
                      <p:nvPr/>
                    </p:nvPicPr>
                    <p:blipFill>
                      <a:blip r:embed="rId6"/>
                      <a:stretch>
                        <a:fillRect/>
                      </a:stretch>
                    </p:blipFill>
                    <p:spPr>
                      <a:xfrm>
                        <a:off x="2419350" y="4089400"/>
                        <a:ext cx="3584575" cy="1049338"/>
                      </a:xfrm>
                      <a:prstGeom prst="rect">
                        <a:avLst/>
                      </a:prstGeom>
                      <a:noFill/>
                      <a:ln w="9525">
                        <a:noFill/>
                      </a:ln>
                    </p:spPr>
                  </p:pic>
                </p:oleObj>
              </mc:Fallback>
            </mc:AlternateContent>
          </a:graphicData>
        </a:graphic>
      </p:graphicFrame>
      <p:graphicFrame>
        <p:nvGraphicFramePr>
          <p:cNvPr id="23560" name="Object 8"/>
          <p:cNvGraphicFramePr>
            <a:graphicFrameLocks noChangeAspect="1"/>
          </p:cNvGraphicFramePr>
          <p:nvPr/>
        </p:nvGraphicFramePr>
        <p:xfrm>
          <a:off x="2087563" y="5180013"/>
          <a:ext cx="3354387" cy="1055687"/>
        </p:xfrm>
        <a:graphic>
          <a:graphicData uri="http://schemas.openxmlformats.org/presentationml/2006/ole">
            <mc:AlternateContent xmlns:mc="http://schemas.openxmlformats.org/markup-compatibility/2006">
              <mc:Choice xmlns:v="urn:schemas-microsoft-com:vml" Requires="v">
                <p:oleObj spid="_x0000_s12292" name="Equation" r:id="rId7" imgW="32613600" imgH="9448800" progId="Equation.3">
                  <p:embed/>
                </p:oleObj>
              </mc:Choice>
              <mc:Fallback>
                <p:oleObj name="Equation" r:id="rId7" imgW="32613600" imgH="9448800" progId="Equation.3">
                  <p:embed/>
                  <p:pic>
                    <p:nvPicPr>
                      <p:cNvPr id="0" name="Object 8"/>
                      <p:cNvPicPr>
                        <a:picLocks noChangeAspect="1"/>
                      </p:cNvPicPr>
                      <p:nvPr/>
                    </p:nvPicPr>
                    <p:blipFill>
                      <a:blip r:embed="rId8"/>
                      <a:stretch>
                        <a:fillRect/>
                      </a:stretch>
                    </p:blipFill>
                    <p:spPr>
                      <a:xfrm>
                        <a:off x="2087563" y="5180013"/>
                        <a:ext cx="3354387" cy="1055687"/>
                      </a:xfrm>
                      <a:prstGeom prst="rect">
                        <a:avLst/>
                      </a:prstGeom>
                      <a:noFill/>
                      <a:ln w="9525">
                        <a:noFill/>
                      </a:ln>
                    </p:spPr>
                  </p:pic>
                </p:oleObj>
              </mc:Fallback>
            </mc:AlternateContent>
          </a:graphicData>
        </a:graphic>
      </p:graphicFrame>
      <p:sp>
        <p:nvSpPr>
          <p:cNvPr id="8208" name="Rectangle 11"/>
          <p:cNvSpPr>
            <a:spLocks noChangeArrowheads="1"/>
          </p:cNvSpPr>
          <p:nvPr/>
        </p:nvSpPr>
        <p:spPr bwMode="auto">
          <a:xfrm>
            <a:off x="1763688" y="188640"/>
            <a:ext cx="1003300" cy="579438"/>
          </a:xfrm>
          <a:prstGeom prst="rect">
            <a:avLst/>
          </a:prstGeom>
          <a:noFill/>
          <a:ln w="9525">
            <a:noFill/>
            <a:miter lim="800000"/>
          </a:ln>
        </p:spPr>
        <p:txBody>
          <a:bodyPr wrap="none">
            <a:spAutoFit/>
          </a:bodyPr>
          <a:lstStyle/>
          <a:p>
            <a:r>
              <a:rPr lang="zh-CN" altLang="en-US" sz="3200" b="1" dirty="0">
                <a:solidFill>
                  <a:srgbClr val="CC0000"/>
                </a:solidFill>
                <a:latin typeface="Times New Roman" panose="02020503050405090304" pitchFamily="18" charset="0"/>
              </a:rPr>
              <a:t>已知</a:t>
            </a:r>
            <a:endParaRPr lang="zh-CN" altLang="en-US" sz="3200" b="1" dirty="0">
              <a:solidFill>
                <a:srgbClr val="CC0000"/>
              </a:solidFill>
              <a:latin typeface="Times New Roman" panose="02020503050405090304" pitchFamily="18" charset="0"/>
            </a:endParaRPr>
          </a:p>
        </p:txBody>
      </p:sp>
      <p:sp>
        <p:nvSpPr>
          <p:cNvPr id="8209" name="Rectangle 14"/>
          <p:cNvSpPr>
            <a:spLocks noChangeArrowheads="1"/>
          </p:cNvSpPr>
          <p:nvPr/>
        </p:nvSpPr>
        <p:spPr bwMode="auto">
          <a:xfrm>
            <a:off x="762000" y="1143000"/>
            <a:ext cx="593725" cy="579438"/>
          </a:xfrm>
          <a:prstGeom prst="rect">
            <a:avLst/>
          </a:prstGeom>
          <a:noFill/>
          <a:ln w="9525">
            <a:noFill/>
            <a:miter lim="800000"/>
          </a:ln>
        </p:spPr>
        <p:txBody>
          <a:bodyPr wrap="none">
            <a:spAutoFit/>
          </a:bodyPr>
          <a:lstStyle/>
          <a:p>
            <a:r>
              <a:rPr lang="zh-CN" altLang="en-US" sz="3200" b="1">
                <a:solidFill>
                  <a:srgbClr val="CC0000"/>
                </a:solidFill>
                <a:latin typeface="Times New Roman" panose="02020503050405090304" pitchFamily="18" charset="0"/>
              </a:rPr>
              <a:t>求</a:t>
            </a:r>
            <a:endParaRPr lang="zh-CN" altLang="en-US" sz="3200" b="1">
              <a:solidFill>
                <a:srgbClr val="CC0000"/>
              </a:solidFill>
              <a:latin typeface="Times New Roman" panose="02020503050405090304" pitchFamily="18" charset="0"/>
            </a:endParaRPr>
          </a:p>
        </p:txBody>
      </p:sp>
      <p:sp>
        <p:nvSpPr>
          <p:cNvPr id="8210" name="Rectangle 15"/>
          <p:cNvSpPr>
            <a:spLocks noChangeArrowheads="1"/>
          </p:cNvSpPr>
          <p:nvPr/>
        </p:nvSpPr>
        <p:spPr bwMode="auto">
          <a:xfrm>
            <a:off x="1295400" y="1143000"/>
            <a:ext cx="762000" cy="641350"/>
          </a:xfrm>
          <a:prstGeom prst="rect">
            <a:avLst/>
          </a:prstGeom>
          <a:noFill/>
          <a:ln w="9525">
            <a:noFill/>
            <a:miter lim="800000"/>
          </a:ln>
        </p:spPr>
        <p:txBody>
          <a:bodyPr>
            <a:spAutoFit/>
          </a:bodyPr>
          <a:lstStyle/>
          <a:p>
            <a:r>
              <a:rPr lang="en-US" altLang="zh-CN" sz="3200" b="1">
                <a:solidFill>
                  <a:srgbClr val="CC3300"/>
                </a:solidFill>
                <a:latin typeface="宋体" pitchFamily="2" charset="-122"/>
                <a:sym typeface="Symbol" pitchFamily="18" charset="2"/>
              </a:rPr>
              <a:t>(</a:t>
            </a:r>
            <a:r>
              <a:rPr lang="en-US" altLang="zh-CN" sz="3200" b="1">
                <a:solidFill>
                  <a:srgbClr val="CC3300"/>
                </a:solidFill>
                <a:latin typeface="Times New Roman" panose="02020503050405090304" pitchFamily="18" charset="0"/>
                <a:sym typeface="Symbol" pitchFamily="18" charset="2"/>
              </a:rPr>
              <a:t>1</a:t>
            </a:r>
            <a:r>
              <a:rPr lang="en-US" altLang="zh-CN" sz="3200" b="1">
                <a:solidFill>
                  <a:srgbClr val="CC3300"/>
                </a:solidFill>
                <a:latin typeface="宋体" pitchFamily="2" charset="-122"/>
                <a:sym typeface="Symbol" pitchFamily="18" charset="2"/>
              </a:rPr>
              <a:t>)</a:t>
            </a:r>
            <a:r>
              <a:rPr lang="en-US" altLang="zh-CN" sz="3600" b="1">
                <a:solidFill>
                  <a:srgbClr val="CC3300"/>
                </a:solidFill>
                <a:latin typeface="Times New Roman" panose="02020503050405090304" pitchFamily="18" charset="0"/>
                <a:sym typeface="Symbol" pitchFamily="18" charset="2"/>
              </a:rPr>
              <a:t>   </a:t>
            </a:r>
            <a:endParaRPr lang="en-US" altLang="zh-CN" sz="3600" b="1">
              <a:solidFill>
                <a:srgbClr val="CC3300"/>
              </a:solidFill>
              <a:latin typeface="Times New Roman" panose="02020503050405090304" pitchFamily="18" charset="0"/>
              <a:sym typeface="Symbol" pitchFamily="18" charset="2"/>
            </a:endParaRPr>
          </a:p>
        </p:txBody>
      </p:sp>
      <p:graphicFrame>
        <p:nvGraphicFramePr>
          <p:cNvPr id="8198" name="Object 16"/>
          <p:cNvGraphicFramePr>
            <a:graphicFrameLocks noChangeAspect="1"/>
          </p:cNvGraphicFramePr>
          <p:nvPr/>
        </p:nvGraphicFramePr>
        <p:xfrm>
          <a:off x="5029200" y="1295400"/>
          <a:ext cx="1163638" cy="471488"/>
        </p:xfrm>
        <a:graphic>
          <a:graphicData uri="http://schemas.openxmlformats.org/presentationml/2006/ole">
            <mc:AlternateContent xmlns:mc="http://schemas.openxmlformats.org/markup-compatibility/2006">
              <mc:Choice xmlns:v="urn:schemas-microsoft-com:vml" Requires="v">
                <p:oleObj spid="_x0000_s12293" name="Equation" r:id="rId9" imgW="8534400" imgH="4267200" progId="Equation.3">
                  <p:embed/>
                </p:oleObj>
              </mc:Choice>
              <mc:Fallback>
                <p:oleObj name="Equation" r:id="rId9" imgW="8534400" imgH="4267200" progId="Equation.3">
                  <p:embed/>
                  <p:pic>
                    <p:nvPicPr>
                      <p:cNvPr id="0" name="Object 16"/>
                      <p:cNvPicPr>
                        <a:picLocks noChangeAspect="1"/>
                      </p:cNvPicPr>
                      <p:nvPr/>
                    </p:nvPicPr>
                    <p:blipFill>
                      <a:blip r:embed="rId10"/>
                      <a:stretch>
                        <a:fillRect/>
                      </a:stretch>
                    </p:blipFill>
                    <p:spPr>
                      <a:xfrm>
                        <a:off x="5029200" y="1295400"/>
                        <a:ext cx="1163638" cy="471488"/>
                      </a:xfrm>
                      <a:prstGeom prst="rect">
                        <a:avLst/>
                      </a:prstGeom>
                      <a:noFill/>
                      <a:ln w="9525">
                        <a:noFill/>
                      </a:ln>
                    </p:spPr>
                  </p:pic>
                </p:oleObj>
              </mc:Fallback>
            </mc:AlternateContent>
          </a:graphicData>
        </a:graphic>
      </p:graphicFrame>
      <p:sp>
        <p:nvSpPr>
          <p:cNvPr id="8211" name="Rectangle 17"/>
          <p:cNvSpPr>
            <a:spLocks noChangeArrowheads="1"/>
          </p:cNvSpPr>
          <p:nvPr/>
        </p:nvSpPr>
        <p:spPr bwMode="auto">
          <a:xfrm>
            <a:off x="1295400" y="1752600"/>
            <a:ext cx="4191000" cy="641350"/>
          </a:xfrm>
          <a:prstGeom prst="rect">
            <a:avLst/>
          </a:prstGeom>
          <a:noFill/>
          <a:ln w="9525">
            <a:noFill/>
            <a:miter lim="800000"/>
          </a:ln>
        </p:spPr>
        <p:txBody>
          <a:bodyPr>
            <a:spAutoFit/>
          </a:bodyPr>
          <a:lstStyle/>
          <a:p>
            <a:r>
              <a:rPr lang="en-US" altLang="zh-CN" sz="3200" b="1">
                <a:solidFill>
                  <a:srgbClr val="CC3300"/>
                </a:solidFill>
                <a:latin typeface="宋体" pitchFamily="2" charset="-122"/>
                <a:sym typeface="Symbol" pitchFamily="18" charset="2"/>
              </a:rPr>
              <a:t>(</a:t>
            </a:r>
            <a:r>
              <a:rPr lang="en-US" altLang="zh-CN" sz="3200" b="1">
                <a:solidFill>
                  <a:srgbClr val="CC3300"/>
                </a:solidFill>
                <a:latin typeface="Times New Roman" panose="02020503050405090304" pitchFamily="18" charset="0"/>
                <a:sym typeface="Symbol" pitchFamily="18" charset="2"/>
              </a:rPr>
              <a:t>2</a:t>
            </a:r>
            <a:r>
              <a:rPr lang="en-US" altLang="zh-CN" sz="3200" b="1">
                <a:solidFill>
                  <a:srgbClr val="CC3300"/>
                </a:solidFill>
                <a:latin typeface="宋体" pitchFamily="2" charset="-122"/>
                <a:sym typeface="Symbol" pitchFamily="18" charset="2"/>
              </a:rPr>
              <a:t>)</a:t>
            </a:r>
            <a:r>
              <a:rPr lang="en-US" altLang="zh-CN" sz="3600" b="1">
                <a:solidFill>
                  <a:srgbClr val="CC3300"/>
                </a:solidFill>
                <a:latin typeface="Times New Roman" panose="02020503050405090304" pitchFamily="18" charset="0"/>
                <a:sym typeface="Symbol" pitchFamily="18" charset="2"/>
              </a:rPr>
              <a:t> </a:t>
            </a:r>
            <a:endParaRPr lang="en-US" altLang="zh-CN" sz="3600" b="1">
              <a:solidFill>
                <a:srgbClr val="CC3300"/>
              </a:solidFill>
              <a:latin typeface="Times New Roman" panose="02020503050405090304" pitchFamily="18" charset="0"/>
              <a:sym typeface="Symbol" pitchFamily="18" charset="2"/>
            </a:endParaRPr>
          </a:p>
        </p:txBody>
      </p:sp>
      <p:graphicFrame>
        <p:nvGraphicFramePr>
          <p:cNvPr id="8199" name="Object 19"/>
          <p:cNvGraphicFramePr>
            <a:graphicFrameLocks noChangeAspect="1"/>
          </p:cNvGraphicFramePr>
          <p:nvPr/>
        </p:nvGraphicFramePr>
        <p:xfrm>
          <a:off x="2082800" y="1219200"/>
          <a:ext cx="2489200" cy="581025"/>
        </p:xfrm>
        <a:graphic>
          <a:graphicData uri="http://schemas.openxmlformats.org/presentationml/2006/ole">
            <mc:AlternateContent xmlns:mc="http://schemas.openxmlformats.org/markup-compatibility/2006">
              <mc:Choice xmlns:v="urn:schemas-microsoft-com:vml" Requires="v">
                <p:oleObj spid="_x0000_s12294" name="Equation" r:id="rId11" imgW="22250400" imgH="5181600" progId="Equation.3">
                  <p:embed/>
                </p:oleObj>
              </mc:Choice>
              <mc:Fallback>
                <p:oleObj name="Equation" r:id="rId11" imgW="22250400" imgH="5181600" progId="Equation.3">
                  <p:embed/>
                  <p:pic>
                    <p:nvPicPr>
                      <p:cNvPr id="0" name="Object 19"/>
                      <p:cNvPicPr>
                        <a:picLocks noChangeAspect="1"/>
                      </p:cNvPicPr>
                      <p:nvPr/>
                    </p:nvPicPr>
                    <p:blipFill>
                      <a:blip r:embed="rId12"/>
                      <a:stretch>
                        <a:fillRect/>
                      </a:stretch>
                    </p:blipFill>
                    <p:spPr>
                      <a:xfrm>
                        <a:off x="2082800" y="1219200"/>
                        <a:ext cx="2489200" cy="581025"/>
                      </a:xfrm>
                      <a:prstGeom prst="rect">
                        <a:avLst/>
                      </a:prstGeom>
                      <a:noFill/>
                      <a:ln w="9525">
                        <a:noFill/>
                      </a:ln>
                    </p:spPr>
                  </p:pic>
                </p:oleObj>
              </mc:Fallback>
            </mc:AlternateContent>
          </a:graphicData>
        </a:graphic>
      </p:graphicFrame>
      <p:graphicFrame>
        <p:nvGraphicFramePr>
          <p:cNvPr id="8200" name="Object 20"/>
          <p:cNvGraphicFramePr>
            <a:graphicFrameLocks noChangeAspect="1"/>
          </p:cNvGraphicFramePr>
          <p:nvPr/>
        </p:nvGraphicFramePr>
        <p:xfrm>
          <a:off x="2027238" y="1860550"/>
          <a:ext cx="2609850" cy="485775"/>
        </p:xfrm>
        <a:graphic>
          <a:graphicData uri="http://schemas.openxmlformats.org/presentationml/2006/ole">
            <mc:AlternateContent xmlns:mc="http://schemas.openxmlformats.org/markup-compatibility/2006">
              <mc:Choice xmlns:v="urn:schemas-microsoft-com:vml" Requires="v">
                <p:oleObj spid="_x0000_s12295" name="Equation" r:id="rId13" imgW="18592800" imgH="4267200" progId="Equation.3">
                  <p:embed/>
                </p:oleObj>
              </mc:Choice>
              <mc:Fallback>
                <p:oleObj name="Equation" r:id="rId13" imgW="18592800" imgH="4267200" progId="Equation.3">
                  <p:embed/>
                  <p:pic>
                    <p:nvPicPr>
                      <p:cNvPr id="0" name="Object 20"/>
                      <p:cNvPicPr>
                        <a:picLocks noChangeAspect="1"/>
                      </p:cNvPicPr>
                      <p:nvPr/>
                    </p:nvPicPr>
                    <p:blipFill>
                      <a:blip r:embed="rId14"/>
                      <a:stretch>
                        <a:fillRect/>
                      </a:stretch>
                    </p:blipFill>
                    <p:spPr>
                      <a:xfrm>
                        <a:off x="2027238" y="1860550"/>
                        <a:ext cx="2609850" cy="485775"/>
                      </a:xfrm>
                      <a:prstGeom prst="rect">
                        <a:avLst/>
                      </a:prstGeom>
                      <a:noFill/>
                      <a:ln w="9525">
                        <a:noFill/>
                      </a:ln>
                    </p:spPr>
                  </p:pic>
                </p:oleObj>
              </mc:Fallback>
            </mc:AlternateContent>
          </a:graphicData>
        </a:graphic>
      </p:graphicFrame>
      <p:graphicFrame>
        <p:nvGraphicFramePr>
          <p:cNvPr id="8201" name="Object 21"/>
          <p:cNvGraphicFramePr>
            <a:graphicFrameLocks noChangeAspect="1"/>
          </p:cNvGraphicFramePr>
          <p:nvPr/>
        </p:nvGraphicFramePr>
        <p:xfrm>
          <a:off x="4737100" y="1905000"/>
          <a:ext cx="1587500" cy="487363"/>
        </p:xfrm>
        <a:graphic>
          <a:graphicData uri="http://schemas.openxmlformats.org/presentationml/2006/ole">
            <mc:AlternateContent xmlns:mc="http://schemas.openxmlformats.org/markup-compatibility/2006">
              <mc:Choice xmlns:v="urn:schemas-microsoft-com:vml" Requires="v">
                <p:oleObj spid="_x0000_s12296" name="Equation" r:id="rId15" imgW="11277600" imgH="4267200" progId="Equation.3">
                  <p:embed/>
                </p:oleObj>
              </mc:Choice>
              <mc:Fallback>
                <p:oleObj name="Equation" r:id="rId15" imgW="11277600" imgH="4267200" progId="Equation.3">
                  <p:embed/>
                  <p:pic>
                    <p:nvPicPr>
                      <p:cNvPr id="0" name="Object 21"/>
                      <p:cNvPicPr>
                        <a:picLocks noChangeAspect="1"/>
                      </p:cNvPicPr>
                      <p:nvPr/>
                    </p:nvPicPr>
                    <p:blipFill>
                      <a:blip r:embed="rId16"/>
                      <a:stretch>
                        <a:fillRect/>
                      </a:stretch>
                    </p:blipFill>
                    <p:spPr>
                      <a:xfrm>
                        <a:off x="4737100" y="1905000"/>
                        <a:ext cx="1587500" cy="487363"/>
                      </a:xfrm>
                      <a:prstGeom prst="rect">
                        <a:avLst/>
                      </a:prstGeom>
                      <a:noFill/>
                      <a:ln w="9525">
                        <a:noFill/>
                      </a:ln>
                    </p:spPr>
                  </p:pic>
                </p:oleObj>
              </mc:Fallback>
            </mc:AlternateContent>
          </a:graphicData>
        </a:graphic>
      </p:graphicFrame>
      <p:graphicFrame>
        <p:nvGraphicFramePr>
          <p:cNvPr id="8202" name="Object 23"/>
          <p:cNvGraphicFramePr>
            <a:graphicFrameLocks noChangeAspect="1"/>
          </p:cNvGraphicFramePr>
          <p:nvPr/>
        </p:nvGraphicFramePr>
        <p:xfrm>
          <a:off x="1914525" y="762000"/>
          <a:ext cx="2116138" cy="479425"/>
        </p:xfrm>
        <a:graphic>
          <a:graphicData uri="http://schemas.openxmlformats.org/presentationml/2006/ole">
            <mc:AlternateContent xmlns:mc="http://schemas.openxmlformats.org/markup-compatibility/2006">
              <mc:Choice xmlns:v="urn:schemas-microsoft-com:vml" Requires="v">
                <p:oleObj spid="_x0000_s12297" name="Equation" r:id="rId17" imgW="18897600" imgH="4267200" progId="Equation.3">
                  <p:embed/>
                </p:oleObj>
              </mc:Choice>
              <mc:Fallback>
                <p:oleObj name="Equation" r:id="rId17" imgW="18897600" imgH="4267200" progId="Equation.3">
                  <p:embed/>
                  <p:pic>
                    <p:nvPicPr>
                      <p:cNvPr id="0" name="Object 23"/>
                      <p:cNvPicPr>
                        <a:picLocks noChangeAspect="1"/>
                      </p:cNvPicPr>
                      <p:nvPr/>
                    </p:nvPicPr>
                    <p:blipFill>
                      <a:blip r:embed="rId18"/>
                      <a:stretch>
                        <a:fillRect/>
                      </a:stretch>
                    </p:blipFill>
                    <p:spPr>
                      <a:xfrm>
                        <a:off x="1914525" y="762000"/>
                        <a:ext cx="2116138" cy="479425"/>
                      </a:xfrm>
                      <a:prstGeom prst="rect">
                        <a:avLst/>
                      </a:prstGeom>
                      <a:noFill/>
                      <a:ln w="9525">
                        <a:noFill/>
                      </a:ln>
                    </p:spPr>
                  </p:pic>
                </p:oleObj>
              </mc:Fallback>
            </mc:AlternateContent>
          </a:graphicData>
        </a:graphic>
      </p:graphicFrame>
      <p:graphicFrame>
        <p:nvGraphicFramePr>
          <p:cNvPr id="8203" name="Object 24"/>
          <p:cNvGraphicFramePr>
            <a:graphicFrameLocks noChangeAspect="1"/>
          </p:cNvGraphicFramePr>
          <p:nvPr/>
        </p:nvGraphicFramePr>
        <p:xfrm>
          <a:off x="4522788" y="762000"/>
          <a:ext cx="1466850" cy="479425"/>
        </p:xfrm>
        <a:graphic>
          <a:graphicData uri="http://schemas.openxmlformats.org/presentationml/2006/ole">
            <mc:AlternateContent xmlns:mc="http://schemas.openxmlformats.org/markup-compatibility/2006">
              <mc:Choice xmlns:v="urn:schemas-microsoft-com:vml" Requires="v">
                <p:oleObj spid="_x0000_s12298" name="Equation" r:id="rId19" imgW="13106400" imgH="4267200" progId="Equation.3">
                  <p:embed/>
                </p:oleObj>
              </mc:Choice>
              <mc:Fallback>
                <p:oleObj name="Equation" r:id="rId19" imgW="13106400" imgH="4267200" progId="Equation.3">
                  <p:embed/>
                  <p:pic>
                    <p:nvPicPr>
                      <p:cNvPr id="0" name="Object 24"/>
                      <p:cNvPicPr>
                        <a:picLocks noChangeAspect="1"/>
                      </p:cNvPicPr>
                      <p:nvPr/>
                    </p:nvPicPr>
                    <p:blipFill>
                      <a:blip r:embed="rId20"/>
                      <a:stretch>
                        <a:fillRect/>
                      </a:stretch>
                    </p:blipFill>
                    <p:spPr>
                      <a:xfrm>
                        <a:off x="4522788" y="762000"/>
                        <a:ext cx="1466850" cy="47942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7"/>
                                        </p:tgtEl>
                                        <p:attrNameLst>
                                          <p:attrName>style.visibility</p:attrName>
                                        </p:attrNameLst>
                                      </p:cBhvr>
                                      <p:to>
                                        <p:strVal val="visible"/>
                                      </p:to>
                                    </p:set>
                                    <p:animEffect transition="in" filter="blinds(horizontal)">
                                      <p:cBhvr>
                                        <p:cTn id="7" dur="500"/>
                                        <p:tgtEl>
                                          <p:spTgt spid="2355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3558"/>
                                        </p:tgtEl>
                                        <p:attrNameLst>
                                          <p:attrName>style.visibility</p:attrName>
                                        </p:attrNameLst>
                                      </p:cBhvr>
                                      <p:to>
                                        <p:strVal val="visible"/>
                                      </p:to>
                                    </p:set>
                                    <p:animEffect transition="in" filter="box(in)">
                                      <p:cBhvr>
                                        <p:cTn id="12" dur="500"/>
                                        <p:tgtEl>
                                          <p:spTgt spid="2355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559"/>
                                        </p:tgtEl>
                                        <p:attrNameLst>
                                          <p:attrName>style.visibility</p:attrName>
                                        </p:attrNameLst>
                                      </p:cBhvr>
                                      <p:to>
                                        <p:strVal val="visible"/>
                                      </p:to>
                                    </p:set>
                                    <p:animEffect transition="in" filter="blinds(horizontal)">
                                      <p:cBhvr>
                                        <p:cTn id="17" dur="500"/>
                                        <p:tgtEl>
                                          <p:spTgt spid="2355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355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3560"/>
                                        </p:tgtEl>
                                        <p:attrNameLst>
                                          <p:attrName>style.visibility</p:attrName>
                                        </p:attrNameLst>
                                      </p:cBhvr>
                                      <p:to>
                                        <p:strVal val="visible"/>
                                      </p:to>
                                    </p:set>
                                    <p:animEffect transition="in" filter="blinds(horizontal)">
                                      <p:cBhvr>
                                        <p:cTn id="26" dur="500"/>
                                        <p:tgtEl>
                                          <p:spTgt spid="23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1"/>
          <p:cNvSpPr>
            <a:spLocks noGrp="1"/>
          </p:cNvSpPr>
          <p:nvPr>
            <p:ph type="sldNum" sz="quarter" idx="10"/>
          </p:nvPr>
        </p:nvSpPr>
        <p:spPr>
          <a:noFill/>
        </p:spPr>
        <p:txBody>
          <a:bodyPr/>
          <a:lstStyle/>
          <a:p>
            <a:fld id="{0A95DB93-B6C2-4942-A216-A10C0545B6B3}" type="slidenum">
              <a:rPr lang="en-US" altLang="zh-CN"/>
            </a:fld>
            <a:endParaRPr lang="en-US" altLang="zh-CN"/>
          </a:p>
        </p:txBody>
      </p:sp>
      <p:sp>
        <p:nvSpPr>
          <p:cNvPr id="16387" name="Text Box 2"/>
          <p:cNvSpPr txBox="1">
            <a:spLocks noChangeArrowheads="1"/>
          </p:cNvSpPr>
          <p:nvPr/>
        </p:nvSpPr>
        <p:spPr bwMode="auto">
          <a:xfrm>
            <a:off x="1143000" y="1196752"/>
            <a:ext cx="8001000" cy="641350"/>
          </a:xfrm>
          <a:prstGeom prst="rect">
            <a:avLst/>
          </a:prstGeom>
          <a:noFill/>
          <a:ln w="9525">
            <a:noFill/>
            <a:miter lim="800000"/>
          </a:ln>
        </p:spPr>
        <p:txBody>
          <a:bodyPr>
            <a:spAutoFit/>
          </a:bodyPr>
          <a:lstStyle/>
          <a:p>
            <a:pPr>
              <a:spcBef>
                <a:spcPct val="50000"/>
              </a:spcBef>
            </a:pPr>
            <a:r>
              <a:rPr lang="zh-CN" altLang="en-US" sz="3600" b="1" dirty="0">
                <a:solidFill>
                  <a:srgbClr val="CC0000"/>
                </a:solidFill>
                <a:latin typeface="Times New Roman" panose="02020503050405090304" pitchFamily="18" charset="0"/>
              </a:rPr>
              <a:t>二 缝宽对干涉条纹的影响  空间相干性</a:t>
            </a:r>
            <a:endParaRPr lang="zh-CN" altLang="en-US" sz="3600" b="1" dirty="0">
              <a:solidFill>
                <a:srgbClr val="CC0000"/>
              </a:solidFill>
              <a:latin typeface="Times New Roman" panose="02020503050405090304" pitchFamily="18" charset="0"/>
            </a:endParaRPr>
          </a:p>
        </p:txBody>
      </p:sp>
      <p:sp>
        <p:nvSpPr>
          <p:cNvPr id="16388" name="Text Box 3"/>
          <p:cNvSpPr txBox="1">
            <a:spLocks noChangeArrowheads="1"/>
          </p:cNvSpPr>
          <p:nvPr/>
        </p:nvSpPr>
        <p:spPr bwMode="auto">
          <a:xfrm>
            <a:off x="762000" y="1752600"/>
            <a:ext cx="7391400" cy="1260475"/>
          </a:xfrm>
          <a:prstGeom prst="rect">
            <a:avLst/>
          </a:prstGeom>
          <a:noFill/>
          <a:ln w="9525">
            <a:noFill/>
            <a:miter lim="800000"/>
          </a:ln>
        </p:spPr>
        <p:txBody>
          <a:bodyPr>
            <a:spAutoFit/>
          </a:bodyPr>
          <a:lstStyle/>
          <a:p>
            <a:pPr>
              <a:lnSpc>
                <a:spcPct val="120000"/>
              </a:lnSpc>
              <a:spcBef>
                <a:spcPct val="50000"/>
              </a:spcBef>
            </a:pPr>
            <a:r>
              <a:rPr kumimoji="1" lang="zh-CN" altLang="en-US" sz="3200" b="1">
                <a:latin typeface="Times New Roman" panose="02020503050405090304" pitchFamily="18" charset="0"/>
              </a:rPr>
              <a:t>　　实验观察到，随缝宽的增大，干涉条纹变模糊，最后消失．</a:t>
            </a:r>
            <a:endParaRPr kumimoji="1" lang="zh-CN" altLang="en-US" sz="3200" b="1">
              <a:latin typeface="Times New Roman" panose="02020503050405090304" pitchFamily="18" charset="0"/>
            </a:endParaRPr>
          </a:p>
        </p:txBody>
      </p:sp>
      <p:sp>
        <p:nvSpPr>
          <p:cNvPr id="16389" name="Text Box 4"/>
          <p:cNvSpPr txBox="1">
            <a:spLocks noChangeArrowheads="1"/>
          </p:cNvSpPr>
          <p:nvPr/>
        </p:nvSpPr>
        <p:spPr bwMode="auto">
          <a:xfrm>
            <a:off x="685800" y="3276600"/>
            <a:ext cx="7391400" cy="579438"/>
          </a:xfrm>
          <a:prstGeom prst="rect">
            <a:avLst/>
          </a:prstGeom>
          <a:noFill/>
          <a:ln w="9525">
            <a:noFill/>
            <a:miter lim="800000"/>
          </a:ln>
        </p:spPr>
        <p:txBody>
          <a:bodyPr>
            <a:spAutoFit/>
          </a:bodyPr>
          <a:lstStyle/>
          <a:p>
            <a:pPr>
              <a:spcBef>
                <a:spcPct val="50000"/>
              </a:spcBef>
            </a:pPr>
            <a:r>
              <a:rPr kumimoji="1" lang="zh-CN" altLang="en-US" sz="3200" b="1">
                <a:solidFill>
                  <a:srgbClr val="CC0000"/>
                </a:solidFill>
                <a:latin typeface="Times New Roman" panose="02020503050405090304" pitchFamily="18" charset="0"/>
              </a:rPr>
              <a:t>　　</a:t>
            </a:r>
            <a:r>
              <a:rPr lang="zh-CN" altLang="en-US" sz="3200" b="1">
                <a:solidFill>
                  <a:srgbClr val="CC0000"/>
                </a:solidFill>
                <a:latin typeface="Times New Roman" panose="02020503050405090304" pitchFamily="18" charset="0"/>
              </a:rPr>
              <a:t>空间相干性</a:t>
            </a:r>
            <a:endParaRPr lang="zh-CN" altLang="en-US" sz="3200" b="1">
              <a:solidFill>
                <a:srgbClr val="CC0000"/>
              </a:solidFill>
              <a:latin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1"/>
          <p:cNvSpPr>
            <a:spLocks noGrp="1"/>
          </p:cNvSpPr>
          <p:nvPr>
            <p:ph type="sldNum" sz="quarter" idx="10"/>
          </p:nvPr>
        </p:nvSpPr>
        <p:spPr>
          <a:noFill/>
        </p:spPr>
        <p:txBody>
          <a:bodyPr/>
          <a:lstStyle/>
          <a:p>
            <a:fld id="{1A3DB893-F9F1-4B2D-A0DA-B8785008C367}" type="slidenum">
              <a:rPr lang="en-US" altLang="zh-CN"/>
            </a:fld>
            <a:endParaRPr lang="en-US" altLang="zh-CN"/>
          </a:p>
        </p:txBody>
      </p:sp>
      <p:pic>
        <p:nvPicPr>
          <p:cNvPr id="17411" name="图片 2" descr="6fc5412158fb770bf78a5594.jpg"/>
          <p:cNvPicPr>
            <a:picLocks noChangeAspect="1"/>
          </p:cNvPicPr>
          <p:nvPr/>
        </p:nvPicPr>
        <p:blipFill>
          <a:blip r:embed="rId1" cstate="print"/>
          <a:srcRect/>
          <a:stretch>
            <a:fillRect/>
          </a:stretch>
        </p:blipFill>
        <p:spPr bwMode="auto">
          <a:xfrm>
            <a:off x="561975" y="593725"/>
            <a:ext cx="8020050" cy="567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灯片编号占位符 1"/>
          <p:cNvSpPr>
            <a:spLocks noGrp="1"/>
          </p:cNvSpPr>
          <p:nvPr>
            <p:ph type="sldNum" sz="quarter" idx="10"/>
          </p:nvPr>
        </p:nvSpPr>
        <p:spPr>
          <a:noFill/>
        </p:spPr>
        <p:txBody>
          <a:bodyPr/>
          <a:lstStyle/>
          <a:p>
            <a:fld id="{A5A17EA6-BD59-4159-BD91-BC1269767463}" type="slidenum">
              <a:rPr lang="en-US" altLang="zh-CN"/>
            </a:fld>
            <a:endParaRPr lang="en-US" altLang="zh-CN"/>
          </a:p>
        </p:txBody>
      </p:sp>
      <p:sp>
        <p:nvSpPr>
          <p:cNvPr id="9225" name="Rectangle 2"/>
          <p:cNvSpPr>
            <a:spLocks noChangeArrowheads="1"/>
          </p:cNvSpPr>
          <p:nvPr/>
        </p:nvSpPr>
        <p:spPr bwMode="auto">
          <a:xfrm>
            <a:off x="914400" y="1600200"/>
            <a:ext cx="7315200" cy="3352800"/>
          </a:xfrm>
          <a:prstGeom prst="rect">
            <a:avLst/>
          </a:prstGeom>
          <a:solidFill>
            <a:schemeClr val="bg1"/>
          </a:solidFill>
          <a:ln w="9525">
            <a:solidFill>
              <a:schemeClr val="tx2"/>
            </a:solidFill>
            <a:miter lim="800000"/>
          </a:ln>
        </p:spPr>
        <p:txBody>
          <a:bodyPr wrap="none" anchor="ctr"/>
          <a:lstStyle/>
          <a:p>
            <a:endParaRPr lang="zh-CN" altLang="en-US"/>
          </a:p>
        </p:txBody>
      </p:sp>
      <p:sp>
        <p:nvSpPr>
          <p:cNvPr id="9226" name="Text Box 3"/>
          <p:cNvSpPr txBox="1">
            <a:spLocks noChangeArrowheads="1"/>
          </p:cNvSpPr>
          <p:nvPr/>
        </p:nvSpPr>
        <p:spPr bwMode="auto">
          <a:xfrm>
            <a:off x="1547664" y="620688"/>
            <a:ext cx="5105400" cy="641350"/>
          </a:xfrm>
          <a:prstGeom prst="rect">
            <a:avLst/>
          </a:prstGeom>
          <a:noFill/>
          <a:ln w="9525">
            <a:noFill/>
            <a:miter lim="800000"/>
          </a:ln>
        </p:spPr>
        <p:txBody>
          <a:bodyPr>
            <a:spAutoFit/>
          </a:bodyPr>
          <a:lstStyle/>
          <a:p>
            <a:pPr>
              <a:spcBef>
                <a:spcPct val="50000"/>
              </a:spcBef>
            </a:pPr>
            <a:r>
              <a:rPr lang="zh-CN" altLang="en-US" sz="3600" b="1" dirty="0">
                <a:solidFill>
                  <a:srgbClr val="CC0000"/>
                </a:solidFill>
                <a:latin typeface="Times New Roman" panose="02020503050405090304" pitchFamily="18" charset="0"/>
              </a:rPr>
              <a:t>三     劳埃德镜</a:t>
            </a:r>
            <a:endParaRPr lang="zh-CN" altLang="en-US" sz="3600" b="1" dirty="0">
              <a:solidFill>
                <a:srgbClr val="CC0000"/>
              </a:solidFill>
              <a:latin typeface="Times New Roman" panose="02020503050405090304" pitchFamily="18" charset="0"/>
            </a:endParaRPr>
          </a:p>
        </p:txBody>
      </p:sp>
      <p:grpSp>
        <p:nvGrpSpPr>
          <p:cNvPr id="2" name="Group 61"/>
          <p:cNvGrpSpPr/>
          <p:nvPr/>
        </p:nvGrpSpPr>
        <p:grpSpPr bwMode="auto">
          <a:xfrm>
            <a:off x="685800" y="5008563"/>
            <a:ext cx="7620000" cy="1260475"/>
            <a:chOff x="432" y="3155"/>
            <a:chExt cx="4800" cy="794"/>
          </a:xfrm>
        </p:grpSpPr>
        <p:sp>
          <p:nvSpPr>
            <p:cNvPr id="9276" name="Text Box 5"/>
            <p:cNvSpPr txBox="1">
              <a:spLocks noChangeArrowheads="1"/>
            </p:cNvSpPr>
            <p:nvPr/>
          </p:nvSpPr>
          <p:spPr bwMode="auto">
            <a:xfrm>
              <a:off x="432" y="3155"/>
              <a:ext cx="4800" cy="794"/>
            </a:xfrm>
            <a:prstGeom prst="rect">
              <a:avLst/>
            </a:prstGeom>
            <a:noFill/>
            <a:ln w="9525">
              <a:noFill/>
              <a:miter lim="800000"/>
            </a:ln>
          </p:spPr>
          <p:txBody>
            <a:bodyPr anchor="ctr">
              <a:spAutoFit/>
            </a:bodyPr>
            <a:lstStyle/>
            <a:p>
              <a:pPr>
                <a:lnSpc>
                  <a:spcPct val="120000"/>
                </a:lnSpc>
                <a:spcBef>
                  <a:spcPct val="50000"/>
                </a:spcBef>
              </a:pPr>
              <a:r>
                <a:rPr lang="en-US" altLang="zh-CN" sz="3200" b="1">
                  <a:solidFill>
                    <a:srgbClr val="000000"/>
                  </a:solidFill>
                  <a:latin typeface="Times New Roman" panose="02020503050405090304" pitchFamily="18" charset="0"/>
                </a:rPr>
                <a:t>        </a:t>
              </a:r>
              <a:r>
                <a:rPr lang="zh-CN" altLang="en-US" sz="3200" b="1">
                  <a:solidFill>
                    <a:srgbClr val="CC0000"/>
                  </a:solidFill>
                  <a:latin typeface="Times New Roman" panose="02020503050405090304" pitchFamily="18" charset="0"/>
                </a:rPr>
                <a:t>半波损失</a:t>
              </a:r>
              <a:r>
                <a:rPr lang="zh-CN" altLang="en-US" sz="2800" b="1">
                  <a:solidFill>
                    <a:srgbClr val="000000"/>
                  </a:solidFill>
                  <a:latin typeface="Times New Roman" panose="02020503050405090304" pitchFamily="18" charset="0"/>
                </a:rPr>
                <a:t> ：</a:t>
              </a:r>
              <a:r>
                <a:rPr kumimoji="1" lang="zh-CN" altLang="en-US" sz="3200" b="1">
                  <a:solidFill>
                    <a:schemeClr val="tx2"/>
                  </a:solidFill>
                  <a:latin typeface="Times New Roman" panose="02020503050405090304" pitchFamily="18" charset="0"/>
                </a:rPr>
                <a:t>光由光速较大的介质射向光速较小的介质时，反射光位相突变      </a:t>
              </a:r>
              <a:r>
                <a:rPr kumimoji="1" lang="en-US" altLang="zh-CN" sz="3200" b="1">
                  <a:latin typeface="宋体" pitchFamily="2" charset="-122"/>
                </a:rPr>
                <a:t>.</a:t>
              </a:r>
              <a:endParaRPr kumimoji="1" lang="en-US" altLang="zh-CN" sz="3200" b="1">
                <a:solidFill>
                  <a:srgbClr val="FF3300"/>
                </a:solidFill>
                <a:latin typeface="宋体" pitchFamily="2" charset="-122"/>
              </a:endParaRPr>
            </a:p>
          </p:txBody>
        </p:sp>
        <p:graphicFrame>
          <p:nvGraphicFramePr>
            <p:cNvPr id="9223" name="Object 5"/>
            <p:cNvGraphicFramePr>
              <a:graphicFrameLocks noChangeAspect="1"/>
            </p:cNvGraphicFramePr>
            <p:nvPr/>
          </p:nvGraphicFramePr>
          <p:xfrm>
            <a:off x="4656" y="3577"/>
            <a:ext cx="305" cy="359"/>
          </p:xfrm>
          <a:graphic>
            <a:graphicData uri="http://schemas.openxmlformats.org/presentationml/2006/ole">
              <mc:AlternateContent xmlns:mc="http://schemas.openxmlformats.org/markup-compatibility/2006">
                <mc:Choice xmlns:v="urn:schemas-microsoft-com:vml" Requires="v">
                  <p:oleObj spid="_x0000_s13313" name="Equation" r:id="rId1" imgW="3048000" imgH="3657600" progId="Equation.3">
                    <p:embed/>
                  </p:oleObj>
                </mc:Choice>
                <mc:Fallback>
                  <p:oleObj name="Equation" r:id="rId1" imgW="3048000" imgH="3657600" progId="Equation.3">
                    <p:embed/>
                    <p:pic>
                      <p:nvPicPr>
                        <p:cNvPr id="0" name="Object 5"/>
                        <p:cNvPicPr>
                          <a:picLocks noChangeAspect="1"/>
                        </p:cNvPicPr>
                        <p:nvPr/>
                      </p:nvPicPr>
                      <p:blipFill>
                        <a:blip r:embed="rId2"/>
                        <a:stretch>
                          <a:fillRect/>
                        </a:stretch>
                      </p:blipFill>
                      <p:spPr>
                        <a:xfrm>
                          <a:off x="4656" y="3577"/>
                          <a:ext cx="305" cy="359"/>
                        </a:xfrm>
                        <a:prstGeom prst="rect">
                          <a:avLst/>
                        </a:prstGeom>
                        <a:gradFill rotWithShape="0">
                          <a:gsLst>
                            <a:gs pos="0">
                              <a:srgbClr val="800080"/>
                            </a:gs>
                            <a:gs pos="50000">
                              <a:srgbClr val="FFFFFF"/>
                            </a:gs>
                            <a:gs pos="100000">
                              <a:srgbClr val="800080"/>
                            </a:gs>
                          </a:gsLst>
                          <a:lin ang="5400000" scaled="1"/>
                          <a:tileRect/>
                        </a:gradFill>
                        <a:ln w="9525" cap="flat" cmpd="sng">
                          <a:solidFill>
                            <a:srgbClr val="CC00CC"/>
                          </a:solidFill>
                          <a:prstDash val="solid"/>
                          <a:miter/>
                          <a:headEnd type="none" w="med" len="med"/>
                          <a:tailEnd type="none" w="med" len="med"/>
                        </a:ln>
                      </p:spPr>
                    </p:pic>
                  </p:oleObj>
                </mc:Fallback>
              </mc:AlternateContent>
            </a:graphicData>
          </a:graphic>
        </p:graphicFrame>
      </p:grpSp>
      <p:sp>
        <p:nvSpPr>
          <p:cNvPr id="9228" name="Rectangle 7" descr="深色下对角线"/>
          <p:cNvSpPr>
            <a:spLocks noChangeArrowheads="1"/>
          </p:cNvSpPr>
          <p:nvPr/>
        </p:nvSpPr>
        <p:spPr bwMode="auto">
          <a:xfrm>
            <a:off x="2362200" y="2438400"/>
            <a:ext cx="76200" cy="685800"/>
          </a:xfrm>
          <a:prstGeom prst="rect">
            <a:avLst/>
          </a:prstGeom>
          <a:pattFill prst="dkDnDiag">
            <a:fgClr>
              <a:srgbClr val="0000FF"/>
            </a:fgClr>
            <a:bgClr>
              <a:srgbClr val="00CC00"/>
            </a:bgClr>
          </a:pattFill>
          <a:ln w="9525">
            <a:solidFill>
              <a:schemeClr val="tx1"/>
            </a:solidFill>
            <a:miter lim="800000"/>
          </a:ln>
        </p:spPr>
        <p:txBody>
          <a:bodyPr wrap="none" anchor="ctr"/>
          <a:lstStyle/>
          <a:p>
            <a:endParaRPr lang="zh-CN" altLang="en-US"/>
          </a:p>
        </p:txBody>
      </p:sp>
      <p:sp>
        <p:nvSpPr>
          <p:cNvPr id="9229" name="Rectangle 8" descr="深色下对角线"/>
          <p:cNvSpPr>
            <a:spLocks noChangeArrowheads="1"/>
          </p:cNvSpPr>
          <p:nvPr/>
        </p:nvSpPr>
        <p:spPr bwMode="auto">
          <a:xfrm>
            <a:off x="2362200" y="3276600"/>
            <a:ext cx="76200" cy="533400"/>
          </a:xfrm>
          <a:prstGeom prst="rect">
            <a:avLst/>
          </a:prstGeom>
          <a:pattFill prst="dkDnDiag">
            <a:fgClr>
              <a:srgbClr val="0000FF"/>
            </a:fgClr>
            <a:bgClr>
              <a:srgbClr val="00CC00"/>
            </a:bgClr>
          </a:pattFill>
          <a:ln w="9525">
            <a:solidFill>
              <a:schemeClr val="tx1"/>
            </a:solidFill>
            <a:miter lim="800000"/>
          </a:ln>
        </p:spPr>
        <p:txBody>
          <a:bodyPr wrap="none" anchor="ctr"/>
          <a:lstStyle/>
          <a:p>
            <a:endParaRPr lang="zh-CN" altLang="en-US"/>
          </a:p>
        </p:txBody>
      </p:sp>
      <p:sp>
        <p:nvSpPr>
          <p:cNvPr id="9230" name="Rectangle 9" descr="深色下对角线"/>
          <p:cNvSpPr>
            <a:spLocks noChangeArrowheads="1"/>
          </p:cNvSpPr>
          <p:nvPr/>
        </p:nvSpPr>
        <p:spPr bwMode="auto">
          <a:xfrm>
            <a:off x="7239000" y="1752600"/>
            <a:ext cx="76200" cy="2971800"/>
          </a:xfrm>
          <a:prstGeom prst="rect">
            <a:avLst/>
          </a:prstGeom>
          <a:pattFill prst="dkDnDiag">
            <a:fgClr>
              <a:schemeClr val="tx2"/>
            </a:fgClr>
            <a:bgClr>
              <a:schemeClr val="accent2"/>
            </a:bgClr>
          </a:pattFill>
          <a:ln w="9525">
            <a:solidFill>
              <a:schemeClr val="tx1"/>
            </a:solidFill>
            <a:miter lim="800000"/>
          </a:ln>
        </p:spPr>
        <p:txBody>
          <a:bodyPr wrap="none" anchor="ctr"/>
          <a:lstStyle/>
          <a:p>
            <a:endParaRPr lang="zh-CN" altLang="en-US"/>
          </a:p>
        </p:txBody>
      </p:sp>
      <p:graphicFrame>
        <p:nvGraphicFramePr>
          <p:cNvPr id="9218" name="Object 0"/>
          <p:cNvGraphicFramePr>
            <a:graphicFrameLocks noChangeAspect="1"/>
          </p:cNvGraphicFramePr>
          <p:nvPr/>
        </p:nvGraphicFramePr>
        <p:xfrm>
          <a:off x="1927225" y="2689225"/>
          <a:ext cx="511175" cy="663575"/>
        </p:xfrm>
        <a:graphic>
          <a:graphicData uri="http://schemas.openxmlformats.org/presentationml/2006/ole">
            <mc:AlternateContent xmlns:mc="http://schemas.openxmlformats.org/markup-compatibility/2006">
              <mc:Choice xmlns:v="urn:schemas-microsoft-com:vml" Requires="v">
                <p:oleObj spid="_x0000_s13314" name="Equation" r:id="rId3" imgW="3352800" imgH="5181600" progId="Equation.3">
                  <p:embed/>
                </p:oleObj>
              </mc:Choice>
              <mc:Fallback>
                <p:oleObj name="Equation" r:id="rId3" imgW="3352800" imgH="5181600" progId="Equation.3">
                  <p:embed/>
                  <p:pic>
                    <p:nvPicPr>
                      <p:cNvPr id="0" name="Object 0"/>
                      <p:cNvPicPr>
                        <a:picLocks noChangeAspect="1"/>
                      </p:cNvPicPr>
                      <p:nvPr/>
                    </p:nvPicPr>
                    <p:blipFill>
                      <a:blip r:embed="rId4"/>
                      <a:stretch>
                        <a:fillRect/>
                      </a:stretch>
                    </p:blipFill>
                    <p:spPr>
                      <a:xfrm>
                        <a:off x="1927225" y="2689225"/>
                        <a:ext cx="511175" cy="663575"/>
                      </a:xfrm>
                      <a:prstGeom prst="rect">
                        <a:avLst/>
                      </a:prstGeom>
                      <a:noFill/>
                      <a:ln w="9525">
                        <a:noFill/>
                      </a:ln>
                    </p:spPr>
                  </p:pic>
                </p:oleObj>
              </mc:Fallback>
            </mc:AlternateContent>
          </a:graphicData>
        </a:graphic>
      </p:graphicFrame>
      <p:sp>
        <p:nvSpPr>
          <p:cNvPr id="9231" name="Text Box 11"/>
          <p:cNvSpPr txBox="1">
            <a:spLocks noChangeArrowheads="1"/>
          </p:cNvSpPr>
          <p:nvPr/>
        </p:nvSpPr>
        <p:spPr bwMode="auto">
          <a:xfrm>
            <a:off x="7391400" y="1524000"/>
            <a:ext cx="914400" cy="519113"/>
          </a:xfrm>
          <a:prstGeom prst="rect">
            <a:avLst/>
          </a:prstGeom>
          <a:noFill/>
          <a:ln w="9525">
            <a:noFill/>
            <a:miter lim="800000"/>
          </a:ln>
        </p:spPr>
        <p:txBody>
          <a:bodyPr>
            <a:spAutoFit/>
          </a:bodyPr>
          <a:lstStyle/>
          <a:p>
            <a:pPr>
              <a:spcBef>
                <a:spcPct val="50000"/>
              </a:spcBef>
            </a:pPr>
            <a:r>
              <a:rPr lang="en-US" altLang="zh-CN" sz="2800">
                <a:solidFill>
                  <a:srgbClr val="000000"/>
                </a:solidFill>
                <a:latin typeface="Times New Roman" panose="02020503050405090304" pitchFamily="18" charset="0"/>
              </a:rPr>
              <a:t>P</a:t>
            </a:r>
            <a:endParaRPr lang="en-US" altLang="zh-CN" sz="2800">
              <a:solidFill>
                <a:srgbClr val="000000"/>
              </a:solidFill>
              <a:latin typeface="Times New Roman" panose="02020503050405090304" pitchFamily="18" charset="0"/>
            </a:endParaRPr>
          </a:p>
        </p:txBody>
      </p:sp>
      <p:sp>
        <p:nvSpPr>
          <p:cNvPr id="9232" name="Rectangle 12" descr="深色上对角线"/>
          <p:cNvSpPr>
            <a:spLocks noChangeArrowheads="1"/>
          </p:cNvSpPr>
          <p:nvPr/>
        </p:nvSpPr>
        <p:spPr bwMode="auto">
          <a:xfrm>
            <a:off x="3352800" y="3886200"/>
            <a:ext cx="1524000" cy="76200"/>
          </a:xfrm>
          <a:prstGeom prst="rect">
            <a:avLst/>
          </a:prstGeom>
          <a:pattFill prst="dkUpDiag">
            <a:fgClr>
              <a:srgbClr val="000000"/>
            </a:fgClr>
            <a:bgClr>
              <a:srgbClr val="0099CC"/>
            </a:bgClr>
          </a:pattFill>
          <a:ln w="9525">
            <a:solidFill>
              <a:schemeClr val="tx1"/>
            </a:solidFill>
            <a:miter lim="800000"/>
          </a:ln>
        </p:spPr>
        <p:txBody>
          <a:bodyPr wrap="none" anchor="ctr"/>
          <a:lstStyle/>
          <a:p>
            <a:endParaRPr lang="zh-CN" altLang="en-US"/>
          </a:p>
        </p:txBody>
      </p:sp>
      <p:sp>
        <p:nvSpPr>
          <p:cNvPr id="9233" name="Text Box 13"/>
          <p:cNvSpPr txBox="1">
            <a:spLocks noChangeArrowheads="1"/>
          </p:cNvSpPr>
          <p:nvPr/>
        </p:nvSpPr>
        <p:spPr bwMode="auto">
          <a:xfrm>
            <a:off x="4038600" y="3900488"/>
            <a:ext cx="1219200" cy="519112"/>
          </a:xfrm>
          <a:prstGeom prst="rect">
            <a:avLst/>
          </a:prstGeom>
          <a:noFill/>
          <a:ln w="9525">
            <a:noFill/>
            <a:miter lim="800000"/>
          </a:ln>
        </p:spPr>
        <p:txBody>
          <a:bodyPr>
            <a:spAutoFit/>
          </a:bodyPr>
          <a:lstStyle/>
          <a:p>
            <a:pPr fontAlgn="t">
              <a:spcBef>
                <a:spcPct val="50000"/>
              </a:spcBef>
            </a:pPr>
            <a:r>
              <a:rPr lang="en-US" altLang="zh-CN" sz="2800">
                <a:solidFill>
                  <a:srgbClr val="000000"/>
                </a:solidFill>
              </a:rPr>
              <a:t>M</a:t>
            </a:r>
            <a:endParaRPr lang="en-US" altLang="zh-CN" sz="2800">
              <a:solidFill>
                <a:srgbClr val="000000"/>
              </a:solidFill>
            </a:endParaRPr>
          </a:p>
        </p:txBody>
      </p:sp>
      <p:sp>
        <p:nvSpPr>
          <p:cNvPr id="25614" name="Freeform 14" descr="浅色上对角线"/>
          <p:cNvSpPr/>
          <p:nvPr/>
        </p:nvSpPr>
        <p:spPr bwMode="auto">
          <a:xfrm>
            <a:off x="3886200" y="1905000"/>
            <a:ext cx="3352800" cy="1981200"/>
          </a:xfrm>
          <a:custGeom>
            <a:avLst/>
            <a:gdLst>
              <a:gd name="T0" fmla="*/ 48 w 2112"/>
              <a:gd name="T1" fmla="*/ 1056 h 1248"/>
              <a:gd name="T2" fmla="*/ 2112 w 2112"/>
              <a:gd name="T3" fmla="*/ 0 h 1248"/>
              <a:gd name="T4" fmla="*/ 2112 w 2112"/>
              <a:gd name="T5" fmla="*/ 912 h 1248"/>
              <a:gd name="T6" fmla="*/ 624 w 2112"/>
              <a:gd name="T7" fmla="*/ 1248 h 1248"/>
              <a:gd name="T8" fmla="*/ 0 w 2112"/>
              <a:gd name="T9" fmla="*/ 1056 h 1248"/>
              <a:gd name="T10" fmla="*/ 0 60000 65536"/>
              <a:gd name="T11" fmla="*/ 0 60000 65536"/>
              <a:gd name="T12" fmla="*/ 0 60000 65536"/>
              <a:gd name="T13" fmla="*/ 0 60000 65536"/>
              <a:gd name="T14" fmla="*/ 0 60000 65536"/>
              <a:gd name="T15" fmla="*/ 0 w 2112"/>
              <a:gd name="T16" fmla="*/ 0 h 1248"/>
              <a:gd name="T17" fmla="*/ 2112 w 2112"/>
              <a:gd name="T18" fmla="*/ 1248 h 1248"/>
            </a:gdLst>
            <a:ahLst/>
            <a:cxnLst>
              <a:cxn ang="T10">
                <a:pos x="T0" y="T1"/>
              </a:cxn>
              <a:cxn ang="T11">
                <a:pos x="T2" y="T3"/>
              </a:cxn>
              <a:cxn ang="T12">
                <a:pos x="T4" y="T5"/>
              </a:cxn>
              <a:cxn ang="T13">
                <a:pos x="T6" y="T7"/>
              </a:cxn>
              <a:cxn ang="T14">
                <a:pos x="T8" y="T9"/>
              </a:cxn>
            </a:cxnLst>
            <a:rect l="T15" t="T16" r="T17" b="T18"/>
            <a:pathLst>
              <a:path w="2112" h="1248">
                <a:moveTo>
                  <a:pt x="48" y="1056"/>
                </a:moveTo>
                <a:lnTo>
                  <a:pt x="2112" y="0"/>
                </a:lnTo>
                <a:lnTo>
                  <a:pt x="2112" y="912"/>
                </a:lnTo>
                <a:lnTo>
                  <a:pt x="624" y="1248"/>
                </a:lnTo>
                <a:lnTo>
                  <a:pt x="0" y="1056"/>
                </a:lnTo>
              </a:path>
            </a:pathLst>
          </a:custGeom>
          <a:pattFill prst="ltUpDiag">
            <a:fgClr>
              <a:srgbClr val="FFCC00"/>
            </a:fgClr>
            <a:bgClr>
              <a:schemeClr val="bg1"/>
            </a:bgClr>
          </a:pattFill>
          <a:ln w="9525">
            <a:solidFill>
              <a:schemeClr val="tx1"/>
            </a:solidFill>
            <a:round/>
            <a:headEnd type="none" w="sm" len="lg"/>
            <a:tailEnd type="none" w="sm" len="lg"/>
          </a:ln>
        </p:spPr>
        <p:txBody>
          <a:bodyPr wrap="none" anchor="ctr"/>
          <a:lstStyle/>
          <a:p>
            <a:endParaRPr lang="zh-CN" altLang="en-US"/>
          </a:p>
        </p:txBody>
      </p:sp>
      <p:grpSp>
        <p:nvGrpSpPr>
          <p:cNvPr id="3" name="Group 15"/>
          <p:cNvGrpSpPr/>
          <p:nvPr/>
        </p:nvGrpSpPr>
        <p:grpSpPr bwMode="auto">
          <a:xfrm>
            <a:off x="2362200" y="1905000"/>
            <a:ext cx="4876800" cy="2590800"/>
            <a:chOff x="1584" y="624"/>
            <a:chExt cx="3072" cy="1632"/>
          </a:xfrm>
        </p:grpSpPr>
        <p:sp>
          <p:nvSpPr>
            <p:cNvPr id="9272" name="Line 16"/>
            <p:cNvSpPr>
              <a:spLocks noChangeShapeType="1"/>
            </p:cNvSpPr>
            <p:nvPr/>
          </p:nvSpPr>
          <p:spPr bwMode="auto">
            <a:xfrm>
              <a:off x="1584" y="1440"/>
              <a:ext cx="3072" cy="816"/>
            </a:xfrm>
            <a:prstGeom prst="line">
              <a:avLst/>
            </a:prstGeom>
            <a:noFill/>
            <a:ln w="28575">
              <a:solidFill>
                <a:srgbClr val="0000FF"/>
              </a:solidFill>
              <a:round/>
              <a:headEnd type="none" w="sm" len="lg"/>
              <a:tailEnd type="none" w="sm" len="lg"/>
            </a:ln>
          </p:spPr>
          <p:txBody>
            <a:bodyPr wrap="none" anchor="ctr"/>
            <a:lstStyle/>
            <a:p>
              <a:endParaRPr lang="zh-CN" altLang="en-US"/>
            </a:p>
          </p:txBody>
        </p:sp>
        <p:sp>
          <p:nvSpPr>
            <p:cNvPr id="9273" name="Line 17"/>
            <p:cNvSpPr>
              <a:spLocks noChangeShapeType="1"/>
            </p:cNvSpPr>
            <p:nvPr/>
          </p:nvSpPr>
          <p:spPr bwMode="auto">
            <a:xfrm flipV="1">
              <a:off x="1584" y="624"/>
              <a:ext cx="3072" cy="816"/>
            </a:xfrm>
            <a:prstGeom prst="line">
              <a:avLst/>
            </a:prstGeom>
            <a:noFill/>
            <a:ln w="28575">
              <a:solidFill>
                <a:srgbClr val="0000FF"/>
              </a:solidFill>
              <a:round/>
              <a:headEnd type="none" w="sm" len="lg"/>
              <a:tailEnd type="none" w="sm" len="lg"/>
            </a:ln>
          </p:spPr>
          <p:txBody>
            <a:bodyPr wrap="none" anchor="ctr"/>
            <a:lstStyle/>
            <a:p>
              <a:endParaRPr lang="zh-CN" altLang="en-US"/>
            </a:p>
          </p:txBody>
        </p:sp>
        <p:sp>
          <p:nvSpPr>
            <p:cNvPr id="9274" name="Line 18"/>
            <p:cNvSpPr>
              <a:spLocks noChangeShapeType="1"/>
            </p:cNvSpPr>
            <p:nvPr/>
          </p:nvSpPr>
          <p:spPr bwMode="auto">
            <a:xfrm rot="-803419">
              <a:off x="2185" y="1586"/>
              <a:ext cx="96" cy="48"/>
            </a:xfrm>
            <a:prstGeom prst="line">
              <a:avLst/>
            </a:prstGeom>
            <a:noFill/>
            <a:ln w="28575">
              <a:solidFill>
                <a:srgbClr val="0000FF"/>
              </a:solidFill>
              <a:round/>
              <a:headEnd type="none" w="sm" len="lg"/>
              <a:tailEnd type="triangle" w="sm" len="lg"/>
            </a:ln>
          </p:spPr>
          <p:txBody>
            <a:bodyPr wrap="none" anchor="ctr"/>
            <a:lstStyle/>
            <a:p>
              <a:endParaRPr lang="zh-CN" altLang="en-US"/>
            </a:p>
          </p:txBody>
        </p:sp>
        <p:sp>
          <p:nvSpPr>
            <p:cNvPr id="9275" name="Line 19"/>
            <p:cNvSpPr>
              <a:spLocks noChangeShapeType="1"/>
            </p:cNvSpPr>
            <p:nvPr/>
          </p:nvSpPr>
          <p:spPr bwMode="auto">
            <a:xfrm flipV="1">
              <a:off x="2640" y="1104"/>
              <a:ext cx="192" cy="48"/>
            </a:xfrm>
            <a:prstGeom prst="line">
              <a:avLst/>
            </a:prstGeom>
            <a:noFill/>
            <a:ln w="28575">
              <a:solidFill>
                <a:srgbClr val="0000FF"/>
              </a:solidFill>
              <a:round/>
              <a:headEnd type="none" w="sm" len="lg"/>
              <a:tailEnd type="triangle" w="sm" len="lg"/>
            </a:ln>
          </p:spPr>
          <p:txBody>
            <a:bodyPr wrap="none" anchor="ctr"/>
            <a:lstStyle/>
            <a:p>
              <a:endParaRPr lang="zh-CN" altLang="en-US"/>
            </a:p>
          </p:txBody>
        </p:sp>
      </p:grpSp>
      <p:grpSp>
        <p:nvGrpSpPr>
          <p:cNvPr id="4" name="Group 20"/>
          <p:cNvGrpSpPr/>
          <p:nvPr/>
        </p:nvGrpSpPr>
        <p:grpSpPr bwMode="auto">
          <a:xfrm>
            <a:off x="3352800" y="1905000"/>
            <a:ext cx="3886200" cy="1981200"/>
            <a:chOff x="2112" y="960"/>
            <a:chExt cx="2448" cy="1248"/>
          </a:xfrm>
        </p:grpSpPr>
        <p:sp>
          <p:nvSpPr>
            <p:cNvPr id="9268" name="Line 21"/>
            <p:cNvSpPr>
              <a:spLocks noChangeShapeType="1"/>
            </p:cNvSpPr>
            <p:nvPr/>
          </p:nvSpPr>
          <p:spPr bwMode="auto">
            <a:xfrm flipV="1">
              <a:off x="3072" y="1872"/>
              <a:ext cx="1488" cy="336"/>
            </a:xfrm>
            <a:prstGeom prst="line">
              <a:avLst/>
            </a:prstGeom>
            <a:noFill/>
            <a:ln w="28575">
              <a:solidFill>
                <a:srgbClr val="FF6600"/>
              </a:solidFill>
              <a:round/>
              <a:headEnd type="none" w="sm" len="lg"/>
              <a:tailEnd type="none" w="sm" len="lg"/>
            </a:ln>
          </p:spPr>
          <p:txBody>
            <a:bodyPr wrap="none" anchor="ctr"/>
            <a:lstStyle/>
            <a:p>
              <a:endParaRPr lang="zh-CN" altLang="en-US"/>
            </a:p>
          </p:txBody>
        </p:sp>
        <p:sp>
          <p:nvSpPr>
            <p:cNvPr id="9269" name="Line 22"/>
            <p:cNvSpPr>
              <a:spLocks noChangeShapeType="1"/>
            </p:cNvSpPr>
            <p:nvPr/>
          </p:nvSpPr>
          <p:spPr bwMode="auto">
            <a:xfrm flipV="1">
              <a:off x="2112" y="960"/>
              <a:ext cx="2448" cy="1248"/>
            </a:xfrm>
            <a:prstGeom prst="line">
              <a:avLst/>
            </a:prstGeom>
            <a:noFill/>
            <a:ln w="28575">
              <a:solidFill>
                <a:srgbClr val="FF6600"/>
              </a:solidFill>
              <a:round/>
              <a:headEnd type="none" w="sm" len="lg"/>
              <a:tailEnd type="none" w="sm" len="lg"/>
            </a:ln>
          </p:spPr>
          <p:txBody>
            <a:bodyPr wrap="none" anchor="ctr"/>
            <a:lstStyle/>
            <a:p>
              <a:endParaRPr lang="zh-CN" altLang="en-US"/>
            </a:p>
          </p:txBody>
        </p:sp>
        <p:sp>
          <p:nvSpPr>
            <p:cNvPr id="9270" name="Freeform 23"/>
            <p:cNvSpPr/>
            <p:nvPr/>
          </p:nvSpPr>
          <p:spPr bwMode="auto">
            <a:xfrm>
              <a:off x="3544" y="1392"/>
              <a:ext cx="152" cy="80"/>
            </a:xfrm>
            <a:custGeom>
              <a:avLst/>
              <a:gdLst>
                <a:gd name="T0" fmla="*/ 0 w 152"/>
                <a:gd name="T1" fmla="*/ 80 h 80"/>
                <a:gd name="T2" fmla="*/ 152 w 152"/>
                <a:gd name="T3" fmla="*/ 0 h 80"/>
                <a:gd name="T4" fmla="*/ 0 60000 65536"/>
                <a:gd name="T5" fmla="*/ 0 60000 65536"/>
                <a:gd name="T6" fmla="*/ 0 w 152"/>
                <a:gd name="T7" fmla="*/ 0 h 80"/>
                <a:gd name="T8" fmla="*/ 152 w 152"/>
                <a:gd name="T9" fmla="*/ 80 h 80"/>
              </a:gdLst>
              <a:ahLst/>
              <a:cxnLst>
                <a:cxn ang="T4">
                  <a:pos x="T0" y="T1"/>
                </a:cxn>
                <a:cxn ang="T5">
                  <a:pos x="T2" y="T3"/>
                </a:cxn>
              </a:cxnLst>
              <a:rect l="T6" t="T7" r="T8" b="T9"/>
              <a:pathLst>
                <a:path w="152" h="80">
                  <a:moveTo>
                    <a:pt x="0" y="80"/>
                  </a:moveTo>
                  <a:lnTo>
                    <a:pt x="152" y="0"/>
                  </a:lnTo>
                </a:path>
              </a:pathLst>
            </a:custGeom>
            <a:noFill/>
            <a:ln w="28575">
              <a:solidFill>
                <a:srgbClr val="FF6600"/>
              </a:solidFill>
              <a:round/>
              <a:headEnd type="none" w="sm" len="lg"/>
              <a:tailEnd type="triangle" w="sm" len="lg"/>
            </a:ln>
          </p:spPr>
          <p:txBody>
            <a:bodyPr wrap="none" anchor="ctr"/>
            <a:lstStyle/>
            <a:p>
              <a:endParaRPr lang="zh-CN" altLang="en-US"/>
            </a:p>
          </p:txBody>
        </p:sp>
        <p:sp>
          <p:nvSpPr>
            <p:cNvPr id="9271" name="Freeform 24"/>
            <p:cNvSpPr/>
            <p:nvPr/>
          </p:nvSpPr>
          <p:spPr bwMode="auto">
            <a:xfrm>
              <a:off x="3924" y="1968"/>
              <a:ext cx="156" cy="44"/>
            </a:xfrm>
            <a:custGeom>
              <a:avLst/>
              <a:gdLst>
                <a:gd name="T0" fmla="*/ 0 w 156"/>
                <a:gd name="T1" fmla="*/ 44 h 44"/>
                <a:gd name="T2" fmla="*/ 156 w 156"/>
                <a:gd name="T3" fmla="*/ 0 h 44"/>
                <a:gd name="T4" fmla="*/ 0 60000 65536"/>
                <a:gd name="T5" fmla="*/ 0 60000 65536"/>
                <a:gd name="T6" fmla="*/ 0 w 156"/>
                <a:gd name="T7" fmla="*/ 0 h 44"/>
                <a:gd name="T8" fmla="*/ 156 w 156"/>
                <a:gd name="T9" fmla="*/ 44 h 44"/>
              </a:gdLst>
              <a:ahLst/>
              <a:cxnLst>
                <a:cxn ang="T4">
                  <a:pos x="T0" y="T1"/>
                </a:cxn>
                <a:cxn ang="T5">
                  <a:pos x="T2" y="T3"/>
                </a:cxn>
              </a:cxnLst>
              <a:rect l="T6" t="T7" r="T8" b="T9"/>
              <a:pathLst>
                <a:path w="156" h="44">
                  <a:moveTo>
                    <a:pt x="0" y="44"/>
                  </a:moveTo>
                  <a:lnTo>
                    <a:pt x="156" y="0"/>
                  </a:lnTo>
                </a:path>
              </a:pathLst>
            </a:custGeom>
            <a:noFill/>
            <a:ln w="28575">
              <a:solidFill>
                <a:srgbClr val="FF6600"/>
              </a:solidFill>
              <a:round/>
              <a:headEnd type="none" w="sm" len="lg"/>
              <a:tailEnd type="triangle" w="sm" len="lg"/>
            </a:ln>
          </p:spPr>
          <p:txBody>
            <a:bodyPr wrap="none" anchor="ctr"/>
            <a:lstStyle/>
            <a:p>
              <a:endParaRPr lang="zh-CN" altLang="en-US"/>
            </a:p>
          </p:txBody>
        </p:sp>
      </p:grpSp>
      <p:grpSp>
        <p:nvGrpSpPr>
          <p:cNvPr id="5" name="Group 25"/>
          <p:cNvGrpSpPr/>
          <p:nvPr/>
        </p:nvGrpSpPr>
        <p:grpSpPr bwMode="auto">
          <a:xfrm>
            <a:off x="1905000" y="3886200"/>
            <a:ext cx="2971800" cy="914400"/>
            <a:chOff x="1296" y="2208"/>
            <a:chExt cx="1872" cy="576"/>
          </a:xfrm>
        </p:grpSpPr>
        <p:sp>
          <p:nvSpPr>
            <p:cNvPr id="9266" name="Line 26"/>
            <p:cNvSpPr>
              <a:spLocks noChangeShapeType="1"/>
            </p:cNvSpPr>
            <p:nvPr/>
          </p:nvSpPr>
          <p:spPr bwMode="auto">
            <a:xfrm flipH="1">
              <a:off x="1584" y="2208"/>
              <a:ext cx="624" cy="336"/>
            </a:xfrm>
            <a:prstGeom prst="line">
              <a:avLst/>
            </a:prstGeom>
            <a:noFill/>
            <a:ln w="28575">
              <a:solidFill>
                <a:srgbClr val="FF6600"/>
              </a:solidFill>
              <a:prstDash val="dash"/>
              <a:round/>
              <a:headEnd type="none" w="sm" len="lg"/>
              <a:tailEnd type="none" w="sm" len="lg"/>
            </a:ln>
          </p:spPr>
          <p:txBody>
            <a:bodyPr wrap="none" anchor="ctr"/>
            <a:lstStyle/>
            <a:p>
              <a:endParaRPr lang="zh-CN" altLang="en-US"/>
            </a:p>
          </p:txBody>
        </p:sp>
        <p:sp>
          <p:nvSpPr>
            <p:cNvPr id="9267" name="Line 27"/>
            <p:cNvSpPr>
              <a:spLocks noChangeShapeType="1"/>
            </p:cNvSpPr>
            <p:nvPr/>
          </p:nvSpPr>
          <p:spPr bwMode="auto">
            <a:xfrm flipV="1">
              <a:off x="1584" y="2208"/>
              <a:ext cx="1584" cy="336"/>
            </a:xfrm>
            <a:prstGeom prst="line">
              <a:avLst/>
            </a:prstGeom>
            <a:noFill/>
            <a:ln w="28575">
              <a:solidFill>
                <a:srgbClr val="FF6600"/>
              </a:solidFill>
              <a:prstDash val="dash"/>
              <a:round/>
              <a:headEnd type="none" w="sm" len="lg"/>
              <a:tailEnd type="none" w="sm" len="lg"/>
            </a:ln>
          </p:spPr>
          <p:txBody>
            <a:bodyPr wrap="none" anchor="ctr"/>
            <a:lstStyle/>
            <a:p>
              <a:endParaRPr lang="zh-CN" altLang="en-US"/>
            </a:p>
          </p:txBody>
        </p:sp>
        <p:graphicFrame>
          <p:nvGraphicFramePr>
            <p:cNvPr id="9222" name="Object 4"/>
            <p:cNvGraphicFramePr>
              <a:graphicFrameLocks noChangeAspect="1"/>
            </p:cNvGraphicFramePr>
            <p:nvPr/>
          </p:nvGraphicFramePr>
          <p:xfrm>
            <a:off x="1296" y="2352"/>
            <a:ext cx="288" cy="432"/>
          </p:xfrm>
          <a:graphic>
            <a:graphicData uri="http://schemas.openxmlformats.org/presentationml/2006/ole">
              <mc:AlternateContent xmlns:mc="http://schemas.openxmlformats.org/markup-compatibility/2006">
                <mc:Choice xmlns:v="urn:schemas-microsoft-com:vml" Requires="v">
                  <p:oleObj spid="_x0000_s13315" name="Equation" r:id="rId5" imgW="3657600" imgH="5181600" progId="Equation.3">
                    <p:embed/>
                  </p:oleObj>
                </mc:Choice>
                <mc:Fallback>
                  <p:oleObj name="Equation" r:id="rId5" imgW="3657600" imgH="5181600" progId="Equation.3">
                    <p:embed/>
                    <p:pic>
                      <p:nvPicPr>
                        <p:cNvPr id="0" name="Object 4"/>
                        <p:cNvPicPr>
                          <a:picLocks noChangeAspect="1"/>
                        </p:cNvPicPr>
                        <p:nvPr/>
                      </p:nvPicPr>
                      <p:blipFill>
                        <a:blip r:embed="rId6"/>
                        <a:stretch>
                          <a:fillRect/>
                        </a:stretch>
                      </p:blipFill>
                      <p:spPr>
                        <a:xfrm>
                          <a:off x="1296" y="2352"/>
                          <a:ext cx="288" cy="432"/>
                        </a:xfrm>
                        <a:prstGeom prst="rect">
                          <a:avLst/>
                        </a:prstGeom>
                        <a:noFill/>
                        <a:ln w="9525">
                          <a:noFill/>
                        </a:ln>
                      </p:spPr>
                    </p:pic>
                  </p:oleObj>
                </mc:Fallback>
              </mc:AlternateContent>
            </a:graphicData>
          </a:graphic>
        </p:graphicFrame>
      </p:grpSp>
      <p:grpSp>
        <p:nvGrpSpPr>
          <p:cNvPr id="6" name="Group 29"/>
          <p:cNvGrpSpPr/>
          <p:nvPr/>
        </p:nvGrpSpPr>
        <p:grpSpPr bwMode="auto">
          <a:xfrm>
            <a:off x="2362200" y="3200400"/>
            <a:ext cx="2514600" cy="685800"/>
            <a:chOff x="1584" y="1680"/>
            <a:chExt cx="1584" cy="432"/>
          </a:xfrm>
        </p:grpSpPr>
        <p:sp>
          <p:nvSpPr>
            <p:cNvPr id="9262" name="Line 30"/>
            <p:cNvSpPr>
              <a:spLocks noChangeShapeType="1"/>
            </p:cNvSpPr>
            <p:nvPr/>
          </p:nvSpPr>
          <p:spPr bwMode="auto">
            <a:xfrm>
              <a:off x="1584" y="1680"/>
              <a:ext cx="624" cy="432"/>
            </a:xfrm>
            <a:prstGeom prst="line">
              <a:avLst/>
            </a:prstGeom>
            <a:noFill/>
            <a:ln w="28575">
              <a:solidFill>
                <a:srgbClr val="FF6600"/>
              </a:solidFill>
              <a:round/>
              <a:headEnd type="none" w="sm" len="lg"/>
              <a:tailEnd type="none" w="sm" len="lg"/>
            </a:ln>
          </p:spPr>
          <p:txBody>
            <a:bodyPr wrap="none" anchor="ctr"/>
            <a:lstStyle/>
            <a:p>
              <a:endParaRPr lang="zh-CN" altLang="en-US"/>
            </a:p>
          </p:txBody>
        </p:sp>
        <p:sp>
          <p:nvSpPr>
            <p:cNvPr id="9263" name="Line 31"/>
            <p:cNvSpPr>
              <a:spLocks noChangeShapeType="1"/>
            </p:cNvSpPr>
            <p:nvPr/>
          </p:nvSpPr>
          <p:spPr bwMode="auto">
            <a:xfrm>
              <a:off x="1584" y="1680"/>
              <a:ext cx="1584" cy="432"/>
            </a:xfrm>
            <a:prstGeom prst="line">
              <a:avLst/>
            </a:prstGeom>
            <a:noFill/>
            <a:ln w="28575">
              <a:solidFill>
                <a:srgbClr val="FF6600"/>
              </a:solidFill>
              <a:round/>
              <a:headEnd type="none" w="sm" len="lg"/>
              <a:tailEnd type="none" w="sm" len="lg"/>
            </a:ln>
          </p:spPr>
          <p:txBody>
            <a:bodyPr wrap="none" anchor="ctr"/>
            <a:lstStyle/>
            <a:p>
              <a:endParaRPr lang="zh-CN" altLang="en-US"/>
            </a:p>
          </p:txBody>
        </p:sp>
        <p:sp>
          <p:nvSpPr>
            <p:cNvPr id="9264" name="Line 32"/>
            <p:cNvSpPr>
              <a:spLocks noChangeShapeType="1"/>
            </p:cNvSpPr>
            <p:nvPr/>
          </p:nvSpPr>
          <p:spPr bwMode="auto">
            <a:xfrm>
              <a:off x="2304" y="1872"/>
              <a:ext cx="192" cy="48"/>
            </a:xfrm>
            <a:prstGeom prst="line">
              <a:avLst/>
            </a:prstGeom>
            <a:noFill/>
            <a:ln w="28575">
              <a:solidFill>
                <a:srgbClr val="FF6600"/>
              </a:solidFill>
              <a:round/>
              <a:headEnd type="none" w="sm" len="lg"/>
              <a:tailEnd type="triangle" w="sm" len="lg"/>
            </a:ln>
          </p:spPr>
          <p:txBody>
            <a:bodyPr wrap="none" anchor="ctr"/>
            <a:lstStyle/>
            <a:p>
              <a:endParaRPr lang="zh-CN" altLang="en-US"/>
            </a:p>
          </p:txBody>
        </p:sp>
        <p:sp>
          <p:nvSpPr>
            <p:cNvPr id="9265" name="Line 33"/>
            <p:cNvSpPr>
              <a:spLocks noChangeShapeType="1"/>
            </p:cNvSpPr>
            <p:nvPr/>
          </p:nvSpPr>
          <p:spPr bwMode="auto">
            <a:xfrm>
              <a:off x="1872" y="1872"/>
              <a:ext cx="144" cy="96"/>
            </a:xfrm>
            <a:prstGeom prst="line">
              <a:avLst/>
            </a:prstGeom>
            <a:noFill/>
            <a:ln w="28575">
              <a:solidFill>
                <a:srgbClr val="FF6600"/>
              </a:solidFill>
              <a:round/>
              <a:headEnd type="none" w="sm" len="lg"/>
              <a:tailEnd type="triangle" w="sm" len="lg"/>
            </a:ln>
          </p:spPr>
          <p:txBody>
            <a:bodyPr wrap="none" anchor="ctr">
              <a:spAutoFit/>
            </a:bodyPr>
            <a:lstStyle/>
            <a:p>
              <a:endParaRPr lang="zh-CN" altLang="en-US"/>
            </a:p>
          </p:txBody>
        </p:sp>
      </p:grpSp>
      <p:grpSp>
        <p:nvGrpSpPr>
          <p:cNvPr id="7" name="Group 34"/>
          <p:cNvGrpSpPr/>
          <p:nvPr/>
        </p:nvGrpSpPr>
        <p:grpSpPr bwMode="auto">
          <a:xfrm>
            <a:off x="1371600" y="3200400"/>
            <a:ext cx="990600" cy="1219200"/>
            <a:chOff x="960" y="1776"/>
            <a:chExt cx="624" cy="768"/>
          </a:xfrm>
        </p:grpSpPr>
        <p:sp>
          <p:nvSpPr>
            <p:cNvPr id="9259" name="Line 35"/>
            <p:cNvSpPr>
              <a:spLocks noChangeShapeType="1"/>
            </p:cNvSpPr>
            <p:nvPr/>
          </p:nvSpPr>
          <p:spPr bwMode="auto">
            <a:xfrm flipH="1">
              <a:off x="1056" y="1776"/>
              <a:ext cx="528" cy="0"/>
            </a:xfrm>
            <a:prstGeom prst="line">
              <a:avLst/>
            </a:prstGeom>
            <a:noFill/>
            <a:ln w="19050">
              <a:solidFill>
                <a:srgbClr val="000000"/>
              </a:solidFill>
              <a:prstDash val="dash"/>
              <a:round/>
              <a:headEnd type="none" w="sm" len="lg"/>
              <a:tailEnd type="none" w="sm" len="lg"/>
            </a:ln>
          </p:spPr>
          <p:txBody>
            <a:bodyPr wrap="none" anchor="ctr">
              <a:spAutoFit/>
            </a:bodyPr>
            <a:lstStyle/>
            <a:p>
              <a:endParaRPr lang="zh-CN" altLang="en-US"/>
            </a:p>
          </p:txBody>
        </p:sp>
        <p:sp>
          <p:nvSpPr>
            <p:cNvPr id="9260" name="Line 36"/>
            <p:cNvSpPr>
              <a:spLocks noChangeShapeType="1"/>
            </p:cNvSpPr>
            <p:nvPr/>
          </p:nvSpPr>
          <p:spPr bwMode="auto">
            <a:xfrm flipH="1">
              <a:off x="1056" y="2544"/>
              <a:ext cx="528" cy="0"/>
            </a:xfrm>
            <a:prstGeom prst="line">
              <a:avLst/>
            </a:prstGeom>
            <a:noFill/>
            <a:ln w="19050">
              <a:solidFill>
                <a:srgbClr val="000000"/>
              </a:solidFill>
              <a:prstDash val="dash"/>
              <a:round/>
              <a:headEnd type="none" w="sm" len="lg"/>
              <a:tailEnd type="none" w="sm" len="lg"/>
            </a:ln>
          </p:spPr>
          <p:txBody>
            <a:bodyPr wrap="none" anchor="ctr">
              <a:spAutoFit/>
            </a:bodyPr>
            <a:lstStyle/>
            <a:p>
              <a:endParaRPr lang="zh-CN" altLang="en-US"/>
            </a:p>
          </p:txBody>
        </p:sp>
        <p:sp>
          <p:nvSpPr>
            <p:cNvPr id="9261" name="Line 37"/>
            <p:cNvSpPr>
              <a:spLocks noChangeShapeType="1"/>
            </p:cNvSpPr>
            <p:nvPr/>
          </p:nvSpPr>
          <p:spPr bwMode="auto">
            <a:xfrm>
              <a:off x="1200" y="1776"/>
              <a:ext cx="0" cy="768"/>
            </a:xfrm>
            <a:prstGeom prst="line">
              <a:avLst/>
            </a:prstGeom>
            <a:noFill/>
            <a:ln w="28575">
              <a:solidFill>
                <a:srgbClr val="FF33CC"/>
              </a:solidFill>
              <a:prstDash val="dash"/>
              <a:round/>
              <a:headEnd type="triangle" w="sm" len="lg"/>
              <a:tailEnd type="triangle" w="sm" len="lg"/>
            </a:ln>
          </p:spPr>
          <p:txBody>
            <a:bodyPr anchor="ctr">
              <a:spAutoFit/>
            </a:bodyPr>
            <a:lstStyle/>
            <a:p>
              <a:endParaRPr lang="zh-CN" altLang="en-US"/>
            </a:p>
          </p:txBody>
        </p:sp>
        <p:graphicFrame>
          <p:nvGraphicFramePr>
            <p:cNvPr id="9221" name="Object 3"/>
            <p:cNvGraphicFramePr>
              <a:graphicFrameLocks noChangeAspect="1"/>
            </p:cNvGraphicFramePr>
            <p:nvPr/>
          </p:nvGraphicFramePr>
          <p:xfrm>
            <a:off x="960" y="2064"/>
            <a:ext cx="216" cy="288"/>
          </p:xfrm>
          <a:graphic>
            <a:graphicData uri="http://schemas.openxmlformats.org/presentationml/2006/ole">
              <mc:AlternateContent xmlns:mc="http://schemas.openxmlformats.org/markup-compatibility/2006">
                <mc:Choice xmlns:v="urn:schemas-microsoft-com:vml" Requires="v">
                  <p:oleObj spid="_x0000_s13316" name="Equation" r:id="rId7" imgW="4572000" imgH="6096000" progId="Equation.3">
                    <p:embed/>
                  </p:oleObj>
                </mc:Choice>
                <mc:Fallback>
                  <p:oleObj name="Equation" r:id="rId7" imgW="4572000" imgH="6096000" progId="Equation.3">
                    <p:embed/>
                    <p:pic>
                      <p:nvPicPr>
                        <p:cNvPr id="0" name="Object 3"/>
                        <p:cNvPicPr>
                          <a:picLocks noChangeAspect="1"/>
                        </p:cNvPicPr>
                        <p:nvPr/>
                      </p:nvPicPr>
                      <p:blipFill>
                        <a:blip r:embed="rId8"/>
                        <a:stretch>
                          <a:fillRect/>
                        </a:stretch>
                      </p:blipFill>
                      <p:spPr>
                        <a:xfrm>
                          <a:off x="960" y="2064"/>
                          <a:ext cx="216" cy="288"/>
                        </a:xfrm>
                        <a:prstGeom prst="rect">
                          <a:avLst/>
                        </a:prstGeom>
                        <a:noFill/>
                        <a:ln w="9525">
                          <a:noFill/>
                        </a:ln>
                      </p:spPr>
                    </p:pic>
                  </p:oleObj>
                </mc:Fallback>
              </mc:AlternateContent>
            </a:graphicData>
          </a:graphic>
        </p:graphicFrame>
      </p:grpSp>
      <p:grpSp>
        <p:nvGrpSpPr>
          <p:cNvPr id="8" name="Group 39"/>
          <p:cNvGrpSpPr/>
          <p:nvPr/>
        </p:nvGrpSpPr>
        <p:grpSpPr bwMode="auto">
          <a:xfrm>
            <a:off x="2362200" y="3657600"/>
            <a:ext cx="4876800" cy="1219200"/>
            <a:chOff x="1488" y="2064"/>
            <a:chExt cx="3072" cy="768"/>
          </a:xfrm>
        </p:grpSpPr>
        <p:sp>
          <p:nvSpPr>
            <p:cNvPr id="9256" name="Line 40"/>
            <p:cNvSpPr>
              <a:spLocks noChangeShapeType="1"/>
            </p:cNvSpPr>
            <p:nvPr/>
          </p:nvSpPr>
          <p:spPr bwMode="auto">
            <a:xfrm>
              <a:off x="1488" y="2064"/>
              <a:ext cx="0" cy="720"/>
            </a:xfrm>
            <a:prstGeom prst="line">
              <a:avLst/>
            </a:prstGeom>
            <a:noFill/>
            <a:ln w="9525">
              <a:solidFill>
                <a:srgbClr val="000000"/>
              </a:solidFill>
              <a:prstDash val="dash"/>
              <a:round/>
            </a:ln>
          </p:spPr>
          <p:txBody>
            <a:bodyPr wrap="none" anchor="ctr"/>
            <a:lstStyle/>
            <a:p>
              <a:endParaRPr lang="zh-CN" altLang="en-US"/>
            </a:p>
          </p:txBody>
        </p:sp>
        <p:graphicFrame>
          <p:nvGraphicFramePr>
            <p:cNvPr id="9220" name="Object 2"/>
            <p:cNvGraphicFramePr>
              <a:graphicFrameLocks noChangeAspect="1"/>
            </p:cNvGraphicFramePr>
            <p:nvPr/>
          </p:nvGraphicFramePr>
          <p:xfrm>
            <a:off x="2688" y="2496"/>
            <a:ext cx="313" cy="336"/>
          </p:xfrm>
          <a:graphic>
            <a:graphicData uri="http://schemas.openxmlformats.org/presentationml/2006/ole">
              <mc:AlternateContent xmlns:mc="http://schemas.openxmlformats.org/markup-compatibility/2006">
                <mc:Choice xmlns:v="urn:schemas-microsoft-com:vml" Requires="v">
                  <p:oleObj spid="_x0000_s13317" name="Equation" r:id="rId9" imgW="3962400" imgH="4267200" progId="Equation.3">
                    <p:embed/>
                  </p:oleObj>
                </mc:Choice>
                <mc:Fallback>
                  <p:oleObj name="Equation" r:id="rId9" imgW="3962400" imgH="4267200" progId="Equation.3">
                    <p:embed/>
                    <p:pic>
                      <p:nvPicPr>
                        <p:cNvPr id="0" name="Object 2"/>
                        <p:cNvPicPr>
                          <a:picLocks noChangeAspect="1"/>
                        </p:cNvPicPr>
                        <p:nvPr/>
                      </p:nvPicPr>
                      <p:blipFill>
                        <a:blip r:embed="rId10"/>
                        <a:stretch>
                          <a:fillRect/>
                        </a:stretch>
                      </p:blipFill>
                      <p:spPr>
                        <a:xfrm>
                          <a:off x="2688" y="2496"/>
                          <a:ext cx="313" cy="336"/>
                        </a:xfrm>
                        <a:prstGeom prst="rect">
                          <a:avLst/>
                        </a:prstGeom>
                        <a:noFill/>
                        <a:ln w="9525">
                          <a:noFill/>
                        </a:ln>
                      </p:spPr>
                    </p:pic>
                  </p:oleObj>
                </mc:Fallback>
              </mc:AlternateContent>
            </a:graphicData>
          </a:graphic>
        </p:graphicFrame>
        <p:sp>
          <p:nvSpPr>
            <p:cNvPr id="9257" name="Line 42"/>
            <p:cNvSpPr>
              <a:spLocks noChangeShapeType="1"/>
            </p:cNvSpPr>
            <p:nvPr/>
          </p:nvSpPr>
          <p:spPr bwMode="auto">
            <a:xfrm>
              <a:off x="3072" y="2688"/>
              <a:ext cx="1488" cy="0"/>
            </a:xfrm>
            <a:prstGeom prst="line">
              <a:avLst/>
            </a:prstGeom>
            <a:noFill/>
            <a:ln w="19050">
              <a:solidFill>
                <a:srgbClr val="000000"/>
              </a:solidFill>
              <a:round/>
              <a:tailEnd type="triangle" w="sm" len="lg"/>
            </a:ln>
          </p:spPr>
          <p:txBody>
            <a:bodyPr wrap="none"/>
            <a:lstStyle/>
            <a:p>
              <a:endParaRPr lang="zh-CN" altLang="en-US"/>
            </a:p>
          </p:txBody>
        </p:sp>
        <p:sp>
          <p:nvSpPr>
            <p:cNvPr id="9258" name="Line 43"/>
            <p:cNvSpPr>
              <a:spLocks noChangeShapeType="1"/>
            </p:cNvSpPr>
            <p:nvPr/>
          </p:nvSpPr>
          <p:spPr bwMode="auto">
            <a:xfrm flipH="1" flipV="1">
              <a:off x="1488" y="2688"/>
              <a:ext cx="1056" cy="0"/>
            </a:xfrm>
            <a:prstGeom prst="line">
              <a:avLst/>
            </a:prstGeom>
            <a:noFill/>
            <a:ln w="19050">
              <a:solidFill>
                <a:srgbClr val="000000"/>
              </a:solidFill>
              <a:round/>
              <a:tailEnd type="triangle" w="sm" len="lg"/>
            </a:ln>
          </p:spPr>
          <p:txBody>
            <a:bodyPr wrap="none"/>
            <a:lstStyle/>
            <a:p>
              <a:endParaRPr lang="zh-CN" altLang="en-US"/>
            </a:p>
          </p:txBody>
        </p:sp>
      </p:grpSp>
      <p:grpSp>
        <p:nvGrpSpPr>
          <p:cNvPr id="9" name="Group 44"/>
          <p:cNvGrpSpPr/>
          <p:nvPr/>
        </p:nvGrpSpPr>
        <p:grpSpPr bwMode="auto">
          <a:xfrm>
            <a:off x="2362200" y="1676400"/>
            <a:ext cx="5715000" cy="2667000"/>
            <a:chOff x="1488" y="816"/>
            <a:chExt cx="3600" cy="1680"/>
          </a:xfrm>
        </p:grpSpPr>
        <p:grpSp>
          <p:nvGrpSpPr>
            <p:cNvPr id="10" name="Group 45"/>
            <p:cNvGrpSpPr/>
            <p:nvPr/>
          </p:nvGrpSpPr>
          <p:grpSpPr bwMode="auto">
            <a:xfrm>
              <a:off x="1488" y="816"/>
              <a:ext cx="3600" cy="1680"/>
              <a:chOff x="1488" y="816"/>
              <a:chExt cx="3600" cy="1680"/>
            </a:xfrm>
          </p:grpSpPr>
          <p:sp>
            <p:nvSpPr>
              <p:cNvPr id="9244" name="Rectangle 46" descr="深色下对角线"/>
              <p:cNvSpPr>
                <a:spLocks noChangeArrowheads="1"/>
              </p:cNvSpPr>
              <p:nvPr/>
            </p:nvSpPr>
            <p:spPr bwMode="auto">
              <a:xfrm>
                <a:off x="3072" y="864"/>
                <a:ext cx="48" cy="1632"/>
              </a:xfrm>
              <a:prstGeom prst="rect">
                <a:avLst/>
              </a:prstGeom>
              <a:pattFill prst="dkDnDiag">
                <a:fgClr>
                  <a:schemeClr val="tx2"/>
                </a:fgClr>
                <a:bgClr>
                  <a:schemeClr val="accent2"/>
                </a:bgClr>
              </a:pattFill>
              <a:ln w="9525">
                <a:solidFill>
                  <a:schemeClr val="tx1"/>
                </a:solidFill>
                <a:miter lim="800000"/>
              </a:ln>
            </p:spPr>
            <p:txBody>
              <a:bodyPr wrap="none" anchor="ctr"/>
              <a:lstStyle/>
              <a:p>
                <a:endParaRPr lang="zh-CN" altLang="en-US"/>
              </a:p>
            </p:txBody>
          </p:sp>
          <p:graphicFrame>
            <p:nvGraphicFramePr>
              <p:cNvPr id="9219" name="Object 1" descr="深色下对角线"/>
              <p:cNvGraphicFramePr>
                <a:graphicFrameLocks noChangeAspect="1"/>
              </p:cNvGraphicFramePr>
              <p:nvPr/>
            </p:nvGraphicFramePr>
            <p:xfrm>
              <a:off x="3112" y="816"/>
              <a:ext cx="223" cy="240"/>
            </p:xfrm>
            <a:graphic>
              <a:graphicData uri="http://schemas.openxmlformats.org/presentationml/2006/ole">
                <mc:AlternateContent xmlns:mc="http://schemas.openxmlformats.org/markup-compatibility/2006">
                  <mc:Choice xmlns:v="urn:schemas-microsoft-com:vml" Requires="v">
                    <p:oleObj spid="_x0000_s13318" name="Equation" r:id="rId11" imgW="3657600" imgH="3962400" progId="Equation.3">
                      <p:embed/>
                    </p:oleObj>
                  </mc:Choice>
                  <mc:Fallback>
                    <p:oleObj name="Equation" r:id="rId11" imgW="3657600" imgH="3962400" progId="Equation.3">
                      <p:embed/>
                      <p:pic>
                        <p:nvPicPr>
                          <p:cNvPr id="0" name="Object 1"/>
                          <p:cNvPicPr>
                            <a:picLocks noChangeAspect="1"/>
                          </p:cNvPicPr>
                          <p:nvPr/>
                        </p:nvPicPr>
                        <p:blipFill>
                          <a:blip r:embed="rId12"/>
                          <a:stretch>
                            <a:fillRect/>
                          </a:stretch>
                        </p:blipFill>
                        <p:spPr>
                          <a:xfrm>
                            <a:off x="3112" y="816"/>
                            <a:ext cx="223" cy="240"/>
                          </a:xfrm>
                          <a:prstGeom prst="rect">
                            <a:avLst/>
                          </a:prstGeom>
                          <a:noFill/>
                          <a:ln w="9525">
                            <a:noFill/>
                          </a:ln>
                        </p:spPr>
                      </p:pic>
                    </p:oleObj>
                  </mc:Fallback>
                </mc:AlternateContent>
              </a:graphicData>
            </a:graphic>
          </p:graphicFrame>
          <p:grpSp>
            <p:nvGrpSpPr>
              <p:cNvPr id="11" name="Group 48"/>
              <p:cNvGrpSpPr/>
              <p:nvPr/>
            </p:nvGrpSpPr>
            <p:grpSpPr bwMode="auto">
              <a:xfrm>
                <a:off x="1488" y="1152"/>
                <a:ext cx="3600" cy="1056"/>
                <a:chOff x="1584" y="1200"/>
                <a:chExt cx="3600" cy="1056"/>
              </a:xfrm>
            </p:grpSpPr>
            <p:sp>
              <p:nvSpPr>
                <p:cNvPr id="9246" name="Line 49"/>
                <p:cNvSpPr>
                  <a:spLocks noChangeShapeType="1"/>
                </p:cNvSpPr>
                <p:nvPr/>
              </p:nvSpPr>
              <p:spPr bwMode="auto">
                <a:xfrm flipH="1">
                  <a:off x="1584" y="2256"/>
                  <a:ext cx="3600" cy="0"/>
                </a:xfrm>
                <a:prstGeom prst="line">
                  <a:avLst/>
                </a:prstGeom>
                <a:noFill/>
                <a:ln w="19050">
                  <a:solidFill>
                    <a:srgbClr val="000000"/>
                  </a:solidFill>
                  <a:prstDash val="dashDot"/>
                  <a:round/>
                </a:ln>
              </p:spPr>
              <p:txBody>
                <a:bodyPr wrap="none" anchor="ctr"/>
                <a:lstStyle/>
                <a:p>
                  <a:endParaRPr lang="zh-CN" altLang="en-US"/>
                </a:p>
              </p:txBody>
            </p:sp>
            <p:grpSp>
              <p:nvGrpSpPr>
                <p:cNvPr id="12" name="Group 50"/>
                <p:cNvGrpSpPr/>
                <p:nvPr/>
              </p:nvGrpSpPr>
              <p:grpSpPr bwMode="auto">
                <a:xfrm>
                  <a:off x="3216" y="1200"/>
                  <a:ext cx="288" cy="1056"/>
                  <a:chOff x="3216" y="1152"/>
                  <a:chExt cx="288" cy="1056"/>
                </a:xfrm>
              </p:grpSpPr>
              <p:grpSp>
                <p:nvGrpSpPr>
                  <p:cNvPr id="13" name="Group 51"/>
                  <p:cNvGrpSpPr/>
                  <p:nvPr/>
                </p:nvGrpSpPr>
                <p:grpSpPr bwMode="auto">
                  <a:xfrm>
                    <a:off x="3216" y="1680"/>
                    <a:ext cx="288" cy="528"/>
                    <a:chOff x="4512" y="3264"/>
                    <a:chExt cx="384" cy="480"/>
                  </a:xfrm>
                </p:grpSpPr>
                <p:grpSp>
                  <p:nvGrpSpPr>
                    <p:cNvPr id="14" name="Group 52"/>
                    <p:cNvGrpSpPr/>
                    <p:nvPr/>
                  </p:nvGrpSpPr>
                  <p:grpSpPr bwMode="auto">
                    <a:xfrm>
                      <a:off x="4512" y="3360"/>
                      <a:ext cx="384" cy="384"/>
                      <a:chOff x="4512" y="3360"/>
                      <a:chExt cx="384" cy="384"/>
                    </a:xfrm>
                  </p:grpSpPr>
                  <p:sp>
                    <p:nvSpPr>
                      <p:cNvPr id="9252" name="Rectangle 53"/>
                      <p:cNvSpPr>
                        <a:spLocks noChangeArrowheads="1"/>
                      </p:cNvSpPr>
                      <p:nvPr/>
                    </p:nvSpPr>
                    <p:spPr bwMode="auto">
                      <a:xfrm>
                        <a:off x="4512" y="3648"/>
                        <a:ext cx="384" cy="96"/>
                      </a:xfrm>
                      <a:prstGeom prst="rect">
                        <a:avLst/>
                      </a:prstGeom>
                      <a:gradFill rotWithShape="0">
                        <a:gsLst>
                          <a:gs pos="0">
                            <a:srgbClr val="000000"/>
                          </a:gs>
                          <a:gs pos="50000">
                            <a:srgbClr val="FFFF5D"/>
                          </a:gs>
                          <a:gs pos="100000">
                            <a:srgbClr val="000000"/>
                          </a:gs>
                        </a:gsLst>
                        <a:lin ang="5400000" scaled="1"/>
                      </a:gradFill>
                      <a:ln w="9525">
                        <a:noFill/>
                        <a:miter lim="800000"/>
                      </a:ln>
                    </p:spPr>
                    <p:txBody>
                      <a:bodyPr wrap="none" anchor="ctr"/>
                      <a:lstStyle/>
                      <a:p>
                        <a:endParaRPr lang="zh-CN" altLang="en-US"/>
                      </a:p>
                    </p:txBody>
                  </p:sp>
                  <p:sp>
                    <p:nvSpPr>
                      <p:cNvPr id="9253" name="Rectangle 54"/>
                      <p:cNvSpPr>
                        <a:spLocks noChangeArrowheads="1"/>
                      </p:cNvSpPr>
                      <p:nvPr/>
                    </p:nvSpPr>
                    <p:spPr bwMode="auto">
                      <a:xfrm>
                        <a:off x="4512" y="3552"/>
                        <a:ext cx="384" cy="96"/>
                      </a:xfrm>
                      <a:prstGeom prst="rect">
                        <a:avLst/>
                      </a:prstGeom>
                      <a:gradFill rotWithShape="0">
                        <a:gsLst>
                          <a:gs pos="0">
                            <a:srgbClr val="000000"/>
                          </a:gs>
                          <a:gs pos="50000">
                            <a:srgbClr val="FFFF5D"/>
                          </a:gs>
                          <a:gs pos="100000">
                            <a:srgbClr val="000000"/>
                          </a:gs>
                        </a:gsLst>
                        <a:lin ang="5400000" scaled="1"/>
                      </a:gradFill>
                      <a:ln w="9525">
                        <a:noFill/>
                        <a:miter lim="800000"/>
                      </a:ln>
                    </p:spPr>
                    <p:txBody>
                      <a:bodyPr wrap="none" anchor="ctr"/>
                      <a:lstStyle/>
                      <a:p>
                        <a:endParaRPr lang="zh-CN" altLang="en-US"/>
                      </a:p>
                    </p:txBody>
                  </p:sp>
                  <p:sp>
                    <p:nvSpPr>
                      <p:cNvPr id="9254" name="Rectangle 55"/>
                      <p:cNvSpPr>
                        <a:spLocks noChangeArrowheads="1"/>
                      </p:cNvSpPr>
                      <p:nvPr/>
                    </p:nvSpPr>
                    <p:spPr bwMode="auto">
                      <a:xfrm>
                        <a:off x="4512" y="3456"/>
                        <a:ext cx="384" cy="96"/>
                      </a:xfrm>
                      <a:prstGeom prst="rect">
                        <a:avLst/>
                      </a:prstGeom>
                      <a:gradFill rotWithShape="0">
                        <a:gsLst>
                          <a:gs pos="0">
                            <a:srgbClr val="000000"/>
                          </a:gs>
                          <a:gs pos="50000">
                            <a:srgbClr val="FFFF5D"/>
                          </a:gs>
                          <a:gs pos="100000">
                            <a:srgbClr val="000000"/>
                          </a:gs>
                        </a:gsLst>
                        <a:lin ang="5400000" scaled="1"/>
                      </a:gradFill>
                      <a:ln w="9525">
                        <a:noFill/>
                        <a:miter lim="800000"/>
                      </a:ln>
                    </p:spPr>
                    <p:txBody>
                      <a:bodyPr wrap="none" anchor="ctr"/>
                      <a:lstStyle/>
                      <a:p>
                        <a:endParaRPr lang="zh-CN" altLang="en-US"/>
                      </a:p>
                    </p:txBody>
                  </p:sp>
                  <p:sp>
                    <p:nvSpPr>
                      <p:cNvPr id="9255" name="Rectangle 56"/>
                      <p:cNvSpPr>
                        <a:spLocks noChangeArrowheads="1"/>
                      </p:cNvSpPr>
                      <p:nvPr/>
                    </p:nvSpPr>
                    <p:spPr bwMode="auto">
                      <a:xfrm>
                        <a:off x="4512" y="3360"/>
                        <a:ext cx="384" cy="96"/>
                      </a:xfrm>
                      <a:prstGeom prst="rect">
                        <a:avLst/>
                      </a:prstGeom>
                      <a:gradFill rotWithShape="0">
                        <a:gsLst>
                          <a:gs pos="0">
                            <a:srgbClr val="000000"/>
                          </a:gs>
                          <a:gs pos="50000">
                            <a:srgbClr val="FFFF5D"/>
                          </a:gs>
                          <a:gs pos="100000">
                            <a:srgbClr val="000000"/>
                          </a:gs>
                        </a:gsLst>
                        <a:lin ang="5400000" scaled="1"/>
                      </a:gradFill>
                      <a:ln w="9525">
                        <a:noFill/>
                        <a:miter lim="800000"/>
                      </a:ln>
                    </p:spPr>
                    <p:txBody>
                      <a:bodyPr wrap="none" anchor="ctr"/>
                      <a:lstStyle/>
                      <a:p>
                        <a:endParaRPr lang="zh-CN" altLang="en-US"/>
                      </a:p>
                    </p:txBody>
                  </p:sp>
                </p:grpSp>
                <p:sp>
                  <p:nvSpPr>
                    <p:cNvPr id="9251" name="Rectangle 57"/>
                    <p:cNvSpPr>
                      <a:spLocks noChangeArrowheads="1"/>
                    </p:cNvSpPr>
                    <p:nvPr/>
                  </p:nvSpPr>
                  <p:spPr bwMode="auto">
                    <a:xfrm>
                      <a:off x="4512" y="3264"/>
                      <a:ext cx="384" cy="96"/>
                    </a:xfrm>
                    <a:prstGeom prst="rect">
                      <a:avLst/>
                    </a:prstGeom>
                    <a:gradFill rotWithShape="0">
                      <a:gsLst>
                        <a:gs pos="0">
                          <a:srgbClr val="000000"/>
                        </a:gs>
                        <a:gs pos="50000">
                          <a:srgbClr val="FFFF5D"/>
                        </a:gs>
                        <a:gs pos="100000">
                          <a:srgbClr val="000000"/>
                        </a:gs>
                      </a:gsLst>
                      <a:lin ang="5400000" scaled="1"/>
                    </a:gradFill>
                    <a:ln w="9525">
                      <a:noFill/>
                      <a:miter lim="800000"/>
                    </a:ln>
                  </p:spPr>
                  <p:txBody>
                    <a:bodyPr wrap="none" anchor="ctr"/>
                    <a:lstStyle/>
                    <a:p>
                      <a:endParaRPr lang="zh-CN" altLang="en-US"/>
                    </a:p>
                  </p:txBody>
                </p:sp>
              </p:grpSp>
              <p:sp>
                <p:nvSpPr>
                  <p:cNvPr id="9249" name="Rectangle 58"/>
                  <p:cNvSpPr>
                    <a:spLocks noChangeArrowheads="1"/>
                  </p:cNvSpPr>
                  <p:nvPr/>
                </p:nvSpPr>
                <p:spPr bwMode="auto">
                  <a:xfrm>
                    <a:off x="3216" y="1152"/>
                    <a:ext cx="288" cy="528"/>
                  </a:xfrm>
                  <a:prstGeom prst="rect">
                    <a:avLst/>
                  </a:prstGeom>
                  <a:gradFill rotWithShape="0">
                    <a:gsLst>
                      <a:gs pos="0">
                        <a:srgbClr val="FFFF5D"/>
                      </a:gs>
                      <a:gs pos="100000">
                        <a:srgbClr val="000000"/>
                      </a:gs>
                    </a:gsLst>
                    <a:lin ang="5400000" scaled="1"/>
                  </a:gradFill>
                  <a:ln w="9525">
                    <a:noFill/>
                    <a:miter lim="800000"/>
                  </a:ln>
                </p:spPr>
                <p:txBody>
                  <a:bodyPr wrap="none" anchor="ctr"/>
                  <a:lstStyle/>
                  <a:p>
                    <a:endParaRPr lang="zh-CN" altLang="en-US"/>
                  </a:p>
                </p:txBody>
              </p:sp>
            </p:grpSp>
          </p:grpSp>
        </p:grpSp>
        <p:sp>
          <p:nvSpPr>
            <p:cNvPr id="9243" name="Text Box 59"/>
            <p:cNvSpPr txBox="1">
              <a:spLocks noChangeArrowheads="1"/>
            </p:cNvSpPr>
            <p:nvPr/>
          </p:nvSpPr>
          <p:spPr bwMode="auto">
            <a:xfrm>
              <a:off x="3072" y="2169"/>
              <a:ext cx="336" cy="327"/>
            </a:xfrm>
            <a:prstGeom prst="rect">
              <a:avLst/>
            </a:prstGeom>
            <a:noFill/>
            <a:ln w="9525">
              <a:noFill/>
              <a:miter lim="800000"/>
            </a:ln>
          </p:spPr>
          <p:txBody>
            <a:bodyPr>
              <a:spAutoFit/>
            </a:bodyPr>
            <a:lstStyle/>
            <a:p>
              <a:pPr>
                <a:spcBef>
                  <a:spcPct val="50000"/>
                </a:spcBef>
              </a:pPr>
              <a:r>
                <a:rPr lang="en-US" altLang="zh-CN" sz="2800" b="1" i="1">
                  <a:solidFill>
                    <a:srgbClr val="CC0000"/>
                  </a:solidFill>
                  <a:latin typeface="Times New Roman" panose="02020503050405090304" pitchFamily="18" charset="0"/>
                </a:rPr>
                <a:t>L</a:t>
              </a:r>
              <a:endParaRPr lang="en-US" altLang="zh-CN" sz="2800" b="1" i="1">
                <a:solidFill>
                  <a:srgbClr val="CC0000"/>
                </a:solidFill>
                <a:latin typeface="Times New Roman" panose="0202050305040509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up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upRigh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25614"/>
                                        </p:tgtEl>
                                        <p:attrNameLst>
                                          <p:attrName>style.visibility</p:attrName>
                                        </p:attrNameLst>
                                      </p:cBhvr>
                                      <p:to>
                                        <p:strVal val="visible"/>
                                      </p:to>
                                    </p:set>
                                    <p:animEffect transition="in" filter="strips(upRight)">
                                      <p:cBhvr>
                                        <p:cTn id="22" dur="500"/>
                                        <p:tgtEl>
                                          <p:spTgt spid="25614"/>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trips(down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out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arn(outVertic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3" presetClass="entr" presetSubtype="272"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strVal val="2/3*#ppt_w"/>
                                          </p:val>
                                        </p:tav>
                                        <p:tav tm="100000">
                                          <p:val>
                                            <p:strVal val="#ppt_w"/>
                                          </p:val>
                                        </p:tav>
                                      </p:tavLst>
                                    </p:anim>
                                    <p:anim calcmode="lin" valueType="num">
                                      <p:cBhvr>
                                        <p:cTn id="43" dur="500" fill="hold"/>
                                        <p:tgtEl>
                                          <p:spTgt spid="9"/>
                                        </p:tgtEl>
                                        <p:attrNameLst>
                                          <p:attrName>ppt_h</p:attrName>
                                        </p:attrNameLst>
                                      </p:cBhvr>
                                      <p:tavLst>
                                        <p:tav tm="0">
                                          <p:val>
                                            <p:strVal val="2/3*#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灯片编号占位符 1"/>
          <p:cNvSpPr>
            <a:spLocks noGrp="1"/>
          </p:cNvSpPr>
          <p:nvPr>
            <p:ph type="sldNum" sz="quarter" idx="10"/>
          </p:nvPr>
        </p:nvSpPr>
        <p:spPr>
          <a:noFill/>
        </p:spPr>
        <p:txBody>
          <a:bodyPr/>
          <a:lstStyle/>
          <a:p>
            <a:fld id="{57B4B5F7-28A0-4B53-B77D-09262D7B03B8}" type="slidenum">
              <a:rPr lang="en-US" altLang="zh-CN"/>
            </a:fld>
            <a:endParaRPr lang="en-US" altLang="zh-CN"/>
          </a:p>
        </p:txBody>
      </p:sp>
      <p:sp>
        <p:nvSpPr>
          <p:cNvPr id="10247" name="Text Box 2"/>
          <p:cNvSpPr txBox="1">
            <a:spLocks noChangeArrowheads="1"/>
          </p:cNvSpPr>
          <p:nvPr/>
        </p:nvSpPr>
        <p:spPr bwMode="auto">
          <a:xfrm>
            <a:off x="457200" y="822325"/>
            <a:ext cx="8305800" cy="3597275"/>
          </a:xfrm>
          <a:prstGeom prst="rect">
            <a:avLst/>
          </a:prstGeom>
          <a:noFill/>
          <a:ln w="9525">
            <a:noFill/>
            <a:miter lim="800000"/>
          </a:ln>
        </p:spPr>
        <p:txBody>
          <a:bodyPr anchor="ctr">
            <a:spAutoFit/>
          </a:bodyPr>
          <a:lstStyle/>
          <a:p>
            <a:pPr fontAlgn="t">
              <a:lnSpc>
                <a:spcPct val="120000"/>
              </a:lnSpc>
              <a:spcBef>
                <a:spcPct val="50000"/>
              </a:spcBef>
            </a:pPr>
            <a:r>
              <a:rPr lang="zh-CN" altLang="en-US" sz="3200" b="1">
                <a:solidFill>
                  <a:srgbClr val="CC0000"/>
                </a:solidFill>
                <a:latin typeface="Times New Roman" panose="02020503050405090304" pitchFamily="18" charset="0"/>
              </a:rPr>
              <a:t>例</a:t>
            </a:r>
            <a:r>
              <a:rPr lang="en-US" altLang="zh-CN" sz="3200" b="1">
                <a:solidFill>
                  <a:srgbClr val="CC0000"/>
                </a:solidFill>
                <a:latin typeface="Times New Roman" panose="02020503050405090304" pitchFamily="18" charset="0"/>
              </a:rPr>
              <a:t>2  </a:t>
            </a:r>
            <a:r>
              <a:rPr lang="zh-CN" altLang="en-US" sz="3200" b="1">
                <a:solidFill>
                  <a:srgbClr val="000000"/>
                </a:solidFill>
                <a:latin typeface="Times New Roman" panose="02020503050405090304" pitchFamily="18" charset="0"/>
              </a:rPr>
              <a:t>如图 离湖面 </a:t>
            </a:r>
            <a:r>
              <a:rPr lang="en-US" altLang="zh-CN" sz="3200" i="1">
                <a:solidFill>
                  <a:srgbClr val="000000"/>
                </a:solidFill>
                <a:latin typeface="Times New Roman" panose="02020503050405090304" pitchFamily="18" charset="0"/>
              </a:rPr>
              <a:t>h</a:t>
            </a:r>
            <a:r>
              <a:rPr lang="en-US" altLang="zh-CN" sz="3200" b="1">
                <a:solidFill>
                  <a:srgbClr val="000000"/>
                </a:solidFill>
                <a:latin typeface="宋体" pitchFamily="2" charset="-122"/>
              </a:rPr>
              <a:t>=0.5 m</a:t>
            </a:r>
            <a:r>
              <a:rPr lang="zh-CN" altLang="en-US" sz="3200" b="1">
                <a:solidFill>
                  <a:srgbClr val="000000"/>
                </a:solidFill>
                <a:latin typeface="Times New Roman" panose="02020503050405090304" pitchFamily="18" charset="0"/>
              </a:rPr>
              <a:t>处有一电磁波接收器位于 </a:t>
            </a:r>
            <a:r>
              <a:rPr lang="en-US" altLang="zh-CN" sz="3200" i="1">
                <a:solidFill>
                  <a:srgbClr val="000000"/>
                </a:solidFill>
                <a:latin typeface="Times New Roman" panose="02020503050405090304" pitchFamily="18" charset="0"/>
              </a:rPr>
              <a:t>C</a:t>
            </a:r>
            <a:r>
              <a:rPr lang="en-US" altLang="zh-CN" sz="3200" b="1">
                <a:solidFill>
                  <a:srgbClr val="000000"/>
                </a:solidFill>
                <a:latin typeface="Times New Roman" panose="02020503050405090304" pitchFamily="18" charset="0"/>
              </a:rPr>
              <a:t> </a:t>
            </a:r>
            <a:r>
              <a:rPr lang="zh-CN" altLang="en-US" sz="3200" b="1">
                <a:solidFill>
                  <a:srgbClr val="000000"/>
                </a:solidFill>
                <a:latin typeface="Times New Roman" panose="02020503050405090304" pitchFamily="18" charset="0"/>
              </a:rPr>
              <a:t>，当一射电星从地平面渐渐升起时，  接收器断续地检测到一系列极大值 </a:t>
            </a:r>
            <a:r>
              <a:rPr lang="en-US" altLang="zh-CN" sz="3200" b="1">
                <a:solidFill>
                  <a:srgbClr val="000000"/>
                </a:solidFill>
                <a:latin typeface="Times New Roman" panose="02020503050405090304" pitchFamily="18" charset="0"/>
              </a:rPr>
              <a:t>.  </a:t>
            </a:r>
            <a:r>
              <a:rPr lang="zh-CN" altLang="en-US" sz="3200" b="1">
                <a:solidFill>
                  <a:srgbClr val="000000"/>
                </a:solidFill>
                <a:latin typeface="Times New Roman" panose="02020503050405090304" pitchFamily="18" charset="0"/>
              </a:rPr>
              <a:t>已知射电星所发射的电磁波的波长为</a:t>
            </a:r>
            <a:r>
              <a:rPr lang="en-US" altLang="zh-CN" sz="3200">
                <a:solidFill>
                  <a:srgbClr val="000000"/>
                </a:solidFill>
                <a:latin typeface="Times New Roman" panose="02020503050405090304" pitchFamily="18" charset="0"/>
              </a:rPr>
              <a:t>20.0 cm</a:t>
            </a:r>
            <a:r>
              <a:rPr lang="en-US" altLang="zh-CN" sz="3200" b="1">
                <a:solidFill>
                  <a:srgbClr val="000000"/>
                </a:solidFill>
                <a:latin typeface="宋体" pitchFamily="2" charset="-122"/>
              </a:rPr>
              <a:t>,</a:t>
            </a:r>
            <a:r>
              <a:rPr lang="zh-CN" altLang="en-US" sz="3200" b="1">
                <a:solidFill>
                  <a:srgbClr val="000000"/>
                </a:solidFill>
                <a:latin typeface="Times New Roman" panose="02020503050405090304" pitchFamily="18" charset="0"/>
              </a:rPr>
              <a:t>求第一次测到极大值时，射电星的方位与湖面所成的角度</a:t>
            </a:r>
            <a:r>
              <a:rPr lang="en-US" altLang="zh-CN" sz="3200" b="1">
                <a:solidFill>
                  <a:srgbClr val="000000"/>
                </a:solidFill>
                <a:latin typeface="Times New Roman" panose="02020503050405090304" pitchFamily="18" charset="0"/>
              </a:rPr>
              <a:t>.</a:t>
            </a:r>
            <a:endParaRPr lang="en-US" altLang="zh-CN" sz="3200" b="1">
              <a:solidFill>
                <a:srgbClr val="000000"/>
              </a:solidFill>
              <a:latin typeface="Times New Roman" panose="02020503050405090304" pitchFamily="18" charset="0"/>
            </a:endParaRPr>
          </a:p>
        </p:txBody>
      </p:sp>
      <p:grpSp>
        <p:nvGrpSpPr>
          <p:cNvPr id="2" name="Group 3"/>
          <p:cNvGrpSpPr/>
          <p:nvPr/>
        </p:nvGrpSpPr>
        <p:grpSpPr bwMode="auto">
          <a:xfrm>
            <a:off x="3124200" y="3848100"/>
            <a:ext cx="4038600" cy="2247900"/>
            <a:chOff x="240" y="977"/>
            <a:chExt cx="2640" cy="1759"/>
          </a:xfrm>
        </p:grpSpPr>
        <p:grpSp>
          <p:nvGrpSpPr>
            <p:cNvPr id="3" name="Group 4"/>
            <p:cNvGrpSpPr/>
            <p:nvPr/>
          </p:nvGrpSpPr>
          <p:grpSpPr bwMode="auto">
            <a:xfrm>
              <a:off x="240" y="1056"/>
              <a:ext cx="2640" cy="1680"/>
              <a:chOff x="240" y="1056"/>
              <a:chExt cx="2640" cy="1680"/>
            </a:xfrm>
          </p:grpSpPr>
          <p:grpSp>
            <p:nvGrpSpPr>
              <p:cNvPr id="4" name="Group 5"/>
              <p:cNvGrpSpPr/>
              <p:nvPr/>
            </p:nvGrpSpPr>
            <p:grpSpPr bwMode="auto">
              <a:xfrm>
                <a:off x="240" y="1056"/>
                <a:ext cx="2640" cy="1680"/>
                <a:chOff x="240" y="1056"/>
                <a:chExt cx="2640" cy="1680"/>
              </a:xfrm>
            </p:grpSpPr>
            <p:sp>
              <p:nvSpPr>
                <p:cNvPr id="10276" name="Rectangle 6"/>
                <p:cNvSpPr>
                  <a:spLocks noChangeArrowheads="1"/>
                </p:cNvSpPr>
                <p:nvPr/>
              </p:nvSpPr>
              <p:spPr bwMode="auto">
                <a:xfrm>
                  <a:off x="240" y="1056"/>
                  <a:ext cx="2592" cy="1680"/>
                </a:xfrm>
                <a:prstGeom prst="rect">
                  <a:avLst/>
                </a:prstGeom>
                <a:solidFill>
                  <a:schemeClr val="bg1"/>
                </a:solidFill>
                <a:ln w="9525">
                  <a:solidFill>
                    <a:schemeClr val="tx2"/>
                  </a:solidFill>
                  <a:miter lim="800000"/>
                </a:ln>
              </p:spPr>
              <p:txBody>
                <a:bodyPr wrap="none" anchor="ctr"/>
                <a:lstStyle/>
                <a:p>
                  <a:endParaRPr lang="zh-CN" altLang="en-US"/>
                </a:p>
              </p:txBody>
            </p:sp>
            <p:sp>
              <p:nvSpPr>
                <p:cNvPr id="10277" name="Rectangle 7" descr="横虚线"/>
                <p:cNvSpPr>
                  <a:spLocks noChangeArrowheads="1"/>
                </p:cNvSpPr>
                <p:nvPr/>
              </p:nvSpPr>
              <p:spPr bwMode="auto">
                <a:xfrm>
                  <a:off x="336" y="2112"/>
                  <a:ext cx="2016" cy="528"/>
                </a:xfrm>
                <a:prstGeom prst="rect">
                  <a:avLst/>
                </a:prstGeom>
                <a:pattFill prst="dashHorz">
                  <a:fgClr>
                    <a:srgbClr val="12D4EE"/>
                  </a:fgClr>
                  <a:bgClr>
                    <a:srgbClr val="FFFFFF"/>
                  </a:bgClr>
                </a:pattFill>
                <a:ln w="12700">
                  <a:solidFill>
                    <a:schemeClr val="tx2"/>
                  </a:solidFill>
                  <a:miter lim="800000"/>
                </a:ln>
              </p:spPr>
              <p:txBody>
                <a:bodyPr wrap="none" anchor="ctr"/>
                <a:lstStyle/>
                <a:p>
                  <a:endParaRPr lang="zh-CN" altLang="en-US"/>
                </a:p>
              </p:txBody>
            </p:sp>
            <p:sp>
              <p:nvSpPr>
                <p:cNvPr id="10278" name="AutoShape 8"/>
                <p:cNvSpPr>
                  <a:spLocks noChangeArrowheads="1"/>
                </p:cNvSpPr>
                <p:nvPr/>
              </p:nvSpPr>
              <p:spPr bwMode="auto">
                <a:xfrm>
                  <a:off x="2208" y="1920"/>
                  <a:ext cx="96" cy="192"/>
                </a:xfrm>
                <a:prstGeom prst="roundRect">
                  <a:avLst>
                    <a:gd name="adj" fmla="val 16667"/>
                  </a:avLst>
                </a:prstGeom>
                <a:gradFill rotWithShape="0">
                  <a:gsLst>
                    <a:gs pos="0">
                      <a:srgbClr val="B8C2DA"/>
                    </a:gs>
                    <a:gs pos="50000">
                      <a:srgbClr val="7A8190"/>
                    </a:gs>
                    <a:gs pos="100000">
                      <a:srgbClr val="B8C2DA"/>
                    </a:gs>
                  </a:gsLst>
                  <a:lin ang="0" scaled="1"/>
                </a:gradFill>
                <a:ln w="9525">
                  <a:solidFill>
                    <a:srgbClr val="000000"/>
                  </a:solidFill>
                  <a:round/>
                </a:ln>
              </p:spPr>
              <p:txBody>
                <a:bodyPr wrap="none" anchor="ctr"/>
                <a:lstStyle/>
                <a:p>
                  <a:endParaRPr lang="zh-CN" altLang="en-US"/>
                </a:p>
              </p:txBody>
            </p:sp>
            <p:sp>
              <p:nvSpPr>
                <p:cNvPr id="10279" name="Text Box 9"/>
                <p:cNvSpPr txBox="1">
                  <a:spLocks noChangeArrowheads="1"/>
                </p:cNvSpPr>
                <p:nvPr/>
              </p:nvSpPr>
              <p:spPr bwMode="auto">
                <a:xfrm>
                  <a:off x="1345" y="2054"/>
                  <a:ext cx="671" cy="406"/>
                </a:xfrm>
                <a:prstGeom prst="rect">
                  <a:avLst/>
                </a:prstGeom>
                <a:noFill/>
                <a:ln w="9525">
                  <a:noFill/>
                  <a:miter lim="800000"/>
                </a:ln>
              </p:spPr>
              <p:txBody>
                <a:bodyPr anchor="ctr">
                  <a:spAutoFit/>
                </a:bodyPr>
                <a:lstStyle/>
                <a:p>
                  <a:pPr algn="ctr" fontAlgn="t">
                    <a:spcBef>
                      <a:spcPct val="50000"/>
                    </a:spcBef>
                  </a:pPr>
                  <a:r>
                    <a:rPr lang="en-US" altLang="zh-CN" sz="2800" i="1">
                      <a:solidFill>
                        <a:srgbClr val="000000"/>
                      </a:solidFill>
                      <a:latin typeface="Times New Roman" panose="02020503050405090304" pitchFamily="18" charset="0"/>
                    </a:rPr>
                    <a:t>A</a:t>
                  </a:r>
                  <a:endParaRPr lang="en-US" altLang="zh-CN" sz="2800" i="1">
                    <a:solidFill>
                      <a:srgbClr val="000000"/>
                    </a:solidFill>
                    <a:latin typeface="Times New Roman" panose="02020503050405090304" pitchFamily="18" charset="0"/>
                  </a:endParaRPr>
                </a:p>
              </p:txBody>
            </p:sp>
            <p:sp>
              <p:nvSpPr>
                <p:cNvPr id="10280" name="Text Box 10"/>
                <p:cNvSpPr txBox="1">
                  <a:spLocks noChangeArrowheads="1"/>
                </p:cNvSpPr>
                <p:nvPr/>
              </p:nvSpPr>
              <p:spPr bwMode="auto">
                <a:xfrm>
                  <a:off x="2135" y="1352"/>
                  <a:ext cx="745" cy="406"/>
                </a:xfrm>
                <a:prstGeom prst="rect">
                  <a:avLst/>
                </a:prstGeom>
                <a:noFill/>
                <a:ln w="9525">
                  <a:noFill/>
                  <a:miter lim="800000"/>
                </a:ln>
              </p:spPr>
              <p:txBody>
                <a:bodyPr anchor="ctr">
                  <a:spAutoFit/>
                </a:bodyPr>
                <a:lstStyle/>
                <a:p>
                  <a:pPr fontAlgn="t">
                    <a:spcBef>
                      <a:spcPct val="50000"/>
                    </a:spcBef>
                  </a:pPr>
                  <a:r>
                    <a:rPr lang="en-US" altLang="zh-CN" sz="2800" i="1">
                      <a:solidFill>
                        <a:srgbClr val="000000"/>
                      </a:solidFill>
                      <a:latin typeface="Times New Roman" panose="02020503050405090304" pitchFamily="18" charset="0"/>
                    </a:rPr>
                    <a:t>C</a:t>
                  </a:r>
                  <a:endParaRPr lang="en-US" altLang="zh-CN" sz="2800" i="1">
                    <a:solidFill>
                      <a:srgbClr val="000000"/>
                    </a:solidFill>
                    <a:latin typeface="Times New Roman" panose="02020503050405090304" pitchFamily="18" charset="0"/>
                  </a:endParaRPr>
                </a:p>
              </p:txBody>
            </p:sp>
            <p:sp>
              <p:nvSpPr>
                <p:cNvPr id="10281" name="Line 11"/>
                <p:cNvSpPr>
                  <a:spLocks noChangeShapeType="1"/>
                </p:cNvSpPr>
                <p:nvPr/>
              </p:nvSpPr>
              <p:spPr bwMode="auto">
                <a:xfrm>
                  <a:off x="2496" y="1872"/>
                  <a:ext cx="0" cy="240"/>
                </a:xfrm>
                <a:prstGeom prst="line">
                  <a:avLst/>
                </a:prstGeom>
                <a:noFill/>
                <a:ln w="19050">
                  <a:solidFill>
                    <a:srgbClr val="FF3399"/>
                  </a:solidFill>
                  <a:prstDash val="dash"/>
                  <a:round/>
                  <a:headEnd type="triangle" w="sm" len="lg"/>
                  <a:tailEnd type="triangle" w="sm" len="lg"/>
                </a:ln>
              </p:spPr>
              <p:txBody>
                <a:bodyPr wrap="none" anchor="ctr"/>
                <a:lstStyle/>
                <a:p>
                  <a:endParaRPr lang="zh-CN" altLang="en-US"/>
                </a:p>
              </p:txBody>
            </p:sp>
            <p:graphicFrame>
              <p:nvGraphicFramePr>
                <p:cNvPr id="10245" name="Object 3"/>
                <p:cNvGraphicFramePr>
                  <a:graphicFrameLocks noChangeAspect="1"/>
                </p:cNvGraphicFramePr>
                <p:nvPr/>
              </p:nvGraphicFramePr>
              <p:xfrm>
                <a:off x="2520" y="1872"/>
                <a:ext cx="168" cy="240"/>
              </p:xfrm>
              <a:graphic>
                <a:graphicData uri="http://schemas.openxmlformats.org/presentationml/2006/ole">
                  <mc:AlternateContent xmlns:mc="http://schemas.openxmlformats.org/markup-compatibility/2006">
                    <mc:Choice xmlns:v="urn:schemas-microsoft-com:vml" Requires="v">
                      <p:oleObj spid="_x0000_s14337" name="Equation" r:id="rId1" imgW="4267200" imgH="6096000" progId="Equation.3">
                        <p:embed/>
                      </p:oleObj>
                    </mc:Choice>
                    <mc:Fallback>
                      <p:oleObj name="Equation" r:id="rId1" imgW="4267200" imgH="6096000" progId="Equation.3">
                        <p:embed/>
                        <p:pic>
                          <p:nvPicPr>
                            <p:cNvPr id="0" name="Object 3"/>
                            <p:cNvPicPr preferRelativeResize="0">
                              <a:picLocks noChangeAspect="1"/>
                            </p:cNvPicPr>
                            <p:nvPr/>
                          </p:nvPicPr>
                          <p:blipFill>
                            <a:blip r:embed="rId2"/>
                            <a:stretch>
                              <a:fillRect/>
                            </a:stretch>
                          </p:blipFill>
                          <p:spPr>
                            <a:xfrm>
                              <a:off x="2520" y="1872"/>
                              <a:ext cx="168" cy="240"/>
                            </a:xfrm>
                            <a:prstGeom prst="rect">
                              <a:avLst/>
                            </a:prstGeom>
                            <a:noFill/>
                            <a:ln w="9525">
                              <a:noFill/>
                            </a:ln>
                          </p:spPr>
                        </p:pic>
                      </p:oleObj>
                    </mc:Fallback>
                  </mc:AlternateContent>
                </a:graphicData>
              </a:graphic>
            </p:graphicFrame>
            <p:sp>
              <p:nvSpPr>
                <p:cNvPr id="26637" name="AutoShape 13"/>
                <p:cNvSpPr>
                  <a:spLocks noChangeArrowheads="1"/>
                </p:cNvSpPr>
                <p:nvPr/>
              </p:nvSpPr>
              <p:spPr bwMode="auto">
                <a:xfrm rot="-9398369">
                  <a:off x="2064" y="1633"/>
                  <a:ext cx="190" cy="365"/>
                </a:xfrm>
                <a:prstGeom prst="moon">
                  <a:avLst>
                    <a:gd name="adj" fmla="val 45208"/>
                  </a:avLst>
                </a:prstGeom>
                <a:gradFill rotWithShape="0">
                  <a:gsLst>
                    <a:gs pos="0">
                      <a:schemeClr val="tx1"/>
                    </a:gs>
                    <a:gs pos="50000">
                      <a:schemeClr val="bg1"/>
                    </a:gs>
                    <a:gs pos="100000">
                      <a:schemeClr val="tx1"/>
                    </a:gs>
                  </a:gsLst>
                  <a:lin ang="0" scaled="1"/>
                </a:gradFill>
                <a:ln w="9525">
                  <a:solidFill>
                    <a:srgbClr val="000000"/>
                  </a:solidFill>
                  <a:miter lim="800000"/>
                </a:ln>
                <a:effectLst/>
              </p:spPr>
              <p:txBody>
                <a:bodyPr wrap="none" anchor="ctr"/>
                <a:lstStyle/>
                <a:p>
                  <a:pPr>
                    <a:defRPr/>
                  </a:pPr>
                  <a:endParaRPr lang="zh-CN" altLang="en-US"/>
                </a:p>
              </p:txBody>
            </p:sp>
          </p:grpSp>
          <p:sp>
            <p:nvSpPr>
              <p:cNvPr id="10274" name="Line 14"/>
              <p:cNvSpPr>
                <a:spLocks noChangeShapeType="1"/>
              </p:cNvSpPr>
              <p:nvPr/>
            </p:nvSpPr>
            <p:spPr bwMode="auto">
              <a:xfrm>
                <a:off x="2160" y="1872"/>
                <a:ext cx="576" cy="0"/>
              </a:xfrm>
              <a:prstGeom prst="line">
                <a:avLst/>
              </a:prstGeom>
              <a:noFill/>
              <a:ln w="19050">
                <a:solidFill>
                  <a:srgbClr val="000000"/>
                </a:solidFill>
                <a:prstDash val="dash"/>
                <a:round/>
                <a:headEnd type="none" w="sm" len="lg"/>
                <a:tailEnd type="none" w="sm" len="lg"/>
              </a:ln>
            </p:spPr>
            <p:txBody>
              <a:bodyPr wrap="none" anchor="ctr"/>
              <a:lstStyle/>
              <a:p>
                <a:endParaRPr lang="zh-CN" altLang="en-US"/>
              </a:p>
            </p:txBody>
          </p:sp>
          <p:sp>
            <p:nvSpPr>
              <p:cNvPr id="10275" name="Line 15"/>
              <p:cNvSpPr>
                <a:spLocks noChangeShapeType="1"/>
              </p:cNvSpPr>
              <p:nvPr/>
            </p:nvSpPr>
            <p:spPr bwMode="auto">
              <a:xfrm>
                <a:off x="2160" y="2112"/>
                <a:ext cx="576" cy="0"/>
              </a:xfrm>
              <a:prstGeom prst="line">
                <a:avLst/>
              </a:prstGeom>
              <a:noFill/>
              <a:ln w="19050">
                <a:solidFill>
                  <a:srgbClr val="000000"/>
                </a:solidFill>
                <a:prstDash val="dash"/>
                <a:round/>
                <a:headEnd type="none" w="sm" len="lg"/>
                <a:tailEnd type="none" w="sm" len="lg"/>
              </a:ln>
            </p:spPr>
            <p:txBody>
              <a:bodyPr wrap="none" anchor="ctr"/>
              <a:lstStyle/>
              <a:p>
                <a:endParaRPr lang="zh-CN" altLang="en-US"/>
              </a:p>
            </p:txBody>
          </p:sp>
        </p:grpSp>
        <p:grpSp>
          <p:nvGrpSpPr>
            <p:cNvPr id="5" name="Group 16"/>
            <p:cNvGrpSpPr/>
            <p:nvPr/>
          </p:nvGrpSpPr>
          <p:grpSpPr bwMode="auto">
            <a:xfrm>
              <a:off x="1488" y="1238"/>
              <a:ext cx="816" cy="874"/>
              <a:chOff x="1680" y="2342"/>
              <a:chExt cx="816" cy="874"/>
            </a:xfrm>
          </p:grpSpPr>
          <p:sp>
            <p:nvSpPr>
              <p:cNvPr id="10271" name="Line 17"/>
              <p:cNvSpPr>
                <a:spLocks noChangeShapeType="1"/>
              </p:cNvSpPr>
              <p:nvPr/>
            </p:nvSpPr>
            <p:spPr bwMode="auto">
              <a:xfrm flipV="1">
                <a:off x="1680" y="2736"/>
                <a:ext cx="192" cy="480"/>
              </a:xfrm>
              <a:prstGeom prst="line">
                <a:avLst/>
              </a:prstGeom>
              <a:noFill/>
              <a:ln w="19050">
                <a:solidFill>
                  <a:srgbClr val="FF3399"/>
                </a:solidFill>
                <a:prstDash val="dash"/>
                <a:round/>
                <a:headEnd type="none" w="sm" len="lg"/>
                <a:tailEnd type="none" w="sm" len="lg"/>
              </a:ln>
            </p:spPr>
            <p:txBody>
              <a:bodyPr wrap="none" anchor="ctr"/>
              <a:lstStyle/>
              <a:p>
                <a:endParaRPr lang="zh-CN" altLang="en-US"/>
              </a:p>
            </p:txBody>
          </p:sp>
          <p:sp>
            <p:nvSpPr>
              <p:cNvPr id="10272" name="Text Box 18"/>
              <p:cNvSpPr txBox="1">
                <a:spLocks noChangeArrowheads="1"/>
              </p:cNvSpPr>
              <p:nvPr/>
            </p:nvSpPr>
            <p:spPr bwMode="auto">
              <a:xfrm>
                <a:off x="1774" y="2342"/>
                <a:ext cx="722" cy="406"/>
              </a:xfrm>
              <a:prstGeom prst="rect">
                <a:avLst/>
              </a:prstGeom>
              <a:noFill/>
              <a:ln w="9525">
                <a:noFill/>
                <a:miter lim="800000"/>
              </a:ln>
            </p:spPr>
            <p:txBody>
              <a:bodyPr anchor="ctr">
                <a:spAutoFit/>
              </a:bodyPr>
              <a:lstStyle/>
              <a:p>
                <a:pPr fontAlgn="t">
                  <a:spcBef>
                    <a:spcPct val="50000"/>
                  </a:spcBef>
                </a:pPr>
                <a:r>
                  <a:rPr lang="en-US" altLang="zh-CN" sz="2800" i="1">
                    <a:solidFill>
                      <a:srgbClr val="000000"/>
                    </a:solidFill>
                    <a:latin typeface="Times New Roman" panose="02020503050405090304" pitchFamily="18" charset="0"/>
                  </a:rPr>
                  <a:t>B</a:t>
                </a:r>
                <a:endParaRPr lang="en-US" altLang="zh-CN" sz="2800" i="1">
                  <a:solidFill>
                    <a:srgbClr val="000000"/>
                  </a:solidFill>
                  <a:latin typeface="Times New Roman" panose="02020503050405090304" pitchFamily="18" charset="0"/>
                </a:endParaRPr>
              </a:p>
            </p:txBody>
          </p:sp>
        </p:grpSp>
        <p:sp>
          <p:nvSpPr>
            <p:cNvPr id="10251" name="Line 19"/>
            <p:cNvSpPr>
              <a:spLocks noChangeShapeType="1"/>
            </p:cNvSpPr>
            <p:nvPr/>
          </p:nvSpPr>
          <p:spPr bwMode="auto">
            <a:xfrm flipV="1">
              <a:off x="1728" y="1824"/>
              <a:ext cx="432" cy="192"/>
            </a:xfrm>
            <a:prstGeom prst="line">
              <a:avLst/>
            </a:prstGeom>
            <a:noFill/>
            <a:ln w="28575">
              <a:solidFill>
                <a:srgbClr val="FF3399"/>
              </a:solidFill>
              <a:round/>
              <a:headEnd type="none" w="sm" len="lg"/>
              <a:tailEnd type="none" w="sm" len="lg"/>
            </a:ln>
          </p:spPr>
          <p:txBody>
            <a:bodyPr wrap="none" anchor="ctr"/>
            <a:lstStyle/>
            <a:p>
              <a:endParaRPr lang="zh-CN" altLang="en-US"/>
            </a:p>
          </p:txBody>
        </p:sp>
        <p:sp>
          <p:nvSpPr>
            <p:cNvPr id="10252" name="Rectangle 20"/>
            <p:cNvSpPr>
              <a:spLocks noChangeArrowheads="1"/>
            </p:cNvSpPr>
            <p:nvPr/>
          </p:nvSpPr>
          <p:spPr bwMode="auto">
            <a:xfrm rot="978494">
              <a:off x="2153" y="1877"/>
              <a:ext cx="149" cy="55"/>
            </a:xfrm>
            <a:prstGeom prst="rect">
              <a:avLst/>
            </a:prstGeom>
            <a:gradFill rotWithShape="0">
              <a:gsLst>
                <a:gs pos="0">
                  <a:srgbClr val="B8C2DA"/>
                </a:gs>
                <a:gs pos="50000">
                  <a:srgbClr val="7A8190"/>
                </a:gs>
                <a:gs pos="100000">
                  <a:srgbClr val="B8C2DA"/>
                </a:gs>
              </a:gsLst>
              <a:lin ang="0" scaled="1"/>
            </a:gradFill>
            <a:ln w="9525">
              <a:solidFill>
                <a:srgbClr val="000000"/>
              </a:solidFill>
              <a:miter lim="800000"/>
            </a:ln>
          </p:spPr>
          <p:txBody>
            <a:bodyPr wrap="none" anchor="ctr"/>
            <a:lstStyle/>
            <a:p>
              <a:endParaRPr lang="zh-CN" altLang="en-US"/>
            </a:p>
          </p:txBody>
        </p:sp>
        <p:grpSp>
          <p:nvGrpSpPr>
            <p:cNvPr id="6" name="Group 21"/>
            <p:cNvGrpSpPr/>
            <p:nvPr/>
          </p:nvGrpSpPr>
          <p:grpSpPr bwMode="auto">
            <a:xfrm>
              <a:off x="912" y="1930"/>
              <a:ext cx="1104" cy="182"/>
              <a:chOff x="1104" y="3034"/>
              <a:chExt cx="1104" cy="182"/>
            </a:xfrm>
          </p:grpSpPr>
          <p:sp>
            <p:nvSpPr>
              <p:cNvPr id="10269" name="Arc 22"/>
              <p:cNvSpPr/>
              <p:nvPr/>
            </p:nvSpPr>
            <p:spPr bwMode="auto">
              <a:xfrm>
                <a:off x="1920" y="3120"/>
                <a:ext cx="48" cy="96"/>
              </a:xfrm>
              <a:custGeom>
                <a:avLst/>
                <a:gdLst>
                  <a:gd name="T0" fmla="*/ 0 w 21600"/>
                  <a:gd name="T1" fmla="*/ 0 h 21600"/>
                  <a:gd name="T2" fmla="*/ 48 w 21600"/>
                  <a:gd name="T3" fmla="*/ 96 h 21600"/>
                  <a:gd name="T4" fmla="*/ 0 w 21600"/>
                  <a:gd name="T5" fmla="*/ 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8D1BFF"/>
                </a:solidFill>
                <a:round/>
                <a:headEnd type="none" w="sm" len="lg"/>
                <a:tailEnd type="none" w="sm" len="lg"/>
              </a:ln>
            </p:spPr>
            <p:txBody>
              <a:bodyPr wrap="none" anchor="ctr"/>
              <a:lstStyle/>
              <a:p>
                <a:endParaRPr lang="zh-CN" altLang="en-US"/>
              </a:p>
            </p:txBody>
          </p:sp>
          <p:sp>
            <p:nvSpPr>
              <p:cNvPr id="10270" name="Arc 23"/>
              <p:cNvSpPr/>
              <p:nvPr/>
            </p:nvSpPr>
            <p:spPr bwMode="auto">
              <a:xfrm flipH="1">
                <a:off x="1440" y="3127"/>
                <a:ext cx="48" cy="89"/>
              </a:xfrm>
              <a:custGeom>
                <a:avLst/>
                <a:gdLst>
                  <a:gd name="T0" fmla="*/ 18 w 21600"/>
                  <a:gd name="T1" fmla="*/ 0 h 20055"/>
                  <a:gd name="T2" fmla="*/ 48 w 21600"/>
                  <a:gd name="T3" fmla="*/ 89 h 20055"/>
                  <a:gd name="T4" fmla="*/ 0 w 21600"/>
                  <a:gd name="T5" fmla="*/ 89 h 20055"/>
                  <a:gd name="T6" fmla="*/ 0 60000 65536"/>
                  <a:gd name="T7" fmla="*/ 0 60000 65536"/>
                  <a:gd name="T8" fmla="*/ 0 60000 65536"/>
                  <a:gd name="T9" fmla="*/ 0 w 21600"/>
                  <a:gd name="T10" fmla="*/ 0 h 20055"/>
                  <a:gd name="T11" fmla="*/ 21600 w 21600"/>
                  <a:gd name="T12" fmla="*/ 20055 h 20055"/>
                </a:gdLst>
                <a:ahLst/>
                <a:cxnLst>
                  <a:cxn ang="T6">
                    <a:pos x="T0" y="T1"/>
                  </a:cxn>
                  <a:cxn ang="T7">
                    <a:pos x="T2" y="T3"/>
                  </a:cxn>
                  <a:cxn ang="T8">
                    <a:pos x="T4" y="T5"/>
                  </a:cxn>
                </a:cxnLst>
                <a:rect l="T9" t="T10" r="T11" b="T12"/>
                <a:pathLst>
                  <a:path w="21600" h="20055" fill="none" extrusionOk="0">
                    <a:moveTo>
                      <a:pt x="8022" y="-1"/>
                    </a:moveTo>
                    <a:cubicBezTo>
                      <a:pt x="16222" y="3280"/>
                      <a:pt x="21600" y="11222"/>
                      <a:pt x="21600" y="20055"/>
                    </a:cubicBezTo>
                  </a:path>
                  <a:path w="21600" h="20055" stroke="0" extrusionOk="0">
                    <a:moveTo>
                      <a:pt x="8022" y="-1"/>
                    </a:moveTo>
                    <a:cubicBezTo>
                      <a:pt x="16222" y="3280"/>
                      <a:pt x="21600" y="11222"/>
                      <a:pt x="21600" y="20055"/>
                    </a:cubicBezTo>
                    <a:lnTo>
                      <a:pt x="0" y="20055"/>
                    </a:lnTo>
                    <a:close/>
                  </a:path>
                </a:pathLst>
              </a:custGeom>
              <a:noFill/>
              <a:ln w="28575">
                <a:solidFill>
                  <a:srgbClr val="8D1BFF"/>
                </a:solidFill>
                <a:round/>
                <a:headEnd type="none" w="sm" len="lg"/>
                <a:tailEnd type="none" w="sm" len="lg"/>
              </a:ln>
            </p:spPr>
            <p:txBody>
              <a:bodyPr wrap="none" anchor="ctr"/>
              <a:lstStyle/>
              <a:p>
                <a:endParaRPr lang="zh-CN" altLang="en-US"/>
              </a:p>
            </p:txBody>
          </p:sp>
          <p:graphicFrame>
            <p:nvGraphicFramePr>
              <p:cNvPr id="10243" name="Object 1"/>
              <p:cNvGraphicFramePr>
                <a:graphicFrameLocks noChangeAspect="1"/>
              </p:cNvGraphicFramePr>
              <p:nvPr/>
            </p:nvGraphicFramePr>
            <p:xfrm>
              <a:off x="2016" y="3034"/>
              <a:ext cx="192" cy="182"/>
            </p:xfrm>
            <a:graphic>
              <a:graphicData uri="http://schemas.openxmlformats.org/presentationml/2006/ole">
                <mc:AlternateContent xmlns:mc="http://schemas.openxmlformats.org/markup-compatibility/2006">
                  <mc:Choice xmlns:v="urn:schemas-microsoft-com:vml" Requires="v">
                    <p:oleObj spid="_x0000_s14338" name="公式" r:id="rId3" imgW="4876800" imgH="4572000" progId="Equation.3">
                      <p:embed/>
                    </p:oleObj>
                  </mc:Choice>
                  <mc:Fallback>
                    <p:oleObj name="公式" r:id="rId3" imgW="4876800" imgH="4572000" progId="Equation.3">
                      <p:embed/>
                      <p:pic>
                        <p:nvPicPr>
                          <p:cNvPr id="0" name="Object 1"/>
                          <p:cNvPicPr preferRelativeResize="0">
                            <a:picLocks noChangeAspect="1"/>
                          </p:cNvPicPr>
                          <p:nvPr/>
                        </p:nvPicPr>
                        <p:blipFill>
                          <a:blip r:embed="rId4"/>
                          <a:stretch>
                            <a:fillRect/>
                          </a:stretch>
                        </p:blipFill>
                        <p:spPr>
                          <a:xfrm>
                            <a:off x="2016" y="3034"/>
                            <a:ext cx="192" cy="182"/>
                          </a:xfrm>
                          <a:prstGeom prst="rect">
                            <a:avLst/>
                          </a:prstGeom>
                          <a:noFill/>
                          <a:ln w="9525">
                            <a:noFill/>
                          </a:ln>
                        </p:spPr>
                      </p:pic>
                    </p:oleObj>
                  </mc:Fallback>
                </mc:AlternateContent>
              </a:graphicData>
            </a:graphic>
          </p:graphicFrame>
          <p:graphicFrame>
            <p:nvGraphicFramePr>
              <p:cNvPr id="10244" name="Object 2"/>
              <p:cNvGraphicFramePr>
                <a:graphicFrameLocks noChangeAspect="1"/>
              </p:cNvGraphicFramePr>
              <p:nvPr/>
            </p:nvGraphicFramePr>
            <p:xfrm>
              <a:off x="1104" y="3034"/>
              <a:ext cx="192" cy="182"/>
            </p:xfrm>
            <a:graphic>
              <a:graphicData uri="http://schemas.openxmlformats.org/presentationml/2006/ole">
                <mc:AlternateContent xmlns:mc="http://schemas.openxmlformats.org/markup-compatibility/2006">
                  <mc:Choice xmlns:v="urn:schemas-microsoft-com:vml" Requires="v">
                    <p:oleObj spid="_x0000_s14339" name="公式" r:id="rId5" imgW="4876800" imgH="4572000" progId="Equation.3">
                      <p:embed/>
                    </p:oleObj>
                  </mc:Choice>
                  <mc:Fallback>
                    <p:oleObj name="公式" r:id="rId5" imgW="4876800" imgH="4572000" progId="Equation.3">
                      <p:embed/>
                      <p:pic>
                        <p:nvPicPr>
                          <p:cNvPr id="0" name="Object 2"/>
                          <p:cNvPicPr preferRelativeResize="0">
                            <a:picLocks noChangeAspect="1"/>
                          </p:cNvPicPr>
                          <p:nvPr/>
                        </p:nvPicPr>
                        <p:blipFill>
                          <a:blip r:embed="rId4"/>
                          <a:stretch>
                            <a:fillRect/>
                          </a:stretch>
                        </p:blipFill>
                        <p:spPr>
                          <a:xfrm>
                            <a:off x="1104" y="3034"/>
                            <a:ext cx="192" cy="182"/>
                          </a:xfrm>
                          <a:prstGeom prst="rect">
                            <a:avLst/>
                          </a:prstGeom>
                          <a:noFill/>
                          <a:ln w="9525">
                            <a:noFill/>
                          </a:ln>
                        </p:spPr>
                      </p:pic>
                    </p:oleObj>
                  </mc:Fallback>
                </mc:AlternateContent>
              </a:graphicData>
            </a:graphic>
          </p:graphicFrame>
        </p:grpSp>
        <p:grpSp>
          <p:nvGrpSpPr>
            <p:cNvPr id="7" name="Group 26"/>
            <p:cNvGrpSpPr/>
            <p:nvPr/>
          </p:nvGrpSpPr>
          <p:grpSpPr bwMode="auto">
            <a:xfrm>
              <a:off x="1632" y="1680"/>
              <a:ext cx="336" cy="240"/>
              <a:chOff x="1824" y="2784"/>
              <a:chExt cx="336" cy="240"/>
            </a:xfrm>
          </p:grpSpPr>
          <p:sp>
            <p:nvSpPr>
              <p:cNvPr id="10268" name="Arc 27"/>
              <p:cNvSpPr/>
              <p:nvPr/>
            </p:nvSpPr>
            <p:spPr bwMode="auto">
              <a:xfrm rot="10800000" flipV="1">
                <a:off x="2112" y="2832"/>
                <a:ext cx="48" cy="192"/>
              </a:xfrm>
              <a:custGeom>
                <a:avLst/>
                <a:gdLst>
                  <a:gd name="T0" fmla="*/ 21 w 21600"/>
                  <a:gd name="T1" fmla="*/ 0 h 37989"/>
                  <a:gd name="T2" fmla="*/ 24 w 21600"/>
                  <a:gd name="T3" fmla="*/ 192 h 37989"/>
                  <a:gd name="T4" fmla="*/ 0 w 21600"/>
                  <a:gd name="T5" fmla="*/ 98 h 37989"/>
                  <a:gd name="T6" fmla="*/ 0 60000 65536"/>
                  <a:gd name="T7" fmla="*/ 0 60000 65536"/>
                  <a:gd name="T8" fmla="*/ 0 60000 65536"/>
                  <a:gd name="T9" fmla="*/ 0 w 21600"/>
                  <a:gd name="T10" fmla="*/ 0 h 37989"/>
                  <a:gd name="T11" fmla="*/ 21600 w 21600"/>
                  <a:gd name="T12" fmla="*/ 37989 h 37989"/>
                </a:gdLst>
                <a:ahLst/>
                <a:cxnLst>
                  <a:cxn ang="T6">
                    <a:pos x="T0" y="T1"/>
                  </a:cxn>
                  <a:cxn ang="T7">
                    <a:pos x="T2" y="T3"/>
                  </a:cxn>
                  <a:cxn ang="T8">
                    <a:pos x="T4" y="T5"/>
                  </a:cxn>
                </a:cxnLst>
                <a:rect l="T9" t="T10" r="T11" b="T12"/>
                <a:pathLst>
                  <a:path w="21600" h="37989" fill="none" extrusionOk="0">
                    <a:moveTo>
                      <a:pt x="9586" y="0"/>
                    </a:moveTo>
                    <a:cubicBezTo>
                      <a:pt x="16944" y="3644"/>
                      <a:pt x="21600" y="11145"/>
                      <a:pt x="21600" y="19356"/>
                    </a:cubicBezTo>
                    <a:cubicBezTo>
                      <a:pt x="21600" y="27020"/>
                      <a:pt x="17538" y="34111"/>
                      <a:pt x="10926" y="37988"/>
                    </a:cubicBezTo>
                  </a:path>
                  <a:path w="21600" h="37989" stroke="0" extrusionOk="0">
                    <a:moveTo>
                      <a:pt x="9586" y="0"/>
                    </a:moveTo>
                    <a:cubicBezTo>
                      <a:pt x="16944" y="3644"/>
                      <a:pt x="21600" y="11145"/>
                      <a:pt x="21600" y="19356"/>
                    </a:cubicBezTo>
                    <a:cubicBezTo>
                      <a:pt x="21600" y="27020"/>
                      <a:pt x="17538" y="34111"/>
                      <a:pt x="10926" y="37988"/>
                    </a:cubicBezTo>
                    <a:lnTo>
                      <a:pt x="0" y="19356"/>
                    </a:lnTo>
                    <a:close/>
                  </a:path>
                </a:pathLst>
              </a:custGeom>
              <a:noFill/>
              <a:ln w="28575">
                <a:solidFill>
                  <a:schemeClr val="tx2"/>
                </a:solidFill>
                <a:round/>
                <a:headEnd type="none" w="sm" len="lg"/>
                <a:tailEnd type="none" w="sm" len="lg"/>
              </a:ln>
            </p:spPr>
            <p:txBody>
              <a:bodyPr wrap="none" anchor="ctr"/>
              <a:lstStyle/>
              <a:p>
                <a:endParaRPr lang="zh-CN" altLang="en-US"/>
              </a:p>
            </p:txBody>
          </p:sp>
          <p:graphicFrame>
            <p:nvGraphicFramePr>
              <p:cNvPr id="10242" name="Object 0"/>
              <p:cNvGraphicFramePr>
                <a:graphicFrameLocks noChangeAspect="1"/>
              </p:cNvGraphicFramePr>
              <p:nvPr/>
            </p:nvGraphicFramePr>
            <p:xfrm>
              <a:off x="1824" y="2784"/>
              <a:ext cx="240" cy="224"/>
            </p:xfrm>
            <a:graphic>
              <a:graphicData uri="http://schemas.openxmlformats.org/presentationml/2006/ole">
                <mc:AlternateContent xmlns:mc="http://schemas.openxmlformats.org/markup-compatibility/2006">
                  <mc:Choice xmlns:v="urn:schemas-microsoft-com:vml" Requires="v">
                    <p:oleObj spid="_x0000_s14340" name="公式" r:id="rId6" imgW="7924800" imgH="5791200" progId="Equation.3">
                      <p:embed/>
                    </p:oleObj>
                  </mc:Choice>
                  <mc:Fallback>
                    <p:oleObj name="公式" r:id="rId6" imgW="7924800" imgH="5791200" progId="Equation.3">
                      <p:embed/>
                      <p:pic>
                        <p:nvPicPr>
                          <p:cNvPr id="0" name="Object 0"/>
                          <p:cNvPicPr preferRelativeResize="0">
                            <a:picLocks noChangeAspect="1"/>
                          </p:cNvPicPr>
                          <p:nvPr/>
                        </p:nvPicPr>
                        <p:blipFill>
                          <a:blip r:embed="rId7"/>
                          <a:stretch>
                            <a:fillRect/>
                          </a:stretch>
                        </p:blipFill>
                        <p:spPr>
                          <a:xfrm>
                            <a:off x="1824" y="2784"/>
                            <a:ext cx="240" cy="224"/>
                          </a:xfrm>
                          <a:prstGeom prst="rect">
                            <a:avLst/>
                          </a:prstGeom>
                          <a:noFill/>
                          <a:ln w="9525">
                            <a:noFill/>
                          </a:ln>
                        </p:spPr>
                      </p:pic>
                    </p:oleObj>
                  </mc:Fallback>
                </mc:AlternateContent>
              </a:graphicData>
            </a:graphic>
          </p:graphicFrame>
        </p:grpSp>
        <p:grpSp>
          <p:nvGrpSpPr>
            <p:cNvPr id="8" name="Group 29"/>
            <p:cNvGrpSpPr/>
            <p:nvPr/>
          </p:nvGrpSpPr>
          <p:grpSpPr bwMode="auto">
            <a:xfrm>
              <a:off x="384" y="1352"/>
              <a:ext cx="1776" cy="760"/>
              <a:chOff x="576" y="2456"/>
              <a:chExt cx="1776" cy="760"/>
            </a:xfrm>
          </p:grpSpPr>
          <p:sp>
            <p:nvSpPr>
              <p:cNvPr id="10264" name="Line 30"/>
              <p:cNvSpPr>
                <a:spLocks noChangeShapeType="1"/>
              </p:cNvSpPr>
              <p:nvPr/>
            </p:nvSpPr>
            <p:spPr bwMode="auto">
              <a:xfrm>
                <a:off x="672" y="2784"/>
                <a:ext cx="672" cy="288"/>
              </a:xfrm>
              <a:prstGeom prst="line">
                <a:avLst/>
              </a:prstGeom>
              <a:noFill/>
              <a:ln w="28575">
                <a:solidFill>
                  <a:srgbClr val="FF3399"/>
                </a:solidFill>
                <a:round/>
                <a:headEnd type="none" w="sm" len="lg"/>
                <a:tailEnd type="triangle" w="sm" len="lg"/>
              </a:ln>
            </p:spPr>
            <p:txBody>
              <a:bodyPr wrap="none" anchor="ctr"/>
              <a:lstStyle/>
              <a:p>
                <a:endParaRPr lang="zh-CN" altLang="en-US"/>
              </a:p>
            </p:txBody>
          </p:sp>
          <p:sp>
            <p:nvSpPr>
              <p:cNvPr id="10265" name="Line 31"/>
              <p:cNvSpPr>
                <a:spLocks noChangeShapeType="1"/>
              </p:cNvSpPr>
              <p:nvPr/>
            </p:nvSpPr>
            <p:spPr bwMode="auto">
              <a:xfrm>
                <a:off x="1104" y="2976"/>
                <a:ext cx="576" cy="240"/>
              </a:xfrm>
              <a:prstGeom prst="line">
                <a:avLst/>
              </a:prstGeom>
              <a:noFill/>
              <a:ln w="28575">
                <a:solidFill>
                  <a:srgbClr val="FF3399"/>
                </a:solidFill>
                <a:round/>
                <a:headEnd type="none" w="sm" len="lg"/>
                <a:tailEnd type="none" w="sm" len="lg"/>
              </a:ln>
            </p:spPr>
            <p:txBody>
              <a:bodyPr wrap="none" anchor="ctr"/>
              <a:lstStyle/>
              <a:p>
                <a:endParaRPr lang="zh-CN" altLang="en-US"/>
              </a:p>
            </p:txBody>
          </p:sp>
          <p:sp>
            <p:nvSpPr>
              <p:cNvPr id="10266" name="Line 32"/>
              <p:cNvSpPr>
                <a:spLocks noChangeShapeType="1"/>
              </p:cNvSpPr>
              <p:nvPr/>
            </p:nvSpPr>
            <p:spPr bwMode="auto">
              <a:xfrm flipV="1">
                <a:off x="1680" y="2928"/>
                <a:ext cx="672" cy="288"/>
              </a:xfrm>
              <a:prstGeom prst="line">
                <a:avLst/>
              </a:prstGeom>
              <a:noFill/>
              <a:ln w="28575">
                <a:solidFill>
                  <a:srgbClr val="FF0066"/>
                </a:solidFill>
                <a:round/>
                <a:headEnd type="none" w="sm" len="lg"/>
                <a:tailEnd type="triangle" w="sm" len="lg"/>
              </a:ln>
            </p:spPr>
            <p:txBody>
              <a:bodyPr wrap="none" anchor="ctr"/>
              <a:lstStyle/>
              <a:p>
                <a:endParaRPr lang="zh-CN" altLang="en-US"/>
              </a:p>
            </p:txBody>
          </p:sp>
          <p:sp>
            <p:nvSpPr>
              <p:cNvPr id="10267" name="Text Box 33"/>
              <p:cNvSpPr txBox="1">
                <a:spLocks noChangeArrowheads="1"/>
              </p:cNvSpPr>
              <p:nvPr/>
            </p:nvSpPr>
            <p:spPr bwMode="auto">
              <a:xfrm>
                <a:off x="576" y="2456"/>
                <a:ext cx="672" cy="406"/>
              </a:xfrm>
              <a:prstGeom prst="rect">
                <a:avLst/>
              </a:prstGeom>
              <a:noFill/>
              <a:ln w="9525">
                <a:noFill/>
                <a:miter lim="800000"/>
              </a:ln>
            </p:spPr>
            <p:txBody>
              <a:bodyPr anchor="ctr">
                <a:spAutoFit/>
              </a:bodyPr>
              <a:lstStyle/>
              <a:p>
                <a:pPr fontAlgn="t">
                  <a:spcBef>
                    <a:spcPct val="50000"/>
                  </a:spcBef>
                </a:pPr>
                <a:r>
                  <a:rPr lang="en-US" altLang="zh-CN" sz="2800">
                    <a:solidFill>
                      <a:srgbClr val="000000"/>
                    </a:solidFill>
                    <a:latin typeface="Times New Roman" panose="02020503050405090304" pitchFamily="18" charset="0"/>
                  </a:rPr>
                  <a:t>1</a:t>
                </a:r>
                <a:endParaRPr lang="en-US" altLang="zh-CN" sz="2800">
                  <a:solidFill>
                    <a:srgbClr val="000000"/>
                  </a:solidFill>
                  <a:latin typeface="Times New Roman" panose="02020503050405090304" pitchFamily="18" charset="0"/>
                </a:endParaRPr>
              </a:p>
            </p:txBody>
          </p:sp>
        </p:grpSp>
        <p:grpSp>
          <p:nvGrpSpPr>
            <p:cNvPr id="9" name="Group 34"/>
            <p:cNvGrpSpPr/>
            <p:nvPr/>
          </p:nvGrpSpPr>
          <p:grpSpPr bwMode="auto">
            <a:xfrm>
              <a:off x="588" y="977"/>
              <a:ext cx="1572" cy="847"/>
              <a:chOff x="780" y="2081"/>
              <a:chExt cx="1572" cy="847"/>
            </a:xfrm>
          </p:grpSpPr>
          <p:grpSp>
            <p:nvGrpSpPr>
              <p:cNvPr id="10" name="Group 35"/>
              <p:cNvGrpSpPr/>
              <p:nvPr/>
            </p:nvGrpSpPr>
            <p:grpSpPr bwMode="auto">
              <a:xfrm>
                <a:off x="1008" y="2352"/>
                <a:ext cx="1344" cy="576"/>
                <a:chOff x="864" y="2112"/>
                <a:chExt cx="1344" cy="576"/>
              </a:xfrm>
            </p:grpSpPr>
            <p:sp>
              <p:nvSpPr>
                <p:cNvPr id="10262" name="Line 36"/>
                <p:cNvSpPr>
                  <a:spLocks noChangeShapeType="1"/>
                </p:cNvSpPr>
                <p:nvPr/>
              </p:nvSpPr>
              <p:spPr bwMode="auto">
                <a:xfrm>
                  <a:off x="864" y="2112"/>
                  <a:ext cx="1344" cy="576"/>
                </a:xfrm>
                <a:prstGeom prst="line">
                  <a:avLst/>
                </a:prstGeom>
                <a:noFill/>
                <a:ln w="28575">
                  <a:solidFill>
                    <a:srgbClr val="0000FF"/>
                  </a:solidFill>
                  <a:round/>
                  <a:headEnd type="none" w="sm" len="lg"/>
                  <a:tailEnd type="none" w="sm" len="lg"/>
                </a:ln>
              </p:spPr>
              <p:txBody>
                <a:bodyPr wrap="none" anchor="ctr"/>
                <a:lstStyle/>
                <a:p>
                  <a:endParaRPr lang="zh-CN" altLang="en-US"/>
                </a:p>
              </p:txBody>
            </p:sp>
            <p:sp>
              <p:nvSpPr>
                <p:cNvPr id="10263" name="Line 37"/>
                <p:cNvSpPr>
                  <a:spLocks noChangeShapeType="1"/>
                </p:cNvSpPr>
                <p:nvPr/>
              </p:nvSpPr>
              <p:spPr bwMode="auto">
                <a:xfrm>
                  <a:off x="864" y="2112"/>
                  <a:ext cx="576" cy="240"/>
                </a:xfrm>
                <a:prstGeom prst="line">
                  <a:avLst/>
                </a:prstGeom>
                <a:noFill/>
                <a:ln w="28575">
                  <a:solidFill>
                    <a:srgbClr val="0000FF"/>
                  </a:solidFill>
                  <a:round/>
                  <a:headEnd type="none" w="sm" len="lg"/>
                  <a:tailEnd type="triangle" w="sm" len="lg"/>
                </a:ln>
              </p:spPr>
              <p:txBody>
                <a:bodyPr wrap="none" anchor="ctr"/>
                <a:lstStyle/>
                <a:p>
                  <a:endParaRPr lang="zh-CN" altLang="en-US"/>
                </a:p>
              </p:txBody>
            </p:sp>
          </p:grpSp>
          <p:sp>
            <p:nvSpPr>
              <p:cNvPr id="10261" name="Text Box 38"/>
              <p:cNvSpPr txBox="1">
                <a:spLocks noChangeArrowheads="1"/>
              </p:cNvSpPr>
              <p:nvPr/>
            </p:nvSpPr>
            <p:spPr bwMode="auto">
              <a:xfrm>
                <a:off x="780" y="2081"/>
                <a:ext cx="948" cy="406"/>
              </a:xfrm>
              <a:prstGeom prst="rect">
                <a:avLst/>
              </a:prstGeom>
              <a:noFill/>
              <a:ln w="9525">
                <a:noFill/>
                <a:miter lim="800000"/>
              </a:ln>
            </p:spPr>
            <p:txBody>
              <a:bodyPr anchor="ctr">
                <a:spAutoFit/>
              </a:bodyPr>
              <a:lstStyle/>
              <a:p>
                <a:pPr fontAlgn="t">
                  <a:spcBef>
                    <a:spcPct val="50000"/>
                  </a:spcBef>
                </a:pPr>
                <a:r>
                  <a:rPr lang="en-US" altLang="zh-CN" sz="2800">
                    <a:solidFill>
                      <a:srgbClr val="000000"/>
                    </a:solidFill>
                    <a:latin typeface="Times New Roman" panose="02020503050405090304" pitchFamily="18" charset="0"/>
                  </a:rPr>
                  <a:t>2</a:t>
                </a:r>
                <a:endParaRPr lang="en-US" altLang="zh-CN" sz="2800">
                  <a:solidFill>
                    <a:srgbClr val="000000"/>
                  </a:solidFill>
                  <a:latin typeface="Times New Roman" panose="02020503050405090304" pitchFamily="18" charset="0"/>
                </a:endParaRPr>
              </a:p>
            </p:txBody>
          </p:sp>
        </p:grpSp>
        <p:grpSp>
          <p:nvGrpSpPr>
            <p:cNvPr id="11" name="Group 39"/>
            <p:cNvGrpSpPr/>
            <p:nvPr/>
          </p:nvGrpSpPr>
          <p:grpSpPr bwMode="auto">
            <a:xfrm>
              <a:off x="1392" y="1536"/>
              <a:ext cx="192" cy="288"/>
              <a:chOff x="1584" y="2640"/>
              <a:chExt cx="192" cy="288"/>
            </a:xfrm>
          </p:grpSpPr>
          <p:sp>
            <p:nvSpPr>
              <p:cNvPr id="10258" name="Line 40"/>
              <p:cNvSpPr>
                <a:spLocks noChangeShapeType="1"/>
              </p:cNvSpPr>
              <p:nvPr/>
            </p:nvSpPr>
            <p:spPr bwMode="auto">
              <a:xfrm flipH="1">
                <a:off x="1584" y="2640"/>
                <a:ext cx="96" cy="192"/>
              </a:xfrm>
              <a:prstGeom prst="line">
                <a:avLst/>
              </a:prstGeom>
              <a:noFill/>
              <a:ln w="19050">
                <a:solidFill>
                  <a:schemeClr val="tx1"/>
                </a:solidFill>
                <a:round/>
              </a:ln>
            </p:spPr>
            <p:txBody>
              <a:bodyPr wrap="none"/>
              <a:lstStyle/>
              <a:p>
                <a:endParaRPr lang="zh-CN" altLang="en-US"/>
              </a:p>
            </p:txBody>
          </p:sp>
          <p:sp>
            <p:nvSpPr>
              <p:cNvPr id="10259" name="Line 41"/>
              <p:cNvSpPr>
                <a:spLocks noChangeShapeType="1"/>
              </p:cNvSpPr>
              <p:nvPr/>
            </p:nvSpPr>
            <p:spPr bwMode="auto">
              <a:xfrm>
                <a:off x="1584" y="2832"/>
                <a:ext cx="192" cy="96"/>
              </a:xfrm>
              <a:prstGeom prst="line">
                <a:avLst/>
              </a:prstGeom>
              <a:noFill/>
              <a:ln w="19050">
                <a:solidFill>
                  <a:schemeClr val="tx1"/>
                </a:solidFill>
                <a:round/>
              </a:ln>
            </p:spPr>
            <p:txBody>
              <a:bodyPr wrap="none"/>
              <a:lstStyle/>
              <a:p>
                <a:endParaRPr lang="zh-CN" altLang="en-US"/>
              </a:p>
            </p:txBody>
          </p:sp>
        </p:gr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6" name="灯片编号占位符 1"/>
          <p:cNvSpPr>
            <a:spLocks noGrp="1"/>
          </p:cNvSpPr>
          <p:nvPr>
            <p:ph type="sldNum" sz="quarter" idx="10"/>
          </p:nvPr>
        </p:nvSpPr>
        <p:spPr>
          <a:noFill/>
        </p:spPr>
        <p:txBody>
          <a:bodyPr/>
          <a:lstStyle/>
          <a:p>
            <a:fld id="{7E6E28EA-6CAA-4561-AD42-A2913F7B6DE0}" type="slidenum">
              <a:rPr lang="en-US" altLang="zh-CN"/>
            </a:fld>
            <a:endParaRPr lang="en-US" altLang="zh-CN"/>
          </a:p>
        </p:txBody>
      </p:sp>
      <p:sp>
        <p:nvSpPr>
          <p:cNvPr id="27650" name="Text Box 2"/>
          <p:cNvSpPr txBox="1">
            <a:spLocks noChangeArrowheads="1"/>
          </p:cNvSpPr>
          <p:nvPr/>
        </p:nvSpPr>
        <p:spPr bwMode="auto">
          <a:xfrm>
            <a:off x="5029200" y="898525"/>
            <a:ext cx="3505200" cy="579438"/>
          </a:xfrm>
          <a:prstGeom prst="rect">
            <a:avLst/>
          </a:prstGeom>
          <a:noFill/>
          <a:ln w="9525">
            <a:noFill/>
            <a:miter lim="800000"/>
          </a:ln>
        </p:spPr>
        <p:txBody>
          <a:bodyPr anchor="ctr">
            <a:spAutoFit/>
          </a:bodyPr>
          <a:lstStyle/>
          <a:p>
            <a:pPr fontAlgn="t">
              <a:spcBef>
                <a:spcPct val="50000"/>
              </a:spcBef>
            </a:pPr>
            <a:r>
              <a:rPr lang="zh-CN" altLang="en-US" sz="3200" b="1">
                <a:solidFill>
                  <a:srgbClr val="CC0000"/>
                </a:solidFill>
                <a:latin typeface="Times New Roman" panose="02020503050405090304" pitchFamily="18" charset="0"/>
              </a:rPr>
              <a:t>解</a:t>
            </a:r>
            <a:r>
              <a:rPr lang="zh-CN" altLang="en-US" sz="3200" b="1">
                <a:solidFill>
                  <a:srgbClr val="000000"/>
                </a:solidFill>
                <a:latin typeface="Times New Roman" panose="02020503050405090304" pitchFamily="18" charset="0"/>
              </a:rPr>
              <a:t>   计算波程差</a:t>
            </a:r>
            <a:endParaRPr lang="zh-CN" altLang="en-US" sz="3200" b="1">
              <a:solidFill>
                <a:srgbClr val="000000"/>
              </a:solidFill>
              <a:latin typeface="Times New Roman" panose="02020503050405090304" pitchFamily="18" charset="0"/>
            </a:endParaRPr>
          </a:p>
        </p:txBody>
      </p:sp>
      <p:graphicFrame>
        <p:nvGraphicFramePr>
          <p:cNvPr id="27651" name="Object 3"/>
          <p:cNvGraphicFramePr>
            <a:graphicFrameLocks noChangeAspect="1"/>
          </p:cNvGraphicFramePr>
          <p:nvPr/>
        </p:nvGraphicFramePr>
        <p:xfrm>
          <a:off x="5105400" y="1889125"/>
          <a:ext cx="2438400" cy="382588"/>
        </p:xfrm>
        <a:graphic>
          <a:graphicData uri="http://schemas.openxmlformats.org/presentationml/2006/ole">
            <mc:AlternateContent xmlns:mc="http://schemas.openxmlformats.org/markup-compatibility/2006">
              <mc:Choice xmlns:v="urn:schemas-microsoft-com:vml" Requires="v">
                <p:oleObj spid="_x0000_s15361" name="Equation" r:id="rId1" imgW="42976800" imgH="6705600" progId="Equation.3">
                  <p:embed/>
                </p:oleObj>
              </mc:Choice>
              <mc:Fallback>
                <p:oleObj name="Equation" r:id="rId1" imgW="42976800" imgH="6705600" progId="Equation.3">
                  <p:embed/>
                  <p:pic>
                    <p:nvPicPr>
                      <p:cNvPr id="0" name="Object 3"/>
                      <p:cNvPicPr>
                        <a:picLocks noChangeAspect="1"/>
                      </p:cNvPicPr>
                      <p:nvPr/>
                    </p:nvPicPr>
                    <p:blipFill>
                      <a:blip r:embed="rId2"/>
                      <a:stretch>
                        <a:fillRect/>
                      </a:stretch>
                    </p:blipFill>
                    <p:spPr>
                      <a:xfrm>
                        <a:off x="5105400" y="1889125"/>
                        <a:ext cx="2438400" cy="382588"/>
                      </a:xfrm>
                      <a:prstGeom prst="rect">
                        <a:avLst/>
                      </a:prstGeom>
                      <a:noFill/>
                      <a:ln w="9525">
                        <a:noFill/>
                      </a:ln>
                    </p:spPr>
                  </p:pic>
                </p:oleObj>
              </mc:Fallback>
            </mc:AlternateContent>
          </a:graphicData>
        </a:graphic>
      </p:graphicFrame>
      <p:graphicFrame>
        <p:nvGraphicFramePr>
          <p:cNvPr id="27652" name="Object 4"/>
          <p:cNvGraphicFramePr>
            <a:graphicFrameLocks noChangeAspect="1"/>
          </p:cNvGraphicFramePr>
          <p:nvPr/>
        </p:nvGraphicFramePr>
        <p:xfrm>
          <a:off x="7620000" y="1600200"/>
          <a:ext cx="719138" cy="990600"/>
        </p:xfrm>
        <a:graphic>
          <a:graphicData uri="http://schemas.openxmlformats.org/presentationml/2006/ole">
            <mc:AlternateContent xmlns:mc="http://schemas.openxmlformats.org/markup-compatibility/2006">
              <mc:Choice xmlns:v="urn:schemas-microsoft-com:vml" Requires="v">
                <p:oleObj spid="_x0000_s15362" name="公式" r:id="rId3" imgW="9753600" imgH="14630400" progId="Equation.3">
                  <p:embed/>
                </p:oleObj>
              </mc:Choice>
              <mc:Fallback>
                <p:oleObj name="公式" r:id="rId3" imgW="9753600" imgH="14630400" progId="Equation.3">
                  <p:embed/>
                  <p:pic>
                    <p:nvPicPr>
                      <p:cNvPr id="0" name="Object 4"/>
                      <p:cNvPicPr>
                        <a:picLocks noChangeAspect="1"/>
                      </p:cNvPicPr>
                      <p:nvPr/>
                    </p:nvPicPr>
                    <p:blipFill>
                      <a:blip r:embed="rId4"/>
                      <a:stretch>
                        <a:fillRect/>
                      </a:stretch>
                    </p:blipFill>
                    <p:spPr>
                      <a:xfrm>
                        <a:off x="7620000" y="1600200"/>
                        <a:ext cx="719138" cy="990600"/>
                      </a:xfrm>
                      <a:prstGeom prst="rect">
                        <a:avLst/>
                      </a:prstGeom>
                      <a:gradFill rotWithShape="0">
                        <a:gsLst>
                          <a:gs pos="0">
                            <a:srgbClr val="4F81BD"/>
                          </a:gs>
                          <a:gs pos="50000">
                            <a:srgbClr val="FFFFFF"/>
                          </a:gs>
                          <a:gs pos="100000">
                            <a:srgbClr val="4F81BD"/>
                          </a:gs>
                        </a:gsLst>
                        <a:lin ang="5400000" scaled="1"/>
                        <a:tileRect/>
                      </a:gradFill>
                      <a:ln w="12700" cap="flat" cmpd="sng">
                        <a:solidFill>
                          <a:srgbClr val="000000"/>
                        </a:solidFill>
                        <a:prstDash val="solid"/>
                        <a:miter/>
                        <a:headEnd type="none" w="med" len="med"/>
                        <a:tailEnd type="none" w="med" len="med"/>
                      </a:ln>
                    </p:spPr>
                  </p:pic>
                </p:oleObj>
              </mc:Fallback>
            </mc:AlternateContent>
          </a:graphicData>
        </a:graphic>
      </p:graphicFrame>
      <p:graphicFrame>
        <p:nvGraphicFramePr>
          <p:cNvPr id="27653" name="Object 5"/>
          <p:cNvGraphicFramePr>
            <a:graphicFrameLocks noChangeAspect="1"/>
          </p:cNvGraphicFramePr>
          <p:nvPr/>
        </p:nvGraphicFramePr>
        <p:xfrm>
          <a:off x="5105400" y="2794000"/>
          <a:ext cx="3200400" cy="968375"/>
        </p:xfrm>
        <a:graphic>
          <a:graphicData uri="http://schemas.openxmlformats.org/presentationml/2006/ole">
            <mc:AlternateContent xmlns:mc="http://schemas.openxmlformats.org/markup-compatibility/2006">
              <mc:Choice xmlns:v="urn:schemas-microsoft-com:vml" Requires="v">
                <p:oleObj spid="_x0000_s15363" name="公式" r:id="rId5" imgW="51816000" imgH="14630400" progId="Equation.3">
                  <p:embed/>
                </p:oleObj>
              </mc:Choice>
              <mc:Fallback>
                <p:oleObj name="公式" r:id="rId5" imgW="51816000" imgH="14630400" progId="Equation.3">
                  <p:embed/>
                  <p:pic>
                    <p:nvPicPr>
                      <p:cNvPr id="0" name="Object 5"/>
                      <p:cNvPicPr>
                        <a:picLocks noChangeAspect="1"/>
                      </p:cNvPicPr>
                      <p:nvPr/>
                    </p:nvPicPr>
                    <p:blipFill>
                      <a:blip r:embed="rId6"/>
                      <a:stretch>
                        <a:fillRect/>
                      </a:stretch>
                    </p:blipFill>
                    <p:spPr>
                      <a:xfrm>
                        <a:off x="5105400" y="2794000"/>
                        <a:ext cx="3200400" cy="968375"/>
                      </a:xfrm>
                      <a:prstGeom prst="rect">
                        <a:avLst/>
                      </a:prstGeom>
                      <a:noFill/>
                      <a:ln w="9525">
                        <a:noFill/>
                      </a:ln>
                    </p:spPr>
                  </p:pic>
                </p:oleObj>
              </mc:Fallback>
            </mc:AlternateContent>
          </a:graphicData>
        </a:graphic>
      </p:graphicFrame>
      <p:graphicFrame>
        <p:nvGraphicFramePr>
          <p:cNvPr id="27654" name="Object 6"/>
          <p:cNvGraphicFramePr>
            <a:graphicFrameLocks noChangeAspect="1"/>
          </p:cNvGraphicFramePr>
          <p:nvPr/>
        </p:nvGraphicFramePr>
        <p:xfrm>
          <a:off x="5029200" y="3962400"/>
          <a:ext cx="2362200" cy="514350"/>
        </p:xfrm>
        <a:graphic>
          <a:graphicData uri="http://schemas.openxmlformats.org/presentationml/2006/ole">
            <mc:AlternateContent xmlns:mc="http://schemas.openxmlformats.org/markup-compatibility/2006">
              <mc:Choice xmlns:v="urn:schemas-microsoft-com:vml" Requires="v">
                <p:oleObj spid="_x0000_s15364" name="公式" r:id="rId7" imgW="32918400" imgH="7620000" progId="Equation.3">
                  <p:embed/>
                </p:oleObj>
              </mc:Choice>
              <mc:Fallback>
                <p:oleObj name="公式" r:id="rId7" imgW="32918400" imgH="7620000" progId="Equation.3">
                  <p:embed/>
                  <p:pic>
                    <p:nvPicPr>
                      <p:cNvPr id="0" name="Object 6"/>
                      <p:cNvPicPr>
                        <a:picLocks noChangeAspect="1"/>
                      </p:cNvPicPr>
                      <p:nvPr/>
                    </p:nvPicPr>
                    <p:blipFill>
                      <a:blip r:embed="rId8"/>
                      <a:stretch>
                        <a:fillRect/>
                      </a:stretch>
                    </p:blipFill>
                    <p:spPr>
                      <a:xfrm>
                        <a:off x="5029200" y="3962400"/>
                        <a:ext cx="2362200" cy="514350"/>
                      </a:xfrm>
                      <a:prstGeom prst="rect">
                        <a:avLst/>
                      </a:prstGeom>
                      <a:noFill/>
                      <a:ln w="9525">
                        <a:noFill/>
                      </a:ln>
                    </p:spPr>
                  </p:pic>
                </p:oleObj>
              </mc:Fallback>
            </mc:AlternateContent>
          </a:graphicData>
        </a:graphic>
      </p:graphicFrame>
      <p:grpSp>
        <p:nvGrpSpPr>
          <p:cNvPr id="2" name="Group 7"/>
          <p:cNvGrpSpPr/>
          <p:nvPr/>
        </p:nvGrpSpPr>
        <p:grpSpPr bwMode="auto">
          <a:xfrm>
            <a:off x="685800" y="1066800"/>
            <a:ext cx="4038600" cy="2590800"/>
            <a:chOff x="240" y="1007"/>
            <a:chExt cx="2640" cy="1729"/>
          </a:xfrm>
        </p:grpSpPr>
        <p:grpSp>
          <p:nvGrpSpPr>
            <p:cNvPr id="3" name="Group 8"/>
            <p:cNvGrpSpPr/>
            <p:nvPr/>
          </p:nvGrpSpPr>
          <p:grpSpPr bwMode="auto">
            <a:xfrm>
              <a:off x="240" y="1056"/>
              <a:ext cx="2640" cy="1680"/>
              <a:chOff x="240" y="1056"/>
              <a:chExt cx="2640" cy="1680"/>
            </a:xfrm>
          </p:grpSpPr>
          <p:grpSp>
            <p:nvGrpSpPr>
              <p:cNvPr id="4" name="Group 9"/>
              <p:cNvGrpSpPr/>
              <p:nvPr/>
            </p:nvGrpSpPr>
            <p:grpSpPr bwMode="auto">
              <a:xfrm>
                <a:off x="240" y="1056"/>
                <a:ext cx="2640" cy="1680"/>
                <a:chOff x="240" y="1056"/>
                <a:chExt cx="2640" cy="1680"/>
              </a:xfrm>
            </p:grpSpPr>
            <p:sp>
              <p:nvSpPr>
                <p:cNvPr id="11308" name="Rectangle 10"/>
                <p:cNvSpPr>
                  <a:spLocks noChangeArrowheads="1"/>
                </p:cNvSpPr>
                <p:nvPr/>
              </p:nvSpPr>
              <p:spPr bwMode="auto">
                <a:xfrm>
                  <a:off x="240" y="1056"/>
                  <a:ext cx="2592" cy="1680"/>
                </a:xfrm>
                <a:prstGeom prst="rect">
                  <a:avLst/>
                </a:prstGeom>
                <a:solidFill>
                  <a:schemeClr val="bg1"/>
                </a:solidFill>
                <a:ln w="9525">
                  <a:solidFill>
                    <a:schemeClr val="tx2"/>
                  </a:solidFill>
                  <a:miter lim="800000"/>
                </a:ln>
              </p:spPr>
              <p:txBody>
                <a:bodyPr wrap="none" anchor="ctr"/>
                <a:lstStyle/>
                <a:p>
                  <a:endParaRPr lang="zh-CN" altLang="en-US"/>
                </a:p>
              </p:txBody>
            </p:sp>
            <p:sp>
              <p:nvSpPr>
                <p:cNvPr id="11309" name="Rectangle 11" descr="横虚线"/>
                <p:cNvSpPr>
                  <a:spLocks noChangeArrowheads="1"/>
                </p:cNvSpPr>
                <p:nvPr/>
              </p:nvSpPr>
              <p:spPr bwMode="auto">
                <a:xfrm>
                  <a:off x="336" y="2112"/>
                  <a:ext cx="2016" cy="528"/>
                </a:xfrm>
                <a:prstGeom prst="rect">
                  <a:avLst/>
                </a:prstGeom>
                <a:pattFill prst="dashHorz">
                  <a:fgClr>
                    <a:srgbClr val="12D4EE"/>
                  </a:fgClr>
                  <a:bgClr>
                    <a:srgbClr val="FFFFFF"/>
                  </a:bgClr>
                </a:pattFill>
                <a:ln w="12700">
                  <a:solidFill>
                    <a:schemeClr val="tx2"/>
                  </a:solidFill>
                  <a:miter lim="800000"/>
                </a:ln>
              </p:spPr>
              <p:txBody>
                <a:bodyPr wrap="none" anchor="ctr"/>
                <a:lstStyle/>
                <a:p>
                  <a:endParaRPr lang="zh-CN" altLang="en-US"/>
                </a:p>
              </p:txBody>
            </p:sp>
            <p:sp>
              <p:nvSpPr>
                <p:cNvPr id="11310" name="AutoShape 12"/>
                <p:cNvSpPr>
                  <a:spLocks noChangeArrowheads="1"/>
                </p:cNvSpPr>
                <p:nvPr/>
              </p:nvSpPr>
              <p:spPr bwMode="auto">
                <a:xfrm>
                  <a:off x="2208" y="1920"/>
                  <a:ext cx="96" cy="192"/>
                </a:xfrm>
                <a:prstGeom prst="roundRect">
                  <a:avLst>
                    <a:gd name="adj" fmla="val 16667"/>
                  </a:avLst>
                </a:prstGeom>
                <a:gradFill rotWithShape="0">
                  <a:gsLst>
                    <a:gs pos="0">
                      <a:srgbClr val="B8C2DA"/>
                    </a:gs>
                    <a:gs pos="50000">
                      <a:srgbClr val="7A8190"/>
                    </a:gs>
                    <a:gs pos="100000">
                      <a:srgbClr val="B8C2DA"/>
                    </a:gs>
                  </a:gsLst>
                  <a:lin ang="0" scaled="1"/>
                </a:gradFill>
                <a:ln w="9525">
                  <a:solidFill>
                    <a:srgbClr val="000000"/>
                  </a:solidFill>
                  <a:round/>
                </a:ln>
              </p:spPr>
              <p:txBody>
                <a:bodyPr wrap="none" anchor="ctr"/>
                <a:lstStyle/>
                <a:p>
                  <a:endParaRPr lang="zh-CN" altLang="en-US"/>
                </a:p>
              </p:txBody>
            </p:sp>
            <p:sp>
              <p:nvSpPr>
                <p:cNvPr id="11311" name="Text Box 13"/>
                <p:cNvSpPr txBox="1">
                  <a:spLocks noChangeArrowheads="1"/>
                </p:cNvSpPr>
                <p:nvPr/>
              </p:nvSpPr>
              <p:spPr bwMode="auto">
                <a:xfrm>
                  <a:off x="1345" y="2083"/>
                  <a:ext cx="671" cy="347"/>
                </a:xfrm>
                <a:prstGeom prst="rect">
                  <a:avLst/>
                </a:prstGeom>
                <a:noFill/>
                <a:ln w="9525">
                  <a:noFill/>
                  <a:miter lim="800000"/>
                </a:ln>
              </p:spPr>
              <p:txBody>
                <a:bodyPr anchor="ctr">
                  <a:spAutoFit/>
                </a:bodyPr>
                <a:lstStyle/>
                <a:p>
                  <a:pPr algn="ctr" fontAlgn="t">
                    <a:spcBef>
                      <a:spcPct val="50000"/>
                    </a:spcBef>
                  </a:pPr>
                  <a:r>
                    <a:rPr lang="en-US" altLang="zh-CN" sz="2800" i="1">
                      <a:solidFill>
                        <a:srgbClr val="000000"/>
                      </a:solidFill>
                      <a:latin typeface="Times New Roman" panose="02020503050405090304" pitchFamily="18" charset="0"/>
                    </a:rPr>
                    <a:t>A</a:t>
                  </a:r>
                  <a:endParaRPr lang="en-US" altLang="zh-CN" sz="2800" i="1">
                    <a:solidFill>
                      <a:srgbClr val="000000"/>
                    </a:solidFill>
                    <a:latin typeface="Times New Roman" panose="02020503050405090304" pitchFamily="18" charset="0"/>
                  </a:endParaRPr>
                </a:p>
              </p:txBody>
            </p:sp>
            <p:sp>
              <p:nvSpPr>
                <p:cNvPr id="11312" name="Text Box 14"/>
                <p:cNvSpPr txBox="1">
                  <a:spLocks noChangeArrowheads="1"/>
                </p:cNvSpPr>
                <p:nvPr/>
              </p:nvSpPr>
              <p:spPr bwMode="auto">
                <a:xfrm>
                  <a:off x="2135" y="1382"/>
                  <a:ext cx="745" cy="346"/>
                </a:xfrm>
                <a:prstGeom prst="rect">
                  <a:avLst/>
                </a:prstGeom>
                <a:noFill/>
                <a:ln w="9525">
                  <a:noFill/>
                  <a:miter lim="800000"/>
                </a:ln>
              </p:spPr>
              <p:txBody>
                <a:bodyPr anchor="ctr">
                  <a:spAutoFit/>
                </a:bodyPr>
                <a:lstStyle/>
                <a:p>
                  <a:pPr fontAlgn="t">
                    <a:spcBef>
                      <a:spcPct val="50000"/>
                    </a:spcBef>
                  </a:pPr>
                  <a:r>
                    <a:rPr lang="en-US" altLang="zh-CN" sz="2800" i="1">
                      <a:solidFill>
                        <a:srgbClr val="000000"/>
                      </a:solidFill>
                      <a:latin typeface="Times New Roman" panose="02020503050405090304" pitchFamily="18" charset="0"/>
                    </a:rPr>
                    <a:t>C</a:t>
                  </a:r>
                  <a:endParaRPr lang="en-US" altLang="zh-CN" sz="2800" i="1">
                    <a:solidFill>
                      <a:srgbClr val="000000"/>
                    </a:solidFill>
                    <a:latin typeface="Times New Roman" panose="02020503050405090304" pitchFamily="18" charset="0"/>
                  </a:endParaRPr>
                </a:p>
              </p:txBody>
            </p:sp>
            <p:sp>
              <p:nvSpPr>
                <p:cNvPr id="11313" name="Line 15"/>
                <p:cNvSpPr>
                  <a:spLocks noChangeShapeType="1"/>
                </p:cNvSpPr>
                <p:nvPr/>
              </p:nvSpPr>
              <p:spPr bwMode="auto">
                <a:xfrm>
                  <a:off x="2496" y="1872"/>
                  <a:ext cx="0" cy="240"/>
                </a:xfrm>
                <a:prstGeom prst="line">
                  <a:avLst/>
                </a:prstGeom>
                <a:noFill/>
                <a:ln w="19050">
                  <a:solidFill>
                    <a:srgbClr val="FF3399"/>
                  </a:solidFill>
                  <a:prstDash val="dash"/>
                  <a:round/>
                  <a:headEnd type="triangle" w="sm" len="lg"/>
                  <a:tailEnd type="triangle" w="sm" len="lg"/>
                </a:ln>
              </p:spPr>
              <p:txBody>
                <a:bodyPr wrap="none" anchor="ctr"/>
                <a:lstStyle/>
                <a:p>
                  <a:endParaRPr lang="zh-CN" altLang="en-US"/>
                </a:p>
              </p:txBody>
            </p:sp>
            <p:graphicFrame>
              <p:nvGraphicFramePr>
                <p:cNvPr id="11275" name="Object 16"/>
                <p:cNvGraphicFramePr>
                  <a:graphicFrameLocks noChangeAspect="1"/>
                </p:cNvGraphicFramePr>
                <p:nvPr/>
              </p:nvGraphicFramePr>
              <p:xfrm>
                <a:off x="2520" y="1872"/>
                <a:ext cx="168" cy="240"/>
              </p:xfrm>
              <a:graphic>
                <a:graphicData uri="http://schemas.openxmlformats.org/presentationml/2006/ole">
                  <mc:AlternateContent xmlns:mc="http://schemas.openxmlformats.org/markup-compatibility/2006">
                    <mc:Choice xmlns:v="urn:schemas-microsoft-com:vml" Requires="v">
                      <p:oleObj spid="_x0000_s15365" name="Equation" r:id="rId9" imgW="4267200" imgH="6096000" progId="Equation.3">
                        <p:embed/>
                      </p:oleObj>
                    </mc:Choice>
                    <mc:Fallback>
                      <p:oleObj name="Equation" r:id="rId9" imgW="4267200" imgH="6096000" progId="Equation.3">
                        <p:embed/>
                        <p:pic>
                          <p:nvPicPr>
                            <p:cNvPr id="0" name="Object 16"/>
                            <p:cNvPicPr preferRelativeResize="0">
                              <a:picLocks noChangeAspect="1"/>
                            </p:cNvPicPr>
                            <p:nvPr/>
                          </p:nvPicPr>
                          <p:blipFill>
                            <a:blip r:embed="rId10"/>
                            <a:stretch>
                              <a:fillRect/>
                            </a:stretch>
                          </p:blipFill>
                          <p:spPr>
                            <a:xfrm>
                              <a:off x="2520" y="1872"/>
                              <a:ext cx="168" cy="240"/>
                            </a:xfrm>
                            <a:prstGeom prst="rect">
                              <a:avLst/>
                            </a:prstGeom>
                            <a:noFill/>
                            <a:ln w="9525">
                              <a:noFill/>
                            </a:ln>
                          </p:spPr>
                        </p:pic>
                      </p:oleObj>
                    </mc:Fallback>
                  </mc:AlternateContent>
                </a:graphicData>
              </a:graphic>
            </p:graphicFrame>
            <p:sp>
              <p:nvSpPr>
                <p:cNvPr id="27665" name="AutoShape 17"/>
                <p:cNvSpPr>
                  <a:spLocks noChangeArrowheads="1"/>
                </p:cNvSpPr>
                <p:nvPr/>
              </p:nvSpPr>
              <p:spPr bwMode="auto">
                <a:xfrm rot="-9398369">
                  <a:off x="2064" y="1632"/>
                  <a:ext cx="190" cy="366"/>
                </a:xfrm>
                <a:prstGeom prst="moon">
                  <a:avLst>
                    <a:gd name="adj" fmla="val 45208"/>
                  </a:avLst>
                </a:prstGeom>
                <a:gradFill rotWithShape="0">
                  <a:gsLst>
                    <a:gs pos="0">
                      <a:schemeClr val="tx1"/>
                    </a:gs>
                    <a:gs pos="50000">
                      <a:schemeClr val="bg1"/>
                    </a:gs>
                    <a:gs pos="100000">
                      <a:schemeClr val="tx1"/>
                    </a:gs>
                  </a:gsLst>
                  <a:lin ang="0" scaled="1"/>
                </a:gradFill>
                <a:ln w="9525">
                  <a:solidFill>
                    <a:srgbClr val="000000"/>
                  </a:solidFill>
                  <a:miter lim="800000"/>
                </a:ln>
                <a:effectLst/>
              </p:spPr>
              <p:txBody>
                <a:bodyPr wrap="none" anchor="ctr"/>
                <a:lstStyle/>
                <a:p>
                  <a:pPr>
                    <a:defRPr/>
                  </a:pPr>
                  <a:endParaRPr lang="zh-CN" altLang="en-US"/>
                </a:p>
              </p:txBody>
            </p:sp>
          </p:grpSp>
          <p:sp>
            <p:nvSpPr>
              <p:cNvPr id="11306" name="Line 18"/>
              <p:cNvSpPr>
                <a:spLocks noChangeShapeType="1"/>
              </p:cNvSpPr>
              <p:nvPr/>
            </p:nvSpPr>
            <p:spPr bwMode="auto">
              <a:xfrm>
                <a:off x="2160" y="1872"/>
                <a:ext cx="576" cy="0"/>
              </a:xfrm>
              <a:prstGeom prst="line">
                <a:avLst/>
              </a:prstGeom>
              <a:noFill/>
              <a:ln w="19050">
                <a:solidFill>
                  <a:srgbClr val="000000"/>
                </a:solidFill>
                <a:prstDash val="dash"/>
                <a:round/>
                <a:headEnd type="none" w="sm" len="lg"/>
                <a:tailEnd type="none" w="sm" len="lg"/>
              </a:ln>
            </p:spPr>
            <p:txBody>
              <a:bodyPr wrap="none" anchor="ctr"/>
              <a:lstStyle/>
              <a:p>
                <a:endParaRPr lang="zh-CN" altLang="en-US"/>
              </a:p>
            </p:txBody>
          </p:sp>
          <p:sp>
            <p:nvSpPr>
              <p:cNvPr id="11307" name="Line 19"/>
              <p:cNvSpPr>
                <a:spLocks noChangeShapeType="1"/>
              </p:cNvSpPr>
              <p:nvPr/>
            </p:nvSpPr>
            <p:spPr bwMode="auto">
              <a:xfrm>
                <a:off x="2160" y="2112"/>
                <a:ext cx="576" cy="0"/>
              </a:xfrm>
              <a:prstGeom prst="line">
                <a:avLst/>
              </a:prstGeom>
              <a:noFill/>
              <a:ln w="19050">
                <a:solidFill>
                  <a:srgbClr val="000000"/>
                </a:solidFill>
                <a:prstDash val="dash"/>
                <a:round/>
                <a:headEnd type="none" w="sm" len="lg"/>
                <a:tailEnd type="none" w="sm" len="lg"/>
              </a:ln>
            </p:spPr>
            <p:txBody>
              <a:bodyPr wrap="none" anchor="ctr"/>
              <a:lstStyle/>
              <a:p>
                <a:endParaRPr lang="zh-CN" altLang="en-US"/>
              </a:p>
            </p:txBody>
          </p:sp>
        </p:grpSp>
        <p:grpSp>
          <p:nvGrpSpPr>
            <p:cNvPr id="5" name="Group 20"/>
            <p:cNvGrpSpPr/>
            <p:nvPr/>
          </p:nvGrpSpPr>
          <p:grpSpPr bwMode="auto">
            <a:xfrm>
              <a:off x="1488" y="1268"/>
              <a:ext cx="816" cy="844"/>
              <a:chOff x="1680" y="2372"/>
              <a:chExt cx="816" cy="844"/>
            </a:xfrm>
          </p:grpSpPr>
          <p:sp>
            <p:nvSpPr>
              <p:cNvPr id="11303" name="Line 21"/>
              <p:cNvSpPr>
                <a:spLocks noChangeShapeType="1"/>
              </p:cNvSpPr>
              <p:nvPr/>
            </p:nvSpPr>
            <p:spPr bwMode="auto">
              <a:xfrm flipV="1">
                <a:off x="1680" y="2736"/>
                <a:ext cx="192" cy="480"/>
              </a:xfrm>
              <a:prstGeom prst="line">
                <a:avLst/>
              </a:prstGeom>
              <a:noFill/>
              <a:ln w="19050">
                <a:solidFill>
                  <a:srgbClr val="FF3399"/>
                </a:solidFill>
                <a:prstDash val="dash"/>
                <a:round/>
                <a:headEnd type="none" w="sm" len="lg"/>
                <a:tailEnd type="none" w="sm" len="lg"/>
              </a:ln>
            </p:spPr>
            <p:txBody>
              <a:bodyPr wrap="none" anchor="ctr"/>
              <a:lstStyle/>
              <a:p>
                <a:endParaRPr lang="zh-CN" altLang="en-US"/>
              </a:p>
            </p:txBody>
          </p:sp>
          <p:sp>
            <p:nvSpPr>
              <p:cNvPr id="11304" name="Text Box 22"/>
              <p:cNvSpPr txBox="1">
                <a:spLocks noChangeArrowheads="1"/>
              </p:cNvSpPr>
              <p:nvPr/>
            </p:nvSpPr>
            <p:spPr bwMode="auto">
              <a:xfrm>
                <a:off x="1773" y="2372"/>
                <a:ext cx="723" cy="346"/>
              </a:xfrm>
              <a:prstGeom prst="rect">
                <a:avLst/>
              </a:prstGeom>
              <a:noFill/>
              <a:ln w="9525">
                <a:noFill/>
                <a:miter lim="800000"/>
              </a:ln>
            </p:spPr>
            <p:txBody>
              <a:bodyPr anchor="ctr">
                <a:spAutoFit/>
              </a:bodyPr>
              <a:lstStyle/>
              <a:p>
                <a:pPr fontAlgn="t">
                  <a:spcBef>
                    <a:spcPct val="50000"/>
                  </a:spcBef>
                </a:pPr>
                <a:r>
                  <a:rPr lang="en-US" altLang="zh-CN" sz="2800" i="1">
                    <a:solidFill>
                      <a:srgbClr val="000000"/>
                    </a:solidFill>
                    <a:latin typeface="Times New Roman" panose="02020503050405090304" pitchFamily="18" charset="0"/>
                  </a:rPr>
                  <a:t>B</a:t>
                </a:r>
                <a:endParaRPr lang="en-US" altLang="zh-CN" sz="2800" i="1">
                  <a:solidFill>
                    <a:srgbClr val="000000"/>
                  </a:solidFill>
                  <a:latin typeface="Times New Roman" panose="02020503050405090304" pitchFamily="18" charset="0"/>
                </a:endParaRPr>
              </a:p>
            </p:txBody>
          </p:sp>
        </p:grpSp>
        <p:sp>
          <p:nvSpPr>
            <p:cNvPr id="11283" name="Line 23"/>
            <p:cNvSpPr>
              <a:spLocks noChangeShapeType="1"/>
            </p:cNvSpPr>
            <p:nvPr/>
          </p:nvSpPr>
          <p:spPr bwMode="auto">
            <a:xfrm flipV="1">
              <a:off x="1728" y="1824"/>
              <a:ext cx="432" cy="192"/>
            </a:xfrm>
            <a:prstGeom prst="line">
              <a:avLst/>
            </a:prstGeom>
            <a:noFill/>
            <a:ln w="28575">
              <a:solidFill>
                <a:srgbClr val="FF3399"/>
              </a:solidFill>
              <a:round/>
              <a:headEnd type="none" w="sm" len="lg"/>
              <a:tailEnd type="none" w="sm" len="lg"/>
            </a:ln>
          </p:spPr>
          <p:txBody>
            <a:bodyPr wrap="none" anchor="ctr"/>
            <a:lstStyle/>
            <a:p>
              <a:endParaRPr lang="zh-CN" altLang="en-US"/>
            </a:p>
          </p:txBody>
        </p:sp>
        <p:sp>
          <p:nvSpPr>
            <p:cNvPr id="11284" name="Rectangle 24"/>
            <p:cNvSpPr>
              <a:spLocks noChangeArrowheads="1"/>
            </p:cNvSpPr>
            <p:nvPr/>
          </p:nvSpPr>
          <p:spPr bwMode="auto">
            <a:xfrm rot="978494">
              <a:off x="2153" y="1877"/>
              <a:ext cx="149" cy="55"/>
            </a:xfrm>
            <a:prstGeom prst="rect">
              <a:avLst/>
            </a:prstGeom>
            <a:gradFill rotWithShape="0">
              <a:gsLst>
                <a:gs pos="0">
                  <a:srgbClr val="B8C2DA"/>
                </a:gs>
                <a:gs pos="50000">
                  <a:srgbClr val="7A8190"/>
                </a:gs>
                <a:gs pos="100000">
                  <a:srgbClr val="B8C2DA"/>
                </a:gs>
              </a:gsLst>
              <a:lin ang="0" scaled="1"/>
            </a:gradFill>
            <a:ln w="9525">
              <a:solidFill>
                <a:srgbClr val="000000"/>
              </a:solidFill>
              <a:miter lim="800000"/>
            </a:ln>
          </p:spPr>
          <p:txBody>
            <a:bodyPr wrap="none" anchor="ctr"/>
            <a:lstStyle/>
            <a:p>
              <a:endParaRPr lang="zh-CN" altLang="en-US"/>
            </a:p>
          </p:txBody>
        </p:sp>
        <p:grpSp>
          <p:nvGrpSpPr>
            <p:cNvPr id="6" name="Group 25"/>
            <p:cNvGrpSpPr/>
            <p:nvPr/>
          </p:nvGrpSpPr>
          <p:grpSpPr bwMode="auto">
            <a:xfrm>
              <a:off x="912" y="1930"/>
              <a:ext cx="1104" cy="182"/>
              <a:chOff x="1104" y="3034"/>
              <a:chExt cx="1104" cy="182"/>
            </a:xfrm>
          </p:grpSpPr>
          <p:sp>
            <p:nvSpPr>
              <p:cNvPr id="11301" name="Arc 26"/>
              <p:cNvSpPr/>
              <p:nvPr/>
            </p:nvSpPr>
            <p:spPr bwMode="auto">
              <a:xfrm>
                <a:off x="1920" y="3120"/>
                <a:ext cx="48" cy="96"/>
              </a:xfrm>
              <a:custGeom>
                <a:avLst/>
                <a:gdLst>
                  <a:gd name="T0" fmla="*/ 0 w 21600"/>
                  <a:gd name="T1" fmla="*/ 0 h 21600"/>
                  <a:gd name="T2" fmla="*/ 48 w 21600"/>
                  <a:gd name="T3" fmla="*/ 96 h 21600"/>
                  <a:gd name="T4" fmla="*/ 0 w 21600"/>
                  <a:gd name="T5" fmla="*/ 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8D1BFF"/>
                </a:solidFill>
                <a:round/>
                <a:headEnd type="none" w="sm" len="lg"/>
                <a:tailEnd type="none" w="sm" len="lg"/>
              </a:ln>
            </p:spPr>
            <p:txBody>
              <a:bodyPr wrap="none" anchor="ctr"/>
              <a:lstStyle/>
              <a:p>
                <a:endParaRPr lang="zh-CN" altLang="en-US"/>
              </a:p>
            </p:txBody>
          </p:sp>
          <p:sp>
            <p:nvSpPr>
              <p:cNvPr id="11302" name="Arc 27"/>
              <p:cNvSpPr/>
              <p:nvPr/>
            </p:nvSpPr>
            <p:spPr bwMode="auto">
              <a:xfrm flipH="1">
                <a:off x="1440" y="3127"/>
                <a:ext cx="48" cy="89"/>
              </a:xfrm>
              <a:custGeom>
                <a:avLst/>
                <a:gdLst>
                  <a:gd name="T0" fmla="*/ 18 w 21600"/>
                  <a:gd name="T1" fmla="*/ 0 h 20055"/>
                  <a:gd name="T2" fmla="*/ 48 w 21600"/>
                  <a:gd name="T3" fmla="*/ 89 h 20055"/>
                  <a:gd name="T4" fmla="*/ 0 w 21600"/>
                  <a:gd name="T5" fmla="*/ 89 h 20055"/>
                  <a:gd name="T6" fmla="*/ 0 60000 65536"/>
                  <a:gd name="T7" fmla="*/ 0 60000 65536"/>
                  <a:gd name="T8" fmla="*/ 0 60000 65536"/>
                  <a:gd name="T9" fmla="*/ 0 w 21600"/>
                  <a:gd name="T10" fmla="*/ 0 h 20055"/>
                  <a:gd name="T11" fmla="*/ 21600 w 21600"/>
                  <a:gd name="T12" fmla="*/ 20055 h 20055"/>
                </a:gdLst>
                <a:ahLst/>
                <a:cxnLst>
                  <a:cxn ang="T6">
                    <a:pos x="T0" y="T1"/>
                  </a:cxn>
                  <a:cxn ang="T7">
                    <a:pos x="T2" y="T3"/>
                  </a:cxn>
                  <a:cxn ang="T8">
                    <a:pos x="T4" y="T5"/>
                  </a:cxn>
                </a:cxnLst>
                <a:rect l="T9" t="T10" r="T11" b="T12"/>
                <a:pathLst>
                  <a:path w="21600" h="20055" fill="none" extrusionOk="0">
                    <a:moveTo>
                      <a:pt x="8022" y="-1"/>
                    </a:moveTo>
                    <a:cubicBezTo>
                      <a:pt x="16222" y="3280"/>
                      <a:pt x="21600" y="11222"/>
                      <a:pt x="21600" y="20055"/>
                    </a:cubicBezTo>
                  </a:path>
                  <a:path w="21600" h="20055" stroke="0" extrusionOk="0">
                    <a:moveTo>
                      <a:pt x="8022" y="-1"/>
                    </a:moveTo>
                    <a:cubicBezTo>
                      <a:pt x="16222" y="3280"/>
                      <a:pt x="21600" y="11222"/>
                      <a:pt x="21600" y="20055"/>
                    </a:cubicBezTo>
                    <a:lnTo>
                      <a:pt x="0" y="20055"/>
                    </a:lnTo>
                    <a:close/>
                  </a:path>
                </a:pathLst>
              </a:custGeom>
              <a:noFill/>
              <a:ln w="28575">
                <a:solidFill>
                  <a:srgbClr val="8D1BFF"/>
                </a:solidFill>
                <a:round/>
                <a:headEnd type="none" w="sm" len="lg"/>
                <a:tailEnd type="none" w="sm" len="lg"/>
              </a:ln>
            </p:spPr>
            <p:txBody>
              <a:bodyPr wrap="none" anchor="ctr"/>
              <a:lstStyle/>
              <a:p>
                <a:endParaRPr lang="zh-CN" altLang="en-US"/>
              </a:p>
            </p:txBody>
          </p:sp>
          <p:graphicFrame>
            <p:nvGraphicFramePr>
              <p:cNvPr id="11273" name="Object 28"/>
              <p:cNvGraphicFramePr>
                <a:graphicFrameLocks noChangeAspect="1"/>
              </p:cNvGraphicFramePr>
              <p:nvPr/>
            </p:nvGraphicFramePr>
            <p:xfrm>
              <a:off x="2016" y="3034"/>
              <a:ext cx="192" cy="182"/>
            </p:xfrm>
            <a:graphic>
              <a:graphicData uri="http://schemas.openxmlformats.org/presentationml/2006/ole">
                <mc:AlternateContent xmlns:mc="http://schemas.openxmlformats.org/markup-compatibility/2006">
                  <mc:Choice xmlns:v="urn:schemas-microsoft-com:vml" Requires="v">
                    <p:oleObj spid="_x0000_s15366" name="公式" r:id="rId11" imgW="4876800" imgH="4572000" progId="Equation.3">
                      <p:embed/>
                    </p:oleObj>
                  </mc:Choice>
                  <mc:Fallback>
                    <p:oleObj name="公式" r:id="rId11" imgW="4876800" imgH="4572000" progId="Equation.3">
                      <p:embed/>
                      <p:pic>
                        <p:nvPicPr>
                          <p:cNvPr id="0" name="Object 28"/>
                          <p:cNvPicPr preferRelativeResize="0">
                            <a:picLocks noChangeAspect="1"/>
                          </p:cNvPicPr>
                          <p:nvPr/>
                        </p:nvPicPr>
                        <p:blipFill>
                          <a:blip r:embed="rId12"/>
                          <a:stretch>
                            <a:fillRect/>
                          </a:stretch>
                        </p:blipFill>
                        <p:spPr>
                          <a:xfrm>
                            <a:off x="2016" y="3034"/>
                            <a:ext cx="192" cy="182"/>
                          </a:xfrm>
                          <a:prstGeom prst="rect">
                            <a:avLst/>
                          </a:prstGeom>
                          <a:noFill/>
                          <a:ln w="9525">
                            <a:noFill/>
                          </a:ln>
                        </p:spPr>
                      </p:pic>
                    </p:oleObj>
                  </mc:Fallback>
                </mc:AlternateContent>
              </a:graphicData>
            </a:graphic>
          </p:graphicFrame>
          <p:graphicFrame>
            <p:nvGraphicFramePr>
              <p:cNvPr id="11274" name="Object 29"/>
              <p:cNvGraphicFramePr>
                <a:graphicFrameLocks noChangeAspect="1"/>
              </p:cNvGraphicFramePr>
              <p:nvPr/>
            </p:nvGraphicFramePr>
            <p:xfrm>
              <a:off x="1104" y="3034"/>
              <a:ext cx="192" cy="182"/>
            </p:xfrm>
            <a:graphic>
              <a:graphicData uri="http://schemas.openxmlformats.org/presentationml/2006/ole">
                <mc:AlternateContent xmlns:mc="http://schemas.openxmlformats.org/markup-compatibility/2006">
                  <mc:Choice xmlns:v="urn:schemas-microsoft-com:vml" Requires="v">
                    <p:oleObj spid="_x0000_s15367" name="公式" r:id="rId13" imgW="4876800" imgH="4572000" progId="Equation.3">
                      <p:embed/>
                    </p:oleObj>
                  </mc:Choice>
                  <mc:Fallback>
                    <p:oleObj name="公式" r:id="rId13" imgW="4876800" imgH="4572000" progId="Equation.3">
                      <p:embed/>
                      <p:pic>
                        <p:nvPicPr>
                          <p:cNvPr id="0" name="Object 29"/>
                          <p:cNvPicPr preferRelativeResize="0">
                            <a:picLocks noChangeAspect="1"/>
                          </p:cNvPicPr>
                          <p:nvPr/>
                        </p:nvPicPr>
                        <p:blipFill>
                          <a:blip r:embed="rId12"/>
                          <a:stretch>
                            <a:fillRect/>
                          </a:stretch>
                        </p:blipFill>
                        <p:spPr>
                          <a:xfrm>
                            <a:off x="1104" y="3034"/>
                            <a:ext cx="192" cy="182"/>
                          </a:xfrm>
                          <a:prstGeom prst="rect">
                            <a:avLst/>
                          </a:prstGeom>
                          <a:noFill/>
                          <a:ln w="9525">
                            <a:noFill/>
                          </a:ln>
                        </p:spPr>
                      </p:pic>
                    </p:oleObj>
                  </mc:Fallback>
                </mc:AlternateContent>
              </a:graphicData>
            </a:graphic>
          </p:graphicFrame>
        </p:grpSp>
        <p:grpSp>
          <p:nvGrpSpPr>
            <p:cNvPr id="7" name="Group 30"/>
            <p:cNvGrpSpPr/>
            <p:nvPr/>
          </p:nvGrpSpPr>
          <p:grpSpPr bwMode="auto">
            <a:xfrm>
              <a:off x="1632" y="1680"/>
              <a:ext cx="336" cy="240"/>
              <a:chOff x="1824" y="2784"/>
              <a:chExt cx="336" cy="240"/>
            </a:xfrm>
          </p:grpSpPr>
          <p:sp>
            <p:nvSpPr>
              <p:cNvPr id="11300" name="Arc 31"/>
              <p:cNvSpPr/>
              <p:nvPr/>
            </p:nvSpPr>
            <p:spPr bwMode="auto">
              <a:xfrm rot="10800000" flipV="1">
                <a:off x="2112" y="2832"/>
                <a:ext cx="48" cy="192"/>
              </a:xfrm>
              <a:custGeom>
                <a:avLst/>
                <a:gdLst>
                  <a:gd name="T0" fmla="*/ 21 w 21600"/>
                  <a:gd name="T1" fmla="*/ 0 h 37989"/>
                  <a:gd name="T2" fmla="*/ 24 w 21600"/>
                  <a:gd name="T3" fmla="*/ 192 h 37989"/>
                  <a:gd name="T4" fmla="*/ 0 w 21600"/>
                  <a:gd name="T5" fmla="*/ 98 h 37989"/>
                  <a:gd name="T6" fmla="*/ 0 60000 65536"/>
                  <a:gd name="T7" fmla="*/ 0 60000 65536"/>
                  <a:gd name="T8" fmla="*/ 0 60000 65536"/>
                  <a:gd name="T9" fmla="*/ 0 w 21600"/>
                  <a:gd name="T10" fmla="*/ 0 h 37989"/>
                  <a:gd name="T11" fmla="*/ 21600 w 21600"/>
                  <a:gd name="T12" fmla="*/ 37989 h 37989"/>
                </a:gdLst>
                <a:ahLst/>
                <a:cxnLst>
                  <a:cxn ang="T6">
                    <a:pos x="T0" y="T1"/>
                  </a:cxn>
                  <a:cxn ang="T7">
                    <a:pos x="T2" y="T3"/>
                  </a:cxn>
                  <a:cxn ang="T8">
                    <a:pos x="T4" y="T5"/>
                  </a:cxn>
                </a:cxnLst>
                <a:rect l="T9" t="T10" r="T11" b="T12"/>
                <a:pathLst>
                  <a:path w="21600" h="37989" fill="none" extrusionOk="0">
                    <a:moveTo>
                      <a:pt x="9586" y="0"/>
                    </a:moveTo>
                    <a:cubicBezTo>
                      <a:pt x="16944" y="3644"/>
                      <a:pt x="21600" y="11145"/>
                      <a:pt x="21600" y="19356"/>
                    </a:cubicBezTo>
                    <a:cubicBezTo>
                      <a:pt x="21600" y="27020"/>
                      <a:pt x="17538" y="34111"/>
                      <a:pt x="10926" y="37988"/>
                    </a:cubicBezTo>
                  </a:path>
                  <a:path w="21600" h="37989" stroke="0" extrusionOk="0">
                    <a:moveTo>
                      <a:pt x="9586" y="0"/>
                    </a:moveTo>
                    <a:cubicBezTo>
                      <a:pt x="16944" y="3644"/>
                      <a:pt x="21600" y="11145"/>
                      <a:pt x="21600" y="19356"/>
                    </a:cubicBezTo>
                    <a:cubicBezTo>
                      <a:pt x="21600" y="27020"/>
                      <a:pt x="17538" y="34111"/>
                      <a:pt x="10926" y="37988"/>
                    </a:cubicBezTo>
                    <a:lnTo>
                      <a:pt x="0" y="19356"/>
                    </a:lnTo>
                    <a:close/>
                  </a:path>
                </a:pathLst>
              </a:custGeom>
              <a:noFill/>
              <a:ln w="28575">
                <a:solidFill>
                  <a:schemeClr val="tx2"/>
                </a:solidFill>
                <a:round/>
                <a:headEnd type="none" w="sm" len="lg"/>
                <a:tailEnd type="none" w="sm" len="lg"/>
              </a:ln>
            </p:spPr>
            <p:txBody>
              <a:bodyPr wrap="none" anchor="ctr"/>
              <a:lstStyle/>
              <a:p>
                <a:endParaRPr lang="zh-CN" altLang="en-US"/>
              </a:p>
            </p:txBody>
          </p:sp>
          <p:graphicFrame>
            <p:nvGraphicFramePr>
              <p:cNvPr id="11272" name="Object 32"/>
              <p:cNvGraphicFramePr>
                <a:graphicFrameLocks noChangeAspect="1"/>
              </p:cNvGraphicFramePr>
              <p:nvPr/>
            </p:nvGraphicFramePr>
            <p:xfrm>
              <a:off x="1824" y="2784"/>
              <a:ext cx="240" cy="224"/>
            </p:xfrm>
            <a:graphic>
              <a:graphicData uri="http://schemas.openxmlformats.org/presentationml/2006/ole">
                <mc:AlternateContent xmlns:mc="http://schemas.openxmlformats.org/markup-compatibility/2006">
                  <mc:Choice xmlns:v="urn:schemas-microsoft-com:vml" Requires="v">
                    <p:oleObj spid="_x0000_s15368" name="公式" r:id="rId14" imgW="7924800" imgH="5791200" progId="Equation.3">
                      <p:embed/>
                    </p:oleObj>
                  </mc:Choice>
                  <mc:Fallback>
                    <p:oleObj name="公式" r:id="rId14" imgW="7924800" imgH="5791200" progId="Equation.3">
                      <p:embed/>
                      <p:pic>
                        <p:nvPicPr>
                          <p:cNvPr id="0" name="Object 32"/>
                          <p:cNvPicPr preferRelativeResize="0">
                            <a:picLocks noChangeAspect="1"/>
                          </p:cNvPicPr>
                          <p:nvPr/>
                        </p:nvPicPr>
                        <p:blipFill>
                          <a:blip r:embed="rId15"/>
                          <a:stretch>
                            <a:fillRect/>
                          </a:stretch>
                        </p:blipFill>
                        <p:spPr>
                          <a:xfrm>
                            <a:off x="1824" y="2784"/>
                            <a:ext cx="240" cy="224"/>
                          </a:xfrm>
                          <a:prstGeom prst="rect">
                            <a:avLst/>
                          </a:prstGeom>
                          <a:noFill/>
                          <a:ln w="9525">
                            <a:noFill/>
                          </a:ln>
                        </p:spPr>
                      </p:pic>
                    </p:oleObj>
                  </mc:Fallback>
                </mc:AlternateContent>
              </a:graphicData>
            </a:graphic>
          </p:graphicFrame>
        </p:grpSp>
        <p:grpSp>
          <p:nvGrpSpPr>
            <p:cNvPr id="8" name="Group 33"/>
            <p:cNvGrpSpPr/>
            <p:nvPr/>
          </p:nvGrpSpPr>
          <p:grpSpPr bwMode="auto">
            <a:xfrm>
              <a:off x="384" y="1382"/>
              <a:ext cx="1776" cy="730"/>
              <a:chOff x="576" y="2486"/>
              <a:chExt cx="1776" cy="730"/>
            </a:xfrm>
          </p:grpSpPr>
          <p:sp>
            <p:nvSpPr>
              <p:cNvPr id="11296" name="Line 34"/>
              <p:cNvSpPr>
                <a:spLocks noChangeShapeType="1"/>
              </p:cNvSpPr>
              <p:nvPr/>
            </p:nvSpPr>
            <p:spPr bwMode="auto">
              <a:xfrm>
                <a:off x="672" y="2784"/>
                <a:ext cx="672" cy="288"/>
              </a:xfrm>
              <a:prstGeom prst="line">
                <a:avLst/>
              </a:prstGeom>
              <a:noFill/>
              <a:ln w="28575">
                <a:solidFill>
                  <a:srgbClr val="FF3399"/>
                </a:solidFill>
                <a:round/>
                <a:headEnd type="none" w="sm" len="lg"/>
                <a:tailEnd type="triangle" w="sm" len="lg"/>
              </a:ln>
            </p:spPr>
            <p:txBody>
              <a:bodyPr wrap="none" anchor="ctr"/>
              <a:lstStyle/>
              <a:p>
                <a:endParaRPr lang="zh-CN" altLang="en-US"/>
              </a:p>
            </p:txBody>
          </p:sp>
          <p:sp>
            <p:nvSpPr>
              <p:cNvPr id="11297" name="Line 35"/>
              <p:cNvSpPr>
                <a:spLocks noChangeShapeType="1"/>
              </p:cNvSpPr>
              <p:nvPr/>
            </p:nvSpPr>
            <p:spPr bwMode="auto">
              <a:xfrm>
                <a:off x="1104" y="2976"/>
                <a:ext cx="576" cy="240"/>
              </a:xfrm>
              <a:prstGeom prst="line">
                <a:avLst/>
              </a:prstGeom>
              <a:noFill/>
              <a:ln w="28575">
                <a:solidFill>
                  <a:srgbClr val="FF3399"/>
                </a:solidFill>
                <a:round/>
                <a:headEnd type="none" w="sm" len="lg"/>
                <a:tailEnd type="none" w="sm" len="lg"/>
              </a:ln>
            </p:spPr>
            <p:txBody>
              <a:bodyPr wrap="none" anchor="ctr"/>
              <a:lstStyle/>
              <a:p>
                <a:endParaRPr lang="zh-CN" altLang="en-US"/>
              </a:p>
            </p:txBody>
          </p:sp>
          <p:sp>
            <p:nvSpPr>
              <p:cNvPr id="11298" name="Line 36"/>
              <p:cNvSpPr>
                <a:spLocks noChangeShapeType="1"/>
              </p:cNvSpPr>
              <p:nvPr/>
            </p:nvSpPr>
            <p:spPr bwMode="auto">
              <a:xfrm flipV="1">
                <a:off x="1680" y="2928"/>
                <a:ext cx="672" cy="288"/>
              </a:xfrm>
              <a:prstGeom prst="line">
                <a:avLst/>
              </a:prstGeom>
              <a:noFill/>
              <a:ln w="28575">
                <a:solidFill>
                  <a:srgbClr val="FF0066"/>
                </a:solidFill>
                <a:round/>
                <a:headEnd type="none" w="sm" len="lg"/>
                <a:tailEnd type="triangle" w="sm" len="lg"/>
              </a:ln>
            </p:spPr>
            <p:txBody>
              <a:bodyPr wrap="none" anchor="ctr"/>
              <a:lstStyle/>
              <a:p>
                <a:endParaRPr lang="zh-CN" altLang="en-US"/>
              </a:p>
            </p:txBody>
          </p:sp>
          <p:sp>
            <p:nvSpPr>
              <p:cNvPr id="11299" name="Text Box 37"/>
              <p:cNvSpPr txBox="1">
                <a:spLocks noChangeArrowheads="1"/>
              </p:cNvSpPr>
              <p:nvPr/>
            </p:nvSpPr>
            <p:spPr bwMode="auto">
              <a:xfrm>
                <a:off x="576" y="2486"/>
                <a:ext cx="672" cy="346"/>
              </a:xfrm>
              <a:prstGeom prst="rect">
                <a:avLst/>
              </a:prstGeom>
              <a:noFill/>
              <a:ln w="9525">
                <a:noFill/>
                <a:miter lim="800000"/>
              </a:ln>
            </p:spPr>
            <p:txBody>
              <a:bodyPr anchor="ctr">
                <a:spAutoFit/>
              </a:bodyPr>
              <a:lstStyle/>
              <a:p>
                <a:pPr fontAlgn="t">
                  <a:spcBef>
                    <a:spcPct val="50000"/>
                  </a:spcBef>
                </a:pPr>
                <a:r>
                  <a:rPr lang="en-US" altLang="zh-CN" sz="2800">
                    <a:solidFill>
                      <a:srgbClr val="000000"/>
                    </a:solidFill>
                    <a:latin typeface="Times New Roman" panose="02020503050405090304" pitchFamily="18" charset="0"/>
                  </a:rPr>
                  <a:t>1</a:t>
                </a:r>
                <a:endParaRPr lang="en-US" altLang="zh-CN" sz="2800">
                  <a:solidFill>
                    <a:srgbClr val="000000"/>
                  </a:solidFill>
                  <a:latin typeface="Times New Roman" panose="02020503050405090304" pitchFamily="18" charset="0"/>
                </a:endParaRPr>
              </a:p>
            </p:txBody>
          </p:sp>
        </p:grpSp>
        <p:grpSp>
          <p:nvGrpSpPr>
            <p:cNvPr id="9" name="Group 38"/>
            <p:cNvGrpSpPr/>
            <p:nvPr/>
          </p:nvGrpSpPr>
          <p:grpSpPr bwMode="auto">
            <a:xfrm>
              <a:off x="588" y="1007"/>
              <a:ext cx="1572" cy="817"/>
              <a:chOff x="780" y="2111"/>
              <a:chExt cx="1572" cy="817"/>
            </a:xfrm>
          </p:grpSpPr>
          <p:grpSp>
            <p:nvGrpSpPr>
              <p:cNvPr id="10" name="Group 39"/>
              <p:cNvGrpSpPr/>
              <p:nvPr/>
            </p:nvGrpSpPr>
            <p:grpSpPr bwMode="auto">
              <a:xfrm>
                <a:off x="1008" y="2352"/>
                <a:ext cx="1344" cy="576"/>
                <a:chOff x="864" y="2112"/>
                <a:chExt cx="1344" cy="576"/>
              </a:xfrm>
            </p:grpSpPr>
            <p:sp>
              <p:nvSpPr>
                <p:cNvPr id="11294" name="Line 40"/>
                <p:cNvSpPr>
                  <a:spLocks noChangeShapeType="1"/>
                </p:cNvSpPr>
                <p:nvPr/>
              </p:nvSpPr>
              <p:spPr bwMode="auto">
                <a:xfrm>
                  <a:off x="864" y="2112"/>
                  <a:ext cx="1344" cy="576"/>
                </a:xfrm>
                <a:prstGeom prst="line">
                  <a:avLst/>
                </a:prstGeom>
                <a:noFill/>
                <a:ln w="28575">
                  <a:solidFill>
                    <a:srgbClr val="0000FF"/>
                  </a:solidFill>
                  <a:round/>
                  <a:headEnd type="none" w="sm" len="lg"/>
                  <a:tailEnd type="none" w="sm" len="lg"/>
                </a:ln>
              </p:spPr>
              <p:txBody>
                <a:bodyPr wrap="none" anchor="ctr"/>
                <a:lstStyle/>
                <a:p>
                  <a:endParaRPr lang="zh-CN" altLang="en-US"/>
                </a:p>
              </p:txBody>
            </p:sp>
            <p:sp>
              <p:nvSpPr>
                <p:cNvPr id="11295" name="Line 41"/>
                <p:cNvSpPr>
                  <a:spLocks noChangeShapeType="1"/>
                </p:cNvSpPr>
                <p:nvPr/>
              </p:nvSpPr>
              <p:spPr bwMode="auto">
                <a:xfrm>
                  <a:off x="864" y="2112"/>
                  <a:ext cx="576" cy="240"/>
                </a:xfrm>
                <a:prstGeom prst="line">
                  <a:avLst/>
                </a:prstGeom>
                <a:noFill/>
                <a:ln w="28575">
                  <a:solidFill>
                    <a:srgbClr val="0000FF"/>
                  </a:solidFill>
                  <a:round/>
                  <a:headEnd type="none" w="sm" len="lg"/>
                  <a:tailEnd type="triangle" w="sm" len="lg"/>
                </a:ln>
              </p:spPr>
              <p:txBody>
                <a:bodyPr wrap="none" anchor="ctr"/>
                <a:lstStyle/>
                <a:p>
                  <a:endParaRPr lang="zh-CN" altLang="en-US"/>
                </a:p>
              </p:txBody>
            </p:sp>
          </p:grpSp>
          <p:sp>
            <p:nvSpPr>
              <p:cNvPr id="11293" name="Text Box 42"/>
              <p:cNvSpPr txBox="1">
                <a:spLocks noChangeArrowheads="1"/>
              </p:cNvSpPr>
              <p:nvPr/>
            </p:nvSpPr>
            <p:spPr bwMode="auto">
              <a:xfrm>
                <a:off x="780" y="2111"/>
                <a:ext cx="948" cy="347"/>
              </a:xfrm>
              <a:prstGeom prst="rect">
                <a:avLst/>
              </a:prstGeom>
              <a:noFill/>
              <a:ln w="9525">
                <a:noFill/>
                <a:miter lim="800000"/>
              </a:ln>
            </p:spPr>
            <p:txBody>
              <a:bodyPr anchor="ctr">
                <a:spAutoFit/>
              </a:bodyPr>
              <a:lstStyle/>
              <a:p>
                <a:pPr fontAlgn="t">
                  <a:spcBef>
                    <a:spcPct val="50000"/>
                  </a:spcBef>
                </a:pPr>
                <a:r>
                  <a:rPr lang="en-US" altLang="zh-CN" sz="2800">
                    <a:solidFill>
                      <a:srgbClr val="000000"/>
                    </a:solidFill>
                    <a:latin typeface="Times New Roman" panose="02020503050405090304" pitchFamily="18" charset="0"/>
                  </a:rPr>
                  <a:t>2</a:t>
                </a:r>
                <a:endParaRPr lang="en-US" altLang="zh-CN" sz="2800">
                  <a:solidFill>
                    <a:srgbClr val="000000"/>
                  </a:solidFill>
                  <a:latin typeface="Times New Roman" panose="02020503050405090304" pitchFamily="18" charset="0"/>
                </a:endParaRPr>
              </a:p>
            </p:txBody>
          </p:sp>
        </p:grpSp>
        <p:grpSp>
          <p:nvGrpSpPr>
            <p:cNvPr id="11" name="Group 43"/>
            <p:cNvGrpSpPr/>
            <p:nvPr/>
          </p:nvGrpSpPr>
          <p:grpSpPr bwMode="auto">
            <a:xfrm>
              <a:off x="1392" y="1536"/>
              <a:ext cx="192" cy="288"/>
              <a:chOff x="1584" y="2640"/>
              <a:chExt cx="192" cy="288"/>
            </a:xfrm>
          </p:grpSpPr>
          <p:sp>
            <p:nvSpPr>
              <p:cNvPr id="11290" name="Line 44"/>
              <p:cNvSpPr>
                <a:spLocks noChangeShapeType="1"/>
              </p:cNvSpPr>
              <p:nvPr/>
            </p:nvSpPr>
            <p:spPr bwMode="auto">
              <a:xfrm flipH="1">
                <a:off x="1584" y="2640"/>
                <a:ext cx="96" cy="192"/>
              </a:xfrm>
              <a:prstGeom prst="line">
                <a:avLst/>
              </a:prstGeom>
              <a:noFill/>
              <a:ln w="19050">
                <a:solidFill>
                  <a:schemeClr val="tx1"/>
                </a:solidFill>
                <a:round/>
              </a:ln>
            </p:spPr>
            <p:txBody>
              <a:bodyPr wrap="none"/>
              <a:lstStyle/>
              <a:p>
                <a:endParaRPr lang="zh-CN" altLang="en-US"/>
              </a:p>
            </p:txBody>
          </p:sp>
          <p:sp>
            <p:nvSpPr>
              <p:cNvPr id="11291" name="Line 45"/>
              <p:cNvSpPr>
                <a:spLocks noChangeShapeType="1"/>
              </p:cNvSpPr>
              <p:nvPr/>
            </p:nvSpPr>
            <p:spPr bwMode="auto">
              <a:xfrm>
                <a:off x="1584" y="2832"/>
                <a:ext cx="192" cy="96"/>
              </a:xfrm>
              <a:prstGeom prst="line">
                <a:avLst/>
              </a:prstGeom>
              <a:noFill/>
              <a:ln w="19050">
                <a:solidFill>
                  <a:schemeClr val="tx1"/>
                </a:solidFill>
                <a:round/>
              </a:ln>
            </p:spPr>
            <p:txBody>
              <a:bodyPr wrap="none"/>
              <a:lstStyle/>
              <a:p>
                <a:endParaRPr lang="zh-CN" altLang="en-US"/>
              </a:p>
            </p:txBody>
          </p:sp>
        </p:grpSp>
      </p:grpSp>
      <p:graphicFrame>
        <p:nvGraphicFramePr>
          <p:cNvPr id="27694" name="Object 46"/>
          <p:cNvGraphicFramePr>
            <a:graphicFrameLocks noChangeAspect="1"/>
          </p:cNvGraphicFramePr>
          <p:nvPr/>
        </p:nvGraphicFramePr>
        <p:xfrm>
          <a:off x="609600" y="4572000"/>
          <a:ext cx="3962400" cy="950913"/>
        </p:xfrm>
        <a:graphic>
          <a:graphicData uri="http://schemas.openxmlformats.org/presentationml/2006/ole">
            <mc:AlternateContent xmlns:mc="http://schemas.openxmlformats.org/markup-compatibility/2006">
              <mc:Choice xmlns:v="urn:schemas-microsoft-com:vml" Requires="v">
                <p:oleObj spid="_x0000_s15369" name="Equation" r:id="rId16" imgW="76200000" imgH="17373600" progId="Equation.3">
                  <p:embed/>
                </p:oleObj>
              </mc:Choice>
              <mc:Fallback>
                <p:oleObj name="Equation" r:id="rId16" imgW="76200000" imgH="17373600" progId="Equation.3">
                  <p:embed/>
                  <p:pic>
                    <p:nvPicPr>
                      <p:cNvPr id="0" name="Object 46"/>
                      <p:cNvPicPr>
                        <a:picLocks noChangeAspect="1"/>
                      </p:cNvPicPr>
                      <p:nvPr/>
                    </p:nvPicPr>
                    <p:blipFill>
                      <a:blip r:embed="rId17"/>
                      <a:stretch>
                        <a:fillRect/>
                      </a:stretch>
                    </p:blipFill>
                    <p:spPr>
                      <a:xfrm>
                        <a:off x="609600" y="4572000"/>
                        <a:ext cx="3962400" cy="950913"/>
                      </a:xfrm>
                      <a:prstGeom prst="rect">
                        <a:avLst/>
                      </a:prstGeom>
                      <a:noFill/>
                      <a:ln w="9525">
                        <a:noFill/>
                      </a:ln>
                    </p:spPr>
                  </p:pic>
                </p:oleObj>
              </mc:Fallback>
            </mc:AlternateContent>
          </a:graphicData>
        </a:graphic>
      </p:graphicFrame>
      <p:grpSp>
        <p:nvGrpSpPr>
          <p:cNvPr id="12" name="Group 50"/>
          <p:cNvGrpSpPr/>
          <p:nvPr/>
        </p:nvGrpSpPr>
        <p:grpSpPr bwMode="auto">
          <a:xfrm>
            <a:off x="4918075" y="4730750"/>
            <a:ext cx="2778125" cy="579438"/>
            <a:chOff x="3264" y="2980"/>
            <a:chExt cx="1750" cy="365"/>
          </a:xfrm>
        </p:grpSpPr>
        <p:sp>
          <p:nvSpPr>
            <p:cNvPr id="11280" name="Text Box 48"/>
            <p:cNvSpPr txBox="1">
              <a:spLocks noChangeArrowheads="1"/>
            </p:cNvSpPr>
            <p:nvPr/>
          </p:nvSpPr>
          <p:spPr bwMode="auto">
            <a:xfrm>
              <a:off x="3264" y="2980"/>
              <a:ext cx="1044" cy="365"/>
            </a:xfrm>
            <a:prstGeom prst="rect">
              <a:avLst/>
            </a:prstGeom>
            <a:noFill/>
            <a:ln w="9525">
              <a:noFill/>
              <a:miter lim="800000"/>
            </a:ln>
          </p:spPr>
          <p:txBody>
            <a:bodyPr anchor="ctr">
              <a:spAutoFit/>
            </a:bodyPr>
            <a:lstStyle/>
            <a:p>
              <a:pPr fontAlgn="t">
                <a:spcBef>
                  <a:spcPct val="50000"/>
                </a:spcBef>
              </a:pPr>
              <a:r>
                <a:rPr lang="zh-CN" altLang="en-US" sz="3200" b="1">
                  <a:solidFill>
                    <a:srgbClr val="CC0000"/>
                  </a:solidFill>
                  <a:latin typeface="Times New Roman" panose="02020503050405090304" pitchFamily="18" charset="0"/>
                </a:rPr>
                <a:t>极大</a:t>
              </a:r>
              <a:r>
                <a:rPr lang="zh-CN" altLang="en-US" sz="3200" b="1">
                  <a:solidFill>
                    <a:srgbClr val="000000"/>
                  </a:solidFill>
                  <a:latin typeface="Times New Roman" panose="02020503050405090304" pitchFamily="18" charset="0"/>
                </a:rPr>
                <a:t>时</a:t>
              </a:r>
              <a:endParaRPr lang="zh-CN" altLang="en-US" sz="3200" b="1">
                <a:solidFill>
                  <a:srgbClr val="000000"/>
                </a:solidFill>
                <a:latin typeface="Times New Roman" panose="02020503050405090304" pitchFamily="18" charset="0"/>
              </a:endParaRPr>
            </a:p>
          </p:txBody>
        </p:sp>
        <p:graphicFrame>
          <p:nvGraphicFramePr>
            <p:cNvPr id="11271" name="Object 49"/>
            <p:cNvGraphicFramePr>
              <a:graphicFrameLocks noChangeAspect="1"/>
            </p:cNvGraphicFramePr>
            <p:nvPr/>
          </p:nvGraphicFramePr>
          <p:xfrm>
            <a:off x="4176" y="3072"/>
            <a:ext cx="838" cy="235"/>
          </p:xfrm>
          <a:graphic>
            <a:graphicData uri="http://schemas.openxmlformats.org/presentationml/2006/ole">
              <mc:AlternateContent xmlns:mc="http://schemas.openxmlformats.org/markup-compatibility/2006">
                <mc:Choice xmlns:v="urn:schemas-microsoft-com:vml" Requires="v">
                  <p:oleObj spid="_x0000_s15370" name="Equation" r:id="rId18" imgW="23774400" imgH="6705600" progId="Equation.3">
                    <p:embed/>
                  </p:oleObj>
                </mc:Choice>
                <mc:Fallback>
                  <p:oleObj name="Equation" r:id="rId18" imgW="23774400" imgH="6705600" progId="Equation.3">
                    <p:embed/>
                    <p:pic>
                      <p:nvPicPr>
                        <p:cNvPr id="0" name="Object 49"/>
                        <p:cNvPicPr>
                          <a:picLocks noChangeAspect="1"/>
                        </p:cNvPicPr>
                        <p:nvPr/>
                      </p:nvPicPr>
                      <p:blipFill>
                        <a:blip r:embed="rId19"/>
                        <a:stretch>
                          <a:fillRect/>
                        </a:stretch>
                      </p:blipFill>
                      <p:spPr>
                        <a:xfrm>
                          <a:off x="4176" y="3072"/>
                          <a:ext cx="838" cy="235"/>
                        </a:xfrm>
                        <a:prstGeom prst="rect">
                          <a:avLst/>
                        </a:prstGeom>
                        <a:noFill/>
                        <a:ln w="9525">
                          <a:noFill/>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blinds(horizontal)">
                                      <p:cBhvr>
                                        <p:cTn id="7" dur="500"/>
                                        <p:tgtEl>
                                          <p:spTgt spid="276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651"/>
                                        </p:tgtEl>
                                        <p:attrNameLst>
                                          <p:attrName>style.visibility</p:attrName>
                                        </p:attrNameLst>
                                      </p:cBhvr>
                                      <p:to>
                                        <p:strVal val="visible"/>
                                      </p:to>
                                    </p:set>
                                    <p:animEffect transition="in" filter="blinds(horizontal)">
                                      <p:cBhvr>
                                        <p:cTn id="12" dur="500"/>
                                        <p:tgtEl>
                                          <p:spTgt spid="2765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7652"/>
                                        </p:tgtEl>
                                        <p:attrNameLst>
                                          <p:attrName>style.visibility</p:attrName>
                                        </p:attrNameLst>
                                      </p:cBhvr>
                                      <p:to>
                                        <p:strVal val="visible"/>
                                      </p:to>
                                    </p:set>
                                    <p:animEffect transition="in" filter="box(in)">
                                      <p:cBhvr>
                                        <p:cTn id="17" dur="500"/>
                                        <p:tgtEl>
                                          <p:spTgt spid="2765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653"/>
                                        </p:tgtEl>
                                        <p:attrNameLst>
                                          <p:attrName>style.visibility</p:attrName>
                                        </p:attrNameLst>
                                      </p:cBhvr>
                                      <p:to>
                                        <p:strVal val="visible"/>
                                      </p:to>
                                    </p:set>
                                    <p:animEffect transition="in" filter="blinds(horizontal)">
                                      <p:cBhvr>
                                        <p:cTn id="22" dur="500"/>
                                        <p:tgtEl>
                                          <p:spTgt spid="2765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7654"/>
                                        </p:tgtEl>
                                        <p:attrNameLst>
                                          <p:attrName>style.visibility</p:attrName>
                                        </p:attrNameLst>
                                      </p:cBhvr>
                                      <p:to>
                                        <p:strVal val="visible"/>
                                      </p:to>
                                    </p:set>
                                    <p:animEffect transition="in" filter="blinds(horizontal)">
                                      <p:cBhvr>
                                        <p:cTn id="27" dur="500"/>
                                        <p:tgtEl>
                                          <p:spTgt spid="2765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2769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0" name="灯片编号占位符 1"/>
          <p:cNvSpPr>
            <a:spLocks noGrp="1"/>
          </p:cNvSpPr>
          <p:nvPr>
            <p:ph type="sldNum" sz="quarter" idx="10"/>
          </p:nvPr>
        </p:nvSpPr>
        <p:spPr>
          <a:noFill/>
        </p:spPr>
        <p:txBody>
          <a:bodyPr/>
          <a:lstStyle/>
          <a:p>
            <a:fld id="{E97222E3-EED2-4BA3-97BC-363000E82597}" type="slidenum">
              <a:rPr lang="en-US" altLang="zh-CN"/>
            </a:fld>
            <a:endParaRPr lang="en-US" altLang="zh-CN"/>
          </a:p>
        </p:txBody>
      </p:sp>
      <p:graphicFrame>
        <p:nvGraphicFramePr>
          <p:cNvPr id="33792" name="Object 0"/>
          <p:cNvGraphicFramePr>
            <a:graphicFrameLocks noChangeAspect="1"/>
          </p:cNvGraphicFramePr>
          <p:nvPr/>
        </p:nvGraphicFramePr>
        <p:xfrm>
          <a:off x="5181600" y="1033463"/>
          <a:ext cx="2514600" cy="977900"/>
        </p:xfrm>
        <a:graphic>
          <a:graphicData uri="http://schemas.openxmlformats.org/presentationml/2006/ole">
            <mc:AlternateContent xmlns:mc="http://schemas.openxmlformats.org/markup-compatibility/2006">
              <mc:Choice xmlns:v="urn:schemas-microsoft-com:vml" Requires="v">
                <p:oleObj spid="_x0000_s16385" name="Equation" r:id="rId1" imgW="41148000" imgH="14630400" progId="Equation.3">
                  <p:embed/>
                </p:oleObj>
              </mc:Choice>
              <mc:Fallback>
                <p:oleObj name="Equation" r:id="rId1" imgW="41148000" imgH="14630400" progId="Equation.3">
                  <p:embed/>
                  <p:pic>
                    <p:nvPicPr>
                      <p:cNvPr id="0" name="Object 0"/>
                      <p:cNvPicPr>
                        <a:picLocks noChangeAspect="1"/>
                      </p:cNvPicPr>
                      <p:nvPr/>
                    </p:nvPicPr>
                    <p:blipFill>
                      <a:blip r:embed="rId2"/>
                      <a:stretch>
                        <a:fillRect/>
                      </a:stretch>
                    </p:blipFill>
                    <p:spPr>
                      <a:xfrm>
                        <a:off x="5181600" y="1033463"/>
                        <a:ext cx="2514600" cy="977900"/>
                      </a:xfrm>
                      <a:prstGeom prst="rect">
                        <a:avLst/>
                      </a:prstGeom>
                      <a:noFill/>
                      <a:ln w="9525">
                        <a:noFill/>
                      </a:ln>
                    </p:spPr>
                  </p:pic>
                </p:oleObj>
              </mc:Fallback>
            </mc:AlternateContent>
          </a:graphicData>
        </a:graphic>
      </p:graphicFrame>
      <p:graphicFrame>
        <p:nvGraphicFramePr>
          <p:cNvPr id="33793" name="Object 1"/>
          <p:cNvGraphicFramePr>
            <a:graphicFrameLocks noChangeAspect="1"/>
          </p:cNvGraphicFramePr>
          <p:nvPr/>
        </p:nvGraphicFramePr>
        <p:xfrm>
          <a:off x="6400800" y="2054225"/>
          <a:ext cx="2209800" cy="993775"/>
        </p:xfrm>
        <a:graphic>
          <a:graphicData uri="http://schemas.openxmlformats.org/presentationml/2006/ole">
            <mc:AlternateContent xmlns:mc="http://schemas.openxmlformats.org/markup-compatibility/2006">
              <mc:Choice xmlns:v="urn:schemas-microsoft-com:vml" Requires="v">
                <p:oleObj spid="_x0000_s16386" name="公式" r:id="rId3" imgW="34747200" imgH="14630400" progId="Equation.3">
                  <p:embed/>
                </p:oleObj>
              </mc:Choice>
              <mc:Fallback>
                <p:oleObj name="公式" r:id="rId3" imgW="34747200" imgH="14630400" progId="Equation.3">
                  <p:embed/>
                  <p:pic>
                    <p:nvPicPr>
                      <p:cNvPr id="0" name="Object 1"/>
                      <p:cNvPicPr>
                        <a:picLocks noChangeAspect="1"/>
                      </p:cNvPicPr>
                      <p:nvPr/>
                    </p:nvPicPr>
                    <p:blipFill>
                      <a:blip r:embed="rId4"/>
                      <a:stretch>
                        <a:fillRect/>
                      </a:stretch>
                    </p:blipFill>
                    <p:spPr>
                      <a:xfrm>
                        <a:off x="6400800" y="2054225"/>
                        <a:ext cx="2209800" cy="993775"/>
                      </a:xfrm>
                      <a:prstGeom prst="rect">
                        <a:avLst/>
                      </a:prstGeom>
                      <a:noFill/>
                      <a:ln w="9525">
                        <a:noFill/>
                      </a:ln>
                    </p:spPr>
                  </p:pic>
                </p:oleObj>
              </mc:Fallback>
            </mc:AlternateContent>
          </a:graphicData>
        </a:graphic>
      </p:graphicFrame>
      <p:graphicFrame>
        <p:nvGraphicFramePr>
          <p:cNvPr id="33794" name="Object 2"/>
          <p:cNvGraphicFramePr>
            <a:graphicFrameLocks noChangeAspect="1"/>
          </p:cNvGraphicFramePr>
          <p:nvPr/>
        </p:nvGraphicFramePr>
        <p:xfrm>
          <a:off x="1660525" y="3238500"/>
          <a:ext cx="4908550" cy="1138238"/>
        </p:xfrm>
        <a:graphic>
          <a:graphicData uri="http://schemas.openxmlformats.org/presentationml/2006/ole">
            <mc:AlternateContent xmlns:mc="http://schemas.openxmlformats.org/markup-compatibility/2006">
              <mc:Choice xmlns:v="urn:schemas-microsoft-com:vml" Requires="v">
                <p:oleObj spid="_x0000_s16387" name="Equation" r:id="rId5" imgW="47548800" imgH="10058400" progId="Equation.3">
                  <p:embed/>
                </p:oleObj>
              </mc:Choice>
              <mc:Fallback>
                <p:oleObj name="Equation" r:id="rId5" imgW="47548800" imgH="10058400" progId="Equation.3">
                  <p:embed/>
                  <p:pic>
                    <p:nvPicPr>
                      <p:cNvPr id="0" name="Object 2"/>
                      <p:cNvPicPr>
                        <a:picLocks noChangeAspect="1"/>
                      </p:cNvPicPr>
                      <p:nvPr/>
                    </p:nvPicPr>
                    <p:blipFill>
                      <a:blip r:embed="rId6"/>
                      <a:stretch>
                        <a:fillRect/>
                      </a:stretch>
                    </p:blipFill>
                    <p:spPr>
                      <a:xfrm>
                        <a:off x="1660525" y="3238500"/>
                        <a:ext cx="4908550" cy="1138238"/>
                      </a:xfrm>
                      <a:prstGeom prst="rect">
                        <a:avLst/>
                      </a:prstGeom>
                      <a:noFill/>
                      <a:ln w="9525">
                        <a:noFill/>
                      </a:ln>
                    </p:spPr>
                  </p:pic>
                </p:oleObj>
              </mc:Fallback>
            </mc:AlternateContent>
          </a:graphicData>
        </a:graphic>
      </p:graphicFrame>
      <p:grpSp>
        <p:nvGrpSpPr>
          <p:cNvPr id="2" name="Group 6"/>
          <p:cNvGrpSpPr/>
          <p:nvPr/>
        </p:nvGrpSpPr>
        <p:grpSpPr bwMode="auto">
          <a:xfrm>
            <a:off x="4191000" y="2282825"/>
            <a:ext cx="1905000" cy="579438"/>
            <a:chOff x="2448" y="2022"/>
            <a:chExt cx="1207" cy="317"/>
          </a:xfrm>
        </p:grpSpPr>
        <p:graphicFrame>
          <p:nvGraphicFramePr>
            <p:cNvPr id="12299" name="Object 9"/>
            <p:cNvGraphicFramePr>
              <a:graphicFrameLocks noChangeAspect="1"/>
            </p:cNvGraphicFramePr>
            <p:nvPr/>
          </p:nvGraphicFramePr>
          <p:xfrm>
            <a:off x="3024" y="2064"/>
            <a:ext cx="631" cy="240"/>
          </p:xfrm>
          <a:graphic>
            <a:graphicData uri="http://schemas.openxmlformats.org/presentationml/2006/ole">
              <mc:AlternateContent xmlns:mc="http://schemas.openxmlformats.org/markup-compatibility/2006">
                <mc:Choice xmlns:v="urn:schemas-microsoft-com:vml" Requires="v">
                  <p:oleObj spid="_x0000_s16388" name="公式" r:id="rId7" imgW="12192000" imgH="6096000" progId="Equation.3">
                    <p:embed/>
                  </p:oleObj>
                </mc:Choice>
                <mc:Fallback>
                  <p:oleObj name="公式" r:id="rId7" imgW="12192000" imgH="6096000" progId="Equation.3">
                    <p:embed/>
                    <p:pic>
                      <p:nvPicPr>
                        <p:cNvPr id="0" name="Object 9"/>
                        <p:cNvPicPr>
                          <a:picLocks noChangeAspect="1"/>
                        </p:cNvPicPr>
                        <p:nvPr/>
                      </p:nvPicPr>
                      <p:blipFill>
                        <a:blip r:embed="rId8"/>
                        <a:stretch>
                          <a:fillRect/>
                        </a:stretch>
                      </p:blipFill>
                      <p:spPr>
                        <a:xfrm>
                          <a:off x="3024" y="2064"/>
                          <a:ext cx="631" cy="240"/>
                        </a:xfrm>
                        <a:prstGeom prst="rect">
                          <a:avLst/>
                        </a:prstGeom>
                        <a:noFill/>
                        <a:ln w="9525">
                          <a:noFill/>
                        </a:ln>
                      </p:spPr>
                    </p:pic>
                  </p:oleObj>
                </mc:Fallback>
              </mc:AlternateContent>
            </a:graphicData>
          </a:graphic>
        </p:graphicFrame>
        <p:sp>
          <p:nvSpPr>
            <p:cNvPr id="12345" name="Text Box 8"/>
            <p:cNvSpPr txBox="1">
              <a:spLocks noChangeArrowheads="1"/>
            </p:cNvSpPr>
            <p:nvPr/>
          </p:nvSpPr>
          <p:spPr bwMode="auto">
            <a:xfrm>
              <a:off x="2448" y="2022"/>
              <a:ext cx="747" cy="317"/>
            </a:xfrm>
            <a:prstGeom prst="rect">
              <a:avLst/>
            </a:prstGeom>
            <a:noFill/>
            <a:ln w="9525">
              <a:noFill/>
              <a:miter lim="800000"/>
            </a:ln>
          </p:spPr>
          <p:txBody>
            <a:bodyPr anchor="ctr">
              <a:spAutoFit/>
            </a:bodyPr>
            <a:lstStyle/>
            <a:p>
              <a:pPr algn="ctr" fontAlgn="t">
                <a:spcBef>
                  <a:spcPct val="50000"/>
                </a:spcBef>
              </a:pPr>
              <a:r>
                <a:rPr lang="zh-CN" altLang="en-US" sz="3200" b="1">
                  <a:solidFill>
                    <a:srgbClr val="CC0000"/>
                  </a:solidFill>
                  <a:latin typeface="Times New Roman" panose="02020503050405090304" pitchFamily="18" charset="0"/>
                </a:rPr>
                <a:t>取</a:t>
              </a:r>
              <a:r>
                <a:rPr lang="zh-CN" altLang="en-US" sz="2400" b="1">
                  <a:solidFill>
                    <a:srgbClr val="CC0000"/>
                  </a:solidFill>
                  <a:latin typeface="Times New Roman" panose="02020503050405090304" pitchFamily="18" charset="0"/>
                </a:rPr>
                <a:t> </a:t>
              </a:r>
              <a:endParaRPr lang="zh-CN" altLang="en-US" sz="2400" b="1">
                <a:solidFill>
                  <a:srgbClr val="CC0000"/>
                </a:solidFill>
                <a:latin typeface="Times New Roman" panose="02020503050405090304" pitchFamily="18" charset="0"/>
              </a:endParaRPr>
            </a:p>
          </p:txBody>
        </p:sp>
      </p:grpSp>
      <p:grpSp>
        <p:nvGrpSpPr>
          <p:cNvPr id="3" name="Group 56"/>
          <p:cNvGrpSpPr/>
          <p:nvPr/>
        </p:nvGrpSpPr>
        <p:grpSpPr bwMode="auto">
          <a:xfrm>
            <a:off x="1066800" y="4419600"/>
            <a:ext cx="7848600" cy="1844675"/>
            <a:chOff x="672" y="2784"/>
            <a:chExt cx="4944" cy="1162"/>
          </a:xfrm>
        </p:grpSpPr>
        <p:graphicFrame>
          <p:nvGraphicFramePr>
            <p:cNvPr id="12297" name="Object 7"/>
            <p:cNvGraphicFramePr>
              <a:graphicFrameLocks noChangeAspect="1"/>
            </p:cNvGraphicFramePr>
            <p:nvPr/>
          </p:nvGraphicFramePr>
          <p:xfrm>
            <a:off x="4862" y="2881"/>
            <a:ext cx="514" cy="297"/>
          </p:xfrm>
          <a:graphic>
            <a:graphicData uri="http://schemas.openxmlformats.org/presentationml/2006/ole">
              <mc:AlternateContent xmlns:mc="http://schemas.openxmlformats.org/markup-compatibility/2006">
                <mc:Choice xmlns:v="urn:schemas-microsoft-com:vml" Requires="v">
                  <p:oleObj spid="_x0000_s16389" name="Equation" r:id="rId9" imgW="10058400" imgH="4267200" progId="Equation.3">
                    <p:embed/>
                  </p:oleObj>
                </mc:Choice>
                <mc:Fallback>
                  <p:oleObj name="Equation" r:id="rId9" imgW="10058400" imgH="4267200" progId="Equation.3">
                    <p:embed/>
                    <p:pic>
                      <p:nvPicPr>
                        <p:cNvPr id="0" name="Object 7"/>
                        <p:cNvPicPr>
                          <a:picLocks noChangeAspect="1"/>
                        </p:cNvPicPr>
                        <p:nvPr/>
                      </p:nvPicPr>
                      <p:blipFill>
                        <a:blip r:embed="rId10"/>
                        <a:stretch>
                          <a:fillRect/>
                        </a:stretch>
                      </p:blipFill>
                      <p:spPr>
                        <a:xfrm>
                          <a:off x="4862" y="2881"/>
                          <a:ext cx="514" cy="297"/>
                        </a:xfrm>
                        <a:prstGeom prst="rect">
                          <a:avLst/>
                        </a:prstGeom>
                        <a:gradFill rotWithShape="0">
                          <a:gsLst>
                            <a:gs pos="0">
                              <a:srgbClr val="4F81BD"/>
                            </a:gs>
                            <a:gs pos="50000">
                              <a:srgbClr val="FFFFFF"/>
                            </a:gs>
                            <a:gs pos="100000">
                              <a:srgbClr val="4F81BD"/>
                            </a:gs>
                          </a:gsLst>
                          <a:lin ang="5400000" scaled="1"/>
                          <a:tileRect/>
                        </a:gradFill>
                        <a:ln w="12700" cap="flat" cmpd="sng">
                          <a:solidFill>
                            <a:srgbClr val="1F497D"/>
                          </a:solidFill>
                          <a:prstDash val="solid"/>
                          <a:miter/>
                          <a:headEnd type="none" w="med" len="med"/>
                          <a:tailEnd type="none" w="med" len="med"/>
                        </a:ln>
                      </p:spPr>
                    </p:pic>
                  </p:oleObj>
                </mc:Fallback>
              </mc:AlternateContent>
            </a:graphicData>
          </a:graphic>
        </p:graphicFrame>
        <p:grpSp>
          <p:nvGrpSpPr>
            <p:cNvPr id="4" name="Group 11"/>
            <p:cNvGrpSpPr/>
            <p:nvPr/>
          </p:nvGrpSpPr>
          <p:grpSpPr bwMode="auto">
            <a:xfrm>
              <a:off x="672" y="2784"/>
              <a:ext cx="4944" cy="1162"/>
              <a:chOff x="672" y="2928"/>
              <a:chExt cx="5088" cy="1162"/>
            </a:xfrm>
          </p:grpSpPr>
          <p:sp>
            <p:nvSpPr>
              <p:cNvPr id="12344" name="Text Box 12"/>
              <p:cNvSpPr txBox="1">
                <a:spLocks noChangeArrowheads="1"/>
              </p:cNvSpPr>
              <p:nvPr/>
            </p:nvSpPr>
            <p:spPr bwMode="auto">
              <a:xfrm>
                <a:off x="672" y="2928"/>
                <a:ext cx="5088" cy="1162"/>
              </a:xfrm>
              <a:prstGeom prst="rect">
                <a:avLst/>
              </a:prstGeom>
              <a:noFill/>
              <a:ln w="9525">
                <a:noFill/>
                <a:miter lim="800000"/>
              </a:ln>
            </p:spPr>
            <p:txBody>
              <a:bodyPr>
                <a:spAutoFit/>
              </a:bodyPr>
              <a:lstStyle/>
              <a:p>
                <a:pPr fontAlgn="t">
                  <a:lnSpc>
                    <a:spcPct val="120000"/>
                  </a:lnSpc>
                  <a:spcBef>
                    <a:spcPct val="50000"/>
                  </a:spcBef>
                </a:pPr>
                <a:r>
                  <a:rPr lang="en-US" altLang="zh-CN" sz="2800" b="1">
                    <a:solidFill>
                      <a:srgbClr val="000000"/>
                    </a:solidFill>
                  </a:rPr>
                  <a:t>        </a:t>
                </a:r>
                <a:r>
                  <a:rPr lang="zh-CN" altLang="en-US" sz="3200" b="1">
                    <a:solidFill>
                      <a:srgbClr val="000000"/>
                    </a:solidFill>
                  </a:rPr>
                  <a:t>考虑半波损失时，附加波程差取          均可，符号不同，   取值不同，对问题实质无影响</a:t>
                </a:r>
                <a:r>
                  <a:rPr lang="en-US" altLang="zh-CN" sz="3200" b="1">
                    <a:solidFill>
                      <a:srgbClr val="000000"/>
                    </a:solidFill>
                    <a:latin typeface="Times New Roman" panose="02020503050405090304" pitchFamily="18" charset="0"/>
                  </a:rPr>
                  <a:t>.</a:t>
                </a:r>
                <a:endParaRPr lang="en-US" altLang="zh-CN" sz="3200" b="1">
                  <a:solidFill>
                    <a:srgbClr val="000000"/>
                  </a:solidFill>
                  <a:latin typeface="Times New Roman" panose="02020503050405090304" pitchFamily="18" charset="0"/>
                </a:endParaRPr>
              </a:p>
            </p:txBody>
          </p:sp>
          <p:graphicFrame>
            <p:nvGraphicFramePr>
              <p:cNvPr id="12298" name="Object 8"/>
              <p:cNvGraphicFramePr>
                <a:graphicFrameLocks noChangeAspect="1"/>
              </p:cNvGraphicFramePr>
              <p:nvPr/>
            </p:nvGraphicFramePr>
            <p:xfrm>
              <a:off x="2784" y="3360"/>
              <a:ext cx="241" cy="341"/>
            </p:xfrm>
            <a:graphic>
              <a:graphicData uri="http://schemas.openxmlformats.org/presentationml/2006/ole">
                <mc:AlternateContent xmlns:mc="http://schemas.openxmlformats.org/markup-compatibility/2006">
                  <mc:Choice xmlns:v="urn:schemas-microsoft-com:vml" Requires="v">
                    <p:oleObj spid="_x0000_s16390" name="Equation" r:id="rId11" imgW="3048000" imgH="4267200" progId="Equation.3">
                      <p:embed/>
                    </p:oleObj>
                  </mc:Choice>
                  <mc:Fallback>
                    <p:oleObj name="Equation" r:id="rId11" imgW="3048000" imgH="4267200" progId="Equation.3">
                      <p:embed/>
                      <p:pic>
                        <p:nvPicPr>
                          <p:cNvPr id="0" name="Object 8"/>
                          <p:cNvPicPr>
                            <a:picLocks noChangeAspect="1"/>
                          </p:cNvPicPr>
                          <p:nvPr/>
                        </p:nvPicPr>
                        <p:blipFill>
                          <a:blip r:embed="rId12"/>
                          <a:stretch>
                            <a:fillRect/>
                          </a:stretch>
                        </p:blipFill>
                        <p:spPr>
                          <a:xfrm>
                            <a:off x="2784" y="3360"/>
                            <a:ext cx="241" cy="341"/>
                          </a:xfrm>
                          <a:prstGeom prst="rect">
                            <a:avLst/>
                          </a:prstGeom>
                          <a:noFill/>
                          <a:ln w="9525">
                            <a:noFill/>
                          </a:ln>
                        </p:spPr>
                      </p:pic>
                    </p:oleObj>
                  </mc:Fallback>
                </mc:AlternateContent>
              </a:graphicData>
            </a:graphic>
          </p:graphicFrame>
        </p:grpSp>
      </p:grpSp>
      <p:grpSp>
        <p:nvGrpSpPr>
          <p:cNvPr id="5" name="Group 14"/>
          <p:cNvGrpSpPr/>
          <p:nvPr/>
        </p:nvGrpSpPr>
        <p:grpSpPr bwMode="auto">
          <a:xfrm>
            <a:off x="457200" y="3917950"/>
            <a:ext cx="1981200" cy="1143000"/>
            <a:chOff x="432" y="1488"/>
            <a:chExt cx="1248" cy="720"/>
          </a:xfrm>
        </p:grpSpPr>
        <p:sp>
          <p:nvSpPr>
            <p:cNvPr id="12341" name="AutoShape 15"/>
            <p:cNvSpPr>
              <a:spLocks noChangeArrowheads="1"/>
            </p:cNvSpPr>
            <p:nvPr/>
          </p:nvSpPr>
          <p:spPr bwMode="auto">
            <a:xfrm>
              <a:off x="432" y="1488"/>
              <a:ext cx="960" cy="720"/>
            </a:xfrm>
            <a:prstGeom prst="irregularSeal1">
              <a:avLst/>
            </a:prstGeom>
            <a:solidFill>
              <a:srgbClr val="FFDDFF"/>
            </a:solidFill>
            <a:ln w="19050">
              <a:solidFill>
                <a:srgbClr val="FF0000"/>
              </a:solidFill>
              <a:miter lim="800000"/>
            </a:ln>
          </p:spPr>
          <p:txBody>
            <a:bodyPr wrap="none" anchor="ctr"/>
            <a:lstStyle/>
            <a:p>
              <a:endParaRPr lang="zh-CN" altLang="en-US"/>
            </a:p>
          </p:txBody>
        </p:sp>
        <p:sp>
          <p:nvSpPr>
            <p:cNvPr id="12342" name="Rectangle 16"/>
            <p:cNvSpPr>
              <a:spLocks noChangeArrowheads="1"/>
            </p:cNvSpPr>
            <p:nvPr/>
          </p:nvSpPr>
          <p:spPr bwMode="auto">
            <a:xfrm>
              <a:off x="628" y="1632"/>
              <a:ext cx="1052" cy="327"/>
            </a:xfrm>
            <a:prstGeom prst="rect">
              <a:avLst/>
            </a:prstGeom>
            <a:noFill/>
            <a:ln w="9525">
              <a:noFill/>
              <a:miter lim="800000"/>
            </a:ln>
          </p:spPr>
          <p:txBody>
            <a:bodyPr>
              <a:spAutoFit/>
            </a:bodyPr>
            <a:lstStyle/>
            <a:p>
              <a:r>
                <a:rPr lang="zh-CN" altLang="en-US" sz="2800" b="1">
                  <a:solidFill>
                    <a:srgbClr val="000000"/>
                  </a:solidFill>
                </a:rPr>
                <a:t>注意</a:t>
              </a:r>
              <a:endParaRPr lang="zh-CN" altLang="en-US" sz="2800" b="1">
                <a:solidFill>
                  <a:srgbClr val="000000"/>
                </a:solidFill>
              </a:endParaRPr>
            </a:p>
          </p:txBody>
        </p:sp>
      </p:grpSp>
      <p:grpSp>
        <p:nvGrpSpPr>
          <p:cNvPr id="6" name="Group 17"/>
          <p:cNvGrpSpPr/>
          <p:nvPr/>
        </p:nvGrpSpPr>
        <p:grpSpPr bwMode="auto">
          <a:xfrm>
            <a:off x="762000" y="960438"/>
            <a:ext cx="3581400" cy="2316162"/>
            <a:chOff x="240" y="984"/>
            <a:chExt cx="2640" cy="1752"/>
          </a:xfrm>
        </p:grpSpPr>
        <p:grpSp>
          <p:nvGrpSpPr>
            <p:cNvPr id="7" name="Group 18"/>
            <p:cNvGrpSpPr/>
            <p:nvPr/>
          </p:nvGrpSpPr>
          <p:grpSpPr bwMode="auto">
            <a:xfrm>
              <a:off x="240" y="1056"/>
              <a:ext cx="2640" cy="1680"/>
              <a:chOff x="240" y="1056"/>
              <a:chExt cx="2640" cy="1680"/>
            </a:xfrm>
          </p:grpSpPr>
          <p:grpSp>
            <p:nvGrpSpPr>
              <p:cNvPr id="8" name="Group 19"/>
              <p:cNvGrpSpPr/>
              <p:nvPr/>
            </p:nvGrpSpPr>
            <p:grpSpPr bwMode="auto">
              <a:xfrm>
                <a:off x="240" y="1056"/>
                <a:ext cx="2640" cy="1680"/>
                <a:chOff x="240" y="1056"/>
                <a:chExt cx="2640" cy="1680"/>
              </a:xfrm>
            </p:grpSpPr>
            <p:sp>
              <p:nvSpPr>
                <p:cNvPr id="12334" name="Rectangle 20"/>
                <p:cNvSpPr>
                  <a:spLocks noChangeArrowheads="1"/>
                </p:cNvSpPr>
                <p:nvPr/>
              </p:nvSpPr>
              <p:spPr bwMode="auto">
                <a:xfrm>
                  <a:off x="240" y="1056"/>
                  <a:ext cx="2592" cy="1680"/>
                </a:xfrm>
                <a:prstGeom prst="rect">
                  <a:avLst/>
                </a:prstGeom>
                <a:solidFill>
                  <a:schemeClr val="bg1"/>
                </a:solidFill>
                <a:ln w="9525">
                  <a:solidFill>
                    <a:schemeClr val="tx2"/>
                  </a:solidFill>
                  <a:miter lim="800000"/>
                </a:ln>
              </p:spPr>
              <p:txBody>
                <a:bodyPr wrap="none" anchor="ctr"/>
                <a:lstStyle/>
                <a:p>
                  <a:endParaRPr lang="zh-CN" altLang="en-US"/>
                </a:p>
              </p:txBody>
            </p:sp>
            <p:sp>
              <p:nvSpPr>
                <p:cNvPr id="12335" name="Rectangle 21" descr="横虚线"/>
                <p:cNvSpPr>
                  <a:spLocks noChangeArrowheads="1"/>
                </p:cNvSpPr>
                <p:nvPr/>
              </p:nvSpPr>
              <p:spPr bwMode="auto">
                <a:xfrm>
                  <a:off x="336" y="2112"/>
                  <a:ext cx="2016" cy="528"/>
                </a:xfrm>
                <a:prstGeom prst="rect">
                  <a:avLst/>
                </a:prstGeom>
                <a:pattFill prst="dashHorz">
                  <a:fgClr>
                    <a:srgbClr val="12D4EE"/>
                  </a:fgClr>
                  <a:bgClr>
                    <a:srgbClr val="FFFFFF"/>
                  </a:bgClr>
                </a:pattFill>
                <a:ln w="12700">
                  <a:solidFill>
                    <a:schemeClr val="tx2"/>
                  </a:solidFill>
                  <a:miter lim="800000"/>
                </a:ln>
              </p:spPr>
              <p:txBody>
                <a:bodyPr wrap="none" anchor="ctr"/>
                <a:lstStyle/>
                <a:p>
                  <a:endParaRPr lang="zh-CN" altLang="en-US"/>
                </a:p>
              </p:txBody>
            </p:sp>
            <p:sp>
              <p:nvSpPr>
                <p:cNvPr id="12336" name="AutoShape 22"/>
                <p:cNvSpPr>
                  <a:spLocks noChangeArrowheads="1"/>
                </p:cNvSpPr>
                <p:nvPr/>
              </p:nvSpPr>
              <p:spPr bwMode="auto">
                <a:xfrm>
                  <a:off x="2208" y="1920"/>
                  <a:ext cx="96" cy="192"/>
                </a:xfrm>
                <a:prstGeom prst="roundRect">
                  <a:avLst>
                    <a:gd name="adj" fmla="val 16667"/>
                  </a:avLst>
                </a:prstGeom>
                <a:gradFill rotWithShape="0">
                  <a:gsLst>
                    <a:gs pos="0">
                      <a:srgbClr val="B8C2DA"/>
                    </a:gs>
                    <a:gs pos="50000">
                      <a:srgbClr val="7A8190"/>
                    </a:gs>
                    <a:gs pos="100000">
                      <a:srgbClr val="B8C2DA"/>
                    </a:gs>
                  </a:gsLst>
                  <a:lin ang="0" scaled="1"/>
                </a:gradFill>
                <a:ln w="9525">
                  <a:solidFill>
                    <a:srgbClr val="000000"/>
                  </a:solidFill>
                  <a:round/>
                </a:ln>
              </p:spPr>
              <p:txBody>
                <a:bodyPr wrap="none" anchor="ctr"/>
                <a:lstStyle/>
                <a:p>
                  <a:endParaRPr lang="zh-CN" altLang="en-US"/>
                </a:p>
              </p:txBody>
            </p:sp>
            <p:sp>
              <p:nvSpPr>
                <p:cNvPr id="12337" name="Text Box 23"/>
                <p:cNvSpPr txBox="1">
                  <a:spLocks noChangeArrowheads="1"/>
                </p:cNvSpPr>
                <p:nvPr/>
              </p:nvSpPr>
              <p:spPr bwMode="auto">
                <a:xfrm>
                  <a:off x="1345" y="2060"/>
                  <a:ext cx="671" cy="393"/>
                </a:xfrm>
                <a:prstGeom prst="rect">
                  <a:avLst/>
                </a:prstGeom>
                <a:noFill/>
                <a:ln w="9525">
                  <a:noFill/>
                  <a:miter lim="800000"/>
                </a:ln>
              </p:spPr>
              <p:txBody>
                <a:bodyPr anchor="ctr">
                  <a:spAutoFit/>
                </a:bodyPr>
                <a:lstStyle/>
                <a:p>
                  <a:pPr algn="ctr" fontAlgn="t">
                    <a:spcBef>
                      <a:spcPct val="50000"/>
                    </a:spcBef>
                  </a:pPr>
                  <a:r>
                    <a:rPr lang="en-US" altLang="zh-CN" sz="2800" i="1">
                      <a:solidFill>
                        <a:srgbClr val="000000"/>
                      </a:solidFill>
                      <a:latin typeface="Times New Roman" panose="02020503050405090304" pitchFamily="18" charset="0"/>
                    </a:rPr>
                    <a:t>A</a:t>
                  </a:r>
                  <a:endParaRPr lang="en-US" altLang="zh-CN" sz="2800" i="1">
                    <a:solidFill>
                      <a:srgbClr val="000000"/>
                    </a:solidFill>
                    <a:latin typeface="Times New Roman" panose="02020503050405090304" pitchFamily="18" charset="0"/>
                  </a:endParaRPr>
                </a:p>
              </p:txBody>
            </p:sp>
            <p:sp>
              <p:nvSpPr>
                <p:cNvPr id="12338" name="Text Box 24"/>
                <p:cNvSpPr txBox="1">
                  <a:spLocks noChangeArrowheads="1"/>
                </p:cNvSpPr>
                <p:nvPr/>
              </p:nvSpPr>
              <p:spPr bwMode="auto">
                <a:xfrm>
                  <a:off x="2135" y="1359"/>
                  <a:ext cx="745" cy="392"/>
                </a:xfrm>
                <a:prstGeom prst="rect">
                  <a:avLst/>
                </a:prstGeom>
                <a:noFill/>
                <a:ln w="9525">
                  <a:noFill/>
                  <a:miter lim="800000"/>
                </a:ln>
              </p:spPr>
              <p:txBody>
                <a:bodyPr anchor="ctr">
                  <a:spAutoFit/>
                </a:bodyPr>
                <a:lstStyle/>
                <a:p>
                  <a:pPr fontAlgn="t">
                    <a:spcBef>
                      <a:spcPct val="50000"/>
                    </a:spcBef>
                  </a:pPr>
                  <a:r>
                    <a:rPr lang="en-US" altLang="zh-CN" sz="2800" i="1">
                      <a:solidFill>
                        <a:srgbClr val="000000"/>
                      </a:solidFill>
                      <a:latin typeface="Times New Roman" panose="02020503050405090304" pitchFamily="18" charset="0"/>
                    </a:rPr>
                    <a:t>C</a:t>
                  </a:r>
                  <a:endParaRPr lang="en-US" altLang="zh-CN" sz="2800" i="1">
                    <a:solidFill>
                      <a:srgbClr val="000000"/>
                    </a:solidFill>
                    <a:latin typeface="Times New Roman" panose="02020503050405090304" pitchFamily="18" charset="0"/>
                  </a:endParaRPr>
                </a:p>
              </p:txBody>
            </p:sp>
            <p:sp>
              <p:nvSpPr>
                <p:cNvPr id="12339" name="Line 25"/>
                <p:cNvSpPr>
                  <a:spLocks noChangeShapeType="1"/>
                </p:cNvSpPr>
                <p:nvPr/>
              </p:nvSpPr>
              <p:spPr bwMode="auto">
                <a:xfrm>
                  <a:off x="2496" y="1872"/>
                  <a:ext cx="0" cy="240"/>
                </a:xfrm>
                <a:prstGeom prst="line">
                  <a:avLst/>
                </a:prstGeom>
                <a:noFill/>
                <a:ln w="19050">
                  <a:solidFill>
                    <a:srgbClr val="FF3399"/>
                  </a:solidFill>
                  <a:prstDash val="dash"/>
                  <a:round/>
                  <a:headEnd type="triangle" w="sm" len="lg"/>
                  <a:tailEnd type="triangle" w="sm" len="lg"/>
                </a:ln>
              </p:spPr>
              <p:txBody>
                <a:bodyPr wrap="none" anchor="ctr"/>
                <a:lstStyle/>
                <a:p>
                  <a:endParaRPr lang="zh-CN" altLang="en-US"/>
                </a:p>
              </p:txBody>
            </p:sp>
            <p:graphicFrame>
              <p:nvGraphicFramePr>
                <p:cNvPr id="12296" name="Object 6"/>
                <p:cNvGraphicFramePr>
                  <a:graphicFrameLocks noChangeAspect="1"/>
                </p:cNvGraphicFramePr>
                <p:nvPr/>
              </p:nvGraphicFramePr>
              <p:xfrm>
                <a:off x="2520" y="1872"/>
                <a:ext cx="168" cy="240"/>
              </p:xfrm>
              <a:graphic>
                <a:graphicData uri="http://schemas.openxmlformats.org/presentationml/2006/ole">
                  <mc:AlternateContent xmlns:mc="http://schemas.openxmlformats.org/markup-compatibility/2006">
                    <mc:Choice xmlns:v="urn:schemas-microsoft-com:vml" Requires="v">
                      <p:oleObj spid="_x0000_s16391" name="Equation" r:id="rId13" imgW="4267200" imgH="6096000" progId="Equation.3">
                        <p:embed/>
                      </p:oleObj>
                    </mc:Choice>
                    <mc:Fallback>
                      <p:oleObj name="Equation" r:id="rId13" imgW="4267200" imgH="6096000" progId="Equation.3">
                        <p:embed/>
                        <p:pic>
                          <p:nvPicPr>
                            <p:cNvPr id="0" name="Object 6"/>
                            <p:cNvPicPr preferRelativeResize="0">
                              <a:picLocks noChangeAspect="1"/>
                            </p:cNvPicPr>
                            <p:nvPr/>
                          </p:nvPicPr>
                          <p:blipFill>
                            <a:blip r:embed="rId14"/>
                            <a:stretch>
                              <a:fillRect/>
                            </a:stretch>
                          </p:blipFill>
                          <p:spPr>
                            <a:xfrm>
                              <a:off x="2520" y="1872"/>
                              <a:ext cx="168" cy="240"/>
                            </a:xfrm>
                            <a:prstGeom prst="rect">
                              <a:avLst/>
                            </a:prstGeom>
                            <a:noFill/>
                            <a:ln w="9525">
                              <a:noFill/>
                            </a:ln>
                          </p:spPr>
                        </p:pic>
                      </p:oleObj>
                    </mc:Fallback>
                  </mc:AlternateContent>
                </a:graphicData>
              </a:graphic>
            </p:graphicFrame>
            <p:sp>
              <p:nvSpPr>
                <p:cNvPr id="28699" name="AutoShape 27"/>
                <p:cNvSpPr>
                  <a:spLocks noChangeArrowheads="1"/>
                </p:cNvSpPr>
                <p:nvPr/>
              </p:nvSpPr>
              <p:spPr bwMode="auto">
                <a:xfrm rot="-9398369">
                  <a:off x="2064" y="1632"/>
                  <a:ext cx="190" cy="365"/>
                </a:xfrm>
                <a:prstGeom prst="moon">
                  <a:avLst>
                    <a:gd name="adj" fmla="val 45208"/>
                  </a:avLst>
                </a:prstGeom>
                <a:gradFill rotWithShape="0">
                  <a:gsLst>
                    <a:gs pos="0">
                      <a:schemeClr val="tx1"/>
                    </a:gs>
                    <a:gs pos="50000">
                      <a:schemeClr val="bg1"/>
                    </a:gs>
                    <a:gs pos="100000">
                      <a:schemeClr val="tx1"/>
                    </a:gs>
                  </a:gsLst>
                  <a:lin ang="0" scaled="1"/>
                </a:gradFill>
                <a:ln w="9525">
                  <a:solidFill>
                    <a:srgbClr val="000000"/>
                  </a:solidFill>
                  <a:miter lim="800000"/>
                </a:ln>
                <a:effectLst/>
              </p:spPr>
              <p:txBody>
                <a:bodyPr wrap="none" anchor="ctr"/>
                <a:lstStyle/>
                <a:p>
                  <a:pPr>
                    <a:defRPr/>
                  </a:pPr>
                  <a:endParaRPr lang="zh-CN" altLang="en-US"/>
                </a:p>
              </p:txBody>
            </p:sp>
          </p:grpSp>
          <p:sp>
            <p:nvSpPr>
              <p:cNvPr id="12332" name="Line 28"/>
              <p:cNvSpPr>
                <a:spLocks noChangeShapeType="1"/>
              </p:cNvSpPr>
              <p:nvPr/>
            </p:nvSpPr>
            <p:spPr bwMode="auto">
              <a:xfrm>
                <a:off x="2160" y="1872"/>
                <a:ext cx="576" cy="0"/>
              </a:xfrm>
              <a:prstGeom prst="line">
                <a:avLst/>
              </a:prstGeom>
              <a:noFill/>
              <a:ln w="19050">
                <a:solidFill>
                  <a:srgbClr val="000000"/>
                </a:solidFill>
                <a:prstDash val="dash"/>
                <a:round/>
                <a:headEnd type="none" w="sm" len="lg"/>
                <a:tailEnd type="none" w="sm" len="lg"/>
              </a:ln>
            </p:spPr>
            <p:txBody>
              <a:bodyPr wrap="none" anchor="ctr"/>
              <a:lstStyle/>
              <a:p>
                <a:endParaRPr lang="zh-CN" altLang="en-US"/>
              </a:p>
            </p:txBody>
          </p:sp>
          <p:sp>
            <p:nvSpPr>
              <p:cNvPr id="12333" name="Line 29"/>
              <p:cNvSpPr>
                <a:spLocks noChangeShapeType="1"/>
              </p:cNvSpPr>
              <p:nvPr/>
            </p:nvSpPr>
            <p:spPr bwMode="auto">
              <a:xfrm>
                <a:off x="2160" y="2112"/>
                <a:ext cx="576" cy="0"/>
              </a:xfrm>
              <a:prstGeom prst="line">
                <a:avLst/>
              </a:prstGeom>
              <a:noFill/>
              <a:ln w="19050">
                <a:solidFill>
                  <a:srgbClr val="000000"/>
                </a:solidFill>
                <a:prstDash val="dash"/>
                <a:round/>
                <a:headEnd type="none" w="sm" len="lg"/>
                <a:tailEnd type="none" w="sm" len="lg"/>
              </a:ln>
            </p:spPr>
            <p:txBody>
              <a:bodyPr wrap="none" anchor="ctr"/>
              <a:lstStyle/>
              <a:p>
                <a:endParaRPr lang="zh-CN" altLang="en-US"/>
              </a:p>
            </p:txBody>
          </p:sp>
        </p:grpSp>
        <p:grpSp>
          <p:nvGrpSpPr>
            <p:cNvPr id="9" name="Group 30"/>
            <p:cNvGrpSpPr/>
            <p:nvPr/>
          </p:nvGrpSpPr>
          <p:grpSpPr bwMode="auto">
            <a:xfrm>
              <a:off x="1488" y="1246"/>
              <a:ext cx="816" cy="866"/>
              <a:chOff x="1680" y="2350"/>
              <a:chExt cx="816" cy="866"/>
            </a:xfrm>
          </p:grpSpPr>
          <p:sp>
            <p:nvSpPr>
              <p:cNvPr id="12329" name="Line 31"/>
              <p:cNvSpPr>
                <a:spLocks noChangeShapeType="1"/>
              </p:cNvSpPr>
              <p:nvPr/>
            </p:nvSpPr>
            <p:spPr bwMode="auto">
              <a:xfrm flipV="1">
                <a:off x="1680" y="2736"/>
                <a:ext cx="192" cy="480"/>
              </a:xfrm>
              <a:prstGeom prst="line">
                <a:avLst/>
              </a:prstGeom>
              <a:noFill/>
              <a:ln w="19050">
                <a:solidFill>
                  <a:srgbClr val="FF3399"/>
                </a:solidFill>
                <a:prstDash val="dash"/>
                <a:round/>
                <a:headEnd type="none" w="sm" len="lg"/>
                <a:tailEnd type="none" w="sm" len="lg"/>
              </a:ln>
            </p:spPr>
            <p:txBody>
              <a:bodyPr wrap="none" anchor="ctr"/>
              <a:lstStyle/>
              <a:p>
                <a:endParaRPr lang="zh-CN" altLang="en-US"/>
              </a:p>
            </p:txBody>
          </p:sp>
          <p:sp>
            <p:nvSpPr>
              <p:cNvPr id="12330" name="Text Box 32"/>
              <p:cNvSpPr txBox="1">
                <a:spLocks noChangeArrowheads="1"/>
              </p:cNvSpPr>
              <p:nvPr/>
            </p:nvSpPr>
            <p:spPr bwMode="auto">
              <a:xfrm>
                <a:off x="1773" y="2350"/>
                <a:ext cx="723" cy="392"/>
              </a:xfrm>
              <a:prstGeom prst="rect">
                <a:avLst/>
              </a:prstGeom>
              <a:noFill/>
              <a:ln w="9525">
                <a:noFill/>
                <a:miter lim="800000"/>
              </a:ln>
            </p:spPr>
            <p:txBody>
              <a:bodyPr anchor="ctr">
                <a:spAutoFit/>
              </a:bodyPr>
              <a:lstStyle/>
              <a:p>
                <a:pPr fontAlgn="t">
                  <a:spcBef>
                    <a:spcPct val="50000"/>
                  </a:spcBef>
                </a:pPr>
                <a:r>
                  <a:rPr lang="en-US" altLang="zh-CN" sz="2800" i="1">
                    <a:solidFill>
                      <a:srgbClr val="000000"/>
                    </a:solidFill>
                    <a:latin typeface="Times New Roman" panose="02020503050405090304" pitchFamily="18" charset="0"/>
                  </a:rPr>
                  <a:t>B</a:t>
                </a:r>
                <a:endParaRPr lang="en-US" altLang="zh-CN" sz="2800" i="1">
                  <a:solidFill>
                    <a:srgbClr val="000000"/>
                  </a:solidFill>
                  <a:latin typeface="Times New Roman" panose="02020503050405090304" pitchFamily="18" charset="0"/>
                </a:endParaRPr>
              </a:p>
            </p:txBody>
          </p:sp>
        </p:grpSp>
        <p:sp>
          <p:nvSpPr>
            <p:cNvPr id="12309" name="Line 33"/>
            <p:cNvSpPr>
              <a:spLocks noChangeShapeType="1"/>
            </p:cNvSpPr>
            <p:nvPr/>
          </p:nvSpPr>
          <p:spPr bwMode="auto">
            <a:xfrm flipV="1">
              <a:off x="1728" y="1824"/>
              <a:ext cx="432" cy="192"/>
            </a:xfrm>
            <a:prstGeom prst="line">
              <a:avLst/>
            </a:prstGeom>
            <a:noFill/>
            <a:ln w="28575">
              <a:solidFill>
                <a:srgbClr val="FF3399"/>
              </a:solidFill>
              <a:round/>
              <a:headEnd type="none" w="sm" len="lg"/>
              <a:tailEnd type="none" w="sm" len="lg"/>
            </a:ln>
          </p:spPr>
          <p:txBody>
            <a:bodyPr wrap="none" anchor="ctr"/>
            <a:lstStyle/>
            <a:p>
              <a:endParaRPr lang="zh-CN" altLang="en-US"/>
            </a:p>
          </p:txBody>
        </p:sp>
        <p:sp>
          <p:nvSpPr>
            <p:cNvPr id="12310" name="Rectangle 34"/>
            <p:cNvSpPr>
              <a:spLocks noChangeArrowheads="1"/>
            </p:cNvSpPr>
            <p:nvPr/>
          </p:nvSpPr>
          <p:spPr bwMode="auto">
            <a:xfrm rot="978494">
              <a:off x="2153" y="1877"/>
              <a:ext cx="149" cy="55"/>
            </a:xfrm>
            <a:prstGeom prst="rect">
              <a:avLst/>
            </a:prstGeom>
            <a:gradFill rotWithShape="0">
              <a:gsLst>
                <a:gs pos="0">
                  <a:srgbClr val="B8C2DA"/>
                </a:gs>
                <a:gs pos="50000">
                  <a:srgbClr val="7A8190"/>
                </a:gs>
                <a:gs pos="100000">
                  <a:srgbClr val="B8C2DA"/>
                </a:gs>
              </a:gsLst>
              <a:lin ang="0" scaled="1"/>
            </a:gradFill>
            <a:ln w="9525">
              <a:solidFill>
                <a:srgbClr val="000000"/>
              </a:solidFill>
              <a:miter lim="800000"/>
            </a:ln>
          </p:spPr>
          <p:txBody>
            <a:bodyPr wrap="none" anchor="ctr"/>
            <a:lstStyle/>
            <a:p>
              <a:endParaRPr lang="zh-CN" altLang="en-US"/>
            </a:p>
          </p:txBody>
        </p:sp>
        <p:grpSp>
          <p:nvGrpSpPr>
            <p:cNvPr id="10" name="Group 35"/>
            <p:cNvGrpSpPr/>
            <p:nvPr/>
          </p:nvGrpSpPr>
          <p:grpSpPr bwMode="auto">
            <a:xfrm>
              <a:off x="912" y="1930"/>
              <a:ext cx="1104" cy="182"/>
              <a:chOff x="1104" y="3034"/>
              <a:chExt cx="1104" cy="182"/>
            </a:xfrm>
          </p:grpSpPr>
          <p:sp>
            <p:nvSpPr>
              <p:cNvPr id="12327" name="Arc 36"/>
              <p:cNvSpPr/>
              <p:nvPr/>
            </p:nvSpPr>
            <p:spPr bwMode="auto">
              <a:xfrm>
                <a:off x="1920" y="3120"/>
                <a:ext cx="48" cy="96"/>
              </a:xfrm>
              <a:custGeom>
                <a:avLst/>
                <a:gdLst>
                  <a:gd name="T0" fmla="*/ 0 w 21600"/>
                  <a:gd name="T1" fmla="*/ 0 h 21600"/>
                  <a:gd name="T2" fmla="*/ 48 w 21600"/>
                  <a:gd name="T3" fmla="*/ 96 h 21600"/>
                  <a:gd name="T4" fmla="*/ 0 w 21600"/>
                  <a:gd name="T5" fmla="*/ 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8D1BFF"/>
                </a:solidFill>
                <a:round/>
                <a:headEnd type="none" w="sm" len="lg"/>
                <a:tailEnd type="none" w="sm" len="lg"/>
              </a:ln>
            </p:spPr>
            <p:txBody>
              <a:bodyPr wrap="none" anchor="ctr"/>
              <a:lstStyle/>
              <a:p>
                <a:endParaRPr lang="zh-CN" altLang="en-US"/>
              </a:p>
            </p:txBody>
          </p:sp>
          <p:sp>
            <p:nvSpPr>
              <p:cNvPr id="12328" name="Arc 37"/>
              <p:cNvSpPr/>
              <p:nvPr/>
            </p:nvSpPr>
            <p:spPr bwMode="auto">
              <a:xfrm flipH="1">
                <a:off x="1440" y="3127"/>
                <a:ext cx="48" cy="89"/>
              </a:xfrm>
              <a:custGeom>
                <a:avLst/>
                <a:gdLst>
                  <a:gd name="T0" fmla="*/ 18 w 21600"/>
                  <a:gd name="T1" fmla="*/ 0 h 20055"/>
                  <a:gd name="T2" fmla="*/ 48 w 21600"/>
                  <a:gd name="T3" fmla="*/ 89 h 20055"/>
                  <a:gd name="T4" fmla="*/ 0 w 21600"/>
                  <a:gd name="T5" fmla="*/ 89 h 20055"/>
                  <a:gd name="T6" fmla="*/ 0 60000 65536"/>
                  <a:gd name="T7" fmla="*/ 0 60000 65536"/>
                  <a:gd name="T8" fmla="*/ 0 60000 65536"/>
                  <a:gd name="T9" fmla="*/ 0 w 21600"/>
                  <a:gd name="T10" fmla="*/ 0 h 20055"/>
                  <a:gd name="T11" fmla="*/ 21600 w 21600"/>
                  <a:gd name="T12" fmla="*/ 20055 h 20055"/>
                </a:gdLst>
                <a:ahLst/>
                <a:cxnLst>
                  <a:cxn ang="T6">
                    <a:pos x="T0" y="T1"/>
                  </a:cxn>
                  <a:cxn ang="T7">
                    <a:pos x="T2" y="T3"/>
                  </a:cxn>
                  <a:cxn ang="T8">
                    <a:pos x="T4" y="T5"/>
                  </a:cxn>
                </a:cxnLst>
                <a:rect l="T9" t="T10" r="T11" b="T12"/>
                <a:pathLst>
                  <a:path w="21600" h="20055" fill="none" extrusionOk="0">
                    <a:moveTo>
                      <a:pt x="8022" y="-1"/>
                    </a:moveTo>
                    <a:cubicBezTo>
                      <a:pt x="16222" y="3280"/>
                      <a:pt x="21600" y="11222"/>
                      <a:pt x="21600" y="20055"/>
                    </a:cubicBezTo>
                  </a:path>
                  <a:path w="21600" h="20055" stroke="0" extrusionOk="0">
                    <a:moveTo>
                      <a:pt x="8022" y="-1"/>
                    </a:moveTo>
                    <a:cubicBezTo>
                      <a:pt x="16222" y="3280"/>
                      <a:pt x="21600" y="11222"/>
                      <a:pt x="21600" y="20055"/>
                    </a:cubicBezTo>
                    <a:lnTo>
                      <a:pt x="0" y="20055"/>
                    </a:lnTo>
                    <a:close/>
                  </a:path>
                </a:pathLst>
              </a:custGeom>
              <a:noFill/>
              <a:ln w="28575">
                <a:solidFill>
                  <a:srgbClr val="8D1BFF"/>
                </a:solidFill>
                <a:round/>
                <a:headEnd type="none" w="sm" len="lg"/>
                <a:tailEnd type="none" w="sm" len="lg"/>
              </a:ln>
            </p:spPr>
            <p:txBody>
              <a:bodyPr wrap="none" anchor="ctr"/>
              <a:lstStyle/>
              <a:p>
                <a:endParaRPr lang="zh-CN" altLang="en-US"/>
              </a:p>
            </p:txBody>
          </p:sp>
          <p:graphicFrame>
            <p:nvGraphicFramePr>
              <p:cNvPr id="12294" name="Object 4"/>
              <p:cNvGraphicFramePr>
                <a:graphicFrameLocks noChangeAspect="1"/>
              </p:cNvGraphicFramePr>
              <p:nvPr/>
            </p:nvGraphicFramePr>
            <p:xfrm>
              <a:off x="2016" y="3034"/>
              <a:ext cx="192" cy="182"/>
            </p:xfrm>
            <a:graphic>
              <a:graphicData uri="http://schemas.openxmlformats.org/presentationml/2006/ole">
                <mc:AlternateContent xmlns:mc="http://schemas.openxmlformats.org/markup-compatibility/2006">
                  <mc:Choice xmlns:v="urn:schemas-microsoft-com:vml" Requires="v">
                    <p:oleObj spid="_x0000_s16392" name="公式" r:id="rId15" imgW="4876800" imgH="4572000" progId="Equation.3">
                      <p:embed/>
                    </p:oleObj>
                  </mc:Choice>
                  <mc:Fallback>
                    <p:oleObj name="公式" r:id="rId15" imgW="4876800" imgH="4572000" progId="Equation.3">
                      <p:embed/>
                      <p:pic>
                        <p:nvPicPr>
                          <p:cNvPr id="0" name="Object 4"/>
                          <p:cNvPicPr preferRelativeResize="0">
                            <a:picLocks noChangeAspect="1"/>
                          </p:cNvPicPr>
                          <p:nvPr/>
                        </p:nvPicPr>
                        <p:blipFill>
                          <a:blip r:embed="rId16"/>
                          <a:stretch>
                            <a:fillRect/>
                          </a:stretch>
                        </p:blipFill>
                        <p:spPr>
                          <a:xfrm>
                            <a:off x="2016" y="3034"/>
                            <a:ext cx="192" cy="182"/>
                          </a:xfrm>
                          <a:prstGeom prst="rect">
                            <a:avLst/>
                          </a:prstGeom>
                          <a:noFill/>
                          <a:ln w="9525">
                            <a:noFill/>
                          </a:ln>
                        </p:spPr>
                      </p:pic>
                    </p:oleObj>
                  </mc:Fallback>
                </mc:AlternateContent>
              </a:graphicData>
            </a:graphic>
          </p:graphicFrame>
          <p:graphicFrame>
            <p:nvGraphicFramePr>
              <p:cNvPr id="12295" name="Object 5"/>
              <p:cNvGraphicFramePr>
                <a:graphicFrameLocks noChangeAspect="1"/>
              </p:cNvGraphicFramePr>
              <p:nvPr/>
            </p:nvGraphicFramePr>
            <p:xfrm>
              <a:off x="1104" y="3034"/>
              <a:ext cx="192" cy="182"/>
            </p:xfrm>
            <a:graphic>
              <a:graphicData uri="http://schemas.openxmlformats.org/presentationml/2006/ole">
                <mc:AlternateContent xmlns:mc="http://schemas.openxmlformats.org/markup-compatibility/2006">
                  <mc:Choice xmlns:v="urn:schemas-microsoft-com:vml" Requires="v">
                    <p:oleObj spid="_x0000_s16393" name="公式" r:id="rId17" imgW="4876800" imgH="4572000" progId="Equation.3">
                      <p:embed/>
                    </p:oleObj>
                  </mc:Choice>
                  <mc:Fallback>
                    <p:oleObj name="公式" r:id="rId17" imgW="4876800" imgH="4572000" progId="Equation.3">
                      <p:embed/>
                      <p:pic>
                        <p:nvPicPr>
                          <p:cNvPr id="0" name="Object 5"/>
                          <p:cNvPicPr preferRelativeResize="0">
                            <a:picLocks noChangeAspect="1"/>
                          </p:cNvPicPr>
                          <p:nvPr/>
                        </p:nvPicPr>
                        <p:blipFill>
                          <a:blip r:embed="rId16"/>
                          <a:stretch>
                            <a:fillRect/>
                          </a:stretch>
                        </p:blipFill>
                        <p:spPr>
                          <a:xfrm>
                            <a:off x="1104" y="3034"/>
                            <a:ext cx="192" cy="182"/>
                          </a:xfrm>
                          <a:prstGeom prst="rect">
                            <a:avLst/>
                          </a:prstGeom>
                          <a:noFill/>
                          <a:ln w="9525">
                            <a:noFill/>
                          </a:ln>
                        </p:spPr>
                      </p:pic>
                    </p:oleObj>
                  </mc:Fallback>
                </mc:AlternateContent>
              </a:graphicData>
            </a:graphic>
          </p:graphicFrame>
        </p:grpSp>
        <p:grpSp>
          <p:nvGrpSpPr>
            <p:cNvPr id="11" name="Group 40"/>
            <p:cNvGrpSpPr/>
            <p:nvPr/>
          </p:nvGrpSpPr>
          <p:grpSpPr bwMode="auto">
            <a:xfrm>
              <a:off x="1632" y="1680"/>
              <a:ext cx="336" cy="240"/>
              <a:chOff x="1824" y="2784"/>
              <a:chExt cx="336" cy="240"/>
            </a:xfrm>
          </p:grpSpPr>
          <p:sp>
            <p:nvSpPr>
              <p:cNvPr id="12326" name="Arc 41"/>
              <p:cNvSpPr/>
              <p:nvPr/>
            </p:nvSpPr>
            <p:spPr bwMode="auto">
              <a:xfrm rot="10800000" flipV="1">
                <a:off x="2112" y="2832"/>
                <a:ext cx="48" cy="192"/>
              </a:xfrm>
              <a:custGeom>
                <a:avLst/>
                <a:gdLst>
                  <a:gd name="T0" fmla="*/ 21 w 21600"/>
                  <a:gd name="T1" fmla="*/ 0 h 37989"/>
                  <a:gd name="T2" fmla="*/ 24 w 21600"/>
                  <a:gd name="T3" fmla="*/ 192 h 37989"/>
                  <a:gd name="T4" fmla="*/ 0 w 21600"/>
                  <a:gd name="T5" fmla="*/ 98 h 37989"/>
                  <a:gd name="T6" fmla="*/ 0 60000 65536"/>
                  <a:gd name="T7" fmla="*/ 0 60000 65536"/>
                  <a:gd name="T8" fmla="*/ 0 60000 65536"/>
                  <a:gd name="T9" fmla="*/ 0 w 21600"/>
                  <a:gd name="T10" fmla="*/ 0 h 37989"/>
                  <a:gd name="T11" fmla="*/ 21600 w 21600"/>
                  <a:gd name="T12" fmla="*/ 37989 h 37989"/>
                </a:gdLst>
                <a:ahLst/>
                <a:cxnLst>
                  <a:cxn ang="T6">
                    <a:pos x="T0" y="T1"/>
                  </a:cxn>
                  <a:cxn ang="T7">
                    <a:pos x="T2" y="T3"/>
                  </a:cxn>
                  <a:cxn ang="T8">
                    <a:pos x="T4" y="T5"/>
                  </a:cxn>
                </a:cxnLst>
                <a:rect l="T9" t="T10" r="T11" b="T12"/>
                <a:pathLst>
                  <a:path w="21600" h="37989" fill="none" extrusionOk="0">
                    <a:moveTo>
                      <a:pt x="9586" y="0"/>
                    </a:moveTo>
                    <a:cubicBezTo>
                      <a:pt x="16944" y="3644"/>
                      <a:pt x="21600" y="11145"/>
                      <a:pt x="21600" y="19356"/>
                    </a:cubicBezTo>
                    <a:cubicBezTo>
                      <a:pt x="21600" y="27020"/>
                      <a:pt x="17538" y="34111"/>
                      <a:pt x="10926" y="37988"/>
                    </a:cubicBezTo>
                  </a:path>
                  <a:path w="21600" h="37989" stroke="0" extrusionOk="0">
                    <a:moveTo>
                      <a:pt x="9586" y="0"/>
                    </a:moveTo>
                    <a:cubicBezTo>
                      <a:pt x="16944" y="3644"/>
                      <a:pt x="21600" y="11145"/>
                      <a:pt x="21600" y="19356"/>
                    </a:cubicBezTo>
                    <a:cubicBezTo>
                      <a:pt x="21600" y="27020"/>
                      <a:pt x="17538" y="34111"/>
                      <a:pt x="10926" y="37988"/>
                    </a:cubicBezTo>
                    <a:lnTo>
                      <a:pt x="0" y="19356"/>
                    </a:lnTo>
                    <a:close/>
                  </a:path>
                </a:pathLst>
              </a:custGeom>
              <a:noFill/>
              <a:ln w="28575">
                <a:solidFill>
                  <a:schemeClr val="tx2"/>
                </a:solidFill>
                <a:round/>
                <a:headEnd type="none" w="sm" len="lg"/>
                <a:tailEnd type="none" w="sm" len="lg"/>
              </a:ln>
            </p:spPr>
            <p:txBody>
              <a:bodyPr wrap="none" anchor="ctr"/>
              <a:lstStyle/>
              <a:p>
                <a:endParaRPr lang="zh-CN" altLang="en-US"/>
              </a:p>
            </p:txBody>
          </p:sp>
          <p:graphicFrame>
            <p:nvGraphicFramePr>
              <p:cNvPr id="12293" name="Object 3"/>
              <p:cNvGraphicFramePr>
                <a:graphicFrameLocks noChangeAspect="1"/>
              </p:cNvGraphicFramePr>
              <p:nvPr/>
            </p:nvGraphicFramePr>
            <p:xfrm>
              <a:off x="1824" y="2784"/>
              <a:ext cx="240" cy="224"/>
            </p:xfrm>
            <a:graphic>
              <a:graphicData uri="http://schemas.openxmlformats.org/presentationml/2006/ole">
                <mc:AlternateContent xmlns:mc="http://schemas.openxmlformats.org/markup-compatibility/2006">
                  <mc:Choice xmlns:v="urn:schemas-microsoft-com:vml" Requires="v">
                    <p:oleObj spid="_x0000_s16394" name="公式" r:id="rId18" imgW="7924800" imgH="5791200" progId="Equation.3">
                      <p:embed/>
                    </p:oleObj>
                  </mc:Choice>
                  <mc:Fallback>
                    <p:oleObj name="公式" r:id="rId18" imgW="7924800" imgH="5791200" progId="Equation.3">
                      <p:embed/>
                      <p:pic>
                        <p:nvPicPr>
                          <p:cNvPr id="0" name="Object 3"/>
                          <p:cNvPicPr preferRelativeResize="0">
                            <a:picLocks noChangeAspect="1"/>
                          </p:cNvPicPr>
                          <p:nvPr/>
                        </p:nvPicPr>
                        <p:blipFill>
                          <a:blip r:embed="rId19"/>
                          <a:stretch>
                            <a:fillRect/>
                          </a:stretch>
                        </p:blipFill>
                        <p:spPr>
                          <a:xfrm>
                            <a:off x="1824" y="2784"/>
                            <a:ext cx="240" cy="224"/>
                          </a:xfrm>
                          <a:prstGeom prst="rect">
                            <a:avLst/>
                          </a:prstGeom>
                          <a:noFill/>
                          <a:ln w="9525">
                            <a:noFill/>
                          </a:ln>
                        </p:spPr>
                      </p:pic>
                    </p:oleObj>
                  </mc:Fallback>
                </mc:AlternateContent>
              </a:graphicData>
            </a:graphic>
          </p:graphicFrame>
        </p:grpSp>
        <p:grpSp>
          <p:nvGrpSpPr>
            <p:cNvPr id="12" name="Group 43"/>
            <p:cNvGrpSpPr/>
            <p:nvPr/>
          </p:nvGrpSpPr>
          <p:grpSpPr bwMode="auto">
            <a:xfrm>
              <a:off x="384" y="1359"/>
              <a:ext cx="1776" cy="753"/>
              <a:chOff x="576" y="2463"/>
              <a:chExt cx="1776" cy="753"/>
            </a:xfrm>
          </p:grpSpPr>
          <p:sp>
            <p:nvSpPr>
              <p:cNvPr id="12322" name="Line 44"/>
              <p:cNvSpPr>
                <a:spLocks noChangeShapeType="1"/>
              </p:cNvSpPr>
              <p:nvPr/>
            </p:nvSpPr>
            <p:spPr bwMode="auto">
              <a:xfrm>
                <a:off x="672" y="2784"/>
                <a:ext cx="672" cy="288"/>
              </a:xfrm>
              <a:prstGeom prst="line">
                <a:avLst/>
              </a:prstGeom>
              <a:noFill/>
              <a:ln w="28575">
                <a:solidFill>
                  <a:srgbClr val="FF3399"/>
                </a:solidFill>
                <a:round/>
                <a:headEnd type="none" w="sm" len="lg"/>
                <a:tailEnd type="triangle" w="sm" len="lg"/>
              </a:ln>
            </p:spPr>
            <p:txBody>
              <a:bodyPr wrap="none" anchor="ctr"/>
              <a:lstStyle/>
              <a:p>
                <a:endParaRPr lang="zh-CN" altLang="en-US"/>
              </a:p>
            </p:txBody>
          </p:sp>
          <p:sp>
            <p:nvSpPr>
              <p:cNvPr id="12323" name="Line 45"/>
              <p:cNvSpPr>
                <a:spLocks noChangeShapeType="1"/>
              </p:cNvSpPr>
              <p:nvPr/>
            </p:nvSpPr>
            <p:spPr bwMode="auto">
              <a:xfrm>
                <a:off x="1104" y="2976"/>
                <a:ext cx="576" cy="240"/>
              </a:xfrm>
              <a:prstGeom prst="line">
                <a:avLst/>
              </a:prstGeom>
              <a:noFill/>
              <a:ln w="28575">
                <a:solidFill>
                  <a:srgbClr val="FF3399"/>
                </a:solidFill>
                <a:round/>
                <a:headEnd type="none" w="sm" len="lg"/>
                <a:tailEnd type="none" w="sm" len="lg"/>
              </a:ln>
            </p:spPr>
            <p:txBody>
              <a:bodyPr wrap="none" anchor="ctr"/>
              <a:lstStyle/>
              <a:p>
                <a:endParaRPr lang="zh-CN" altLang="en-US"/>
              </a:p>
            </p:txBody>
          </p:sp>
          <p:sp>
            <p:nvSpPr>
              <p:cNvPr id="12324" name="Line 46"/>
              <p:cNvSpPr>
                <a:spLocks noChangeShapeType="1"/>
              </p:cNvSpPr>
              <p:nvPr/>
            </p:nvSpPr>
            <p:spPr bwMode="auto">
              <a:xfrm flipV="1">
                <a:off x="1680" y="2928"/>
                <a:ext cx="672" cy="288"/>
              </a:xfrm>
              <a:prstGeom prst="line">
                <a:avLst/>
              </a:prstGeom>
              <a:noFill/>
              <a:ln w="28575">
                <a:solidFill>
                  <a:srgbClr val="FF0066"/>
                </a:solidFill>
                <a:round/>
                <a:headEnd type="none" w="sm" len="lg"/>
                <a:tailEnd type="triangle" w="sm" len="lg"/>
              </a:ln>
            </p:spPr>
            <p:txBody>
              <a:bodyPr wrap="none" anchor="ctr"/>
              <a:lstStyle/>
              <a:p>
                <a:endParaRPr lang="zh-CN" altLang="en-US"/>
              </a:p>
            </p:txBody>
          </p:sp>
          <p:sp>
            <p:nvSpPr>
              <p:cNvPr id="12325" name="Text Box 47"/>
              <p:cNvSpPr txBox="1">
                <a:spLocks noChangeArrowheads="1"/>
              </p:cNvSpPr>
              <p:nvPr/>
            </p:nvSpPr>
            <p:spPr bwMode="auto">
              <a:xfrm>
                <a:off x="576" y="2463"/>
                <a:ext cx="672" cy="392"/>
              </a:xfrm>
              <a:prstGeom prst="rect">
                <a:avLst/>
              </a:prstGeom>
              <a:noFill/>
              <a:ln w="9525">
                <a:noFill/>
                <a:miter lim="800000"/>
              </a:ln>
            </p:spPr>
            <p:txBody>
              <a:bodyPr anchor="ctr">
                <a:spAutoFit/>
              </a:bodyPr>
              <a:lstStyle/>
              <a:p>
                <a:pPr fontAlgn="t">
                  <a:spcBef>
                    <a:spcPct val="50000"/>
                  </a:spcBef>
                </a:pPr>
                <a:r>
                  <a:rPr lang="en-US" altLang="zh-CN" sz="2800">
                    <a:solidFill>
                      <a:srgbClr val="000000"/>
                    </a:solidFill>
                    <a:latin typeface="Times New Roman" panose="02020503050405090304" pitchFamily="18" charset="0"/>
                  </a:rPr>
                  <a:t>1</a:t>
                </a:r>
                <a:endParaRPr lang="en-US" altLang="zh-CN" sz="2800">
                  <a:solidFill>
                    <a:srgbClr val="000000"/>
                  </a:solidFill>
                  <a:latin typeface="Times New Roman" panose="02020503050405090304" pitchFamily="18" charset="0"/>
                </a:endParaRPr>
              </a:p>
            </p:txBody>
          </p:sp>
        </p:grpSp>
        <p:grpSp>
          <p:nvGrpSpPr>
            <p:cNvPr id="13" name="Group 48"/>
            <p:cNvGrpSpPr/>
            <p:nvPr/>
          </p:nvGrpSpPr>
          <p:grpSpPr bwMode="auto">
            <a:xfrm>
              <a:off x="588" y="984"/>
              <a:ext cx="1572" cy="840"/>
              <a:chOff x="780" y="2088"/>
              <a:chExt cx="1572" cy="840"/>
            </a:xfrm>
          </p:grpSpPr>
          <p:grpSp>
            <p:nvGrpSpPr>
              <p:cNvPr id="14" name="Group 49"/>
              <p:cNvGrpSpPr/>
              <p:nvPr/>
            </p:nvGrpSpPr>
            <p:grpSpPr bwMode="auto">
              <a:xfrm>
                <a:off x="1008" y="2352"/>
                <a:ext cx="1344" cy="576"/>
                <a:chOff x="864" y="2112"/>
                <a:chExt cx="1344" cy="576"/>
              </a:xfrm>
            </p:grpSpPr>
            <p:sp>
              <p:nvSpPr>
                <p:cNvPr id="12320" name="Line 50"/>
                <p:cNvSpPr>
                  <a:spLocks noChangeShapeType="1"/>
                </p:cNvSpPr>
                <p:nvPr/>
              </p:nvSpPr>
              <p:spPr bwMode="auto">
                <a:xfrm>
                  <a:off x="864" y="2112"/>
                  <a:ext cx="1344" cy="576"/>
                </a:xfrm>
                <a:prstGeom prst="line">
                  <a:avLst/>
                </a:prstGeom>
                <a:noFill/>
                <a:ln w="28575">
                  <a:solidFill>
                    <a:srgbClr val="0000FF"/>
                  </a:solidFill>
                  <a:round/>
                  <a:headEnd type="none" w="sm" len="lg"/>
                  <a:tailEnd type="none" w="sm" len="lg"/>
                </a:ln>
              </p:spPr>
              <p:txBody>
                <a:bodyPr wrap="none" anchor="ctr"/>
                <a:lstStyle/>
                <a:p>
                  <a:endParaRPr lang="zh-CN" altLang="en-US"/>
                </a:p>
              </p:txBody>
            </p:sp>
            <p:sp>
              <p:nvSpPr>
                <p:cNvPr id="12321" name="Line 51"/>
                <p:cNvSpPr>
                  <a:spLocks noChangeShapeType="1"/>
                </p:cNvSpPr>
                <p:nvPr/>
              </p:nvSpPr>
              <p:spPr bwMode="auto">
                <a:xfrm>
                  <a:off x="864" y="2112"/>
                  <a:ext cx="576" cy="240"/>
                </a:xfrm>
                <a:prstGeom prst="line">
                  <a:avLst/>
                </a:prstGeom>
                <a:noFill/>
                <a:ln w="28575">
                  <a:solidFill>
                    <a:srgbClr val="0000FF"/>
                  </a:solidFill>
                  <a:round/>
                  <a:headEnd type="none" w="sm" len="lg"/>
                  <a:tailEnd type="triangle" w="sm" len="lg"/>
                </a:ln>
              </p:spPr>
              <p:txBody>
                <a:bodyPr wrap="none" anchor="ctr"/>
                <a:lstStyle/>
                <a:p>
                  <a:endParaRPr lang="zh-CN" altLang="en-US"/>
                </a:p>
              </p:txBody>
            </p:sp>
          </p:grpSp>
          <p:sp>
            <p:nvSpPr>
              <p:cNvPr id="12319" name="Text Box 52"/>
              <p:cNvSpPr txBox="1">
                <a:spLocks noChangeArrowheads="1"/>
              </p:cNvSpPr>
              <p:nvPr/>
            </p:nvSpPr>
            <p:spPr bwMode="auto">
              <a:xfrm>
                <a:off x="780" y="2088"/>
                <a:ext cx="949" cy="393"/>
              </a:xfrm>
              <a:prstGeom prst="rect">
                <a:avLst/>
              </a:prstGeom>
              <a:noFill/>
              <a:ln w="9525">
                <a:noFill/>
                <a:miter lim="800000"/>
              </a:ln>
            </p:spPr>
            <p:txBody>
              <a:bodyPr anchor="ctr">
                <a:spAutoFit/>
              </a:bodyPr>
              <a:lstStyle/>
              <a:p>
                <a:pPr fontAlgn="t">
                  <a:spcBef>
                    <a:spcPct val="50000"/>
                  </a:spcBef>
                </a:pPr>
                <a:r>
                  <a:rPr lang="en-US" altLang="zh-CN" sz="2800">
                    <a:solidFill>
                      <a:srgbClr val="000000"/>
                    </a:solidFill>
                    <a:latin typeface="Times New Roman" panose="02020503050405090304" pitchFamily="18" charset="0"/>
                  </a:rPr>
                  <a:t>2</a:t>
                </a:r>
                <a:endParaRPr lang="en-US" altLang="zh-CN" sz="2800">
                  <a:solidFill>
                    <a:srgbClr val="000000"/>
                  </a:solidFill>
                  <a:latin typeface="Times New Roman" panose="02020503050405090304" pitchFamily="18" charset="0"/>
                </a:endParaRPr>
              </a:p>
            </p:txBody>
          </p:sp>
        </p:grpSp>
        <p:grpSp>
          <p:nvGrpSpPr>
            <p:cNvPr id="15" name="Group 53"/>
            <p:cNvGrpSpPr/>
            <p:nvPr/>
          </p:nvGrpSpPr>
          <p:grpSpPr bwMode="auto">
            <a:xfrm>
              <a:off x="1392" y="1536"/>
              <a:ext cx="192" cy="288"/>
              <a:chOff x="1584" y="2640"/>
              <a:chExt cx="192" cy="288"/>
            </a:xfrm>
          </p:grpSpPr>
          <p:sp>
            <p:nvSpPr>
              <p:cNvPr id="12316" name="Line 54"/>
              <p:cNvSpPr>
                <a:spLocks noChangeShapeType="1"/>
              </p:cNvSpPr>
              <p:nvPr/>
            </p:nvSpPr>
            <p:spPr bwMode="auto">
              <a:xfrm flipH="1">
                <a:off x="1584" y="2640"/>
                <a:ext cx="96" cy="192"/>
              </a:xfrm>
              <a:prstGeom prst="line">
                <a:avLst/>
              </a:prstGeom>
              <a:noFill/>
              <a:ln w="19050">
                <a:solidFill>
                  <a:schemeClr val="tx1"/>
                </a:solidFill>
                <a:round/>
              </a:ln>
            </p:spPr>
            <p:txBody>
              <a:bodyPr wrap="none"/>
              <a:lstStyle/>
              <a:p>
                <a:endParaRPr lang="zh-CN" altLang="en-US"/>
              </a:p>
            </p:txBody>
          </p:sp>
          <p:sp>
            <p:nvSpPr>
              <p:cNvPr id="12317" name="Line 55"/>
              <p:cNvSpPr>
                <a:spLocks noChangeShapeType="1"/>
              </p:cNvSpPr>
              <p:nvPr/>
            </p:nvSpPr>
            <p:spPr bwMode="auto">
              <a:xfrm>
                <a:off x="1584" y="2832"/>
                <a:ext cx="192" cy="96"/>
              </a:xfrm>
              <a:prstGeom prst="line">
                <a:avLst/>
              </a:prstGeom>
              <a:noFill/>
              <a:ln w="19050">
                <a:solidFill>
                  <a:schemeClr val="tx1"/>
                </a:solidFill>
                <a:round/>
              </a:ln>
            </p:spPr>
            <p:txBody>
              <a:bodyPr wrap="none"/>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792"/>
                                        </p:tgtEl>
                                        <p:attrNameLst>
                                          <p:attrName>style.visibility</p:attrName>
                                        </p:attrNameLst>
                                      </p:cBhvr>
                                      <p:to>
                                        <p:strVal val="visible"/>
                                      </p:to>
                                    </p:set>
                                    <p:animEffect transition="in" filter="blinds(horizontal)">
                                      <p:cBhvr>
                                        <p:cTn id="7" dur="500"/>
                                        <p:tgtEl>
                                          <p:spTgt spid="337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3793"/>
                                        </p:tgtEl>
                                        <p:attrNameLst>
                                          <p:attrName>style.visibility</p:attrName>
                                        </p:attrNameLst>
                                      </p:cBhvr>
                                      <p:to>
                                        <p:strVal val="visible"/>
                                      </p:to>
                                    </p:set>
                                    <p:animEffect transition="in" filter="blinds(horizontal)">
                                      <p:cBhvr>
                                        <p:cTn id="17" dur="500"/>
                                        <p:tgtEl>
                                          <p:spTgt spid="3379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3794"/>
                                        </p:tgtEl>
                                        <p:attrNameLst>
                                          <p:attrName>style.visibility</p:attrName>
                                        </p:attrNameLst>
                                      </p:cBhvr>
                                      <p:to>
                                        <p:strVal val="visible"/>
                                      </p:to>
                                    </p:set>
                                    <p:animEffect transition="in" filter="blinds(horizontal)">
                                      <p:cBhvr>
                                        <p:cTn id="22" dur="500"/>
                                        <p:tgtEl>
                                          <p:spTgt spid="3379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0-#ppt_w/2"/>
                                          </p:val>
                                        </p:tav>
                                        <p:tav tm="100000">
                                          <p:val>
                                            <p:strVal val="#ppt_x"/>
                                          </p:val>
                                        </p:tav>
                                      </p:tavLst>
                                    </p:anim>
                                    <p:anim calcmode="lin" valueType="num">
                                      <p:cBhvr additive="base">
                                        <p:cTn id="2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linds(horizontal)">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1">
            <a:hlinkClick r:id="rId1"/>
          </p:cNvPr>
          <p:cNvSpPr>
            <a:spLocks noChangeArrowheads="1"/>
          </p:cNvSpPr>
          <p:nvPr/>
        </p:nvSpPr>
        <p:spPr bwMode="auto">
          <a:xfrm>
            <a:off x="639763" y="2667000"/>
            <a:ext cx="4389437" cy="482600"/>
          </a:xfrm>
          <a:prstGeom prst="rect">
            <a:avLst/>
          </a:prstGeom>
          <a:noFill/>
          <a:ln w="9525">
            <a:noFill/>
            <a:miter lim="800000"/>
          </a:ln>
          <a:effectLst/>
        </p:spPr>
        <p:txBody>
          <a:bodyPr>
            <a:spAutoFit/>
          </a:bodyPr>
          <a:lstStyle/>
          <a:p>
            <a:pPr>
              <a:lnSpc>
                <a:spcPct val="80000"/>
              </a:lnSpc>
              <a:spcBef>
                <a:spcPct val="50000"/>
              </a:spcBef>
            </a:pPr>
            <a:r>
              <a:rPr kumimoji="1" lang="en-US" altLang="zh-CN" sz="3200" b="1" dirty="0">
                <a:solidFill>
                  <a:srgbClr val="000066"/>
                </a:solidFill>
                <a:latin typeface="楷体_GB2312" pitchFamily="49" charset="-122"/>
                <a:ea typeface="楷体_GB2312" pitchFamily="49" charset="-122"/>
              </a:rPr>
              <a:t> </a:t>
            </a:r>
            <a:r>
              <a:rPr kumimoji="1" lang="en-US" altLang="zh-CN" sz="3200" b="1" dirty="0" smtClean="0">
                <a:solidFill>
                  <a:srgbClr val="000066"/>
                </a:solidFill>
                <a:latin typeface="楷体_GB2312" pitchFamily="49" charset="-122"/>
                <a:ea typeface="楷体_GB2312" pitchFamily="49" charset="-122"/>
              </a:rPr>
              <a:t>13-3 </a:t>
            </a:r>
            <a:r>
              <a:rPr kumimoji="1" lang="zh-CN" altLang="en-US" sz="3200" b="1" dirty="0">
                <a:solidFill>
                  <a:srgbClr val="000066"/>
                </a:solidFill>
                <a:latin typeface="楷体_GB2312" pitchFamily="49" charset="-122"/>
                <a:ea typeface="楷体_GB2312" pitchFamily="49" charset="-122"/>
              </a:rPr>
              <a:t>光程  薄膜干涉</a:t>
            </a:r>
            <a:endParaRPr kumimoji="1" lang="zh-CN" altLang="en-US" sz="3200" b="1" dirty="0">
              <a:solidFill>
                <a:srgbClr val="000066"/>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灯片编号占位符 1"/>
          <p:cNvSpPr>
            <a:spLocks noGrp="1"/>
          </p:cNvSpPr>
          <p:nvPr>
            <p:ph type="sldNum" sz="quarter" idx="10"/>
          </p:nvPr>
        </p:nvSpPr>
        <p:spPr>
          <a:noFill/>
        </p:spPr>
        <p:txBody>
          <a:bodyPr/>
          <a:lstStyle/>
          <a:p>
            <a:fld id="{A448A996-F3F4-4EB3-A13F-292962671355}" type="slidenum">
              <a:rPr lang="en-US" altLang="zh-CN"/>
            </a:fld>
            <a:endParaRPr lang="en-US" altLang="zh-CN"/>
          </a:p>
        </p:txBody>
      </p:sp>
      <p:sp>
        <p:nvSpPr>
          <p:cNvPr id="17412" name="Text Box 4"/>
          <p:cNvSpPr txBox="1">
            <a:spLocks noChangeArrowheads="1"/>
          </p:cNvSpPr>
          <p:nvPr/>
        </p:nvSpPr>
        <p:spPr bwMode="auto">
          <a:xfrm>
            <a:off x="609600" y="4267200"/>
            <a:ext cx="6096000" cy="1844675"/>
          </a:xfrm>
          <a:prstGeom prst="rect">
            <a:avLst/>
          </a:prstGeom>
          <a:noFill/>
          <a:ln w="9525">
            <a:noFill/>
            <a:miter lim="800000"/>
          </a:ln>
        </p:spPr>
        <p:txBody>
          <a:bodyPr>
            <a:spAutoFit/>
          </a:bodyPr>
          <a:lstStyle/>
          <a:p>
            <a:pPr>
              <a:lnSpc>
                <a:spcPct val="120000"/>
              </a:lnSpc>
              <a:spcBef>
                <a:spcPct val="50000"/>
              </a:spcBef>
            </a:pPr>
            <a:r>
              <a:rPr lang="en-US" altLang="zh-CN" sz="2800" b="1">
                <a:solidFill>
                  <a:srgbClr val="C80000"/>
                </a:solidFill>
                <a:latin typeface="Times New Roman" panose="02020503050405090304" pitchFamily="18" charset="0"/>
              </a:rPr>
              <a:t>          </a:t>
            </a:r>
            <a:r>
              <a:rPr lang="zh-CN" altLang="en-US" sz="3200" b="1">
                <a:solidFill>
                  <a:srgbClr val="C80000"/>
                </a:solidFill>
                <a:latin typeface="Times New Roman" panose="02020503050405090304" pitchFamily="18" charset="0"/>
              </a:rPr>
              <a:t>物理意义</a:t>
            </a:r>
            <a:r>
              <a:rPr lang="zh-CN" altLang="en-US" sz="3200" b="1">
                <a:solidFill>
                  <a:srgbClr val="CC0000"/>
                </a:solidFill>
                <a:latin typeface="Times New Roman" panose="02020503050405090304" pitchFamily="18" charset="0"/>
              </a:rPr>
              <a:t>：</a:t>
            </a:r>
            <a:r>
              <a:rPr lang="zh-CN" altLang="en-US" sz="3200" b="1">
                <a:solidFill>
                  <a:srgbClr val="000000"/>
                </a:solidFill>
                <a:latin typeface="Times New Roman" panose="02020503050405090304" pitchFamily="18" charset="0"/>
              </a:rPr>
              <a:t>光程就是光在介质中通过的几何路程按相位差相等折合到真空中的路程</a:t>
            </a:r>
            <a:r>
              <a:rPr lang="en-US" altLang="zh-CN" sz="3200" b="1">
                <a:solidFill>
                  <a:srgbClr val="000000"/>
                </a:solidFill>
                <a:latin typeface="Times New Roman" panose="02020503050405090304" pitchFamily="18" charset="0"/>
              </a:rPr>
              <a:t>.</a:t>
            </a:r>
            <a:endParaRPr lang="en-US" altLang="zh-CN" sz="3200" b="1">
              <a:solidFill>
                <a:srgbClr val="000000"/>
              </a:solidFill>
              <a:latin typeface="Times New Roman" panose="02020503050405090304" pitchFamily="18" charset="0"/>
            </a:endParaRPr>
          </a:p>
        </p:txBody>
      </p:sp>
      <p:graphicFrame>
        <p:nvGraphicFramePr>
          <p:cNvPr id="32770" name="Object 2"/>
          <p:cNvGraphicFramePr>
            <a:graphicFrameLocks noChangeAspect="1"/>
          </p:cNvGraphicFramePr>
          <p:nvPr/>
        </p:nvGraphicFramePr>
        <p:xfrm>
          <a:off x="6858000" y="4495800"/>
          <a:ext cx="1219200" cy="1008063"/>
        </p:xfrm>
        <a:graphic>
          <a:graphicData uri="http://schemas.openxmlformats.org/presentationml/2006/ole">
            <mc:AlternateContent xmlns:mc="http://schemas.openxmlformats.org/markup-compatibility/2006">
              <mc:Choice xmlns:v="urn:schemas-microsoft-com:vml" Requires="v">
                <p:oleObj spid="_x0000_s17409" name="Equation" r:id="rId1" imgW="20421600" imgH="16154400" progId="Equation.3">
                  <p:embed/>
                </p:oleObj>
              </mc:Choice>
              <mc:Fallback>
                <p:oleObj name="Equation" r:id="rId1" imgW="20421600" imgH="16154400" progId="Equation.3">
                  <p:embed/>
                  <p:pic>
                    <p:nvPicPr>
                      <p:cNvPr id="0" name="Object 2"/>
                      <p:cNvPicPr>
                        <a:picLocks noChangeAspect="1"/>
                      </p:cNvPicPr>
                      <p:nvPr/>
                    </p:nvPicPr>
                    <p:blipFill>
                      <a:blip r:embed="rId2"/>
                      <a:stretch>
                        <a:fillRect/>
                      </a:stretch>
                    </p:blipFill>
                    <p:spPr>
                      <a:xfrm>
                        <a:off x="6858000" y="4495800"/>
                        <a:ext cx="1219200" cy="1008063"/>
                      </a:xfrm>
                      <a:prstGeom prst="rect">
                        <a:avLst/>
                      </a:prstGeom>
                      <a:gradFill rotWithShape="0">
                        <a:gsLst>
                          <a:gs pos="0">
                            <a:srgbClr val="4F81BD"/>
                          </a:gs>
                          <a:gs pos="50000">
                            <a:srgbClr val="FFFFFF"/>
                          </a:gs>
                          <a:gs pos="100000">
                            <a:srgbClr val="4F81BD"/>
                          </a:gs>
                        </a:gsLst>
                        <a:lin ang="5400000" scaled="1"/>
                        <a:tileRect/>
                      </a:gradFill>
                      <a:ln w="12700" cap="flat" cmpd="sng">
                        <a:solidFill>
                          <a:srgbClr val="1F497D"/>
                        </a:solidFill>
                        <a:prstDash val="solid"/>
                        <a:miter/>
                        <a:headEnd type="none" w="med" len="med"/>
                        <a:tailEnd type="none" w="med" len="med"/>
                      </a:ln>
                    </p:spPr>
                  </p:pic>
                </p:oleObj>
              </mc:Fallback>
            </mc:AlternateContent>
          </a:graphicData>
        </a:graphic>
      </p:graphicFrame>
      <p:grpSp>
        <p:nvGrpSpPr>
          <p:cNvPr id="2" name="Group 6"/>
          <p:cNvGrpSpPr/>
          <p:nvPr/>
        </p:nvGrpSpPr>
        <p:grpSpPr bwMode="auto">
          <a:xfrm>
            <a:off x="5029200" y="914400"/>
            <a:ext cx="3727450" cy="1905000"/>
            <a:chOff x="528" y="397"/>
            <a:chExt cx="2396" cy="1331"/>
          </a:xfrm>
        </p:grpSpPr>
        <p:sp>
          <p:nvSpPr>
            <p:cNvPr id="1038" name="Rectangle 7"/>
            <p:cNvSpPr>
              <a:spLocks noChangeArrowheads="1"/>
            </p:cNvSpPr>
            <p:nvPr/>
          </p:nvSpPr>
          <p:spPr bwMode="auto">
            <a:xfrm>
              <a:off x="528" y="480"/>
              <a:ext cx="2304" cy="1248"/>
            </a:xfrm>
            <a:prstGeom prst="rect">
              <a:avLst/>
            </a:prstGeom>
            <a:solidFill>
              <a:schemeClr val="bg1"/>
            </a:solidFill>
            <a:ln w="9525">
              <a:solidFill>
                <a:schemeClr val="tx1"/>
              </a:solidFill>
              <a:miter lim="800000"/>
            </a:ln>
          </p:spPr>
          <p:txBody>
            <a:bodyPr wrap="none" anchor="ctr"/>
            <a:lstStyle/>
            <a:p>
              <a:endParaRPr lang="zh-CN" altLang="en-US"/>
            </a:p>
          </p:txBody>
        </p:sp>
        <p:grpSp>
          <p:nvGrpSpPr>
            <p:cNvPr id="3" name="Group 8"/>
            <p:cNvGrpSpPr/>
            <p:nvPr/>
          </p:nvGrpSpPr>
          <p:grpSpPr bwMode="auto">
            <a:xfrm>
              <a:off x="624" y="397"/>
              <a:ext cx="2300" cy="1235"/>
              <a:chOff x="532" y="384"/>
              <a:chExt cx="2300" cy="1235"/>
            </a:xfrm>
          </p:grpSpPr>
          <p:sp>
            <p:nvSpPr>
              <p:cNvPr id="1040" name="Line 9"/>
              <p:cNvSpPr>
                <a:spLocks noChangeShapeType="1"/>
              </p:cNvSpPr>
              <p:nvPr/>
            </p:nvSpPr>
            <p:spPr bwMode="auto">
              <a:xfrm flipV="1">
                <a:off x="882" y="1043"/>
                <a:ext cx="1500" cy="336"/>
              </a:xfrm>
              <a:prstGeom prst="line">
                <a:avLst/>
              </a:prstGeom>
              <a:noFill/>
              <a:ln w="28575">
                <a:solidFill>
                  <a:srgbClr val="0000FF"/>
                </a:solidFill>
                <a:round/>
                <a:tailEnd type="none" w="sm" len="lg"/>
              </a:ln>
            </p:spPr>
            <p:txBody>
              <a:bodyPr wrap="none" anchor="ctr"/>
              <a:lstStyle/>
              <a:p>
                <a:endParaRPr lang="zh-CN" altLang="en-US"/>
              </a:p>
            </p:txBody>
          </p:sp>
          <p:sp>
            <p:nvSpPr>
              <p:cNvPr id="1041" name="Text Box 10"/>
              <p:cNvSpPr txBox="1">
                <a:spLocks noChangeArrowheads="1"/>
              </p:cNvSpPr>
              <p:nvPr/>
            </p:nvSpPr>
            <p:spPr bwMode="auto">
              <a:xfrm>
                <a:off x="782" y="1235"/>
                <a:ext cx="233" cy="362"/>
              </a:xfrm>
              <a:prstGeom prst="rect">
                <a:avLst/>
              </a:prstGeom>
              <a:noFill/>
              <a:ln w="9525">
                <a:noFill/>
                <a:miter lim="800000"/>
              </a:ln>
            </p:spPr>
            <p:txBody>
              <a:bodyPr wrap="none">
                <a:spAutoFit/>
              </a:bodyPr>
              <a:lstStyle/>
              <a:p>
                <a:pPr>
                  <a:spcBef>
                    <a:spcPct val="50000"/>
                  </a:spcBef>
                </a:pPr>
                <a:r>
                  <a:rPr lang="en-US" altLang="zh-CN" sz="2800" b="1">
                    <a:solidFill>
                      <a:srgbClr val="000000"/>
                    </a:solidFill>
                    <a:latin typeface="Times New Roman" panose="02020503050405090304" pitchFamily="18" charset="0"/>
                  </a:rPr>
                  <a:t>*</a:t>
                </a:r>
                <a:endParaRPr lang="en-US" altLang="zh-CN" sz="2800" b="1">
                  <a:solidFill>
                    <a:srgbClr val="000000"/>
                  </a:solidFill>
                  <a:latin typeface="Times New Roman" panose="02020503050405090304" pitchFamily="18" charset="0"/>
                </a:endParaRPr>
              </a:p>
            </p:txBody>
          </p:sp>
          <p:sp>
            <p:nvSpPr>
              <p:cNvPr id="1042" name="Line 11"/>
              <p:cNvSpPr>
                <a:spLocks noChangeShapeType="1"/>
              </p:cNvSpPr>
              <p:nvPr/>
            </p:nvSpPr>
            <p:spPr bwMode="auto">
              <a:xfrm>
                <a:off x="882" y="659"/>
                <a:ext cx="1500" cy="384"/>
              </a:xfrm>
              <a:prstGeom prst="line">
                <a:avLst/>
              </a:prstGeom>
              <a:noFill/>
              <a:ln w="28575">
                <a:solidFill>
                  <a:srgbClr val="0000FF"/>
                </a:solidFill>
                <a:round/>
                <a:tailEnd type="none" w="sm" len="lg"/>
              </a:ln>
            </p:spPr>
            <p:txBody>
              <a:bodyPr wrap="none" anchor="ctr"/>
              <a:lstStyle/>
              <a:p>
                <a:endParaRPr lang="zh-CN" altLang="en-US"/>
              </a:p>
            </p:txBody>
          </p:sp>
          <p:graphicFrame>
            <p:nvGraphicFramePr>
              <p:cNvPr id="1028" name="Object 4"/>
              <p:cNvGraphicFramePr>
                <a:graphicFrameLocks noChangeAspect="1"/>
              </p:cNvGraphicFramePr>
              <p:nvPr/>
            </p:nvGraphicFramePr>
            <p:xfrm>
              <a:off x="543" y="384"/>
              <a:ext cx="289" cy="419"/>
            </p:xfrm>
            <a:graphic>
              <a:graphicData uri="http://schemas.openxmlformats.org/presentationml/2006/ole">
                <mc:AlternateContent xmlns:mc="http://schemas.openxmlformats.org/markup-compatibility/2006">
                  <mc:Choice xmlns:v="urn:schemas-microsoft-com:vml" Requires="v">
                    <p:oleObj spid="_x0000_s17410" name="Equation" r:id="rId3" imgW="3352800" imgH="5181600" progId="Equation.3">
                      <p:embed/>
                    </p:oleObj>
                  </mc:Choice>
                  <mc:Fallback>
                    <p:oleObj name="Equation" r:id="rId3" imgW="3352800" imgH="5181600" progId="Equation.3">
                      <p:embed/>
                      <p:pic>
                        <p:nvPicPr>
                          <p:cNvPr id="0" name="Object 4"/>
                          <p:cNvPicPr preferRelativeResize="0">
                            <a:picLocks noChangeAspect="1"/>
                          </p:cNvPicPr>
                          <p:nvPr/>
                        </p:nvPicPr>
                        <p:blipFill>
                          <a:blip r:embed="rId4"/>
                          <a:stretch>
                            <a:fillRect/>
                          </a:stretch>
                        </p:blipFill>
                        <p:spPr>
                          <a:xfrm>
                            <a:off x="543" y="384"/>
                            <a:ext cx="289" cy="419"/>
                          </a:xfrm>
                          <a:prstGeom prst="rect">
                            <a:avLst/>
                          </a:prstGeom>
                          <a:noFill/>
                          <a:ln w="9525">
                            <a:noFill/>
                          </a:ln>
                        </p:spPr>
                      </p:pic>
                    </p:oleObj>
                  </mc:Fallback>
                </mc:AlternateContent>
              </a:graphicData>
            </a:graphic>
          </p:graphicFrame>
          <p:sp>
            <p:nvSpPr>
              <p:cNvPr id="1043" name="Line 13"/>
              <p:cNvSpPr>
                <a:spLocks noChangeShapeType="1"/>
              </p:cNvSpPr>
              <p:nvPr/>
            </p:nvSpPr>
            <p:spPr bwMode="auto">
              <a:xfrm flipV="1">
                <a:off x="1532" y="1187"/>
                <a:ext cx="150" cy="48"/>
              </a:xfrm>
              <a:prstGeom prst="line">
                <a:avLst/>
              </a:prstGeom>
              <a:noFill/>
              <a:ln w="38100">
                <a:solidFill>
                  <a:srgbClr val="0000FF"/>
                </a:solidFill>
                <a:round/>
                <a:tailEnd type="triangle" w="sm" len="lg"/>
              </a:ln>
            </p:spPr>
            <p:txBody>
              <a:bodyPr wrap="none" anchor="ctr"/>
              <a:lstStyle/>
              <a:p>
                <a:endParaRPr lang="zh-CN" altLang="en-US"/>
              </a:p>
            </p:txBody>
          </p:sp>
          <p:sp>
            <p:nvSpPr>
              <p:cNvPr id="1044" name="Line 14"/>
              <p:cNvSpPr>
                <a:spLocks noChangeShapeType="1"/>
              </p:cNvSpPr>
              <p:nvPr/>
            </p:nvSpPr>
            <p:spPr bwMode="auto">
              <a:xfrm>
                <a:off x="1532" y="827"/>
                <a:ext cx="150" cy="48"/>
              </a:xfrm>
              <a:prstGeom prst="line">
                <a:avLst/>
              </a:prstGeom>
              <a:noFill/>
              <a:ln w="38100">
                <a:solidFill>
                  <a:srgbClr val="0000FF"/>
                </a:solidFill>
                <a:round/>
                <a:tailEnd type="triangle" w="sm" len="lg"/>
              </a:ln>
            </p:spPr>
            <p:txBody>
              <a:bodyPr wrap="none" anchor="ctr"/>
              <a:lstStyle/>
              <a:p>
                <a:endParaRPr lang="zh-CN" altLang="en-US"/>
              </a:p>
            </p:txBody>
          </p:sp>
          <p:sp>
            <p:nvSpPr>
              <p:cNvPr id="1045" name="Text Box 15"/>
              <p:cNvSpPr txBox="1">
                <a:spLocks noChangeArrowheads="1"/>
              </p:cNvSpPr>
              <p:nvPr/>
            </p:nvSpPr>
            <p:spPr bwMode="auto">
              <a:xfrm>
                <a:off x="2232" y="754"/>
                <a:ext cx="600" cy="405"/>
              </a:xfrm>
              <a:prstGeom prst="rect">
                <a:avLst/>
              </a:prstGeom>
              <a:noFill/>
              <a:ln w="9525">
                <a:noFill/>
                <a:miter lim="800000"/>
              </a:ln>
            </p:spPr>
            <p:txBody>
              <a:bodyPr>
                <a:spAutoFit/>
              </a:bodyPr>
              <a:lstStyle/>
              <a:p>
                <a:pPr>
                  <a:spcBef>
                    <a:spcPct val="50000"/>
                  </a:spcBef>
                </a:pPr>
                <a:r>
                  <a:rPr lang="en-US" altLang="zh-CN" sz="3200" i="1">
                    <a:solidFill>
                      <a:srgbClr val="000000"/>
                    </a:solidFill>
                    <a:latin typeface="Times New Roman" panose="02020503050405090304" pitchFamily="18" charset="0"/>
                  </a:rPr>
                  <a:t>P</a:t>
                </a:r>
                <a:endParaRPr lang="en-US" altLang="zh-CN" sz="3200" i="1">
                  <a:solidFill>
                    <a:srgbClr val="000000"/>
                  </a:solidFill>
                  <a:latin typeface="Times New Roman" panose="02020503050405090304" pitchFamily="18" charset="0"/>
                </a:endParaRPr>
              </a:p>
            </p:txBody>
          </p:sp>
          <p:graphicFrame>
            <p:nvGraphicFramePr>
              <p:cNvPr id="1029" name="Object 5"/>
              <p:cNvGraphicFramePr>
                <a:graphicFrameLocks noChangeAspect="1"/>
              </p:cNvGraphicFramePr>
              <p:nvPr/>
            </p:nvGraphicFramePr>
            <p:xfrm>
              <a:off x="1532" y="419"/>
              <a:ext cx="281" cy="432"/>
            </p:xfrm>
            <a:graphic>
              <a:graphicData uri="http://schemas.openxmlformats.org/presentationml/2006/ole">
                <mc:AlternateContent xmlns:mc="http://schemas.openxmlformats.org/markup-compatibility/2006">
                  <mc:Choice xmlns:v="urn:schemas-microsoft-com:vml" Requires="v">
                    <p:oleObj spid="_x0000_s17411" name="Equation" r:id="rId5" imgW="3048000" imgH="5181600" progId="Equation.3">
                      <p:embed/>
                    </p:oleObj>
                  </mc:Choice>
                  <mc:Fallback>
                    <p:oleObj name="Equation" r:id="rId5" imgW="3048000" imgH="5181600" progId="Equation.3">
                      <p:embed/>
                      <p:pic>
                        <p:nvPicPr>
                          <p:cNvPr id="0" name="Object 5"/>
                          <p:cNvPicPr preferRelativeResize="0">
                            <a:picLocks noChangeAspect="1"/>
                          </p:cNvPicPr>
                          <p:nvPr/>
                        </p:nvPicPr>
                        <p:blipFill>
                          <a:blip r:embed="rId6"/>
                          <a:stretch>
                            <a:fillRect/>
                          </a:stretch>
                        </p:blipFill>
                        <p:spPr>
                          <a:xfrm>
                            <a:off x="1532" y="419"/>
                            <a:ext cx="281" cy="432"/>
                          </a:xfrm>
                          <a:prstGeom prst="rect">
                            <a:avLst/>
                          </a:prstGeom>
                          <a:noFill/>
                          <a:ln w="9525">
                            <a:noFill/>
                          </a:ln>
                        </p:spPr>
                      </p:pic>
                    </p:oleObj>
                  </mc:Fallback>
                </mc:AlternateContent>
              </a:graphicData>
            </a:graphic>
          </p:graphicFrame>
          <p:sp>
            <p:nvSpPr>
              <p:cNvPr id="1046" name="Text Box 17"/>
              <p:cNvSpPr txBox="1">
                <a:spLocks noChangeArrowheads="1"/>
              </p:cNvSpPr>
              <p:nvPr/>
            </p:nvSpPr>
            <p:spPr bwMode="auto">
              <a:xfrm>
                <a:off x="782" y="524"/>
                <a:ext cx="233" cy="362"/>
              </a:xfrm>
              <a:prstGeom prst="rect">
                <a:avLst/>
              </a:prstGeom>
              <a:noFill/>
              <a:ln w="9525">
                <a:noFill/>
                <a:miter lim="800000"/>
              </a:ln>
            </p:spPr>
            <p:txBody>
              <a:bodyPr wrap="none">
                <a:spAutoFit/>
              </a:bodyPr>
              <a:lstStyle/>
              <a:p>
                <a:pPr>
                  <a:spcBef>
                    <a:spcPct val="50000"/>
                  </a:spcBef>
                </a:pPr>
                <a:r>
                  <a:rPr lang="en-US" altLang="zh-CN" sz="2800" b="1">
                    <a:solidFill>
                      <a:srgbClr val="000000"/>
                    </a:solidFill>
                    <a:latin typeface="Times New Roman" panose="02020503050405090304" pitchFamily="18" charset="0"/>
                  </a:rPr>
                  <a:t>*</a:t>
                </a:r>
                <a:endParaRPr lang="en-US" altLang="zh-CN" sz="2800" b="1">
                  <a:solidFill>
                    <a:srgbClr val="000000"/>
                  </a:solidFill>
                  <a:latin typeface="Times New Roman" panose="02020503050405090304" pitchFamily="18" charset="0"/>
                </a:endParaRPr>
              </a:p>
            </p:txBody>
          </p:sp>
          <p:sp>
            <p:nvSpPr>
              <p:cNvPr id="1047" name="Rectangle 18"/>
              <p:cNvSpPr>
                <a:spLocks noChangeArrowheads="1"/>
              </p:cNvSpPr>
              <p:nvPr/>
            </p:nvSpPr>
            <p:spPr bwMode="auto">
              <a:xfrm>
                <a:off x="532" y="1043"/>
                <a:ext cx="2100" cy="576"/>
              </a:xfrm>
              <a:prstGeom prst="rect">
                <a:avLst/>
              </a:prstGeom>
              <a:solidFill>
                <a:srgbClr val="CEFAF2">
                  <a:alpha val="50195"/>
                </a:srgbClr>
              </a:solidFill>
              <a:ln w="9525">
                <a:solidFill>
                  <a:schemeClr val="tx1"/>
                </a:solidFill>
                <a:miter lim="800000"/>
              </a:ln>
            </p:spPr>
            <p:txBody>
              <a:bodyPr wrap="none" anchor="ctr"/>
              <a:lstStyle/>
              <a:p>
                <a:endParaRPr lang="zh-CN" altLang="en-US"/>
              </a:p>
            </p:txBody>
          </p:sp>
          <p:graphicFrame>
            <p:nvGraphicFramePr>
              <p:cNvPr id="1030" name="Object 6"/>
              <p:cNvGraphicFramePr>
                <a:graphicFrameLocks noChangeAspect="1"/>
              </p:cNvGraphicFramePr>
              <p:nvPr/>
            </p:nvGraphicFramePr>
            <p:xfrm>
              <a:off x="573" y="1139"/>
              <a:ext cx="309" cy="432"/>
            </p:xfrm>
            <a:graphic>
              <a:graphicData uri="http://schemas.openxmlformats.org/presentationml/2006/ole">
                <mc:AlternateContent xmlns:mc="http://schemas.openxmlformats.org/markup-compatibility/2006">
                  <mc:Choice xmlns:v="urn:schemas-microsoft-com:vml" Requires="v">
                    <p:oleObj spid="_x0000_s17413" name="Equation" r:id="rId7" imgW="3657600" imgH="5181600" progId="Equation.3">
                      <p:embed/>
                    </p:oleObj>
                  </mc:Choice>
                  <mc:Fallback>
                    <p:oleObj name="Equation" r:id="rId7" imgW="3657600" imgH="5181600" progId="Equation.3">
                      <p:embed/>
                      <p:pic>
                        <p:nvPicPr>
                          <p:cNvPr id="0" name="Object 6"/>
                          <p:cNvPicPr preferRelativeResize="0">
                            <a:picLocks noChangeAspect="1"/>
                          </p:cNvPicPr>
                          <p:nvPr/>
                        </p:nvPicPr>
                        <p:blipFill>
                          <a:blip r:embed="rId8"/>
                          <a:stretch>
                            <a:fillRect/>
                          </a:stretch>
                        </p:blipFill>
                        <p:spPr>
                          <a:xfrm>
                            <a:off x="573" y="1139"/>
                            <a:ext cx="309" cy="432"/>
                          </a:xfrm>
                          <a:prstGeom prst="rect">
                            <a:avLst/>
                          </a:prstGeom>
                          <a:noFill/>
                          <a:ln w="9525">
                            <a:noFill/>
                          </a:ln>
                        </p:spPr>
                      </p:pic>
                    </p:oleObj>
                  </mc:Fallback>
                </mc:AlternateContent>
              </a:graphicData>
            </a:graphic>
          </p:graphicFrame>
          <p:graphicFrame>
            <p:nvGraphicFramePr>
              <p:cNvPr id="1031" name="Object 7"/>
              <p:cNvGraphicFramePr>
                <a:graphicFrameLocks noChangeAspect="1"/>
              </p:cNvGraphicFramePr>
              <p:nvPr/>
            </p:nvGraphicFramePr>
            <p:xfrm>
              <a:off x="1498" y="1235"/>
              <a:ext cx="249" cy="336"/>
            </p:xfrm>
            <a:graphic>
              <a:graphicData uri="http://schemas.openxmlformats.org/presentationml/2006/ole">
                <mc:AlternateContent xmlns:mc="http://schemas.openxmlformats.org/markup-compatibility/2006">
                  <mc:Choice xmlns:v="urn:schemas-microsoft-com:vml" Requires="v">
                    <p:oleObj spid="_x0000_s17414" name="公式" r:id="rId9" imgW="4572000" imgH="7620000" progId="Equation.3">
                      <p:embed/>
                    </p:oleObj>
                  </mc:Choice>
                  <mc:Fallback>
                    <p:oleObj name="公式" r:id="rId9" imgW="4572000" imgH="7620000" progId="Equation.3">
                      <p:embed/>
                      <p:pic>
                        <p:nvPicPr>
                          <p:cNvPr id="0" name="Object 7"/>
                          <p:cNvPicPr preferRelativeResize="0">
                            <a:picLocks noChangeAspect="1"/>
                          </p:cNvPicPr>
                          <p:nvPr/>
                        </p:nvPicPr>
                        <p:blipFill>
                          <a:blip r:embed="rId10"/>
                          <a:stretch>
                            <a:fillRect/>
                          </a:stretch>
                        </p:blipFill>
                        <p:spPr>
                          <a:xfrm>
                            <a:off x="1498" y="1235"/>
                            <a:ext cx="249" cy="336"/>
                          </a:xfrm>
                          <a:prstGeom prst="rect">
                            <a:avLst/>
                          </a:prstGeom>
                          <a:noFill/>
                          <a:ln w="9525">
                            <a:noFill/>
                          </a:ln>
                        </p:spPr>
                      </p:pic>
                    </p:oleObj>
                  </mc:Fallback>
                </mc:AlternateContent>
              </a:graphicData>
            </a:graphic>
          </p:graphicFrame>
          <p:graphicFrame>
            <p:nvGraphicFramePr>
              <p:cNvPr id="1032" name="Object 8"/>
              <p:cNvGraphicFramePr>
                <a:graphicFrameLocks noChangeAspect="1"/>
              </p:cNvGraphicFramePr>
              <p:nvPr/>
            </p:nvGraphicFramePr>
            <p:xfrm>
              <a:off x="2182" y="1283"/>
              <a:ext cx="236" cy="245"/>
            </p:xfrm>
            <a:graphic>
              <a:graphicData uri="http://schemas.openxmlformats.org/presentationml/2006/ole">
                <mc:AlternateContent xmlns:mc="http://schemas.openxmlformats.org/markup-compatibility/2006">
                  <mc:Choice xmlns:v="urn:schemas-microsoft-com:vml" Requires="v">
                    <p:oleObj spid="_x0000_s17415" name="公式" r:id="rId11" imgW="4267200" imgH="4572000" progId="Equation.3">
                      <p:embed/>
                    </p:oleObj>
                  </mc:Choice>
                  <mc:Fallback>
                    <p:oleObj name="公式" r:id="rId11" imgW="4267200" imgH="4572000" progId="Equation.3">
                      <p:embed/>
                      <p:pic>
                        <p:nvPicPr>
                          <p:cNvPr id="0" name="Object 8"/>
                          <p:cNvPicPr preferRelativeResize="0">
                            <a:picLocks noChangeAspect="1"/>
                          </p:cNvPicPr>
                          <p:nvPr/>
                        </p:nvPicPr>
                        <p:blipFill>
                          <a:blip r:embed="rId12"/>
                          <a:stretch>
                            <a:fillRect/>
                          </a:stretch>
                        </p:blipFill>
                        <p:spPr>
                          <a:xfrm>
                            <a:off x="2182" y="1283"/>
                            <a:ext cx="236" cy="245"/>
                          </a:xfrm>
                          <a:prstGeom prst="rect">
                            <a:avLst/>
                          </a:prstGeom>
                          <a:noFill/>
                          <a:ln w="9525">
                            <a:noFill/>
                          </a:ln>
                        </p:spPr>
                      </p:pic>
                    </p:oleObj>
                  </mc:Fallback>
                </mc:AlternateContent>
              </a:graphicData>
            </a:graphic>
          </p:graphicFrame>
        </p:grpSp>
      </p:grpSp>
      <p:sp>
        <p:nvSpPr>
          <p:cNvPr id="17430" name="Text Box 22"/>
          <p:cNvSpPr txBox="1">
            <a:spLocks noChangeArrowheads="1"/>
          </p:cNvSpPr>
          <p:nvPr/>
        </p:nvSpPr>
        <p:spPr bwMode="auto">
          <a:xfrm>
            <a:off x="304800" y="2955925"/>
            <a:ext cx="8839200" cy="1311275"/>
          </a:xfrm>
          <a:prstGeom prst="rect">
            <a:avLst/>
          </a:prstGeom>
          <a:noFill/>
          <a:ln w="9525">
            <a:noFill/>
            <a:miter lim="800000"/>
          </a:ln>
        </p:spPr>
        <p:txBody>
          <a:bodyPr>
            <a:spAutoFit/>
          </a:bodyPr>
          <a:lstStyle/>
          <a:p>
            <a:pPr marL="342900" indent="-342900">
              <a:spcBef>
                <a:spcPct val="50000"/>
              </a:spcBef>
            </a:pPr>
            <a:r>
              <a:rPr lang="zh-CN" altLang="en-US" sz="3200" b="1">
                <a:solidFill>
                  <a:srgbClr val="CC0000"/>
                </a:solidFill>
                <a:latin typeface="Times New Roman" panose="02020503050405090304" pitchFamily="18" charset="0"/>
              </a:rPr>
              <a:t>　        </a:t>
            </a:r>
            <a:r>
              <a:rPr lang="en-US" altLang="zh-CN" sz="3200" b="1">
                <a:solidFill>
                  <a:srgbClr val="CC0000"/>
                </a:solidFill>
                <a:latin typeface="宋体" pitchFamily="2" charset="-122"/>
              </a:rPr>
              <a:t>(</a:t>
            </a:r>
            <a:r>
              <a:rPr lang="en-US" altLang="zh-CN" sz="3200" b="1">
                <a:solidFill>
                  <a:srgbClr val="CC0000"/>
                </a:solidFill>
                <a:latin typeface="Times New Roman" panose="02020503050405090304" pitchFamily="18" charset="0"/>
              </a:rPr>
              <a:t>1</a:t>
            </a:r>
            <a:r>
              <a:rPr lang="en-US" altLang="zh-CN" sz="3200" b="1">
                <a:solidFill>
                  <a:srgbClr val="CC0000"/>
                </a:solidFill>
                <a:latin typeface="宋体" pitchFamily="2" charset="-122"/>
              </a:rPr>
              <a:t>)</a:t>
            </a:r>
            <a:r>
              <a:rPr lang="zh-CN" altLang="en-US" sz="3200" b="1">
                <a:solidFill>
                  <a:schemeClr val="tx2"/>
                </a:solidFill>
                <a:latin typeface="Times New Roman" panose="02020503050405090304" pitchFamily="18" charset="0"/>
              </a:rPr>
              <a:t>光程</a:t>
            </a:r>
            <a:r>
              <a:rPr lang="en-US" altLang="zh-CN" sz="3200" b="1">
                <a:solidFill>
                  <a:schemeClr val="tx2"/>
                </a:solidFill>
                <a:latin typeface="Times New Roman" panose="02020503050405090304" pitchFamily="18" charset="0"/>
              </a:rPr>
              <a:t>:  </a:t>
            </a:r>
            <a:endParaRPr lang="en-US" altLang="zh-CN" sz="3200" b="1">
              <a:solidFill>
                <a:schemeClr val="tx2"/>
              </a:solidFill>
              <a:latin typeface="Times New Roman" panose="02020503050405090304" pitchFamily="18" charset="0"/>
            </a:endParaRPr>
          </a:p>
          <a:p>
            <a:pPr marL="342900" indent="-342900">
              <a:spcBef>
                <a:spcPct val="50000"/>
              </a:spcBef>
            </a:pPr>
            <a:r>
              <a:rPr lang="zh-CN" altLang="en-US" sz="3200" b="1">
                <a:solidFill>
                  <a:srgbClr val="000000"/>
                </a:solidFill>
                <a:latin typeface="Times New Roman" panose="02020503050405090304" pitchFamily="18" charset="0"/>
              </a:rPr>
              <a:t>　　　介质折射率与光的几何路程之积 </a:t>
            </a:r>
            <a:r>
              <a:rPr lang="en-US" altLang="zh-CN" sz="3200" b="1">
                <a:solidFill>
                  <a:srgbClr val="000000"/>
                </a:solidFill>
                <a:latin typeface="Times New Roman" panose="02020503050405090304" pitchFamily="18" charset="0"/>
              </a:rPr>
              <a:t>=</a:t>
            </a:r>
            <a:endParaRPr lang="en-US" altLang="zh-CN" sz="3200" b="1">
              <a:solidFill>
                <a:srgbClr val="000000"/>
              </a:solidFill>
              <a:latin typeface="Times New Roman" panose="02020503050405090304" pitchFamily="18" charset="0"/>
            </a:endParaRPr>
          </a:p>
        </p:txBody>
      </p:sp>
      <p:graphicFrame>
        <p:nvGraphicFramePr>
          <p:cNvPr id="32771" name="Object 3"/>
          <p:cNvGraphicFramePr>
            <a:graphicFrameLocks noChangeAspect="1"/>
          </p:cNvGraphicFramePr>
          <p:nvPr/>
        </p:nvGraphicFramePr>
        <p:xfrm>
          <a:off x="7391400" y="3810000"/>
          <a:ext cx="533400" cy="333375"/>
        </p:xfrm>
        <a:graphic>
          <a:graphicData uri="http://schemas.openxmlformats.org/presentationml/2006/ole">
            <mc:AlternateContent xmlns:mc="http://schemas.openxmlformats.org/markup-compatibility/2006">
              <mc:Choice xmlns:v="urn:schemas-microsoft-com:vml" Requires="v">
                <p:oleObj spid="_x0000_s17416" name="Equation" r:id="rId13" imgW="7315200" imgH="4572000" progId="Equation.3">
                  <p:embed/>
                </p:oleObj>
              </mc:Choice>
              <mc:Fallback>
                <p:oleObj name="Equation" r:id="rId13" imgW="7315200" imgH="4572000" progId="Equation.3">
                  <p:embed/>
                  <p:pic>
                    <p:nvPicPr>
                      <p:cNvPr id="0" name="Object 3"/>
                      <p:cNvPicPr>
                        <a:picLocks noChangeAspect="1"/>
                      </p:cNvPicPr>
                      <p:nvPr/>
                    </p:nvPicPr>
                    <p:blipFill>
                      <a:blip r:embed="rId14"/>
                      <a:stretch>
                        <a:fillRect/>
                      </a:stretch>
                    </p:blipFill>
                    <p:spPr>
                      <a:xfrm>
                        <a:off x="7391400" y="3810000"/>
                        <a:ext cx="533400" cy="333375"/>
                      </a:xfrm>
                      <a:prstGeom prst="rect">
                        <a:avLst/>
                      </a:prstGeom>
                      <a:gradFill rotWithShape="0">
                        <a:gsLst>
                          <a:gs pos="0">
                            <a:srgbClr val="FFDDFF"/>
                          </a:gs>
                          <a:gs pos="50000">
                            <a:srgbClr val="FFFFFF"/>
                          </a:gs>
                          <a:gs pos="100000">
                            <a:srgbClr val="FFDDFF"/>
                          </a:gs>
                        </a:gsLst>
                        <a:lin ang="5400000" scaled="1"/>
                        <a:tileRect/>
                      </a:gradFill>
                      <a:ln w="9525">
                        <a:noFill/>
                      </a:ln>
                    </p:spPr>
                  </p:pic>
                </p:oleObj>
              </mc:Fallback>
            </mc:AlternateContent>
          </a:graphicData>
        </a:graphic>
      </p:graphicFrame>
      <p:sp>
        <p:nvSpPr>
          <p:cNvPr id="1037" name="Text Box 2"/>
          <p:cNvSpPr txBox="1">
            <a:spLocks noChangeArrowheads="1"/>
          </p:cNvSpPr>
          <p:nvPr/>
        </p:nvSpPr>
        <p:spPr bwMode="auto">
          <a:xfrm>
            <a:off x="1619672" y="476672"/>
            <a:ext cx="3872880" cy="641350"/>
          </a:xfrm>
          <a:prstGeom prst="rect">
            <a:avLst/>
          </a:prstGeom>
          <a:noFill/>
          <a:ln w="9525">
            <a:noFill/>
            <a:miter lim="800000"/>
          </a:ln>
        </p:spPr>
        <p:txBody>
          <a:bodyPr wrap="square">
            <a:spAutoFit/>
          </a:bodyPr>
          <a:lstStyle/>
          <a:p>
            <a:pPr>
              <a:spcBef>
                <a:spcPct val="50000"/>
              </a:spcBef>
            </a:pPr>
            <a:r>
              <a:rPr lang="zh-CN" altLang="en-US" sz="3600" b="1" dirty="0">
                <a:solidFill>
                  <a:srgbClr val="C80000"/>
                </a:solidFill>
                <a:latin typeface="Times New Roman" panose="02020503050405090304" pitchFamily="18" charset="0"/>
              </a:rPr>
              <a:t>一    光程</a:t>
            </a:r>
            <a:endParaRPr lang="zh-CN" altLang="en-US" sz="3600" b="1" dirty="0">
              <a:solidFill>
                <a:srgbClr val="C80000"/>
              </a:solidFill>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30"/>
                                        </p:tgtEl>
                                        <p:attrNameLst>
                                          <p:attrName>style.visibility</p:attrName>
                                        </p:attrNameLst>
                                      </p:cBhvr>
                                      <p:to>
                                        <p:strVal val="visible"/>
                                      </p:to>
                                    </p:set>
                                    <p:animEffect transition="in" filter="blinds(horizontal)">
                                      <p:cBhvr>
                                        <p:cTn id="7" dur="500"/>
                                        <p:tgtEl>
                                          <p:spTgt spid="174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771"/>
                                        </p:tgtEl>
                                        <p:attrNameLst>
                                          <p:attrName>style.visibility</p:attrName>
                                        </p:attrNameLst>
                                      </p:cBhvr>
                                      <p:to>
                                        <p:strVal val="visible"/>
                                      </p:to>
                                    </p:set>
                                    <p:animEffect transition="in" filter="blinds(horizontal)">
                                      <p:cBhvr>
                                        <p:cTn id="12" dur="500"/>
                                        <p:tgtEl>
                                          <p:spTgt spid="3277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412"/>
                                        </p:tgtEl>
                                        <p:attrNameLst>
                                          <p:attrName>style.visibility</p:attrName>
                                        </p:attrNameLst>
                                      </p:cBhvr>
                                      <p:to>
                                        <p:strVal val="visible"/>
                                      </p:to>
                                    </p:set>
                                    <p:animEffect transition="in" filter="blinds(horizontal)">
                                      <p:cBhvr>
                                        <p:cTn id="17" dur="500"/>
                                        <p:tgtEl>
                                          <p:spTgt spid="174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2770"/>
                                        </p:tgtEl>
                                        <p:attrNameLst>
                                          <p:attrName>style.visibility</p:attrName>
                                        </p:attrNameLst>
                                      </p:cBhvr>
                                      <p:to>
                                        <p:strVal val="visible"/>
                                      </p:to>
                                    </p:set>
                                    <p:animEffect transition="in" filter="blinds(horizontal)">
                                      <p:cBhvr>
                                        <p:cTn id="22" dur="5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utoUpdateAnimBg="0"/>
      <p:bldP spid="1743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灯片编号占位符 1"/>
          <p:cNvSpPr>
            <a:spLocks noGrp="1"/>
          </p:cNvSpPr>
          <p:nvPr>
            <p:ph type="sldNum" sz="quarter" idx="10"/>
          </p:nvPr>
        </p:nvSpPr>
        <p:spPr>
          <a:noFill/>
        </p:spPr>
        <p:txBody>
          <a:bodyPr/>
          <a:lstStyle/>
          <a:p>
            <a:fld id="{BD0DA070-C67B-4807-807C-E1CE13E999F6}" type="slidenum">
              <a:rPr lang="en-US" altLang="zh-CN"/>
            </a:fld>
            <a:endParaRPr lang="en-US" altLang="zh-CN"/>
          </a:p>
        </p:txBody>
      </p:sp>
      <p:sp>
        <p:nvSpPr>
          <p:cNvPr id="2058" name="Text Box 2"/>
          <p:cNvSpPr txBox="1">
            <a:spLocks noChangeArrowheads="1"/>
          </p:cNvSpPr>
          <p:nvPr/>
        </p:nvSpPr>
        <p:spPr bwMode="auto">
          <a:xfrm>
            <a:off x="1524000" y="944563"/>
            <a:ext cx="5410200" cy="579437"/>
          </a:xfrm>
          <a:prstGeom prst="rect">
            <a:avLst/>
          </a:prstGeom>
          <a:noFill/>
          <a:ln w="9525">
            <a:noFill/>
            <a:miter lim="800000"/>
          </a:ln>
        </p:spPr>
        <p:txBody>
          <a:bodyPr>
            <a:spAutoFit/>
          </a:bodyPr>
          <a:lstStyle/>
          <a:p>
            <a:pPr>
              <a:spcBef>
                <a:spcPct val="50000"/>
              </a:spcBef>
            </a:pPr>
            <a:r>
              <a:rPr lang="en-US" altLang="zh-CN" sz="3200" b="1">
                <a:solidFill>
                  <a:srgbClr val="CC0000"/>
                </a:solidFill>
                <a:latin typeface="宋体" pitchFamily="2" charset="-122"/>
              </a:rPr>
              <a:t>(</a:t>
            </a:r>
            <a:r>
              <a:rPr lang="en-US" altLang="zh-CN" sz="3200" b="1">
                <a:solidFill>
                  <a:srgbClr val="CC0000"/>
                </a:solidFill>
                <a:latin typeface="Times New Roman" panose="02020503050405090304" pitchFamily="18" charset="0"/>
              </a:rPr>
              <a:t>2</a:t>
            </a:r>
            <a:r>
              <a:rPr lang="en-US" altLang="zh-CN" sz="3200" b="1">
                <a:solidFill>
                  <a:srgbClr val="CC0000"/>
                </a:solidFill>
                <a:latin typeface="宋体" pitchFamily="2" charset="-122"/>
              </a:rPr>
              <a:t>)</a:t>
            </a:r>
            <a:r>
              <a:rPr lang="zh-CN" altLang="en-US" sz="3200" b="1">
                <a:solidFill>
                  <a:srgbClr val="000000"/>
                </a:solidFill>
                <a:latin typeface="Times New Roman" panose="02020503050405090304" pitchFamily="18" charset="0"/>
              </a:rPr>
              <a:t>光程差</a:t>
            </a:r>
            <a:r>
              <a:rPr lang="zh-CN" altLang="en-US" sz="3200" b="1">
                <a:solidFill>
                  <a:srgbClr val="CC0000"/>
                </a:solidFill>
                <a:latin typeface="Times New Roman" panose="02020503050405090304" pitchFamily="18" charset="0"/>
              </a:rPr>
              <a:t> </a:t>
            </a:r>
            <a:r>
              <a:rPr lang="en-US" altLang="zh-CN" sz="3200" b="1">
                <a:solidFill>
                  <a:srgbClr val="000000"/>
                </a:solidFill>
                <a:latin typeface="Times New Roman" panose="02020503050405090304" pitchFamily="18" charset="0"/>
              </a:rPr>
              <a:t>(</a:t>
            </a:r>
            <a:r>
              <a:rPr lang="zh-CN" altLang="en-US" sz="3200" b="1">
                <a:solidFill>
                  <a:srgbClr val="000000"/>
                </a:solidFill>
                <a:latin typeface="Times New Roman" panose="02020503050405090304" pitchFamily="18" charset="0"/>
              </a:rPr>
              <a:t>两光程之差</a:t>
            </a:r>
            <a:r>
              <a:rPr lang="en-US" altLang="zh-CN" sz="3200" b="1">
                <a:solidFill>
                  <a:srgbClr val="000000"/>
                </a:solidFill>
                <a:latin typeface="Times New Roman" panose="02020503050405090304" pitchFamily="18" charset="0"/>
              </a:rPr>
              <a:t>)</a:t>
            </a:r>
            <a:endParaRPr lang="en-US" altLang="zh-CN" sz="3200" b="1">
              <a:solidFill>
                <a:srgbClr val="000000"/>
              </a:solidFill>
              <a:latin typeface="Times New Roman" panose="02020503050405090304" pitchFamily="18" charset="0"/>
            </a:endParaRPr>
          </a:p>
        </p:txBody>
      </p:sp>
      <p:grpSp>
        <p:nvGrpSpPr>
          <p:cNvPr id="2" name="Group 26"/>
          <p:cNvGrpSpPr/>
          <p:nvPr/>
        </p:nvGrpSpPr>
        <p:grpSpPr bwMode="auto">
          <a:xfrm>
            <a:off x="762000" y="2049463"/>
            <a:ext cx="3186113" cy="617537"/>
            <a:chOff x="480" y="1291"/>
            <a:chExt cx="2007" cy="389"/>
          </a:xfrm>
        </p:grpSpPr>
        <p:graphicFrame>
          <p:nvGraphicFramePr>
            <p:cNvPr id="2056" name="Object 4"/>
            <p:cNvGraphicFramePr>
              <a:graphicFrameLocks noChangeAspect="1"/>
            </p:cNvGraphicFramePr>
            <p:nvPr/>
          </p:nvGraphicFramePr>
          <p:xfrm>
            <a:off x="1360" y="1345"/>
            <a:ext cx="992" cy="335"/>
          </p:xfrm>
          <a:graphic>
            <a:graphicData uri="http://schemas.openxmlformats.org/presentationml/2006/ole">
              <mc:AlternateContent xmlns:mc="http://schemas.openxmlformats.org/markup-compatibility/2006">
                <mc:Choice xmlns:v="urn:schemas-microsoft-com:vml" Requires="v">
                  <p:oleObj spid="_x0000_s18433" name="Equation" r:id="rId1" imgW="31699200" imgH="8839200" progId="Equation.3">
                    <p:embed/>
                  </p:oleObj>
                </mc:Choice>
                <mc:Fallback>
                  <p:oleObj name="Equation" r:id="rId1" imgW="31699200" imgH="8839200" progId="Equation.3">
                    <p:embed/>
                    <p:pic>
                      <p:nvPicPr>
                        <p:cNvPr id="0" name="Object 4"/>
                        <p:cNvPicPr>
                          <a:picLocks noChangeAspect="1"/>
                        </p:cNvPicPr>
                        <p:nvPr/>
                      </p:nvPicPr>
                      <p:blipFill>
                        <a:blip r:embed="rId2"/>
                        <a:stretch>
                          <a:fillRect/>
                        </a:stretch>
                      </p:blipFill>
                      <p:spPr>
                        <a:xfrm>
                          <a:off x="1360" y="1345"/>
                          <a:ext cx="992" cy="335"/>
                        </a:xfrm>
                        <a:prstGeom prst="rect">
                          <a:avLst/>
                        </a:prstGeom>
                        <a:noFill/>
                        <a:ln w="9525">
                          <a:noFill/>
                        </a:ln>
                      </p:spPr>
                    </p:pic>
                  </p:oleObj>
                </mc:Fallback>
              </mc:AlternateContent>
            </a:graphicData>
          </a:graphic>
        </p:graphicFrame>
        <p:sp>
          <p:nvSpPr>
            <p:cNvPr id="2073" name="Text Box 5"/>
            <p:cNvSpPr txBox="1">
              <a:spLocks noChangeArrowheads="1"/>
            </p:cNvSpPr>
            <p:nvPr/>
          </p:nvSpPr>
          <p:spPr bwMode="auto">
            <a:xfrm>
              <a:off x="480" y="1291"/>
              <a:ext cx="2007" cy="365"/>
            </a:xfrm>
            <a:prstGeom prst="rect">
              <a:avLst/>
            </a:prstGeom>
            <a:noFill/>
            <a:ln w="9525">
              <a:noFill/>
              <a:miter lim="800000"/>
            </a:ln>
          </p:spPr>
          <p:txBody>
            <a:bodyPr>
              <a:spAutoFit/>
            </a:bodyPr>
            <a:lstStyle/>
            <a:p>
              <a:r>
                <a:rPr lang="zh-CN" altLang="en-US" sz="3200" b="1">
                  <a:solidFill>
                    <a:srgbClr val="000000"/>
                  </a:solidFill>
                  <a:latin typeface="Times New Roman" panose="02020503050405090304" pitchFamily="18" charset="0"/>
                </a:rPr>
                <a:t>光程差</a:t>
              </a:r>
              <a:endParaRPr lang="zh-CN" altLang="en-US" sz="3200" b="1">
                <a:solidFill>
                  <a:srgbClr val="000000"/>
                </a:solidFill>
                <a:latin typeface="Times New Roman" panose="02020503050405090304" pitchFamily="18" charset="0"/>
              </a:endParaRPr>
            </a:p>
          </p:txBody>
        </p:sp>
      </p:grpSp>
      <p:grpSp>
        <p:nvGrpSpPr>
          <p:cNvPr id="3" name="Group 6"/>
          <p:cNvGrpSpPr/>
          <p:nvPr/>
        </p:nvGrpSpPr>
        <p:grpSpPr bwMode="auto">
          <a:xfrm>
            <a:off x="2819400" y="3810000"/>
            <a:ext cx="3810000" cy="2133600"/>
            <a:chOff x="2880" y="672"/>
            <a:chExt cx="2400" cy="1344"/>
          </a:xfrm>
        </p:grpSpPr>
        <p:sp>
          <p:nvSpPr>
            <p:cNvPr id="2063" name="Rectangle 7"/>
            <p:cNvSpPr>
              <a:spLocks noChangeArrowheads="1"/>
            </p:cNvSpPr>
            <p:nvPr/>
          </p:nvSpPr>
          <p:spPr bwMode="auto">
            <a:xfrm>
              <a:off x="2880" y="768"/>
              <a:ext cx="2400" cy="1248"/>
            </a:xfrm>
            <a:prstGeom prst="rect">
              <a:avLst/>
            </a:prstGeom>
            <a:solidFill>
              <a:schemeClr val="bg1"/>
            </a:solidFill>
            <a:ln w="9525">
              <a:solidFill>
                <a:schemeClr val="tx2"/>
              </a:solidFill>
              <a:miter lim="800000"/>
            </a:ln>
          </p:spPr>
          <p:txBody>
            <a:bodyPr wrap="none" anchor="ctr"/>
            <a:lstStyle/>
            <a:p>
              <a:endParaRPr lang="zh-CN" altLang="en-US"/>
            </a:p>
          </p:txBody>
        </p:sp>
        <p:grpSp>
          <p:nvGrpSpPr>
            <p:cNvPr id="4" name="Group 8"/>
            <p:cNvGrpSpPr/>
            <p:nvPr/>
          </p:nvGrpSpPr>
          <p:grpSpPr bwMode="auto">
            <a:xfrm>
              <a:off x="2980" y="672"/>
              <a:ext cx="2100" cy="1235"/>
              <a:chOff x="2980" y="672"/>
              <a:chExt cx="2100" cy="1235"/>
            </a:xfrm>
          </p:grpSpPr>
          <p:sp>
            <p:nvSpPr>
              <p:cNvPr id="2065" name="Line 9"/>
              <p:cNvSpPr>
                <a:spLocks noChangeShapeType="1"/>
              </p:cNvSpPr>
              <p:nvPr/>
            </p:nvSpPr>
            <p:spPr bwMode="auto">
              <a:xfrm flipV="1">
                <a:off x="3330" y="1331"/>
                <a:ext cx="1500" cy="336"/>
              </a:xfrm>
              <a:prstGeom prst="line">
                <a:avLst/>
              </a:prstGeom>
              <a:noFill/>
              <a:ln w="28575">
                <a:solidFill>
                  <a:srgbClr val="0000FF"/>
                </a:solidFill>
                <a:round/>
                <a:tailEnd type="none" w="sm" len="lg"/>
              </a:ln>
            </p:spPr>
            <p:txBody>
              <a:bodyPr wrap="none" anchor="ctr"/>
              <a:lstStyle/>
              <a:p>
                <a:endParaRPr lang="zh-CN" altLang="en-US"/>
              </a:p>
            </p:txBody>
          </p:sp>
          <p:sp>
            <p:nvSpPr>
              <p:cNvPr id="2066" name="Text Box 10"/>
              <p:cNvSpPr txBox="1">
                <a:spLocks noChangeArrowheads="1"/>
              </p:cNvSpPr>
              <p:nvPr/>
            </p:nvSpPr>
            <p:spPr bwMode="auto">
              <a:xfrm>
                <a:off x="3230" y="1523"/>
                <a:ext cx="228" cy="327"/>
              </a:xfrm>
              <a:prstGeom prst="rect">
                <a:avLst/>
              </a:prstGeom>
              <a:noFill/>
              <a:ln w="9525">
                <a:noFill/>
                <a:miter lim="800000"/>
              </a:ln>
            </p:spPr>
            <p:txBody>
              <a:bodyPr wrap="none">
                <a:spAutoFit/>
              </a:bodyPr>
              <a:lstStyle/>
              <a:p>
                <a:pPr>
                  <a:spcBef>
                    <a:spcPct val="50000"/>
                  </a:spcBef>
                </a:pPr>
                <a:r>
                  <a:rPr lang="en-US" altLang="zh-CN" sz="2800" b="1">
                    <a:solidFill>
                      <a:srgbClr val="000000"/>
                    </a:solidFill>
                    <a:latin typeface="Times New Roman" panose="02020503050405090304" pitchFamily="18" charset="0"/>
                  </a:rPr>
                  <a:t>*</a:t>
                </a:r>
                <a:endParaRPr lang="en-US" altLang="zh-CN" sz="2800" b="1">
                  <a:solidFill>
                    <a:srgbClr val="000000"/>
                  </a:solidFill>
                  <a:latin typeface="Times New Roman" panose="02020503050405090304" pitchFamily="18" charset="0"/>
                </a:endParaRPr>
              </a:p>
            </p:txBody>
          </p:sp>
          <p:sp>
            <p:nvSpPr>
              <p:cNvPr id="2067" name="Line 11"/>
              <p:cNvSpPr>
                <a:spLocks noChangeShapeType="1"/>
              </p:cNvSpPr>
              <p:nvPr/>
            </p:nvSpPr>
            <p:spPr bwMode="auto">
              <a:xfrm>
                <a:off x="3330" y="947"/>
                <a:ext cx="1500" cy="384"/>
              </a:xfrm>
              <a:prstGeom prst="line">
                <a:avLst/>
              </a:prstGeom>
              <a:noFill/>
              <a:ln w="28575">
                <a:solidFill>
                  <a:srgbClr val="0000FF"/>
                </a:solidFill>
                <a:round/>
                <a:tailEnd type="none" w="sm" len="lg"/>
              </a:ln>
            </p:spPr>
            <p:txBody>
              <a:bodyPr wrap="none" anchor="ctr"/>
              <a:lstStyle/>
              <a:p>
                <a:endParaRPr lang="zh-CN" altLang="en-US"/>
              </a:p>
            </p:txBody>
          </p:sp>
          <p:graphicFrame>
            <p:nvGraphicFramePr>
              <p:cNvPr id="2051" name="Object 12"/>
              <p:cNvGraphicFramePr>
                <a:graphicFrameLocks noChangeAspect="1"/>
              </p:cNvGraphicFramePr>
              <p:nvPr/>
            </p:nvGraphicFramePr>
            <p:xfrm>
              <a:off x="2991" y="672"/>
              <a:ext cx="289" cy="419"/>
            </p:xfrm>
            <a:graphic>
              <a:graphicData uri="http://schemas.openxmlformats.org/presentationml/2006/ole">
                <mc:AlternateContent xmlns:mc="http://schemas.openxmlformats.org/markup-compatibility/2006">
                  <mc:Choice xmlns:v="urn:schemas-microsoft-com:vml" Requires="v">
                    <p:oleObj spid="_x0000_s18434" name="Equation" r:id="rId3" imgW="3352800" imgH="5181600" progId="Equation.3">
                      <p:embed/>
                    </p:oleObj>
                  </mc:Choice>
                  <mc:Fallback>
                    <p:oleObj name="Equation" r:id="rId3" imgW="3352800" imgH="5181600" progId="Equation.3">
                      <p:embed/>
                      <p:pic>
                        <p:nvPicPr>
                          <p:cNvPr id="0" name="Object 12"/>
                          <p:cNvPicPr preferRelativeResize="0">
                            <a:picLocks noChangeAspect="1"/>
                          </p:cNvPicPr>
                          <p:nvPr/>
                        </p:nvPicPr>
                        <p:blipFill>
                          <a:blip r:embed="rId4"/>
                          <a:stretch>
                            <a:fillRect/>
                          </a:stretch>
                        </p:blipFill>
                        <p:spPr>
                          <a:xfrm>
                            <a:off x="2991" y="672"/>
                            <a:ext cx="289" cy="419"/>
                          </a:xfrm>
                          <a:prstGeom prst="rect">
                            <a:avLst/>
                          </a:prstGeom>
                          <a:noFill/>
                          <a:ln w="9525">
                            <a:noFill/>
                          </a:ln>
                        </p:spPr>
                      </p:pic>
                    </p:oleObj>
                  </mc:Fallback>
                </mc:AlternateContent>
              </a:graphicData>
            </a:graphic>
          </p:graphicFrame>
          <p:sp>
            <p:nvSpPr>
              <p:cNvPr id="2068" name="Line 13"/>
              <p:cNvSpPr>
                <a:spLocks noChangeShapeType="1"/>
              </p:cNvSpPr>
              <p:nvPr/>
            </p:nvSpPr>
            <p:spPr bwMode="auto">
              <a:xfrm flipV="1">
                <a:off x="3980" y="1475"/>
                <a:ext cx="150" cy="48"/>
              </a:xfrm>
              <a:prstGeom prst="line">
                <a:avLst/>
              </a:prstGeom>
              <a:noFill/>
              <a:ln w="38100">
                <a:solidFill>
                  <a:srgbClr val="0000FF"/>
                </a:solidFill>
                <a:round/>
                <a:tailEnd type="triangle" w="sm" len="lg"/>
              </a:ln>
            </p:spPr>
            <p:txBody>
              <a:bodyPr wrap="none" anchor="ctr"/>
              <a:lstStyle/>
              <a:p>
                <a:endParaRPr lang="zh-CN" altLang="en-US"/>
              </a:p>
            </p:txBody>
          </p:sp>
          <p:sp>
            <p:nvSpPr>
              <p:cNvPr id="2069" name="Line 14"/>
              <p:cNvSpPr>
                <a:spLocks noChangeShapeType="1"/>
              </p:cNvSpPr>
              <p:nvPr/>
            </p:nvSpPr>
            <p:spPr bwMode="auto">
              <a:xfrm>
                <a:off x="3980" y="1115"/>
                <a:ext cx="150" cy="48"/>
              </a:xfrm>
              <a:prstGeom prst="line">
                <a:avLst/>
              </a:prstGeom>
              <a:noFill/>
              <a:ln w="38100">
                <a:solidFill>
                  <a:srgbClr val="0000FF"/>
                </a:solidFill>
                <a:round/>
                <a:tailEnd type="triangle" w="sm" len="lg"/>
              </a:ln>
            </p:spPr>
            <p:txBody>
              <a:bodyPr wrap="none" anchor="ctr"/>
              <a:lstStyle/>
              <a:p>
                <a:endParaRPr lang="zh-CN" altLang="en-US"/>
              </a:p>
            </p:txBody>
          </p:sp>
          <p:sp>
            <p:nvSpPr>
              <p:cNvPr id="2070" name="Text Box 15"/>
              <p:cNvSpPr txBox="1">
                <a:spLocks noChangeArrowheads="1"/>
              </p:cNvSpPr>
              <p:nvPr/>
            </p:nvSpPr>
            <p:spPr bwMode="auto">
              <a:xfrm>
                <a:off x="4680" y="1043"/>
                <a:ext cx="272" cy="365"/>
              </a:xfrm>
              <a:prstGeom prst="rect">
                <a:avLst/>
              </a:prstGeom>
              <a:noFill/>
              <a:ln w="9525">
                <a:noFill/>
                <a:miter lim="800000"/>
              </a:ln>
            </p:spPr>
            <p:txBody>
              <a:bodyPr wrap="none">
                <a:spAutoFit/>
              </a:bodyPr>
              <a:lstStyle/>
              <a:p>
                <a:pPr>
                  <a:spcBef>
                    <a:spcPct val="50000"/>
                  </a:spcBef>
                </a:pPr>
                <a:r>
                  <a:rPr lang="en-US" altLang="zh-CN" sz="3200" i="1">
                    <a:solidFill>
                      <a:srgbClr val="000000"/>
                    </a:solidFill>
                    <a:latin typeface="Times New Roman" panose="02020503050405090304" pitchFamily="18" charset="0"/>
                  </a:rPr>
                  <a:t>P</a:t>
                </a:r>
                <a:endParaRPr lang="en-US" altLang="zh-CN" sz="3200" i="1">
                  <a:solidFill>
                    <a:srgbClr val="000000"/>
                  </a:solidFill>
                  <a:latin typeface="Times New Roman" panose="02020503050405090304" pitchFamily="18" charset="0"/>
                </a:endParaRPr>
              </a:p>
            </p:txBody>
          </p:sp>
          <p:graphicFrame>
            <p:nvGraphicFramePr>
              <p:cNvPr id="2052" name="Object 16"/>
              <p:cNvGraphicFramePr>
                <a:graphicFrameLocks noChangeAspect="1"/>
              </p:cNvGraphicFramePr>
              <p:nvPr/>
            </p:nvGraphicFramePr>
            <p:xfrm>
              <a:off x="3980" y="707"/>
              <a:ext cx="281" cy="432"/>
            </p:xfrm>
            <a:graphic>
              <a:graphicData uri="http://schemas.openxmlformats.org/presentationml/2006/ole">
                <mc:AlternateContent xmlns:mc="http://schemas.openxmlformats.org/markup-compatibility/2006">
                  <mc:Choice xmlns:v="urn:schemas-microsoft-com:vml" Requires="v">
                    <p:oleObj spid="_x0000_s18435" name="Equation" r:id="rId5" imgW="3048000" imgH="5181600" progId="Equation.3">
                      <p:embed/>
                    </p:oleObj>
                  </mc:Choice>
                  <mc:Fallback>
                    <p:oleObj name="Equation" r:id="rId5" imgW="3048000" imgH="5181600" progId="Equation.3">
                      <p:embed/>
                      <p:pic>
                        <p:nvPicPr>
                          <p:cNvPr id="0" name="Object 16"/>
                          <p:cNvPicPr preferRelativeResize="0">
                            <a:picLocks noChangeAspect="1"/>
                          </p:cNvPicPr>
                          <p:nvPr/>
                        </p:nvPicPr>
                        <p:blipFill>
                          <a:blip r:embed="rId6"/>
                          <a:stretch>
                            <a:fillRect/>
                          </a:stretch>
                        </p:blipFill>
                        <p:spPr>
                          <a:xfrm>
                            <a:off x="3980" y="707"/>
                            <a:ext cx="281" cy="432"/>
                          </a:xfrm>
                          <a:prstGeom prst="rect">
                            <a:avLst/>
                          </a:prstGeom>
                          <a:noFill/>
                          <a:ln w="9525">
                            <a:noFill/>
                          </a:ln>
                        </p:spPr>
                      </p:pic>
                    </p:oleObj>
                  </mc:Fallback>
                </mc:AlternateContent>
              </a:graphicData>
            </a:graphic>
          </p:graphicFrame>
          <p:sp>
            <p:nvSpPr>
              <p:cNvPr id="2071" name="Text Box 17"/>
              <p:cNvSpPr txBox="1">
                <a:spLocks noChangeArrowheads="1"/>
              </p:cNvSpPr>
              <p:nvPr/>
            </p:nvSpPr>
            <p:spPr bwMode="auto">
              <a:xfrm>
                <a:off x="3230" y="812"/>
                <a:ext cx="228" cy="327"/>
              </a:xfrm>
              <a:prstGeom prst="rect">
                <a:avLst/>
              </a:prstGeom>
              <a:noFill/>
              <a:ln w="9525">
                <a:noFill/>
                <a:miter lim="800000"/>
              </a:ln>
            </p:spPr>
            <p:txBody>
              <a:bodyPr wrap="none">
                <a:spAutoFit/>
              </a:bodyPr>
              <a:lstStyle/>
              <a:p>
                <a:pPr>
                  <a:spcBef>
                    <a:spcPct val="50000"/>
                  </a:spcBef>
                </a:pPr>
                <a:r>
                  <a:rPr lang="en-US" altLang="zh-CN" sz="2800" b="1">
                    <a:solidFill>
                      <a:srgbClr val="000000"/>
                    </a:solidFill>
                    <a:latin typeface="Times New Roman" panose="02020503050405090304" pitchFamily="18" charset="0"/>
                  </a:rPr>
                  <a:t>*</a:t>
                </a:r>
                <a:endParaRPr lang="en-US" altLang="zh-CN" sz="2800" b="1">
                  <a:solidFill>
                    <a:srgbClr val="000000"/>
                  </a:solidFill>
                  <a:latin typeface="Times New Roman" panose="02020503050405090304" pitchFamily="18" charset="0"/>
                </a:endParaRPr>
              </a:p>
            </p:txBody>
          </p:sp>
          <p:sp>
            <p:nvSpPr>
              <p:cNvPr id="2072" name="Rectangle 18"/>
              <p:cNvSpPr>
                <a:spLocks noChangeArrowheads="1"/>
              </p:cNvSpPr>
              <p:nvPr/>
            </p:nvSpPr>
            <p:spPr bwMode="auto">
              <a:xfrm>
                <a:off x="2980" y="1331"/>
                <a:ext cx="2100" cy="576"/>
              </a:xfrm>
              <a:prstGeom prst="rect">
                <a:avLst/>
              </a:prstGeom>
              <a:solidFill>
                <a:srgbClr val="CEFAF2">
                  <a:alpha val="50195"/>
                </a:srgbClr>
              </a:solidFill>
              <a:ln w="9525">
                <a:solidFill>
                  <a:schemeClr val="tx1"/>
                </a:solidFill>
                <a:miter lim="800000"/>
              </a:ln>
            </p:spPr>
            <p:txBody>
              <a:bodyPr wrap="none" anchor="ctr"/>
              <a:lstStyle/>
              <a:p>
                <a:endParaRPr lang="zh-CN" altLang="en-US"/>
              </a:p>
            </p:txBody>
          </p:sp>
          <p:graphicFrame>
            <p:nvGraphicFramePr>
              <p:cNvPr id="2053" name="Object 19"/>
              <p:cNvGraphicFramePr>
                <a:graphicFrameLocks noChangeAspect="1"/>
              </p:cNvGraphicFramePr>
              <p:nvPr/>
            </p:nvGraphicFramePr>
            <p:xfrm>
              <a:off x="3021" y="1427"/>
              <a:ext cx="309" cy="432"/>
            </p:xfrm>
            <a:graphic>
              <a:graphicData uri="http://schemas.openxmlformats.org/presentationml/2006/ole">
                <mc:AlternateContent xmlns:mc="http://schemas.openxmlformats.org/markup-compatibility/2006">
                  <mc:Choice xmlns:v="urn:schemas-microsoft-com:vml" Requires="v">
                    <p:oleObj spid="_x0000_s18436" name="Equation" r:id="rId7" imgW="3657600" imgH="5181600" progId="Equation.3">
                      <p:embed/>
                    </p:oleObj>
                  </mc:Choice>
                  <mc:Fallback>
                    <p:oleObj name="Equation" r:id="rId7" imgW="3657600" imgH="5181600" progId="Equation.3">
                      <p:embed/>
                      <p:pic>
                        <p:nvPicPr>
                          <p:cNvPr id="0" name="Object 19"/>
                          <p:cNvPicPr preferRelativeResize="0">
                            <a:picLocks noChangeAspect="1"/>
                          </p:cNvPicPr>
                          <p:nvPr/>
                        </p:nvPicPr>
                        <p:blipFill>
                          <a:blip r:embed="rId8"/>
                          <a:stretch>
                            <a:fillRect/>
                          </a:stretch>
                        </p:blipFill>
                        <p:spPr>
                          <a:xfrm>
                            <a:off x="3021" y="1427"/>
                            <a:ext cx="309" cy="432"/>
                          </a:xfrm>
                          <a:prstGeom prst="rect">
                            <a:avLst/>
                          </a:prstGeom>
                          <a:noFill/>
                          <a:ln w="9525">
                            <a:noFill/>
                          </a:ln>
                        </p:spPr>
                      </p:pic>
                    </p:oleObj>
                  </mc:Fallback>
                </mc:AlternateContent>
              </a:graphicData>
            </a:graphic>
          </p:graphicFrame>
          <p:graphicFrame>
            <p:nvGraphicFramePr>
              <p:cNvPr id="2054" name="Object 20"/>
              <p:cNvGraphicFramePr>
                <a:graphicFrameLocks noChangeAspect="1"/>
              </p:cNvGraphicFramePr>
              <p:nvPr/>
            </p:nvGraphicFramePr>
            <p:xfrm>
              <a:off x="3946" y="1523"/>
              <a:ext cx="249" cy="336"/>
            </p:xfrm>
            <a:graphic>
              <a:graphicData uri="http://schemas.openxmlformats.org/presentationml/2006/ole">
                <mc:AlternateContent xmlns:mc="http://schemas.openxmlformats.org/markup-compatibility/2006">
                  <mc:Choice xmlns:v="urn:schemas-microsoft-com:vml" Requires="v">
                    <p:oleObj spid="_x0000_s18437" name="公式" r:id="rId9" imgW="4572000" imgH="7620000" progId="Equation.3">
                      <p:embed/>
                    </p:oleObj>
                  </mc:Choice>
                  <mc:Fallback>
                    <p:oleObj name="公式" r:id="rId9" imgW="4572000" imgH="7620000" progId="Equation.3">
                      <p:embed/>
                      <p:pic>
                        <p:nvPicPr>
                          <p:cNvPr id="0" name="Object 20"/>
                          <p:cNvPicPr preferRelativeResize="0">
                            <a:picLocks noChangeAspect="1"/>
                          </p:cNvPicPr>
                          <p:nvPr/>
                        </p:nvPicPr>
                        <p:blipFill>
                          <a:blip r:embed="rId10"/>
                          <a:stretch>
                            <a:fillRect/>
                          </a:stretch>
                        </p:blipFill>
                        <p:spPr>
                          <a:xfrm>
                            <a:off x="3946" y="1523"/>
                            <a:ext cx="249" cy="336"/>
                          </a:xfrm>
                          <a:prstGeom prst="rect">
                            <a:avLst/>
                          </a:prstGeom>
                          <a:noFill/>
                          <a:ln w="9525">
                            <a:noFill/>
                          </a:ln>
                        </p:spPr>
                      </p:pic>
                    </p:oleObj>
                  </mc:Fallback>
                </mc:AlternateContent>
              </a:graphicData>
            </a:graphic>
          </p:graphicFrame>
          <p:graphicFrame>
            <p:nvGraphicFramePr>
              <p:cNvPr id="2055" name="Object 21"/>
              <p:cNvGraphicFramePr>
                <a:graphicFrameLocks noChangeAspect="1"/>
              </p:cNvGraphicFramePr>
              <p:nvPr/>
            </p:nvGraphicFramePr>
            <p:xfrm>
              <a:off x="4630" y="1571"/>
              <a:ext cx="236" cy="245"/>
            </p:xfrm>
            <a:graphic>
              <a:graphicData uri="http://schemas.openxmlformats.org/presentationml/2006/ole">
                <mc:AlternateContent xmlns:mc="http://schemas.openxmlformats.org/markup-compatibility/2006">
                  <mc:Choice xmlns:v="urn:schemas-microsoft-com:vml" Requires="v">
                    <p:oleObj spid="_x0000_s18438" name="公式" r:id="rId11" imgW="4267200" imgH="4572000" progId="Equation.3">
                      <p:embed/>
                    </p:oleObj>
                  </mc:Choice>
                  <mc:Fallback>
                    <p:oleObj name="公式" r:id="rId11" imgW="4267200" imgH="4572000" progId="Equation.3">
                      <p:embed/>
                      <p:pic>
                        <p:nvPicPr>
                          <p:cNvPr id="0" name="Object 21"/>
                          <p:cNvPicPr preferRelativeResize="0">
                            <a:picLocks noChangeAspect="1"/>
                          </p:cNvPicPr>
                          <p:nvPr/>
                        </p:nvPicPr>
                        <p:blipFill>
                          <a:blip r:embed="rId12"/>
                          <a:stretch>
                            <a:fillRect/>
                          </a:stretch>
                        </p:blipFill>
                        <p:spPr>
                          <a:xfrm>
                            <a:off x="4630" y="1571"/>
                            <a:ext cx="236" cy="245"/>
                          </a:xfrm>
                          <a:prstGeom prst="rect">
                            <a:avLst/>
                          </a:prstGeom>
                          <a:noFill/>
                          <a:ln w="9525">
                            <a:noFill/>
                          </a:ln>
                        </p:spPr>
                      </p:pic>
                    </p:oleObj>
                  </mc:Fallback>
                </mc:AlternateContent>
              </a:graphicData>
            </a:graphic>
          </p:graphicFrame>
        </p:grpSp>
      </p:grpSp>
      <p:grpSp>
        <p:nvGrpSpPr>
          <p:cNvPr id="5" name="Group 25"/>
          <p:cNvGrpSpPr/>
          <p:nvPr/>
        </p:nvGrpSpPr>
        <p:grpSpPr bwMode="auto">
          <a:xfrm>
            <a:off x="4572000" y="1905000"/>
            <a:ext cx="3200400" cy="1065213"/>
            <a:chOff x="3168" y="1200"/>
            <a:chExt cx="2016" cy="671"/>
          </a:xfrm>
        </p:grpSpPr>
        <p:graphicFrame>
          <p:nvGraphicFramePr>
            <p:cNvPr id="2050" name="Object 23"/>
            <p:cNvGraphicFramePr>
              <a:graphicFrameLocks noChangeAspect="1"/>
            </p:cNvGraphicFramePr>
            <p:nvPr/>
          </p:nvGraphicFramePr>
          <p:xfrm>
            <a:off x="4051" y="1200"/>
            <a:ext cx="1133" cy="671"/>
          </p:xfrm>
          <a:graphic>
            <a:graphicData uri="http://schemas.openxmlformats.org/presentationml/2006/ole">
              <mc:AlternateContent xmlns:mc="http://schemas.openxmlformats.org/markup-compatibility/2006">
                <mc:Choice xmlns:v="urn:schemas-microsoft-com:vml" Requires="v">
                  <p:oleObj spid="_x0000_s18439" name="Equation" r:id="rId13" imgW="16764000" imgH="9448800" progId="Equation.3">
                    <p:embed/>
                  </p:oleObj>
                </mc:Choice>
                <mc:Fallback>
                  <p:oleObj name="Equation" r:id="rId13" imgW="16764000" imgH="9448800" progId="Equation.3">
                    <p:embed/>
                    <p:pic>
                      <p:nvPicPr>
                        <p:cNvPr id="0" name="Object 23"/>
                        <p:cNvPicPr>
                          <a:picLocks noChangeAspect="1"/>
                        </p:cNvPicPr>
                        <p:nvPr/>
                      </p:nvPicPr>
                      <p:blipFill>
                        <a:blip r:embed="rId14"/>
                        <a:stretch>
                          <a:fillRect/>
                        </a:stretch>
                      </p:blipFill>
                      <p:spPr>
                        <a:xfrm>
                          <a:off x="4051" y="1200"/>
                          <a:ext cx="1133" cy="671"/>
                        </a:xfrm>
                        <a:prstGeom prst="rect">
                          <a:avLst/>
                        </a:prstGeom>
                        <a:noFill/>
                        <a:ln w="9525">
                          <a:noFill/>
                        </a:ln>
                      </p:spPr>
                    </p:pic>
                  </p:oleObj>
                </mc:Fallback>
              </mc:AlternateContent>
            </a:graphicData>
          </a:graphic>
        </p:graphicFrame>
        <p:sp>
          <p:nvSpPr>
            <p:cNvPr id="2062" name="Text Box 24"/>
            <p:cNvSpPr txBox="1">
              <a:spLocks noChangeArrowheads="1"/>
            </p:cNvSpPr>
            <p:nvPr/>
          </p:nvSpPr>
          <p:spPr bwMode="auto">
            <a:xfrm>
              <a:off x="3168" y="1323"/>
              <a:ext cx="1515" cy="365"/>
            </a:xfrm>
            <a:prstGeom prst="rect">
              <a:avLst/>
            </a:prstGeom>
            <a:noFill/>
            <a:ln w="9525">
              <a:noFill/>
              <a:miter lim="800000"/>
            </a:ln>
          </p:spPr>
          <p:txBody>
            <a:bodyPr>
              <a:spAutoFit/>
            </a:bodyPr>
            <a:lstStyle/>
            <a:p>
              <a:pPr>
                <a:spcBef>
                  <a:spcPct val="50000"/>
                </a:spcBef>
              </a:pPr>
              <a:r>
                <a:rPr lang="zh-CN" altLang="en-US" sz="3200" b="1">
                  <a:solidFill>
                    <a:srgbClr val="1C1C1C"/>
                  </a:solidFill>
                  <a:latin typeface="Times New Roman" panose="02020503050405090304" pitchFamily="18" charset="0"/>
                </a:rPr>
                <a:t>相位差</a:t>
              </a:r>
              <a:endParaRPr lang="zh-CN" altLang="en-US" sz="3200" b="1">
                <a:solidFill>
                  <a:srgbClr val="1C1C1C"/>
                </a:solidFill>
                <a:latin typeface="Times New Roman" panose="0202050305040509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p:cNvSpPr>
            <a:spLocks noGrp="1"/>
          </p:cNvSpPr>
          <p:nvPr>
            <p:ph type="sldNum" sz="quarter" idx="10"/>
          </p:nvPr>
        </p:nvSpPr>
        <p:spPr/>
        <p:txBody>
          <a:bodyPr/>
          <a:lstStyle/>
          <a:p>
            <a:fld id="{BF3ACA5E-2641-40CB-905D-CE107F83A06E}" type="slidenum">
              <a:rPr lang="en-US" altLang="zh-CN"/>
            </a:fld>
            <a:endParaRPr lang="en-US" altLang="zh-CN"/>
          </a:p>
        </p:txBody>
      </p:sp>
      <p:sp>
        <p:nvSpPr>
          <p:cNvPr id="10242" name="Text Box 2"/>
          <p:cNvSpPr txBox="1">
            <a:spLocks noChangeArrowheads="1"/>
          </p:cNvSpPr>
          <p:nvPr/>
        </p:nvSpPr>
        <p:spPr bwMode="auto">
          <a:xfrm>
            <a:off x="609600" y="1066800"/>
            <a:ext cx="3886200" cy="641350"/>
          </a:xfrm>
          <a:prstGeom prst="rect">
            <a:avLst/>
          </a:prstGeom>
          <a:noFill/>
          <a:ln w="9525">
            <a:noFill/>
            <a:miter lim="800000"/>
          </a:ln>
          <a:effectLst/>
        </p:spPr>
        <p:txBody>
          <a:bodyPr>
            <a:spAutoFit/>
          </a:bodyPr>
          <a:lstStyle/>
          <a:p>
            <a:pPr>
              <a:spcBef>
                <a:spcPct val="50000"/>
              </a:spcBef>
            </a:pPr>
            <a:r>
              <a:rPr kumimoji="1" lang="en-US" altLang="zh-CN" sz="3600" b="1">
                <a:solidFill>
                  <a:srgbClr val="CC0000"/>
                </a:solidFill>
                <a:latin typeface="Times New Roman" panose="02020503050405090304" pitchFamily="18" charset="0"/>
              </a:rPr>
              <a:t>      </a:t>
            </a:r>
            <a:r>
              <a:rPr kumimoji="1" lang="zh-CN" altLang="en-US" sz="3600" b="1">
                <a:solidFill>
                  <a:srgbClr val="CC0000"/>
                </a:solidFill>
                <a:latin typeface="Times New Roman" panose="02020503050405090304" pitchFamily="18" charset="0"/>
              </a:rPr>
              <a:t>光的干涉</a:t>
            </a:r>
            <a:endParaRPr kumimoji="1" lang="zh-CN" altLang="en-US" sz="3600" b="1">
              <a:solidFill>
                <a:srgbClr val="CC0000"/>
              </a:solidFill>
              <a:latin typeface="Times New Roman" panose="02020503050405090304" pitchFamily="18" charset="0"/>
            </a:endParaRPr>
          </a:p>
        </p:txBody>
      </p:sp>
      <p:sp>
        <p:nvSpPr>
          <p:cNvPr id="10244" name="Text Box 4"/>
          <p:cNvSpPr txBox="1">
            <a:spLocks noChangeArrowheads="1"/>
          </p:cNvSpPr>
          <p:nvPr/>
        </p:nvSpPr>
        <p:spPr bwMode="auto">
          <a:xfrm>
            <a:off x="533400" y="1752600"/>
            <a:ext cx="8001000" cy="2773363"/>
          </a:xfrm>
          <a:prstGeom prst="rect">
            <a:avLst/>
          </a:prstGeom>
          <a:noFill/>
          <a:ln w="9525">
            <a:noFill/>
            <a:miter lim="800000"/>
          </a:ln>
          <a:effectLst/>
        </p:spPr>
        <p:txBody>
          <a:bodyPr>
            <a:spAutoFit/>
          </a:bodyPr>
          <a:lstStyle/>
          <a:p>
            <a:pPr indent="381000">
              <a:spcBef>
                <a:spcPct val="50000"/>
              </a:spcBef>
              <a:buClr>
                <a:schemeClr val="tx2"/>
              </a:buClr>
              <a:buFont typeface="Wingdings" panose="05000000000000000000" pitchFamily="2" charset="2"/>
              <a:buNone/>
            </a:pPr>
            <a:r>
              <a:rPr kumimoji="1" lang="zh-CN" altLang="en-US" sz="3200" b="1">
                <a:solidFill>
                  <a:srgbClr val="FF0000"/>
                </a:solidFill>
                <a:latin typeface="Times New Roman" panose="02020503050405090304" pitchFamily="18" charset="0"/>
              </a:rPr>
              <a:t>　</a:t>
            </a:r>
            <a:r>
              <a:rPr kumimoji="1" lang="zh-CN" altLang="en-US" sz="3200" b="1">
                <a:solidFill>
                  <a:srgbClr val="CC0000"/>
                </a:solidFill>
                <a:latin typeface="Times New Roman" panose="02020503050405090304" pitchFamily="18" charset="0"/>
              </a:rPr>
              <a:t>一</a:t>
            </a:r>
            <a:r>
              <a:rPr kumimoji="1" lang="zh-CN" altLang="en-US" sz="3200" b="1">
                <a:solidFill>
                  <a:srgbClr val="080808"/>
                </a:solidFill>
                <a:latin typeface="Times New Roman" panose="02020503050405090304" pitchFamily="18" charset="0"/>
              </a:rPr>
              <a:t>    </a:t>
            </a:r>
            <a:r>
              <a:rPr kumimoji="1" lang="zh-CN" altLang="en-US" sz="3200" b="1">
                <a:solidFill>
                  <a:srgbClr val="CC0000"/>
                </a:solidFill>
                <a:latin typeface="Times New Roman" panose="02020503050405090304" pitchFamily="18" charset="0"/>
              </a:rPr>
              <a:t>理解</a:t>
            </a:r>
            <a:r>
              <a:rPr kumimoji="1" lang="zh-CN" altLang="en-US" sz="3200" b="1">
                <a:solidFill>
                  <a:srgbClr val="080808"/>
                </a:solidFill>
                <a:latin typeface="Times New Roman" panose="02020503050405090304" pitchFamily="18" charset="0"/>
              </a:rPr>
              <a:t>相干光的条件及获得相干光的方法</a:t>
            </a:r>
            <a:r>
              <a:rPr kumimoji="1" lang="en-US" altLang="zh-CN" sz="3200" b="1">
                <a:solidFill>
                  <a:srgbClr val="080808"/>
                </a:solidFill>
                <a:latin typeface="Times New Roman" panose="02020503050405090304" pitchFamily="18" charset="0"/>
              </a:rPr>
              <a:t>.  </a:t>
            </a:r>
            <a:endParaRPr kumimoji="1" lang="en-US" altLang="zh-CN" sz="3200" b="1">
              <a:solidFill>
                <a:srgbClr val="080808"/>
              </a:solidFill>
              <a:latin typeface="Times New Roman" panose="02020503050405090304" pitchFamily="18" charset="0"/>
            </a:endParaRPr>
          </a:p>
          <a:p>
            <a:pPr indent="381000">
              <a:spcBef>
                <a:spcPct val="50000"/>
              </a:spcBef>
              <a:buClr>
                <a:schemeClr val="tx2"/>
              </a:buClr>
              <a:buFont typeface="Wingdings" panose="05000000000000000000" pitchFamily="2" charset="2"/>
              <a:buNone/>
            </a:pPr>
            <a:r>
              <a:rPr kumimoji="1" lang="zh-CN" altLang="en-US" sz="3200" b="1">
                <a:solidFill>
                  <a:srgbClr val="FF0000"/>
                </a:solidFill>
                <a:latin typeface="Times New Roman" panose="02020503050405090304" pitchFamily="18" charset="0"/>
              </a:rPr>
              <a:t>　</a:t>
            </a:r>
            <a:r>
              <a:rPr kumimoji="1" lang="zh-CN" altLang="en-US" sz="3200" b="1">
                <a:solidFill>
                  <a:srgbClr val="CC0000"/>
                </a:solidFill>
                <a:latin typeface="Times New Roman" panose="02020503050405090304" pitchFamily="18" charset="0"/>
              </a:rPr>
              <a:t>二</a:t>
            </a:r>
            <a:r>
              <a:rPr kumimoji="1" lang="zh-CN" altLang="en-US" sz="3200" b="1">
                <a:solidFill>
                  <a:srgbClr val="080808"/>
                </a:solidFill>
                <a:latin typeface="Times New Roman" panose="02020503050405090304" pitchFamily="18" charset="0"/>
              </a:rPr>
              <a:t>    </a:t>
            </a:r>
            <a:r>
              <a:rPr kumimoji="1" lang="zh-CN" altLang="en-US" sz="3200" b="1">
                <a:solidFill>
                  <a:srgbClr val="CC0000"/>
                </a:solidFill>
                <a:latin typeface="Times New Roman" panose="02020503050405090304" pitchFamily="18" charset="0"/>
              </a:rPr>
              <a:t>掌握</a:t>
            </a:r>
            <a:r>
              <a:rPr kumimoji="1" lang="zh-CN" altLang="en-US" sz="3200" b="1">
                <a:solidFill>
                  <a:srgbClr val="080808"/>
                </a:solidFill>
                <a:latin typeface="Times New Roman" panose="02020503050405090304" pitchFamily="18" charset="0"/>
              </a:rPr>
              <a:t>光程的概念以及光程差和相位差的关系，理解在什么情况下的反射光有相位跃变</a:t>
            </a:r>
            <a:r>
              <a:rPr kumimoji="1" lang="en-US" altLang="zh-CN" sz="3200" b="1">
                <a:solidFill>
                  <a:srgbClr val="080808"/>
                </a:solidFill>
                <a:latin typeface="Times New Roman" panose="02020503050405090304" pitchFamily="18" charset="0"/>
              </a:rPr>
              <a:t>.</a:t>
            </a:r>
            <a:endParaRPr kumimoji="1" lang="en-US" altLang="zh-CN" sz="3200" b="1">
              <a:solidFill>
                <a:srgbClr val="080808"/>
              </a:solidFill>
              <a:latin typeface="Times New Roman" panose="02020503050405090304" pitchFamily="18" charset="0"/>
            </a:endParaRPr>
          </a:p>
        </p:txBody>
      </p:sp>
      <p:graphicFrame>
        <p:nvGraphicFramePr>
          <p:cNvPr id="10246" name="Object 6"/>
          <p:cNvGraphicFramePr>
            <a:graphicFrameLocks noChangeAspect="1"/>
          </p:cNvGraphicFramePr>
          <p:nvPr/>
        </p:nvGraphicFramePr>
        <p:xfrm>
          <a:off x="6172200" y="4419600"/>
          <a:ext cx="1828800" cy="1306513"/>
        </p:xfrm>
        <a:graphic>
          <a:graphicData uri="http://schemas.openxmlformats.org/presentationml/2006/ole">
            <mc:AlternateContent xmlns:mc="http://schemas.openxmlformats.org/markup-compatibility/2006">
              <mc:Choice xmlns:v="urn:schemas-microsoft-com:vml" Requires="v">
                <p:oleObj spid="_x0000_s1025" name="剪辑" r:id="rId1" imgW="24041100" imgH="17145000" progId="">
                  <p:embed/>
                </p:oleObj>
              </mc:Choice>
              <mc:Fallback>
                <p:oleObj name="剪辑" r:id="rId1" imgW="24041100" imgH="17145000" progId="">
                  <p:embed/>
                  <p:pic>
                    <p:nvPicPr>
                      <p:cNvPr id="0" name="图片 1024"/>
                      <p:cNvPicPr>
                        <a:picLocks noChangeAspect="1"/>
                      </p:cNvPicPr>
                      <p:nvPr/>
                    </p:nvPicPr>
                    <p:blipFill>
                      <a:blip r:embed="rId2"/>
                      <a:stretch>
                        <a:fillRect/>
                      </a:stretch>
                    </p:blipFill>
                    <p:spPr>
                      <a:xfrm>
                        <a:off x="6172200" y="4419600"/>
                        <a:ext cx="1828800" cy="1306513"/>
                      </a:xfrm>
                      <a:prstGeom prst="rect">
                        <a:avLst/>
                      </a:prstGeom>
                      <a:noFill/>
                      <a:ln w="9525">
                        <a:noFill/>
                      </a:ln>
                    </p:spPr>
                  </p:pic>
                </p:oleObj>
              </mc:Fallback>
            </mc:AlternateContent>
          </a:graphicData>
        </a:graphic>
      </p:graphicFrame>
      <p:sp>
        <p:nvSpPr>
          <p:cNvPr id="10247" name="Rectangle 7"/>
          <p:cNvSpPr>
            <a:spLocks noChangeArrowheads="1"/>
          </p:cNvSpPr>
          <p:nvPr/>
        </p:nvSpPr>
        <p:spPr bwMode="auto">
          <a:xfrm>
            <a:off x="5334000" y="101600"/>
            <a:ext cx="3455988" cy="519113"/>
          </a:xfrm>
          <a:prstGeom prst="rect">
            <a:avLst/>
          </a:prstGeom>
          <a:noFill/>
          <a:ln w="9525">
            <a:noFill/>
            <a:miter lim="800000"/>
          </a:ln>
          <a:effectLst/>
        </p:spPr>
        <p:txBody>
          <a:bodyPr>
            <a:spAutoFit/>
          </a:bodyPr>
          <a:lstStyle/>
          <a:p>
            <a:pPr eaLnBrk="0" hangingPunct="0">
              <a:spcBef>
                <a:spcPct val="50000"/>
              </a:spcBef>
            </a:pPr>
            <a:r>
              <a:rPr kumimoji="1" lang="en-US" altLang="zh-CN" sz="2800" b="1">
                <a:solidFill>
                  <a:srgbClr val="000066"/>
                </a:solidFill>
                <a:latin typeface="楷体_GB2312" pitchFamily="49" charset="-122"/>
                <a:ea typeface="楷体_GB2312" pitchFamily="49" charset="-122"/>
              </a:rPr>
              <a:t>11-0  </a:t>
            </a:r>
            <a:r>
              <a:rPr kumimoji="1" lang="zh-CN" altLang="en-US" sz="2800" b="1">
                <a:solidFill>
                  <a:srgbClr val="000066"/>
                </a:solidFill>
                <a:latin typeface="楷体_GB2312" pitchFamily="49" charset="-122"/>
                <a:ea typeface="楷体_GB2312" pitchFamily="49" charset="-122"/>
              </a:rPr>
              <a:t>教学基本要求</a:t>
            </a:r>
            <a:endParaRPr kumimoji="1" lang="zh-CN" altLang="en-US" sz="2800" b="1">
              <a:solidFill>
                <a:srgbClr val="000066"/>
              </a:solidFill>
              <a:latin typeface="楷体_GB2312" pitchFamily="49" charset="-122"/>
              <a:ea typeface="楷体_GB2312" pitchFamily="49" charset="-122"/>
            </a:endParaRPr>
          </a:p>
        </p:txBody>
      </p:sp>
      <p:sp>
        <p:nvSpPr>
          <p:cNvPr id="10248" name="Oval 8"/>
          <p:cNvSpPr>
            <a:spLocks noChangeArrowheads="1"/>
          </p:cNvSpPr>
          <p:nvPr/>
        </p:nvSpPr>
        <p:spPr bwMode="auto">
          <a:xfrm>
            <a:off x="4956175" y="620713"/>
            <a:ext cx="3824288" cy="71437"/>
          </a:xfrm>
          <a:prstGeom prst="ellipse">
            <a:avLst/>
          </a:prstGeom>
          <a:gradFill rotWithShape="1">
            <a:gsLst>
              <a:gs pos="0">
                <a:schemeClr val="bg1"/>
              </a:gs>
              <a:gs pos="50000">
                <a:srgbClr val="993366"/>
              </a:gs>
              <a:gs pos="100000">
                <a:schemeClr val="bg1"/>
              </a:gs>
            </a:gsLst>
            <a:lin ang="5400000" scaled="1"/>
          </a:gradFill>
          <a:ln w="9525">
            <a:noFill/>
            <a:rou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灯片编号占位符 3"/>
          <p:cNvSpPr>
            <a:spLocks noGrp="1"/>
          </p:cNvSpPr>
          <p:nvPr>
            <p:ph type="sldNum" sz="quarter" idx="10"/>
          </p:nvPr>
        </p:nvSpPr>
        <p:spPr>
          <a:noFill/>
        </p:spPr>
        <p:txBody>
          <a:bodyPr/>
          <a:lstStyle/>
          <a:p>
            <a:fld id="{F6D8D2D2-F5F4-44A1-99FE-CE97DD1AB35F}" type="slidenum">
              <a:rPr lang="en-US" altLang="zh-CN"/>
            </a:fld>
            <a:endParaRPr lang="en-US" altLang="zh-CN"/>
          </a:p>
        </p:txBody>
      </p:sp>
      <p:grpSp>
        <p:nvGrpSpPr>
          <p:cNvPr id="2" name="Group 15"/>
          <p:cNvGrpSpPr/>
          <p:nvPr/>
        </p:nvGrpSpPr>
        <p:grpSpPr bwMode="auto">
          <a:xfrm>
            <a:off x="533400" y="1143000"/>
            <a:ext cx="7772400" cy="1066800"/>
            <a:chOff x="336" y="720"/>
            <a:chExt cx="4896" cy="672"/>
          </a:xfrm>
        </p:grpSpPr>
        <p:sp>
          <p:nvSpPr>
            <p:cNvPr id="3084" name="Text Box 3"/>
            <p:cNvSpPr txBox="1">
              <a:spLocks noChangeArrowheads="1"/>
            </p:cNvSpPr>
            <p:nvPr/>
          </p:nvSpPr>
          <p:spPr bwMode="auto">
            <a:xfrm>
              <a:off x="336" y="896"/>
              <a:ext cx="2141" cy="365"/>
            </a:xfrm>
            <a:prstGeom prst="rect">
              <a:avLst/>
            </a:prstGeom>
            <a:noFill/>
            <a:ln w="9525">
              <a:noFill/>
              <a:miter lim="800000"/>
            </a:ln>
          </p:spPr>
          <p:txBody>
            <a:bodyPr>
              <a:spAutoFit/>
            </a:bodyPr>
            <a:lstStyle/>
            <a:p>
              <a:pPr>
                <a:buClr>
                  <a:srgbClr val="0000FF"/>
                </a:buClr>
                <a:buFont typeface="Wingdings" panose="05000000000000000000" pitchFamily="2" charset="2"/>
                <a:buChar char="Ø"/>
              </a:pPr>
              <a:r>
                <a:rPr lang="en-US" altLang="zh-CN" sz="3200" b="1">
                  <a:solidFill>
                    <a:srgbClr val="1C1C1C"/>
                  </a:solidFill>
                  <a:latin typeface="Times New Roman" panose="02020503050405090304" pitchFamily="18" charset="0"/>
                </a:rPr>
                <a:t>  </a:t>
              </a:r>
              <a:r>
                <a:rPr lang="zh-CN" altLang="en-US" sz="3200" b="1">
                  <a:solidFill>
                    <a:srgbClr val="1C1C1C"/>
                  </a:solidFill>
                  <a:latin typeface="Times New Roman" panose="02020503050405090304" pitchFamily="18" charset="0"/>
                </a:rPr>
                <a:t>干涉</a:t>
              </a:r>
              <a:r>
                <a:rPr lang="zh-CN" altLang="en-US" sz="3200" b="1">
                  <a:solidFill>
                    <a:srgbClr val="CC0000"/>
                  </a:solidFill>
                  <a:latin typeface="Times New Roman" panose="02020503050405090304" pitchFamily="18" charset="0"/>
                </a:rPr>
                <a:t>加强</a:t>
              </a:r>
              <a:endParaRPr lang="zh-CN" altLang="en-US" sz="3200" b="1">
                <a:solidFill>
                  <a:srgbClr val="CC0000"/>
                </a:solidFill>
                <a:latin typeface="Times New Roman" panose="02020503050405090304" pitchFamily="18" charset="0"/>
              </a:endParaRPr>
            </a:p>
          </p:txBody>
        </p:sp>
        <p:graphicFrame>
          <p:nvGraphicFramePr>
            <p:cNvPr id="3076" name="Object 5"/>
            <p:cNvGraphicFramePr>
              <a:graphicFrameLocks noChangeAspect="1"/>
            </p:cNvGraphicFramePr>
            <p:nvPr/>
          </p:nvGraphicFramePr>
          <p:xfrm>
            <a:off x="1932" y="720"/>
            <a:ext cx="2820" cy="311"/>
          </p:xfrm>
          <a:graphic>
            <a:graphicData uri="http://schemas.openxmlformats.org/presentationml/2006/ole">
              <mc:AlternateContent xmlns:mc="http://schemas.openxmlformats.org/markup-compatibility/2006">
                <mc:Choice xmlns:v="urn:schemas-microsoft-com:vml" Requires="v">
                  <p:oleObj spid="_x0000_s19457" name="Equation" r:id="rId1" imgW="64617600" imgH="8839200" progId="Equation.3">
                    <p:embed/>
                  </p:oleObj>
                </mc:Choice>
                <mc:Fallback>
                  <p:oleObj name="Equation" r:id="rId1" imgW="64617600" imgH="8839200" progId="Equation.3">
                    <p:embed/>
                    <p:pic>
                      <p:nvPicPr>
                        <p:cNvPr id="0" name="Object 5"/>
                        <p:cNvPicPr>
                          <a:picLocks noChangeAspect="1"/>
                        </p:cNvPicPr>
                        <p:nvPr/>
                      </p:nvPicPr>
                      <p:blipFill>
                        <a:blip r:embed="rId2"/>
                        <a:stretch>
                          <a:fillRect/>
                        </a:stretch>
                      </p:blipFill>
                      <p:spPr>
                        <a:xfrm>
                          <a:off x="1932" y="720"/>
                          <a:ext cx="2820" cy="311"/>
                        </a:xfrm>
                        <a:prstGeom prst="rect">
                          <a:avLst/>
                        </a:prstGeom>
                        <a:noFill/>
                        <a:ln w="9525">
                          <a:noFill/>
                        </a:ln>
                      </p:spPr>
                    </p:pic>
                  </p:oleObj>
                </mc:Fallback>
              </mc:AlternateContent>
            </a:graphicData>
          </a:graphic>
        </p:graphicFrame>
        <p:graphicFrame>
          <p:nvGraphicFramePr>
            <p:cNvPr id="3077" name="Object 6"/>
            <p:cNvGraphicFramePr>
              <a:graphicFrameLocks noChangeAspect="1"/>
            </p:cNvGraphicFramePr>
            <p:nvPr/>
          </p:nvGraphicFramePr>
          <p:xfrm>
            <a:off x="1900" y="1056"/>
            <a:ext cx="3332" cy="336"/>
          </p:xfrm>
          <a:graphic>
            <a:graphicData uri="http://schemas.openxmlformats.org/presentationml/2006/ole">
              <mc:AlternateContent xmlns:mc="http://schemas.openxmlformats.org/markup-compatibility/2006">
                <mc:Choice xmlns:v="urn:schemas-microsoft-com:vml" Requires="v">
                  <p:oleObj spid="_x0000_s19458" name="Equation" r:id="rId3" imgW="35356800" imgH="4876800" progId="Equation.3">
                    <p:embed/>
                  </p:oleObj>
                </mc:Choice>
                <mc:Fallback>
                  <p:oleObj name="Equation" r:id="rId3" imgW="35356800" imgH="4876800" progId="Equation.3">
                    <p:embed/>
                    <p:pic>
                      <p:nvPicPr>
                        <p:cNvPr id="0" name="Object 6"/>
                        <p:cNvPicPr>
                          <a:picLocks noChangeAspect="1"/>
                        </p:cNvPicPr>
                        <p:nvPr/>
                      </p:nvPicPr>
                      <p:blipFill>
                        <a:blip r:embed="rId4"/>
                        <a:stretch>
                          <a:fillRect/>
                        </a:stretch>
                      </p:blipFill>
                      <p:spPr>
                        <a:xfrm>
                          <a:off x="1900" y="1056"/>
                          <a:ext cx="3332" cy="336"/>
                        </a:xfrm>
                        <a:prstGeom prst="rect">
                          <a:avLst/>
                        </a:prstGeom>
                        <a:noFill/>
                        <a:ln w="9525">
                          <a:noFill/>
                        </a:ln>
                      </p:spPr>
                    </p:pic>
                  </p:oleObj>
                </mc:Fallback>
              </mc:AlternateContent>
            </a:graphicData>
          </a:graphic>
        </p:graphicFrame>
        <p:sp>
          <p:nvSpPr>
            <p:cNvPr id="3085" name="AutoShape 7"/>
            <p:cNvSpPr/>
            <p:nvPr/>
          </p:nvSpPr>
          <p:spPr bwMode="auto">
            <a:xfrm>
              <a:off x="1807" y="907"/>
              <a:ext cx="133" cy="324"/>
            </a:xfrm>
            <a:prstGeom prst="leftBrace">
              <a:avLst>
                <a:gd name="adj1" fmla="val 20301"/>
                <a:gd name="adj2" fmla="val 53907"/>
              </a:avLst>
            </a:prstGeom>
            <a:noFill/>
            <a:ln w="19050">
              <a:solidFill>
                <a:schemeClr val="tx1"/>
              </a:solidFill>
              <a:round/>
            </a:ln>
          </p:spPr>
          <p:txBody>
            <a:bodyPr wrap="none" anchor="ctr"/>
            <a:lstStyle/>
            <a:p>
              <a:endParaRPr lang="zh-CN" altLang="en-US"/>
            </a:p>
          </p:txBody>
        </p:sp>
      </p:grpSp>
      <p:grpSp>
        <p:nvGrpSpPr>
          <p:cNvPr id="3" name="Group 14"/>
          <p:cNvGrpSpPr/>
          <p:nvPr/>
        </p:nvGrpSpPr>
        <p:grpSpPr bwMode="auto">
          <a:xfrm>
            <a:off x="533400" y="2819400"/>
            <a:ext cx="8343900" cy="1524000"/>
            <a:chOff x="336" y="1776"/>
            <a:chExt cx="5256" cy="960"/>
          </a:xfrm>
        </p:grpSpPr>
        <p:sp>
          <p:nvSpPr>
            <p:cNvPr id="3081" name="Text Box 9"/>
            <p:cNvSpPr txBox="1">
              <a:spLocks noChangeArrowheads="1"/>
            </p:cNvSpPr>
            <p:nvPr/>
          </p:nvSpPr>
          <p:spPr bwMode="auto">
            <a:xfrm>
              <a:off x="336" y="2161"/>
              <a:ext cx="1888" cy="365"/>
            </a:xfrm>
            <a:prstGeom prst="rect">
              <a:avLst/>
            </a:prstGeom>
            <a:noFill/>
            <a:ln w="9525">
              <a:noFill/>
              <a:miter lim="800000"/>
            </a:ln>
          </p:spPr>
          <p:txBody>
            <a:bodyPr>
              <a:spAutoFit/>
            </a:bodyPr>
            <a:lstStyle/>
            <a:p>
              <a:pPr>
                <a:buClr>
                  <a:srgbClr val="0000FF"/>
                </a:buClr>
                <a:buFont typeface="Wingdings" panose="05000000000000000000" pitchFamily="2" charset="2"/>
                <a:buChar char="Ø"/>
              </a:pPr>
              <a:r>
                <a:rPr lang="en-US" altLang="zh-CN" sz="2800" b="1">
                  <a:solidFill>
                    <a:srgbClr val="1C1C1C"/>
                  </a:solidFill>
                  <a:latin typeface="Times New Roman" panose="02020503050405090304" pitchFamily="18" charset="0"/>
                </a:rPr>
                <a:t>  </a:t>
              </a:r>
              <a:r>
                <a:rPr lang="zh-CN" altLang="en-US" sz="3200" b="1">
                  <a:solidFill>
                    <a:srgbClr val="1C1C1C"/>
                  </a:solidFill>
                  <a:latin typeface="Times New Roman" panose="02020503050405090304" pitchFamily="18" charset="0"/>
                </a:rPr>
                <a:t>干涉</a:t>
              </a:r>
              <a:r>
                <a:rPr lang="zh-CN" altLang="en-US" sz="3200" b="1">
                  <a:solidFill>
                    <a:srgbClr val="CC0000"/>
                  </a:solidFill>
                  <a:latin typeface="Times New Roman" panose="02020503050405090304" pitchFamily="18" charset="0"/>
                </a:rPr>
                <a:t>减弱</a:t>
              </a:r>
              <a:endParaRPr lang="zh-CN" altLang="en-US" sz="3200" b="1">
                <a:solidFill>
                  <a:srgbClr val="CC0000"/>
                </a:solidFill>
                <a:latin typeface="Times New Roman" panose="02020503050405090304" pitchFamily="18" charset="0"/>
              </a:endParaRPr>
            </a:p>
          </p:txBody>
        </p:sp>
        <p:grpSp>
          <p:nvGrpSpPr>
            <p:cNvPr id="4" name="Group 10"/>
            <p:cNvGrpSpPr/>
            <p:nvPr/>
          </p:nvGrpSpPr>
          <p:grpSpPr bwMode="auto">
            <a:xfrm>
              <a:off x="1776" y="1776"/>
              <a:ext cx="3816" cy="960"/>
              <a:chOff x="1443" y="1728"/>
              <a:chExt cx="4173" cy="1152"/>
            </a:xfrm>
          </p:grpSpPr>
          <p:graphicFrame>
            <p:nvGraphicFramePr>
              <p:cNvPr id="3074" name="Object 11"/>
              <p:cNvGraphicFramePr>
                <a:graphicFrameLocks noChangeAspect="1"/>
              </p:cNvGraphicFramePr>
              <p:nvPr/>
            </p:nvGraphicFramePr>
            <p:xfrm>
              <a:off x="1632" y="1728"/>
              <a:ext cx="3599" cy="740"/>
            </p:xfrm>
            <a:graphic>
              <a:graphicData uri="http://schemas.openxmlformats.org/presentationml/2006/ole">
                <mc:AlternateContent xmlns:mc="http://schemas.openxmlformats.org/markup-compatibility/2006">
                  <mc:Choice xmlns:v="urn:schemas-microsoft-com:vml" Requires="v">
                    <p:oleObj spid="_x0000_s19459" name="Equation" r:id="rId5" imgW="84734400" imgH="17373600" progId="Equation.3">
                      <p:embed/>
                    </p:oleObj>
                  </mc:Choice>
                  <mc:Fallback>
                    <p:oleObj name="Equation" r:id="rId5" imgW="84734400" imgH="17373600" progId="Equation.3">
                      <p:embed/>
                      <p:pic>
                        <p:nvPicPr>
                          <p:cNvPr id="0" name="Object 11"/>
                          <p:cNvPicPr>
                            <a:picLocks noChangeAspect="1"/>
                          </p:cNvPicPr>
                          <p:nvPr/>
                        </p:nvPicPr>
                        <p:blipFill>
                          <a:blip r:embed="rId6"/>
                          <a:stretch>
                            <a:fillRect/>
                          </a:stretch>
                        </p:blipFill>
                        <p:spPr>
                          <a:xfrm>
                            <a:off x="1632" y="1728"/>
                            <a:ext cx="3599" cy="740"/>
                          </a:xfrm>
                          <a:prstGeom prst="rect">
                            <a:avLst/>
                          </a:prstGeom>
                          <a:noFill/>
                          <a:ln w="9525">
                            <a:noFill/>
                          </a:ln>
                        </p:spPr>
                      </p:pic>
                    </p:oleObj>
                  </mc:Fallback>
                </mc:AlternateContent>
              </a:graphicData>
            </a:graphic>
          </p:graphicFrame>
          <p:graphicFrame>
            <p:nvGraphicFramePr>
              <p:cNvPr id="3075" name="Object 12"/>
              <p:cNvGraphicFramePr>
                <a:graphicFrameLocks noChangeAspect="1"/>
              </p:cNvGraphicFramePr>
              <p:nvPr/>
            </p:nvGraphicFramePr>
            <p:xfrm>
              <a:off x="1584" y="2438"/>
              <a:ext cx="4032" cy="442"/>
            </p:xfrm>
            <a:graphic>
              <a:graphicData uri="http://schemas.openxmlformats.org/presentationml/2006/ole">
                <mc:AlternateContent xmlns:mc="http://schemas.openxmlformats.org/markup-compatibility/2006">
                  <mc:Choice xmlns:v="urn:schemas-microsoft-com:vml" Requires="v">
                    <p:oleObj spid="_x0000_s19460" name="Equation" r:id="rId7" imgW="42976800" imgH="5181600" progId="Equation.3">
                      <p:embed/>
                    </p:oleObj>
                  </mc:Choice>
                  <mc:Fallback>
                    <p:oleObj name="Equation" r:id="rId7" imgW="42976800" imgH="5181600" progId="Equation.3">
                      <p:embed/>
                      <p:pic>
                        <p:nvPicPr>
                          <p:cNvPr id="0" name="Object 12"/>
                          <p:cNvPicPr>
                            <a:picLocks noChangeAspect="1"/>
                          </p:cNvPicPr>
                          <p:nvPr/>
                        </p:nvPicPr>
                        <p:blipFill>
                          <a:blip r:embed="rId8"/>
                          <a:stretch>
                            <a:fillRect/>
                          </a:stretch>
                        </p:blipFill>
                        <p:spPr>
                          <a:xfrm>
                            <a:off x="1584" y="2438"/>
                            <a:ext cx="4032" cy="442"/>
                          </a:xfrm>
                          <a:prstGeom prst="rect">
                            <a:avLst/>
                          </a:prstGeom>
                          <a:noFill/>
                          <a:ln w="9525">
                            <a:noFill/>
                          </a:ln>
                        </p:spPr>
                      </p:pic>
                    </p:oleObj>
                  </mc:Fallback>
                </mc:AlternateContent>
              </a:graphicData>
            </a:graphic>
          </p:graphicFrame>
          <p:sp>
            <p:nvSpPr>
              <p:cNvPr id="3083" name="AutoShape 13"/>
              <p:cNvSpPr/>
              <p:nvPr/>
            </p:nvSpPr>
            <p:spPr bwMode="auto">
              <a:xfrm>
                <a:off x="1443" y="2182"/>
                <a:ext cx="189" cy="459"/>
              </a:xfrm>
              <a:prstGeom prst="leftBrace">
                <a:avLst>
                  <a:gd name="adj1" fmla="val 20238"/>
                  <a:gd name="adj2" fmla="val 53907"/>
                </a:avLst>
              </a:prstGeom>
              <a:noFill/>
              <a:ln w="19050">
                <a:solidFill>
                  <a:schemeClr val="tx1"/>
                </a:solidFill>
                <a:round/>
              </a:ln>
            </p:spPr>
            <p:txBody>
              <a:bodyPr wrap="none" anchor="ctr"/>
              <a:lstStyle/>
              <a:p>
                <a:pPr algn="ctr"/>
                <a:endParaRPr kumimoji="1" lang="zh-CN" altLang="zh-CN" sz="3200">
                  <a:latin typeface="Times New Roman" panose="02020503050405090304"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灯片编号占位符 1"/>
          <p:cNvSpPr>
            <a:spLocks noGrp="1"/>
          </p:cNvSpPr>
          <p:nvPr>
            <p:ph type="sldNum" sz="quarter" idx="10"/>
          </p:nvPr>
        </p:nvSpPr>
        <p:spPr>
          <a:noFill/>
        </p:spPr>
        <p:txBody>
          <a:bodyPr/>
          <a:lstStyle/>
          <a:p>
            <a:fld id="{60CF99C6-D4AC-48EC-A000-076A9E399DE7}" type="slidenum">
              <a:rPr lang="en-US" altLang="zh-CN"/>
            </a:fld>
            <a:endParaRPr lang="en-US" altLang="zh-CN"/>
          </a:p>
        </p:txBody>
      </p:sp>
      <p:grpSp>
        <p:nvGrpSpPr>
          <p:cNvPr id="2" name="Group 2"/>
          <p:cNvGrpSpPr/>
          <p:nvPr/>
        </p:nvGrpSpPr>
        <p:grpSpPr bwMode="auto">
          <a:xfrm>
            <a:off x="457200" y="1600200"/>
            <a:ext cx="8001000" cy="4572000"/>
            <a:chOff x="384" y="1008"/>
            <a:chExt cx="5040" cy="2880"/>
          </a:xfrm>
        </p:grpSpPr>
        <p:sp>
          <p:nvSpPr>
            <p:cNvPr id="4134" name="Rectangle 3"/>
            <p:cNvSpPr>
              <a:spLocks noChangeArrowheads="1"/>
            </p:cNvSpPr>
            <p:nvPr/>
          </p:nvSpPr>
          <p:spPr bwMode="auto">
            <a:xfrm>
              <a:off x="384" y="1008"/>
              <a:ext cx="5040" cy="2880"/>
            </a:xfrm>
            <a:prstGeom prst="rect">
              <a:avLst/>
            </a:prstGeom>
            <a:solidFill>
              <a:schemeClr val="bg1"/>
            </a:solidFill>
            <a:ln w="9525">
              <a:solidFill>
                <a:schemeClr val="tx2"/>
              </a:solidFill>
              <a:miter lim="800000"/>
            </a:ln>
          </p:spPr>
          <p:txBody>
            <a:bodyPr wrap="none" anchor="ctr"/>
            <a:lstStyle/>
            <a:p>
              <a:endParaRPr lang="zh-CN" altLang="en-US"/>
            </a:p>
          </p:txBody>
        </p:sp>
        <p:sp>
          <p:nvSpPr>
            <p:cNvPr id="4135" name="Line 4"/>
            <p:cNvSpPr>
              <a:spLocks noChangeShapeType="1"/>
            </p:cNvSpPr>
            <p:nvPr/>
          </p:nvSpPr>
          <p:spPr bwMode="auto">
            <a:xfrm>
              <a:off x="1440" y="1248"/>
              <a:ext cx="0" cy="1152"/>
            </a:xfrm>
            <a:prstGeom prst="line">
              <a:avLst/>
            </a:prstGeom>
            <a:noFill/>
            <a:ln w="28575">
              <a:solidFill>
                <a:srgbClr val="CC0066"/>
              </a:solidFill>
              <a:round/>
              <a:tailEnd type="none" w="sm" len="lg"/>
            </a:ln>
          </p:spPr>
          <p:txBody>
            <a:bodyPr wrap="none" anchor="ctr"/>
            <a:lstStyle/>
            <a:p>
              <a:endParaRPr lang="zh-CN" altLang="en-US"/>
            </a:p>
          </p:txBody>
        </p:sp>
        <p:sp>
          <p:nvSpPr>
            <p:cNvPr id="4136" name="Line 5"/>
            <p:cNvSpPr>
              <a:spLocks noChangeShapeType="1"/>
            </p:cNvSpPr>
            <p:nvPr/>
          </p:nvSpPr>
          <p:spPr bwMode="auto">
            <a:xfrm>
              <a:off x="624" y="1824"/>
              <a:ext cx="3072" cy="0"/>
            </a:xfrm>
            <a:prstGeom prst="line">
              <a:avLst/>
            </a:prstGeom>
            <a:noFill/>
            <a:ln w="28575">
              <a:solidFill>
                <a:srgbClr val="000000"/>
              </a:solidFill>
              <a:round/>
              <a:tailEnd type="none" w="sm" len="lg"/>
            </a:ln>
          </p:spPr>
          <p:txBody>
            <a:bodyPr wrap="none" anchor="ctr"/>
            <a:lstStyle/>
            <a:p>
              <a:endParaRPr lang="zh-CN" altLang="en-US"/>
            </a:p>
          </p:txBody>
        </p:sp>
        <p:sp>
          <p:nvSpPr>
            <p:cNvPr id="4137" name="Line 6"/>
            <p:cNvSpPr>
              <a:spLocks noChangeShapeType="1"/>
            </p:cNvSpPr>
            <p:nvPr/>
          </p:nvSpPr>
          <p:spPr bwMode="auto">
            <a:xfrm>
              <a:off x="864" y="1536"/>
              <a:ext cx="1296" cy="0"/>
            </a:xfrm>
            <a:prstGeom prst="line">
              <a:avLst/>
            </a:prstGeom>
            <a:noFill/>
            <a:ln w="28575">
              <a:solidFill>
                <a:srgbClr val="0000FF"/>
              </a:solidFill>
              <a:round/>
              <a:tailEnd type="none" w="sm" len="lg"/>
            </a:ln>
          </p:spPr>
          <p:txBody>
            <a:bodyPr wrap="none" anchor="ctr"/>
            <a:lstStyle/>
            <a:p>
              <a:endParaRPr lang="zh-CN" altLang="en-US"/>
            </a:p>
          </p:txBody>
        </p:sp>
        <p:sp>
          <p:nvSpPr>
            <p:cNvPr id="4138" name="Line 7"/>
            <p:cNvSpPr>
              <a:spLocks noChangeShapeType="1"/>
            </p:cNvSpPr>
            <p:nvPr/>
          </p:nvSpPr>
          <p:spPr bwMode="auto">
            <a:xfrm>
              <a:off x="864" y="1680"/>
              <a:ext cx="1296" cy="0"/>
            </a:xfrm>
            <a:prstGeom prst="line">
              <a:avLst/>
            </a:prstGeom>
            <a:noFill/>
            <a:ln w="28575">
              <a:solidFill>
                <a:srgbClr val="0000FF"/>
              </a:solidFill>
              <a:round/>
              <a:tailEnd type="none" w="sm" len="lg"/>
            </a:ln>
          </p:spPr>
          <p:txBody>
            <a:bodyPr wrap="none" anchor="ctr"/>
            <a:lstStyle/>
            <a:p>
              <a:endParaRPr lang="zh-CN" altLang="en-US"/>
            </a:p>
          </p:txBody>
        </p:sp>
        <p:sp>
          <p:nvSpPr>
            <p:cNvPr id="4139" name="Line 8"/>
            <p:cNvSpPr>
              <a:spLocks noChangeShapeType="1"/>
            </p:cNvSpPr>
            <p:nvPr/>
          </p:nvSpPr>
          <p:spPr bwMode="auto">
            <a:xfrm>
              <a:off x="864" y="1824"/>
              <a:ext cx="2352" cy="0"/>
            </a:xfrm>
            <a:prstGeom prst="line">
              <a:avLst/>
            </a:prstGeom>
            <a:noFill/>
            <a:ln w="28575">
              <a:solidFill>
                <a:srgbClr val="0000FF"/>
              </a:solidFill>
              <a:round/>
              <a:tailEnd type="none" w="sm" len="lg"/>
            </a:ln>
          </p:spPr>
          <p:txBody>
            <a:bodyPr wrap="none" anchor="ctr"/>
            <a:lstStyle/>
            <a:p>
              <a:endParaRPr lang="zh-CN" altLang="en-US"/>
            </a:p>
          </p:txBody>
        </p:sp>
        <p:sp>
          <p:nvSpPr>
            <p:cNvPr id="4140" name="Line 9"/>
            <p:cNvSpPr>
              <a:spLocks noChangeShapeType="1"/>
            </p:cNvSpPr>
            <p:nvPr/>
          </p:nvSpPr>
          <p:spPr bwMode="auto">
            <a:xfrm>
              <a:off x="864" y="1968"/>
              <a:ext cx="1296" cy="0"/>
            </a:xfrm>
            <a:prstGeom prst="line">
              <a:avLst/>
            </a:prstGeom>
            <a:noFill/>
            <a:ln w="28575">
              <a:solidFill>
                <a:srgbClr val="0000FF"/>
              </a:solidFill>
              <a:round/>
              <a:tailEnd type="none" w="sm" len="lg"/>
            </a:ln>
          </p:spPr>
          <p:txBody>
            <a:bodyPr wrap="none" anchor="ctr"/>
            <a:lstStyle/>
            <a:p>
              <a:endParaRPr lang="zh-CN" altLang="en-US"/>
            </a:p>
          </p:txBody>
        </p:sp>
        <p:sp>
          <p:nvSpPr>
            <p:cNvPr id="4141" name="Line 10"/>
            <p:cNvSpPr>
              <a:spLocks noChangeShapeType="1"/>
            </p:cNvSpPr>
            <p:nvPr/>
          </p:nvSpPr>
          <p:spPr bwMode="auto">
            <a:xfrm>
              <a:off x="864" y="2112"/>
              <a:ext cx="1296" cy="0"/>
            </a:xfrm>
            <a:prstGeom prst="line">
              <a:avLst/>
            </a:prstGeom>
            <a:noFill/>
            <a:ln w="28575">
              <a:solidFill>
                <a:srgbClr val="0000FF"/>
              </a:solidFill>
              <a:round/>
              <a:tailEnd type="none" w="sm" len="lg"/>
            </a:ln>
          </p:spPr>
          <p:txBody>
            <a:bodyPr wrap="none" anchor="ctr"/>
            <a:lstStyle/>
            <a:p>
              <a:endParaRPr lang="zh-CN" altLang="en-US"/>
            </a:p>
          </p:txBody>
        </p:sp>
        <p:sp>
          <p:nvSpPr>
            <p:cNvPr id="4142" name="Line 11"/>
            <p:cNvSpPr>
              <a:spLocks noChangeShapeType="1"/>
            </p:cNvSpPr>
            <p:nvPr/>
          </p:nvSpPr>
          <p:spPr bwMode="auto">
            <a:xfrm>
              <a:off x="2352" y="1824"/>
              <a:ext cx="174" cy="0"/>
            </a:xfrm>
            <a:prstGeom prst="line">
              <a:avLst/>
            </a:prstGeom>
            <a:noFill/>
            <a:ln w="38100">
              <a:solidFill>
                <a:srgbClr val="0000FF"/>
              </a:solidFill>
              <a:round/>
              <a:tailEnd type="triangle" w="sm" len="lg"/>
            </a:ln>
          </p:spPr>
          <p:txBody>
            <a:bodyPr wrap="none" anchor="ctr"/>
            <a:lstStyle/>
            <a:p>
              <a:endParaRPr lang="zh-CN" altLang="en-US"/>
            </a:p>
          </p:txBody>
        </p:sp>
        <p:sp>
          <p:nvSpPr>
            <p:cNvPr id="4143" name="Line 12"/>
            <p:cNvSpPr>
              <a:spLocks noChangeShapeType="1"/>
            </p:cNvSpPr>
            <p:nvPr/>
          </p:nvSpPr>
          <p:spPr bwMode="auto">
            <a:xfrm flipV="1">
              <a:off x="2160" y="1824"/>
              <a:ext cx="1056" cy="288"/>
            </a:xfrm>
            <a:prstGeom prst="line">
              <a:avLst/>
            </a:prstGeom>
            <a:noFill/>
            <a:ln w="28575">
              <a:solidFill>
                <a:srgbClr val="0000FF"/>
              </a:solidFill>
              <a:round/>
              <a:tailEnd type="none" w="sm" len="lg"/>
            </a:ln>
          </p:spPr>
          <p:txBody>
            <a:bodyPr wrap="none" anchor="ctr"/>
            <a:lstStyle/>
            <a:p>
              <a:endParaRPr lang="zh-CN" altLang="en-US"/>
            </a:p>
          </p:txBody>
        </p:sp>
        <p:sp>
          <p:nvSpPr>
            <p:cNvPr id="4144" name="Line 13"/>
            <p:cNvSpPr>
              <a:spLocks noChangeShapeType="1"/>
            </p:cNvSpPr>
            <p:nvPr/>
          </p:nvSpPr>
          <p:spPr bwMode="auto">
            <a:xfrm flipV="1">
              <a:off x="2160" y="1824"/>
              <a:ext cx="1056" cy="144"/>
            </a:xfrm>
            <a:prstGeom prst="line">
              <a:avLst/>
            </a:prstGeom>
            <a:noFill/>
            <a:ln w="28575">
              <a:solidFill>
                <a:srgbClr val="0000FF"/>
              </a:solidFill>
              <a:round/>
              <a:tailEnd type="none" w="sm" len="lg"/>
            </a:ln>
          </p:spPr>
          <p:txBody>
            <a:bodyPr wrap="none" anchor="ctr"/>
            <a:lstStyle/>
            <a:p>
              <a:endParaRPr lang="zh-CN" altLang="en-US"/>
            </a:p>
          </p:txBody>
        </p:sp>
        <p:sp>
          <p:nvSpPr>
            <p:cNvPr id="4145" name="Line 14"/>
            <p:cNvSpPr>
              <a:spLocks noChangeShapeType="1"/>
            </p:cNvSpPr>
            <p:nvPr/>
          </p:nvSpPr>
          <p:spPr bwMode="auto">
            <a:xfrm>
              <a:off x="2160" y="1536"/>
              <a:ext cx="1056" cy="288"/>
            </a:xfrm>
            <a:prstGeom prst="line">
              <a:avLst/>
            </a:prstGeom>
            <a:noFill/>
            <a:ln w="28575">
              <a:solidFill>
                <a:srgbClr val="0000FF"/>
              </a:solidFill>
              <a:round/>
              <a:tailEnd type="none" w="sm" len="lg"/>
            </a:ln>
          </p:spPr>
          <p:txBody>
            <a:bodyPr wrap="none" anchor="ctr"/>
            <a:lstStyle/>
            <a:p>
              <a:endParaRPr lang="zh-CN" altLang="en-US"/>
            </a:p>
          </p:txBody>
        </p:sp>
        <p:sp>
          <p:nvSpPr>
            <p:cNvPr id="4146" name="Line 15"/>
            <p:cNvSpPr>
              <a:spLocks noChangeShapeType="1"/>
            </p:cNvSpPr>
            <p:nvPr/>
          </p:nvSpPr>
          <p:spPr bwMode="auto">
            <a:xfrm>
              <a:off x="2160" y="1680"/>
              <a:ext cx="1056" cy="144"/>
            </a:xfrm>
            <a:prstGeom prst="line">
              <a:avLst/>
            </a:prstGeom>
            <a:noFill/>
            <a:ln w="28575">
              <a:solidFill>
                <a:srgbClr val="0000FF"/>
              </a:solidFill>
              <a:round/>
              <a:tailEnd type="none" w="sm" len="lg"/>
            </a:ln>
          </p:spPr>
          <p:txBody>
            <a:bodyPr wrap="none" anchor="ctr"/>
            <a:lstStyle/>
            <a:p>
              <a:endParaRPr lang="zh-CN" altLang="en-US"/>
            </a:p>
          </p:txBody>
        </p:sp>
        <p:sp>
          <p:nvSpPr>
            <p:cNvPr id="4147" name="Freeform 16"/>
            <p:cNvSpPr/>
            <p:nvPr/>
          </p:nvSpPr>
          <p:spPr bwMode="auto">
            <a:xfrm>
              <a:off x="2380" y="1596"/>
              <a:ext cx="164" cy="36"/>
            </a:xfrm>
            <a:custGeom>
              <a:avLst/>
              <a:gdLst>
                <a:gd name="T0" fmla="*/ 0 w 164"/>
                <a:gd name="T1" fmla="*/ 0 h 36"/>
                <a:gd name="T2" fmla="*/ 164 w 164"/>
                <a:gd name="T3" fmla="*/ 36 h 36"/>
                <a:gd name="T4" fmla="*/ 0 60000 65536"/>
                <a:gd name="T5" fmla="*/ 0 60000 65536"/>
                <a:gd name="T6" fmla="*/ 0 w 164"/>
                <a:gd name="T7" fmla="*/ 0 h 36"/>
                <a:gd name="T8" fmla="*/ 164 w 164"/>
                <a:gd name="T9" fmla="*/ 36 h 36"/>
              </a:gdLst>
              <a:ahLst/>
              <a:cxnLst>
                <a:cxn ang="T4">
                  <a:pos x="T0" y="T1"/>
                </a:cxn>
                <a:cxn ang="T5">
                  <a:pos x="T2" y="T3"/>
                </a:cxn>
              </a:cxnLst>
              <a:rect l="T6" t="T7" r="T8" b="T9"/>
              <a:pathLst>
                <a:path w="164" h="36">
                  <a:moveTo>
                    <a:pt x="0" y="0"/>
                  </a:moveTo>
                  <a:lnTo>
                    <a:pt x="164" y="36"/>
                  </a:lnTo>
                </a:path>
              </a:pathLst>
            </a:custGeom>
            <a:noFill/>
            <a:ln w="38100">
              <a:solidFill>
                <a:srgbClr val="0000FF"/>
              </a:solidFill>
              <a:round/>
              <a:tailEnd type="triangle" w="sm" len="lg"/>
            </a:ln>
          </p:spPr>
          <p:txBody>
            <a:bodyPr wrap="none" anchor="ctr"/>
            <a:lstStyle/>
            <a:p>
              <a:endParaRPr lang="zh-CN" altLang="en-US"/>
            </a:p>
          </p:txBody>
        </p:sp>
        <p:sp>
          <p:nvSpPr>
            <p:cNvPr id="4148" name="Freeform 17"/>
            <p:cNvSpPr/>
            <p:nvPr/>
          </p:nvSpPr>
          <p:spPr bwMode="auto">
            <a:xfrm>
              <a:off x="2336" y="2016"/>
              <a:ext cx="160" cy="40"/>
            </a:xfrm>
            <a:custGeom>
              <a:avLst/>
              <a:gdLst>
                <a:gd name="T0" fmla="*/ 0 w 160"/>
                <a:gd name="T1" fmla="*/ 40 h 40"/>
                <a:gd name="T2" fmla="*/ 160 w 160"/>
                <a:gd name="T3" fmla="*/ 0 h 40"/>
                <a:gd name="T4" fmla="*/ 0 60000 65536"/>
                <a:gd name="T5" fmla="*/ 0 60000 65536"/>
                <a:gd name="T6" fmla="*/ 0 w 160"/>
                <a:gd name="T7" fmla="*/ 0 h 40"/>
                <a:gd name="T8" fmla="*/ 160 w 160"/>
                <a:gd name="T9" fmla="*/ 40 h 40"/>
              </a:gdLst>
              <a:ahLst/>
              <a:cxnLst>
                <a:cxn ang="T4">
                  <a:pos x="T0" y="T1"/>
                </a:cxn>
                <a:cxn ang="T5">
                  <a:pos x="T2" y="T3"/>
                </a:cxn>
              </a:cxnLst>
              <a:rect l="T6" t="T7" r="T8" b="T9"/>
              <a:pathLst>
                <a:path w="160" h="40">
                  <a:moveTo>
                    <a:pt x="0" y="40"/>
                  </a:moveTo>
                  <a:lnTo>
                    <a:pt x="160" y="0"/>
                  </a:lnTo>
                </a:path>
              </a:pathLst>
            </a:custGeom>
            <a:noFill/>
            <a:ln w="38100">
              <a:solidFill>
                <a:srgbClr val="0000FF"/>
              </a:solidFill>
              <a:round/>
              <a:tailEnd type="triangle" w="sm" len="lg"/>
            </a:ln>
          </p:spPr>
          <p:txBody>
            <a:bodyPr wrap="none" anchor="ctr"/>
            <a:lstStyle/>
            <a:p>
              <a:endParaRPr lang="zh-CN" altLang="en-US"/>
            </a:p>
          </p:txBody>
        </p:sp>
        <p:sp>
          <p:nvSpPr>
            <p:cNvPr id="4149" name="Freeform 18"/>
            <p:cNvSpPr/>
            <p:nvPr/>
          </p:nvSpPr>
          <p:spPr bwMode="auto">
            <a:xfrm>
              <a:off x="2404" y="1921"/>
              <a:ext cx="92" cy="7"/>
            </a:xfrm>
            <a:custGeom>
              <a:avLst/>
              <a:gdLst>
                <a:gd name="T0" fmla="*/ 0 w 92"/>
                <a:gd name="T1" fmla="*/ 7 h 7"/>
                <a:gd name="T2" fmla="*/ 92 w 92"/>
                <a:gd name="T3" fmla="*/ 0 h 7"/>
                <a:gd name="T4" fmla="*/ 0 60000 65536"/>
                <a:gd name="T5" fmla="*/ 0 60000 65536"/>
                <a:gd name="T6" fmla="*/ 0 w 92"/>
                <a:gd name="T7" fmla="*/ 0 h 7"/>
                <a:gd name="T8" fmla="*/ 92 w 92"/>
                <a:gd name="T9" fmla="*/ 7 h 7"/>
              </a:gdLst>
              <a:ahLst/>
              <a:cxnLst>
                <a:cxn ang="T4">
                  <a:pos x="T0" y="T1"/>
                </a:cxn>
                <a:cxn ang="T5">
                  <a:pos x="T2" y="T3"/>
                </a:cxn>
              </a:cxnLst>
              <a:rect l="T6" t="T7" r="T8" b="T9"/>
              <a:pathLst>
                <a:path w="92" h="7">
                  <a:moveTo>
                    <a:pt x="0" y="7"/>
                  </a:moveTo>
                  <a:lnTo>
                    <a:pt x="92" y="0"/>
                  </a:lnTo>
                </a:path>
              </a:pathLst>
            </a:custGeom>
            <a:noFill/>
            <a:ln w="38100">
              <a:solidFill>
                <a:srgbClr val="0000FF"/>
              </a:solidFill>
              <a:round/>
              <a:tailEnd type="triangle" w="sm" len="lg"/>
            </a:ln>
          </p:spPr>
          <p:txBody>
            <a:bodyPr wrap="none" anchor="ctr"/>
            <a:lstStyle/>
            <a:p>
              <a:endParaRPr lang="zh-CN" altLang="en-US"/>
            </a:p>
          </p:txBody>
        </p:sp>
        <p:sp>
          <p:nvSpPr>
            <p:cNvPr id="4150" name="Freeform 19"/>
            <p:cNvSpPr/>
            <p:nvPr/>
          </p:nvSpPr>
          <p:spPr bwMode="auto">
            <a:xfrm>
              <a:off x="2392" y="1712"/>
              <a:ext cx="104" cy="17"/>
            </a:xfrm>
            <a:custGeom>
              <a:avLst/>
              <a:gdLst>
                <a:gd name="T0" fmla="*/ 0 w 104"/>
                <a:gd name="T1" fmla="*/ 0 h 17"/>
                <a:gd name="T2" fmla="*/ 104 w 104"/>
                <a:gd name="T3" fmla="*/ 17 h 17"/>
                <a:gd name="T4" fmla="*/ 0 60000 65536"/>
                <a:gd name="T5" fmla="*/ 0 60000 65536"/>
                <a:gd name="T6" fmla="*/ 0 w 104"/>
                <a:gd name="T7" fmla="*/ 0 h 17"/>
                <a:gd name="T8" fmla="*/ 104 w 104"/>
                <a:gd name="T9" fmla="*/ 17 h 17"/>
              </a:gdLst>
              <a:ahLst/>
              <a:cxnLst>
                <a:cxn ang="T4">
                  <a:pos x="T0" y="T1"/>
                </a:cxn>
                <a:cxn ang="T5">
                  <a:pos x="T2" y="T3"/>
                </a:cxn>
              </a:cxnLst>
              <a:rect l="T6" t="T7" r="T8" b="T9"/>
              <a:pathLst>
                <a:path w="104" h="17">
                  <a:moveTo>
                    <a:pt x="0" y="0"/>
                  </a:moveTo>
                  <a:lnTo>
                    <a:pt x="104" y="17"/>
                  </a:lnTo>
                </a:path>
              </a:pathLst>
            </a:custGeom>
            <a:noFill/>
            <a:ln w="38100">
              <a:solidFill>
                <a:srgbClr val="0000FF"/>
              </a:solidFill>
              <a:round/>
              <a:tailEnd type="triangle" w="sm" len="lg"/>
            </a:ln>
          </p:spPr>
          <p:txBody>
            <a:bodyPr wrap="none" anchor="ctr"/>
            <a:lstStyle/>
            <a:p>
              <a:endParaRPr lang="zh-CN" altLang="en-US"/>
            </a:p>
          </p:txBody>
        </p:sp>
        <p:sp>
          <p:nvSpPr>
            <p:cNvPr id="4151" name="Line 20"/>
            <p:cNvSpPr>
              <a:spLocks noChangeShapeType="1"/>
            </p:cNvSpPr>
            <p:nvPr/>
          </p:nvSpPr>
          <p:spPr bwMode="auto">
            <a:xfrm>
              <a:off x="3216" y="1344"/>
              <a:ext cx="0" cy="960"/>
            </a:xfrm>
            <a:prstGeom prst="line">
              <a:avLst/>
            </a:prstGeom>
            <a:noFill/>
            <a:ln w="28575">
              <a:solidFill>
                <a:srgbClr val="000000"/>
              </a:solidFill>
              <a:prstDash val="dash"/>
              <a:round/>
              <a:tailEnd type="none" w="sm" len="lg"/>
            </a:ln>
          </p:spPr>
          <p:txBody>
            <a:bodyPr wrap="none" anchor="ctr"/>
            <a:lstStyle/>
            <a:p>
              <a:endParaRPr lang="zh-CN" altLang="en-US"/>
            </a:p>
          </p:txBody>
        </p:sp>
        <p:graphicFrame>
          <p:nvGraphicFramePr>
            <p:cNvPr id="4099" name="Object 1025"/>
            <p:cNvGraphicFramePr>
              <a:graphicFrameLocks noChangeAspect="1"/>
            </p:cNvGraphicFramePr>
            <p:nvPr/>
          </p:nvGraphicFramePr>
          <p:xfrm>
            <a:off x="3216" y="1440"/>
            <a:ext cx="240" cy="240"/>
          </p:xfrm>
          <a:graphic>
            <a:graphicData uri="http://schemas.openxmlformats.org/presentationml/2006/ole">
              <mc:AlternateContent xmlns:mc="http://schemas.openxmlformats.org/markup-compatibility/2006">
                <mc:Choice xmlns:v="urn:schemas-microsoft-com:vml" Requires="v">
                  <p:oleObj spid="_x0000_s20481" name="公式" r:id="rId1" imgW="5486400" imgH="5486400" progId="Equation.3">
                    <p:embed/>
                  </p:oleObj>
                </mc:Choice>
                <mc:Fallback>
                  <p:oleObj name="公式" r:id="rId1" imgW="5486400" imgH="5486400" progId="Equation.3">
                    <p:embed/>
                    <p:pic>
                      <p:nvPicPr>
                        <p:cNvPr id="0" name="Object 1025"/>
                        <p:cNvPicPr>
                          <a:picLocks noChangeAspect="1"/>
                        </p:cNvPicPr>
                        <p:nvPr/>
                      </p:nvPicPr>
                      <p:blipFill>
                        <a:blip r:embed="rId2"/>
                        <a:stretch>
                          <a:fillRect/>
                        </a:stretch>
                      </p:blipFill>
                      <p:spPr>
                        <a:xfrm>
                          <a:off x="3216" y="1440"/>
                          <a:ext cx="240" cy="240"/>
                        </a:xfrm>
                        <a:prstGeom prst="rect">
                          <a:avLst/>
                        </a:prstGeom>
                        <a:noFill/>
                        <a:ln w="9525">
                          <a:noFill/>
                        </a:ln>
                      </p:spPr>
                    </p:pic>
                  </p:oleObj>
                </mc:Fallback>
              </mc:AlternateContent>
            </a:graphicData>
          </a:graphic>
        </p:graphicFrame>
        <p:sp>
          <p:nvSpPr>
            <p:cNvPr id="4152" name="Text Box 22"/>
            <p:cNvSpPr txBox="1">
              <a:spLocks noChangeArrowheads="1"/>
            </p:cNvSpPr>
            <p:nvPr/>
          </p:nvSpPr>
          <p:spPr bwMode="auto">
            <a:xfrm>
              <a:off x="1440" y="1248"/>
              <a:ext cx="576" cy="365"/>
            </a:xfrm>
            <a:prstGeom prst="rect">
              <a:avLst/>
            </a:prstGeom>
            <a:noFill/>
            <a:ln w="9525">
              <a:noFill/>
              <a:miter lim="800000"/>
            </a:ln>
          </p:spPr>
          <p:txBody>
            <a:bodyPr>
              <a:spAutoFit/>
            </a:bodyPr>
            <a:lstStyle/>
            <a:p>
              <a:pPr fontAlgn="t">
                <a:spcBef>
                  <a:spcPct val="50000"/>
                </a:spcBef>
              </a:pPr>
              <a:r>
                <a:rPr lang="en-US" altLang="zh-CN" sz="3200" i="1">
                  <a:solidFill>
                    <a:srgbClr val="000000"/>
                  </a:solidFill>
                  <a:latin typeface="宋体" pitchFamily="2" charset="-122"/>
                </a:rPr>
                <a:t>A</a:t>
              </a:r>
              <a:endParaRPr lang="en-US" altLang="zh-CN" sz="3200" i="1">
                <a:solidFill>
                  <a:srgbClr val="000000"/>
                </a:solidFill>
                <a:latin typeface="宋体" pitchFamily="2" charset="-122"/>
              </a:endParaRPr>
            </a:p>
          </p:txBody>
        </p:sp>
        <p:sp>
          <p:nvSpPr>
            <p:cNvPr id="4153" name="Text Box 23"/>
            <p:cNvSpPr txBox="1">
              <a:spLocks noChangeArrowheads="1"/>
            </p:cNvSpPr>
            <p:nvPr/>
          </p:nvSpPr>
          <p:spPr bwMode="auto">
            <a:xfrm>
              <a:off x="1392" y="2064"/>
              <a:ext cx="624" cy="365"/>
            </a:xfrm>
            <a:prstGeom prst="rect">
              <a:avLst/>
            </a:prstGeom>
            <a:noFill/>
            <a:ln w="9525">
              <a:noFill/>
              <a:miter lim="800000"/>
            </a:ln>
          </p:spPr>
          <p:txBody>
            <a:bodyPr>
              <a:spAutoFit/>
            </a:bodyPr>
            <a:lstStyle/>
            <a:p>
              <a:pPr fontAlgn="t">
                <a:spcBef>
                  <a:spcPct val="50000"/>
                </a:spcBef>
              </a:pPr>
              <a:r>
                <a:rPr lang="en-US" altLang="zh-CN" sz="3200" i="1">
                  <a:solidFill>
                    <a:srgbClr val="000000"/>
                  </a:solidFill>
                  <a:latin typeface="宋体" pitchFamily="2" charset="-122"/>
                </a:rPr>
                <a:t>B</a:t>
              </a:r>
              <a:endParaRPr lang="en-US" altLang="zh-CN" sz="3200" i="1">
                <a:solidFill>
                  <a:srgbClr val="000000"/>
                </a:solidFill>
                <a:latin typeface="宋体" pitchFamily="2" charset="-122"/>
              </a:endParaRPr>
            </a:p>
          </p:txBody>
        </p:sp>
        <p:graphicFrame>
          <p:nvGraphicFramePr>
            <p:cNvPr id="4100" name="Object 1026"/>
            <p:cNvGraphicFramePr>
              <a:graphicFrameLocks noChangeAspect="1"/>
            </p:cNvGraphicFramePr>
            <p:nvPr/>
          </p:nvGraphicFramePr>
          <p:xfrm>
            <a:off x="1488" y="1704"/>
            <a:ext cx="192" cy="216"/>
          </p:xfrm>
          <a:graphic>
            <a:graphicData uri="http://schemas.openxmlformats.org/presentationml/2006/ole">
              <mc:AlternateContent xmlns:mc="http://schemas.openxmlformats.org/markup-compatibility/2006">
                <mc:Choice xmlns:v="urn:schemas-microsoft-com:vml" Requires="v">
                  <p:oleObj spid="_x0000_s20482" name="Equation" r:id="rId3" imgW="3962400" imgH="4572000" progId="Equation.3">
                    <p:embed/>
                  </p:oleObj>
                </mc:Choice>
                <mc:Fallback>
                  <p:oleObj name="Equation" r:id="rId3" imgW="3962400" imgH="4572000" progId="Equation.3">
                    <p:embed/>
                    <p:pic>
                      <p:nvPicPr>
                        <p:cNvPr id="0" name="Object 1026"/>
                        <p:cNvPicPr>
                          <a:picLocks noChangeAspect="1"/>
                        </p:cNvPicPr>
                        <p:nvPr/>
                      </p:nvPicPr>
                      <p:blipFill>
                        <a:blip r:embed="rId4"/>
                        <a:stretch>
                          <a:fillRect/>
                        </a:stretch>
                      </p:blipFill>
                      <p:spPr>
                        <a:xfrm>
                          <a:off x="1488" y="1704"/>
                          <a:ext cx="192" cy="216"/>
                        </a:xfrm>
                        <a:prstGeom prst="rect">
                          <a:avLst/>
                        </a:prstGeom>
                        <a:noFill/>
                        <a:ln w="9525">
                          <a:noFill/>
                        </a:ln>
                      </p:spPr>
                    </p:pic>
                  </p:oleObj>
                </mc:Fallback>
              </mc:AlternateContent>
            </a:graphicData>
          </a:graphic>
        </p:graphicFrame>
        <p:sp>
          <p:nvSpPr>
            <p:cNvPr id="4154" name="Line 25"/>
            <p:cNvSpPr>
              <a:spLocks noChangeShapeType="1"/>
            </p:cNvSpPr>
            <p:nvPr/>
          </p:nvSpPr>
          <p:spPr bwMode="auto">
            <a:xfrm>
              <a:off x="1152" y="1536"/>
              <a:ext cx="96" cy="0"/>
            </a:xfrm>
            <a:prstGeom prst="line">
              <a:avLst/>
            </a:prstGeom>
            <a:noFill/>
            <a:ln w="38100">
              <a:solidFill>
                <a:srgbClr val="0000FF"/>
              </a:solidFill>
              <a:round/>
              <a:tailEnd type="triangle" w="sm" len="lg"/>
            </a:ln>
          </p:spPr>
          <p:txBody>
            <a:bodyPr wrap="none" anchor="ctr"/>
            <a:lstStyle/>
            <a:p>
              <a:endParaRPr lang="zh-CN" altLang="en-US"/>
            </a:p>
          </p:txBody>
        </p:sp>
        <p:sp>
          <p:nvSpPr>
            <p:cNvPr id="4155" name="Line 26"/>
            <p:cNvSpPr>
              <a:spLocks noChangeShapeType="1"/>
            </p:cNvSpPr>
            <p:nvPr/>
          </p:nvSpPr>
          <p:spPr bwMode="auto">
            <a:xfrm>
              <a:off x="1152" y="1680"/>
              <a:ext cx="96" cy="0"/>
            </a:xfrm>
            <a:prstGeom prst="line">
              <a:avLst/>
            </a:prstGeom>
            <a:noFill/>
            <a:ln w="38100">
              <a:solidFill>
                <a:srgbClr val="0000FF"/>
              </a:solidFill>
              <a:round/>
              <a:tailEnd type="triangle" w="sm" len="lg"/>
            </a:ln>
          </p:spPr>
          <p:txBody>
            <a:bodyPr wrap="none" anchor="ctr"/>
            <a:lstStyle/>
            <a:p>
              <a:endParaRPr lang="zh-CN" altLang="en-US"/>
            </a:p>
          </p:txBody>
        </p:sp>
        <p:sp>
          <p:nvSpPr>
            <p:cNvPr id="4156" name="Line 27"/>
            <p:cNvSpPr>
              <a:spLocks noChangeShapeType="1"/>
            </p:cNvSpPr>
            <p:nvPr/>
          </p:nvSpPr>
          <p:spPr bwMode="auto">
            <a:xfrm>
              <a:off x="1152" y="1968"/>
              <a:ext cx="96" cy="0"/>
            </a:xfrm>
            <a:prstGeom prst="line">
              <a:avLst/>
            </a:prstGeom>
            <a:noFill/>
            <a:ln w="38100">
              <a:solidFill>
                <a:srgbClr val="0000FF"/>
              </a:solidFill>
              <a:round/>
              <a:tailEnd type="triangle" w="sm" len="lg"/>
            </a:ln>
          </p:spPr>
          <p:txBody>
            <a:bodyPr wrap="none" anchor="ctr"/>
            <a:lstStyle/>
            <a:p>
              <a:endParaRPr lang="zh-CN" altLang="en-US"/>
            </a:p>
          </p:txBody>
        </p:sp>
        <p:sp>
          <p:nvSpPr>
            <p:cNvPr id="4157" name="Line 28"/>
            <p:cNvSpPr>
              <a:spLocks noChangeShapeType="1"/>
            </p:cNvSpPr>
            <p:nvPr/>
          </p:nvSpPr>
          <p:spPr bwMode="auto">
            <a:xfrm>
              <a:off x="1152" y="2112"/>
              <a:ext cx="96" cy="0"/>
            </a:xfrm>
            <a:prstGeom prst="line">
              <a:avLst/>
            </a:prstGeom>
            <a:noFill/>
            <a:ln w="38100">
              <a:solidFill>
                <a:srgbClr val="0000FF"/>
              </a:solidFill>
              <a:round/>
              <a:tailEnd type="triangle" w="sm" len="lg"/>
            </a:ln>
          </p:spPr>
          <p:txBody>
            <a:bodyPr wrap="none" anchor="ctr"/>
            <a:lstStyle/>
            <a:p>
              <a:endParaRPr lang="zh-CN" altLang="en-US"/>
            </a:p>
          </p:txBody>
        </p:sp>
        <p:sp>
          <p:nvSpPr>
            <p:cNvPr id="4158" name="Line 29"/>
            <p:cNvSpPr>
              <a:spLocks noChangeShapeType="1"/>
            </p:cNvSpPr>
            <p:nvPr/>
          </p:nvSpPr>
          <p:spPr bwMode="auto">
            <a:xfrm>
              <a:off x="1056" y="1824"/>
              <a:ext cx="174" cy="0"/>
            </a:xfrm>
            <a:prstGeom prst="line">
              <a:avLst/>
            </a:prstGeom>
            <a:noFill/>
            <a:ln w="38100">
              <a:solidFill>
                <a:srgbClr val="0000FF"/>
              </a:solidFill>
              <a:round/>
              <a:tailEnd type="triangle" w="sm" len="lg"/>
            </a:ln>
          </p:spPr>
          <p:txBody>
            <a:bodyPr wrap="none" anchor="ctr"/>
            <a:lstStyle/>
            <a:p>
              <a:endParaRPr lang="zh-CN" altLang="en-US"/>
            </a:p>
          </p:txBody>
        </p:sp>
        <p:sp>
          <p:nvSpPr>
            <p:cNvPr id="4159" name="Oval 30"/>
            <p:cNvSpPr>
              <a:spLocks noChangeArrowheads="1"/>
            </p:cNvSpPr>
            <p:nvPr/>
          </p:nvSpPr>
          <p:spPr bwMode="auto">
            <a:xfrm>
              <a:off x="2112" y="1344"/>
              <a:ext cx="144" cy="960"/>
            </a:xfrm>
            <a:prstGeom prst="ellipse">
              <a:avLst/>
            </a:prstGeom>
            <a:solidFill>
              <a:srgbClr val="00FFCC">
                <a:alpha val="50195"/>
              </a:srgbClr>
            </a:solidFill>
            <a:ln w="19050">
              <a:solidFill>
                <a:schemeClr val="tx2"/>
              </a:solidFill>
              <a:round/>
            </a:ln>
          </p:spPr>
          <p:txBody>
            <a:bodyPr wrap="none" anchor="ctr"/>
            <a:lstStyle/>
            <a:p>
              <a:endParaRPr lang="zh-CN" altLang="en-US"/>
            </a:p>
          </p:txBody>
        </p:sp>
      </p:grpSp>
      <p:sp>
        <p:nvSpPr>
          <p:cNvPr id="4103" name="Text Box 31"/>
          <p:cNvSpPr txBox="1">
            <a:spLocks noChangeArrowheads="1"/>
          </p:cNvSpPr>
          <p:nvPr/>
        </p:nvSpPr>
        <p:spPr bwMode="auto">
          <a:xfrm>
            <a:off x="1475656" y="548680"/>
            <a:ext cx="6629400" cy="641350"/>
          </a:xfrm>
          <a:prstGeom prst="rect">
            <a:avLst/>
          </a:prstGeom>
          <a:noFill/>
          <a:ln w="9525">
            <a:noFill/>
            <a:miter lim="800000"/>
          </a:ln>
        </p:spPr>
        <p:txBody>
          <a:bodyPr>
            <a:spAutoFit/>
          </a:bodyPr>
          <a:lstStyle/>
          <a:p>
            <a:pPr>
              <a:spcBef>
                <a:spcPct val="50000"/>
              </a:spcBef>
            </a:pPr>
            <a:r>
              <a:rPr lang="zh-CN" altLang="en-US" sz="3600" b="1" dirty="0">
                <a:solidFill>
                  <a:srgbClr val="C80000"/>
                </a:solidFill>
                <a:latin typeface="Times New Roman" panose="02020503050405090304" pitchFamily="18" charset="0"/>
              </a:rPr>
              <a:t>二    透镜不引起附加的光程差</a:t>
            </a:r>
            <a:endParaRPr lang="zh-CN" altLang="en-US" sz="3600" b="1" dirty="0">
              <a:solidFill>
                <a:srgbClr val="C80000"/>
              </a:solidFill>
              <a:latin typeface="Times New Roman" panose="02020503050405090304" pitchFamily="18" charset="0"/>
            </a:endParaRPr>
          </a:p>
        </p:txBody>
      </p:sp>
      <p:grpSp>
        <p:nvGrpSpPr>
          <p:cNvPr id="3" name="Group 32"/>
          <p:cNvGrpSpPr/>
          <p:nvPr/>
        </p:nvGrpSpPr>
        <p:grpSpPr bwMode="auto">
          <a:xfrm>
            <a:off x="838200" y="3962400"/>
            <a:ext cx="4876800" cy="1951038"/>
            <a:chOff x="624" y="2496"/>
            <a:chExt cx="3072" cy="1229"/>
          </a:xfrm>
        </p:grpSpPr>
        <p:sp>
          <p:nvSpPr>
            <p:cNvPr id="4109" name="Line 33"/>
            <p:cNvSpPr>
              <a:spLocks noChangeShapeType="1"/>
            </p:cNvSpPr>
            <p:nvPr/>
          </p:nvSpPr>
          <p:spPr bwMode="auto">
            <a:xfrm>
              <a:off x="624" y="2976"/>
              <a:ext cx="3072" cy="0"/>
            </a:xfrm>
            <a:prstGeom prst="line">
              <a:avLst/>
            </a:prstGeom>
            <a:noFill/>
            <a:ln w="28575">
              <a:solidFill>
                <a:srgbClr val="000000"/>
              </a:solidFill>
              <a:round/>
              <a:tailEnd type="none" w="sm" len="lg"/>
            </a:ln>
          </p:spPr>
          <p:txBody>
            <a:bodyPr wrap="none" anchor="ctr"/>
            <a:lstStyle/>
            <a:p>
              <a:endParaRPr lang="zh-CN" altLang="en-US"/>
            </a:p>
          </p:txBody>
        </p:sp>
        <p:sp>
          <p:nvSpPr>
            <p:cNvPr id="4110" name="Line 34"/>
            <p:cNvSpPr>
              <a:spLocks noChangeShapeType="1"/>
            </p:cNvSpPr>
            <p:nvPr/>
          </p:nvSpPr>
          <p:spPr bwMode="auto">
            <a:xfrm flipV="1">
              <a:off x="720" y="2688"/>
              <a:ext cx="1488" cy="288"/>
            </a:xfrm>
            <a:prstGeom prst="line">
              <a:avLst/>
            </a:prstGeom>
            <a:noFill/>
            <a:ln w="19050">
              <a:solidFill>
                <a:srgbClr val="0000FF"/>
              </a:solidFill>
              <a:round/>
              <a:tailEnd type="none" w="sm" len="lg"/>
            </a:ln>
          </p:spPr>
          <p:txBody>
            <a:bodyPr wrap="none" anchor="ctr"/>
            <a:lstStyle/>
            <a:p>
              <a:endParaRPr lang="zh-CN" altLang="en-US"/>
            </a:p>
          </p:txBody>
        </p:sp>
        <p:sp>
          <p:nvSpPr>
            <p:cNvPr id="4111" name="Line 35"/>
            <p:cNvSpPr>
              <a:spLocks noChangeShapeType="1"/>
            </p:cNvSpPr>
            <p:nvPr/>
          </p:nvSpPr>
          <p:spPr bwMode="auto">
            <a:xfrm flipV="1">
              <a:off x="720" y="2832"/>
              <a:ext cx="1440" cy="288"/>
            </a:xfrm>
            <a:prstGeom prst="line">
              <a:avLst/>
            </a:prstGeom>
            <a:noFill/>
            <a:ln w="28575">
              <a:solidFill>
                <a:srgbClr val="0000FF"/>
              </a:solidFill>
              <a:round/>
              <a:tailEnd type="none" w="sm" len="lg"/>
            </a:ln>
          </p:spPr>
          <p:txBody>
            <a:bodyPr wrap="none" anchor="ctr"/>
            <a:lstStyle/>
            <a:p>
              <a:endParaRPr lang="zh-CN" altLang="en-US"/>
            </a:p>
          </p:txBody>
        </p:sp>
        <p:sp>
          <p:nvSpPr>
            <p:cNvPr id="4112" name="Line 36"/>
            <p:cNvSpPr>
              <a:spLocks noChangeShapeType="1"/>
            </p:cNvSpPr>
            <p:nvPr/>
          </p:nvSpPr>
          <p:spPr bwMode="auto">
            <a:xfrm flipV="1">
              <a:off x="768" y="2736"/>
              <a:ext cx="2448" cy="528"/>
            </a:xfrm>
            <a:prstGeom prst="line">
              <a:avLst/>
            </a:prstGeom>
            <a:noFill/>
            <a:ln w="28575">
              <a:solidFill>
                <a:srgbClr val="0000FF"/>
              </a:solidFill>
              <a:round/>
              <a:tailEnd type="none" w="sm" len="lg"/>
            </a:ln>
          </p:spPr>
          <p:txBody>
            <a:bodyPr wrap="none" anchor="ctr"/>
            <a:lstStyle/>
            <a:p>
              <a:endParaRPr lang="zh-CN" altLang="en-US"/>
            </a:p>
          </p:txBody>
        </p:sp>
        <p:sp>
          <p:nvSpPr>
            <p:cNvPr id="4113" name="Line 37"/>
            <p:cNvSpPr>
              <a:spLocks noChangeShapeType="1"/>
            </p:cNvSpPr>
            <p:nvPr/>
          </p:nvSpPr>
          <p:spPr bwMode="auto">
            <a:xfrm flipV="1">
              <a:off x="816" y="3120"/>
              <a:ext cx="1344" cy="288"/>
            </a:xfrm>
            <a:prstGeom prst="line">
              <a:avLst/>
            </a:prstGeom>
            <a:noFill/>
            <a:ln w="28575">
              <a:solidFill>
                <a:srgbClr val="0000FF"/>
              </a:solidFill>
              <a:round/>
              <a:tailEnd type="none" w="sm" len="lg"/>
            </a:ln>
          </p:spPr>
          <p:txBody>
            <a:bodyPr wrap="none" anchor="ctr"/>
            <a:lstStyle/>
            <a:p>
              <a:endParaRPr lang="zh-CN" altLang="en-US"/>
            </a:p>
          </p:txBody>
        </p:sp>
        <p:sp>
          <p:nvSpPr>
            <p:cNvPr id="4114" name="Line 38"/>
            <p:cNvSpPr>
              <a:spLocks noChangeShapeType="1"/>
            </p:cNvSpPr>
            <p:nvPr/>
          </p:nvSpPr>
          <p:spPr bwMode="auto">
            <a:xfrm flipV="1">
              <a:off x="864" y="3264"/>
              <a:ext cx="1296" cy="288"/>
            </a:xfrm>
            <a:prstGeom prst="line">
              <a:avLst/>
            </a:prstGeom>
            <a:noFill/>
            <a:ln w="28575">
              <a:solidFill>
                <a:srgbClr val="0000FF"/>
              </a:solidFill>
              <a:round/>
              <a:tailEnd type="none" w="sm" len="lg"/>
            </a:ln>
          </p:spPr>
          <p:txBody>
            <a:bodyPr wrap="none" anchor="ctr"/>
            <a:lstStyle/>
            <a:p>
              <a:endParaRPr lang="zh-CN" altLang="en-US"/>
            </a:p>
          </p:txBody>
        </p:sp>
        <p:sp>
          <p:nvSpPr>
            <p:cNvPr id="4115" name="Freeform 39"/>
            <p:cNvSpPr/>
            <p:nvPr/>
          </p:nvSpPr>
          <p:spPr bwMode="auto">
            <a:xfrm>
              <a:off x="1052" y="3320"/>
              <a:ext cx="160" cy="28"/>
            </a:xfrm>
            <a:custGeom>
              <a:avLst/>
              <a:gdLst>
                <a:gd name="T0" fmla="*/ 0 w 160"/>
                <a:gd name="T1" fmla="*/ 28 h 28"/>
                <a:gd name="T2" fmla="*/ 160 w 160"/>
                <a:gd name="T3" fmla="*/ 0 h 28"/>
                <a:gd name="T4" fmla="*/ 0 60000 65536"/>
                <a:gd name="T5" fmla="*/ 0 60000 65536"/>
                <a:gd name="T6" fmla="*/ 0 w 160"/>
                <a:gd name="T7" fmla="*/ 0 h 28"/>
                <a:gd name="T8" fmla="*/ 160 w 160"/>
                <a:gd name="T9" fmla="*/ 28 h 28"/>
              </a:gdLst>
              <a:ahLst/>
              <a:cxnLst>
                <a:cxn ang="T4">
                  <a:pos x="T0" y="T1"/>
                </a:cxn>
                <a:cxn ang="T5">
                  <a:pos x="T2" y="T3"/>
                </a:cxn>
              </a:cxnLst>
              <a:rect l="T6" t="T7" r="T8" b="T9"/>
              <a:pathLst>
                <a:path w="160" h="28">
                  <a:moveTo>
                    <a:pt x="0" y="28"/>
                  </a:moveTo>
                  <a:lnTo>
                    <a:pt x="160" y="0"/>
                  </a:lnTo>
                </a:path>
              </a:pathLst>
            </a:custGeom>
            <a:noFill/>
            <a:ln w="38100">
              <a:solidFill>
                <a:srgbClr val="0000FF"/>
              </a:solidFill>
              <a:round/>
              <a:tailEnd type="triangle" w="sm" len="lg"/>
            </a:ln>
          </p:spPr>
          <p:txBody>
            <a:bodyPr wrap="none" anchor="ctr"/>
            <a:lstStyle/>
            <a:p>
              <a:endParaRPr lang="zh-CN" altLang="en-US"/>
            </a:p>
          </p:txBody>
        </p:sp>
        <p:sp>
          <p:nvSpPr>
            <p:cNvPr id="4116" name="Line 40"/>
            <p:cNvSpPr>
              <a:spLocks noChangeShapeType="1"/>
            </p:cNvSpPr>
            <p:nvPr/>
          </p:nvSpPr>
          <p:spPr bwMode="auto">
            <a:xfrm flipV="1">
              <a:off x="2160" y="2736"/>
              <a:ext cx="1056" cy="528"/>
            </a:xfrm>
            <a:prstGeom prst="line">
              <a:avLst/>
            </a:prstGeom>
            <a:noFill/>
            <a:ln w="28575">
              <a:solidFill>
                <a:srgbClr val="0000FF"/>
              </a:solidFill>
              <a:round/>
              <a:tailEnd type="none" w="sm" len="lg"/>
            </a:ln>
          </p:spPr>
          <p:txBody>
            <a:bodyPr wrap="none" anchor="ctr"/>
            <a:lstStyle/>
            <a:p>
              <a:endParaRPr lang="zh-CN" altLang="en-US"/>
            </a:p>
          </p:txBody>
        </p:sp>
        <p:sp>
          <p:nvSpPr>
            <p:cNvPr id="4117" name="Line 41"/>
            <p:cNvSpPr>
              <a:spLocks noChangeShapeType="1"/>
            </p:cNvSpPr>
            <p:nvPr/>
          </p:nvSpPr>
          <p:spPr bwMode="auto">
            <a:xfrm flipV="1">
              <a:off x="2160" y="2736"/>
              <a:ext cx="1056" cy="384"/>
            </a:xfrm>
            <a:prstGeom prst="line">
              <a:avLst/>
            </a:prstGeom>
            <a:noFill/>
            <a:ln w="28575">
              <a:solidFill>
                <a:srgbClr val="0000FF"/>
              </a:solidFill>
              <a:round/>
              <a:tailEnd type="none" w="sm" len="lg"/>
            </a:ln>
          </p:spPr>
          <p:txBody>
            <a:bodyPr wrap="none" anchor="ctr"/>
            <a:lstStyle/>
            <a:p>
              <a:endParaRPr lang="zh-CN" altLang="en-US"/>
            </a:p>
          </p:txBody>
        </p:sp>
        <p:sp>
          <p:nvSpPr>
            <p:cNvPr id="4118" name="Line 42"/>
            <p:cNvSpPr>
              <a:spLocks noChangeShapeType="1"/>
            </p:cNvSpPr>
            <p:nvPr/>
          </p:nvSpPr>
          <p:spPr bwMode="auto">
            <a:xfrm flipV="1">
              <a:off x="2160" y="2736"/>
              <a:ext cx="1056" cy="96"/>
            </a:xfrm>
            <a:prstGeom prst="line">
              <a:avLst/>
            </a:prstGeom>
            <a:noFill/>
            <a:ln w="28575">
              <a:solidFill>
                <a:srgbClr val="0000FF"/>
              </a:solidFill>
              <a:round/>
              <a:tailEnd type="none" w="sm" len="lg"/>
            </a:ln>
          </p:spPr>
          <p:txBody>
            <a:bodyPr wrap="none" anchor="ctr"/>
            <a:lstStyle/>
            <a:p>
              <a:endParaRPr lang="zh-CN" altLang="en-US"/>
            </a:p>
          </p:txBody>
        </p:sp>
        <p:sp>
          <p:nvSpPr>
            <p:cNvPr id="4119" name="Freeform 43"/>
            <p:cNvSpPr/>
            <p:nvPr/>
          </p:nvSpPr>
          <p:spPr bwMode="auto">
            <a:xfrm>
              <a:off x="996" y="3172"/>
              <a:ext cx="168" cy="40"/>
            </a:xfrm>
            <a:custGeom>
              <a:avLst/>
              <a:gdLst>
                <a:gd name="T0" fmla="*/ 0 w 168"/>
                <a:gd name="T1" fmla="*/ 40 h 40"/>
                <a:gd name="T2" fmla="*/ 168 w 168"/>
                <a:gd name="T3" fmla="*/ 0 h 40"/>
                <a:gd name="T4" fmla="*/ 0 60000 65536"/>
                <a:gd name="T5" fmla="*/ 0 60000 65536"/>
                <a:gd name="T6" fmla="*/ 0 w 168"/>
                <a:gd name="T7" fmla="*/ 0 h 40"/>
                <a:gd name="T8" fmla="*/ 168 w 168"/>
                <a:gd name="T9" fmla="*/ 40 h 40"/>
              </a:gdLst>
              <a:ahLst/>
              <a:cxnLst>
                <a:cxn ang="T4">
                  <a:pos x="T0" y="T1"/>
                </a:cxn>
                <a:cxn ang="T5">
                  <a:pos x="T2" y="T3"/>
                </a:cxn>
              </a:cxnLst>
              <a:rect l="T6" t="T7" r="T8" b="T9"/>
              <a:pathLst>
                <a:path w="168" h="40">
                  <a:moveTo>
                    <a:pt x="0" y="40"/>
                  </a:moveTo>
                  <a:lnTo>
                    <a:pt x="168" y="0"/>
                  </a:lnTo>
                </a:path>
              </a:pathLst>
            </a:custGeom>
            <a:noFill/>
            <a:ln w="38100">
              <a:solidFill>
                <a:srgbClr val="0000FF"/>
              </a:solidFill>
              <a:round/>
              <a:tailEnd type="triangle" w="sm" len="lg"/>
            </a:ln>
          </p:spPr>
          <p:txBody>
            <a:bodyPr wrap="none" anchor="ctr"/>
            <a:lstStyle/>
            <a:p>
              <a:endParaRPr lang="zh-CN" altLang="en-US"/>
            </a:p>
          </p:txBody>
        </p:sp>
        <p:sp>
          <p:nvSpPr>
            <p:cNvPr id="4120" name="Freeform 44"/>
            <p:cNvSpPr/>
            <p:nvPr/>
          </p:nvSpPr>
          <p:spPr bwMode="auto">
            <a:xfrm>
              <a:off x="2376" y="2880"/>
              <a:ext cx="168" cy="40"/>
            </a:xfrm>
            <a:custGeom>
              <a:avLst/>
              <a:gdLst>
                <a:gd name="T0" fmla="*/ 0 w 168"/>
                <a:gd name="T1" fmla="*/ 40 h 40"/>
                <a:gd name="T2" fmla="*/ 168 w 168"/>
                <a:gd name="T3" fmla="*/ 0 h 40"/>
                <a:gd name="T4" fmla="*/ 0 60000 65536"/>
                <a:gd name="T5" fmla="*/ 0 60000 65536"/>
                <a:gd name="T6" fmla="*/ 0 w 168"/>
                <a:gd name="T7" fmla="*/ 0 h 40"/>
                <a:gd name="T8" fmla="*/ 168 w 168"/>
                <a:gd name="T9" fmla="*/ 40 h 40"/>
              </a:gdLst>
              <a:ahLst/>
              <a:cxnLst>
                <a:cxn ang="T4">
                  <a:pos x="T0" y="T1"/>
                </a:cxn>
                <a:cxn ang="T5">
                  <a:pos x="T2" y="T3"/>
                </a:cxn>
              </a:cxnLst>
              <a:rect l="T6" t="T7" r="T8" b="T9"/>
              <a:pathLst>
                <a:path w="168" h="40">
                  <a:moveTo>
                    <a:pt x="0" y="40"/>
                  </a:moveTo>
                  <a:lnTo>
                    <a:pt x="168" y="0"/>
                  </a:lnTo>
                </a:path>
              </a:pathLst>
            </a:custGeom>
            <a:noFill/>
            <a:ln w="38100">
              <a:solidFill>
                <a:srgbClr val="0000FF"/>
              </a:solidFill>
              <a:round/>
              <a:tailEnd type="triangle" w="sm" len="lg"/>
            </a:ln>
          </p:spPr>
          <p:txBody>
            <a:bodyPr wrap="none" anchor="ctr"/>
            <a:lstStyle/>
            <a:p>
              <a:endParaRPr lang="zh-CN" altLang="en-US"/>
            </a:p>
          </p:txBody>
        </p:sp>
        <p:sp>
          <p:nvSpPr>
            <p:cNvPr id="4121" name="Line 45"/>
            <p:cNvSpPr>
              <a:spLocks noChangeShapeType="1"/>
            </p:cNvSpPr>
            <p:nvPr/>
          </p:nvSpPr>
          <p:spPr bwMode="auto">
            <a:xfrm>
              <a:off x="1152" y="2640"/>
              <a:ext cx="240" cy="1008"/>
            </a:xfrm>
            <a:prstGeom prst="line">
              <a:avLst/>
            </a:prstGeom>
            <a:noFill/>
            <a:ln w="28575">
              <a:solidFill>
                <a:srgbClr val="CC0066"/>
              </a:solidFill>
              <a:round/>
              <a:tailEnd type="none" w="sm" len="lg"/>
            </a:ln>
          </p:spPr>
          <p:txBody>
            <a:bodyPr wrap="none" anchor="ctr"/>
            <a:lstStyle/>
            <a:p>
              <a:endParaRPr lang="zh-CN" altLang="en-US"/>
            </a:p>
          </p:txBody>
        </p:sp>
        <p:sp>
          <p:nvSpPr>
            <p:cNvPr id="4122" name="Line 46"/>
            <p:cNvSpPr>
              <a:spLocks noChangeShapeType="1"/>
            </p:cNvSpPr>
            <p:nvPr/>
          </p:nvSpPr>
          <p:spPr bwMode="auto">
            <a:xfrm>
              <a:off x="3216" y="2496"/>
              <a:ext cx="0" cy="960"/>
            </a:xfrm>
            <a:prstGeom prst="line">
              <a:avLst/>
            </a:prstGeom>
            <a:noFill/>
            <a:ln w="28575">
              <a:solidFill>
                <a:srgbClr val="000000"/>
              </a:solidFill>
              <a:prstDash val="dash"/>
              <a:round/>
              <a:tailEnd type="none" w="sm" len="lg"/>
            </a:ln>
          </p:spPr>
          <p:txBody>
            <a:bodyPr wrap="none" anchor="ctr"/>
            <a:lstStyle/>
            <a:p>
              <a:endParaRPr lang="zh-CN" altLang="en-US"/>
            </a:p>
          </p:txBody>
        </p:sp>
        <p:sp>
          <p:nvSpPr>
            <p:cNvPr id="4123" name="Freeform 47"/>
            <p:cNvSpPr/>
            <p:nvPr/>
          </p:nvSpPr>
          <p:spPr bwMode="auto">
            <a:xfrm>
              <a:off x="1080" y="3456"/>
              <a:ext cx="176" cy="44"/>
            </a:xfrm>
            <a:custGeom>
              <a:avLst/>
              <a:gdLst>
                <a:gd name="T0" fmla="*/ 0 w 176"/>
                <a:gd name="T1" fmla="*/ 44 h 44"/>
                <a:gd name="T2" fmla="*/ 176 w 176"/>
                <a:gd name="T3" fmla="*/ 0 h 44"/>
                <a:gd name="T4" fmla="*/ 0 60000 65536"/>
                <a:gd name="T5" fmla="*/ 0 60000 65536"/>
                <a:gd name="T6" fmla="*/ 0 w 176"/>
                <a:gd name="T7" fmla="*/ 0 h 44"/>
                <a:gd name="T8" fmla="*/ 176 w 176"/>
                <a:gd name="T9" fmla="*/ 44 h 44"/>
              </a:gdLst>
              <a:ahLst/>
              <a:cxnLst>
                <a:cxn ang="T4">
                  <a:pos x="T0" y="T1"/>
                </a:cxn>
                <a:cxn ang="T5">
                  <a:pos x="T2" y="T3"/>
                </a:cxn>
              </a:cxnLst>
              <a:rect l="T6" t="T7" r="T8" b="T9"/>
              <a:pathLst>
                <a:path w="176" h="44">
                  <a:moveTo>
                    <a:pt x="0" y="44"/>
                  </a:moveTo>
                  <a:lnTo>
                    <a:pt x="176" y="0"/>
                  </a:lnTo>
                </a:path>
              </a:pathLst>
            </a:custGeom>
            <a:noFill/>
            <a:ln w="38100">
              <a:solidFill>
                <a:srgbClr val="0000FF"/>
              </a:solidFill>
              <a:round/>
              <a:tailEnd type="triangle" w="sm" len="lg"/>
            </a:ln>
          </p:spPr>
          <p:txBody>
            <a:bodyPr wrap="none" anchor="ctr"/>
            <a:lstStyle/>
            <a:p>
              <a:endParaRPr lang="zh-CN" altLang="en-US"/>
            </a:p>
          </p:txBody>
        </p:sp>
        <p:sp>
          <p:nvSpPr>
            <p:cNvPr id="4124" name="Freeform 48"/>
            <p:cNvSpPr/>
            <p:nvPr/>
          </p:nvSpPr>
          <p:spPr bwMode="auto">
            <a:xfrm>
              <a:off x="940" y="3036"/>
              <a:ext cx="164" cy="32"/>
            </a:xfrm>
            <a:custGeom>
              <a:avLst/>
              <a:gdLst>
                <a:gd name="T0" fmla="*/ 0 w 164"/>
                <a:gd name="T1" fmla="*/ 32 h 32"/>
                <a:gd name="T2" fmla="*/ 164 w 164"/>
                <a:gd name="T3" fmla="*/ 0 h 32"/>
                <a:gd name="T4" fmla="*/ 0 60000 65536"/>
                <a:gd name="T5" fmla="*/ 0 60000 65536"/>
                <a:gd name="T6" fmla="*/ 0 w 164"/>
                <a:gd name="T7" fmla="*/ 0 h 32"/>
                <a:gd name="T8" fmla="*/ 164 w 164"/>
                <a:gd name="T9" fmla="*/ 32 h 32"/>
              </a:gdLst>
              <a:ahLst/>
              <a:cxnLst>
                <a:cxn ang="T4">
                  <a:pos x="T0" y="T1"/>
                </a:cxn>
                <a:cxn ang="T5">
                  <a:pos x="T2" y="T3"/>
                </a:cxn>
              </a:cxnLst>
              <a:rect l="T6" t="T7" r="T8" b="T9"/>
              <a:pathLst>
                <a:path w="164" h="32">
                  <a:moveTo>
                    <a:pt x="0" y="32"/>
                  </a:moveTo>
                  <a:lnTo>
                    <a:pt x="164" y="0"/>
                  </a:lnTo>
                </a:path>
              </a:pathLst>
            </a:custGeom>
            <a:noFill/>
            <a:ln w="38100">
              <a:solidFill>
                <a:srgbClr val="0000FF"/>
              </a:solidFill>
              <a:round/>
              <a:tailEnd type="triangle" w="sm" len="lg"/>
            </a:ln>
          </p:spPr>
          <p:txBody>
            <a:bodyPr wrap="none" anchor="ctr"/>
            <a:lstStyle/>
            <a:p>
              <a:endParaRPr lang="zh-CN" altLang="en-US"/>
            </a:p>
          </p:txBody>
        </p:sp>
        <p:sp>
          <p:nvSpPr>
            <p:cNvPr id="4125" name="Freeform 49"/>
            <p:cNvSpPr/>
            <p:nvPr/>
          </p:nvSpPr>
          <p:spPr bwMode="auto">
            <a:xfrm>
              <a:off x="860" y="2928"/>
              <a:ext cx="148" cy="20"/>
            </a:xfrm>
            <a:custGeom>
              <a:avLst/>
              <a:gdLst>
                <a:gd name="T0" fmla="*/ 0 w 148"/>
                <a:gd name="T1" fmla="*/ 20 h 20"/>
                <a:gd name="T2" fmla="*/ 148 w 148"/>
                <a:gd name="T3" fmla="*/ 0 h 20"/>
                <a:gd name="T4" fmla="*/ 0 60000 65536"/>
                <a:gd name="T5" fmla="*/ 0 60000 65536"/>
                <a:gd name="T6" fmla="*/ 0 w 148"/>
                <a:gd name="T7" fmla="*/ 0 h 20"/>
                <a:gd name="T8" fmla="*/ 148 w 148"/>
                <a:gd name="T9" fmla="*/ 20 h 20"/>
              </a:gdLst>
              <a:ahLst/>
              <a:cxnLst>
                <a:cxn ang="T4">
                  <a:pos x="T0" y="T1"/>
                </a:cxn>
                <a:cxn ang="T5">
                  <a:pos x="T2" y="T3"/>
                </a:cxn>
              </a:cxnLst>
              <a:rect l="T6" t="T7" r="T8" b="T9"/>
              <a:pathLst>
                <a:path w="148" h="20">
                  <a:moveTo>
                    <a:pt x="0" y="20"/>
                  </a:moveTo>
                  <a:lnTo>
                    <a:pt x="148" y="0"/>
                  </a:lnTo>
                </a:path>
              </a:pathLst>
            </a:custGeom>
            <a:noFill/>
            <a:ln w="38100">
              <a:solidFill>
                <a:srgbClr val="0000FF"/>
              </a:solidFill>
              <a:round/>
              <a:tailEnd type="triangle" w="sm" len="lg"/>
            </a:ln>
          </p:spPr>
          <p:txBody>
            <a:bodyPr wrap="none" anchor="ctr"/>
            <a:lstStyle/>
            <a:p>
              <a:endParaRPr lang="zh-CN" altLang="en-US"/>
            </a:p>
          </p:txBody>
        </p:sp>
        <p:sp>
          <p:nvSpPr>
            <p:cNvPr id="4126" name="Line 50"/>
            <p:cNvSpPr>
              <a:spLocks noChangeShapeType="1"/>
            </p:cNvSpPr>
            <p:nvPr/>
          </p:nvSpPr>
          <p:spPr bwMode="auto">
            <a:xfrm flipV="1">
              <a:off x="2400" y="2976"/>
              <a:ext cx="144" cy="48"/>
            </a:xfrm>
            <a:prstGeom prst="line">
              <a:avLst/>
            </a:prstGeom>
            <a:noFill/>
            <a:ln w="38100">
              <a:solidFill>
                <a:srgbClr val="0000FF"/>
              </a:solidFill>
              <a:round/>
              <a:tailEnd type="triangle" w="sm" len="lg"/>
            </a:ln>
          </p:spPr>
          <p:txBody>
            <a:bodyPr wrap="none" anchor="ctr"/>
            <a:lstStyle/>
            <a:p>
              <a:endParaRPr lang="zh-CN" altLang="en-US"/>
            </a:p>
          </p:txBody>
        </p:sp>
        <p:sp>
          <p:nvSpPr>
            <p:cNvPr id="4127" name="Freeform 51"/>
            <p:cNvSpPr/>
            <p:nvPr/>
          </p:nvSpPr>
          <p:spPr bwMode="auto">
            <a:xfrm>
              <a:off x="2388" y="3072"/>
              <a:ext cx="156" cy="76"/>
            </a:xfrm>
            <a:custGeom>
              <a:avLst/>
              <a:gdLst>
                <a:gd name="T0" fmla="*/ 0 w 156"/>
                <a:gd name="T1" fmla="*/ 76 h 76"/>
                <a:gd name="T2" fmla="*/ 156 w 156"/>
                <a:gd name="T3" fmla="*/ 0 h 76"/>
                <a:gd name="T4" fmla="*/ 0 60000 65536"/>
                <a:gd name="T5" fmla="*/ 0 60000 65536"/>
                <a:gd name="T6" fmla="*/ 0 w 156"/>
                <a:gd name="T7" fmla="*/ 0 h 76"/>
                <a:gd name="T8" fmla="*/ 156 w 156"/>
                <a:gd name="T9" fmla="*/ 76 h 76"/>
              </a:gdLst>
              <a:ahLst/>
              <a:cxnLst>
                <a:cxn ang="T4">
                  <a:pos x="T0" y="T1"/>
                </a:cxn>
                <a:cxn ang="T5">
                  <a:pos x="T2" y="T3"/>
                </a:cxn>
              </a:cxnLst>
              <a:rect l="T6" t="T7" r="T8" b="T9"/>
              <a:pathLst>
                <a:path w="156" h="76">
                  <a:moveTo>
                    <a:pt x="0" y="76"/>
                  </a:moveTo>
                  <a:lnTo>
                    <a:pt x="156" y="0"/>
                  </a:lnTo>
                </a:path>
              </a:pathLst>
            </a:custGeom>
            <a:noFill/>
            <a:ln w="38100">
              <a:solidFill>
                <a:srgbClr val="0000FF"/>
              </a:solidFill>
              <a:round/>
              <a:tailEnd type="triangle" w="sm" len="lg"/>
            </a:ln>
          </p:spPr>
          <p:txBody>
            <a:bodyPr wrap="none" anchor="ctr"/>
            <a:lstStyle/>
            <a:p>
              <a:endParaRPr lang="zh-CN" altLang="en-US"/>
            </a:p>
          </p:txBody>
        </p:sp>
        <p:sp>
          <p:nvSpPr>
            <p:cNvPr id="4128" name="Freeform 52"/>
            <p:cNvSpPr/>
            <p:nvPr/>
          </p:nvSpPr>
          <p:spPr bwMode="auto">
            <a:xfrm>
              <a:off x="2380" y="2688"/>
              <a:ext cx="160" cy="8"/>
            </a:xfrm>
            <a:custGeom>
              <a:avLst/>
              <a:gdLst>
                <a:gd name="T0" fmla="*/ 0 w 160"/>
                <a:gd name="T1" fmla="*/ 0 h 8"/>
                <a:gd name="T2" fmla="*/ 160 w 160"/>
                <a:gd name="T3" fmla="*/ 8 h 8"/>
                <a:gd name="T4" fmla="*/ 0 60000 65536"/>
                <a:gd name="T5" fmla="*/ 0 60000 65536"/>
                <a:gd name="T6" fmla="*/ 0 w 160"/>
                <a:gd name="T7" fmla="*/ 0 h 8"/>
                <a:gd name="T8" fmla="*/ 160 w 160"/>
                <a:gd name="T9" fmla="*/ 8 h 8"/>
              </a:gdLst>
              <a:ahLst/>
              <a:cxnLst>
                <a:cxn ang="T4">
                  <a:pos x="T0" y="T1"/>
                </a:cxn>
                <a:cxn ang="T5">
                  <a:pos x="T2" y="T3"/>
                </a:cxn>
              </a:cxnLst>
              <a:rect l="T6" t="T7" r="T8" b="T9"/>
              <a:pathLst>
                <a:path w="160" h="8">
                  <a:moveTo>
                    <a:pt x="0" y="0"/>
                  </a:moveTo>
                  <a:lnTo>
                    <a:pt x="160" y="8"/>
                  </a:lnTo>
                </a:path>
              </a:pathLst>
            </a:custGeom>
            <a:noFill/>
            <a:ln w="38100">
              <a:solidFill>
                <a:srgbClr val="0000FF"/>
              </a:solidFill>
              <a:round/>
              <a:tailEnd type="triangle" w="sm" len="lg"/>
            </a:ln>
          </p:spPr>
          <p:txBody>
            <a:bodyPr wrap="none" anchor="ctr"/>
            <a:lstStyle/>
            <a:p>
              <a:endParaRPr lang="zh-CN" altLang="en-US"/>
            </a:p>
          </p:txBody>
        </p:sp>
        <p:graphicFrame>
          <p:nvGraphicFramePr>
            <p:cNvPr id="4098" name="Object 1024"/>
            <p:cNvGraphicFramePr>
              <a:graphicFrameLocks noChangeAspect="1"/>
            </p:cNvGraphicFramePr>
            <p:nvPr/>
          </p:nvGraphicFramePr>
          <p:xfrm>
            <a:off x="3216" y="3024"/>
            <a:ext cx="288" cy="288"/>
          </p:xfrm>
          <a:graphic>
            <a:graphicData uri="http://schemas.openxmlformats.org/presentationml/2006/ole">
              <mc:AlternateContent xmlns:mc="http://schemas.openxmlformats.org/markup-compatibility/2006">
                <mc:Choice xmlns:v="urn:schemas-microsoft-com:vml" Requires="v">
                  <p:oleObj spid="_x0000_s20483" name="公式" r:id="rId5" imgW="6400800" imgH="6400800" progId="Equation.3">
                    <p:embed/>
                  </p:oleObj>
                </mc:Choice>
                <mc:Fallback>
                  <p:oleObj name="公式" r:id="rId5" imgW="6400800" imgH="6400800" progId="Equation.3">
                    <p:embed/>
                    <p:pic>
                      <p:nvPicPr>
                        <p:cNvPr id="0" name="Object 1024"/>
                        <p:cNvPicPr>
                          <a:picLocks noChangeAspect="1"/>
                        </p:cNvPicPr>
                        <p:nvPr/>
                      </p:nvPicPr>
                      <p:blipFill>
                        <a:blip r:embed="rId6"/>
                        <a:stretch>
                          <a:fillRect/>
                        </a:stretch>
                      </p:blipFill>
                      <p:spPr>
                        <a:xfrm>
                          <a:off x="3216" y="3024"/>
                          <a:ext cx="288" cy="288"/>
                        </a:xfrm>
                        <a:prstGeom prst="rect">
                          <a:avLst/>
                        </a:prstGeom>
                        <a:noFill/>
                        <a:ln w="9525">
                          <a:noFill/>
                        </a:ln>
                      </p:spPr>
                    </p:pic>
                  </p:oleObj>
                </mc:Fallback>
              </mc:AlternateContent>
            </a:graphicData>
          </a:graphic>
        </p:graphicFrame>
        <p:sp>
          <p:nvSpPr>
            <p:cNvPr id="4129" name="Freeform 54"/>
            <p:cNvSpPr/>
            <p:nvPr/>
          </p:nvSpPr>
          <p:spPr bwMode="auto">
            <a:xfrm>
              <a:off x="2208" y="2688"/>
              <a:ext cx="1000" cy="52"/>
            </a:xfrm>
            <a:custGeom>
              <a:avLst/>
              <a:gdLst>
                <a:gd name="T0" fmla="*/ 0 w 1000"/>
                <a:gd name="T1" fmla="*/ 0 h 52"/>
                <a:gd name="T2" fmla="*/ 1000 w 1000"/>
                <a:gd name="T3" fmla="*/ 52 h 52"/>
                <a:gd name="T4" fmla="*/ 0 60000 65536"/>
                <a:gd name="T5" fmla="*/ 0 60000 65536"/>
                <a:gd name="T6" fmla="*/ 0 w 1000"/>
                <a:gd name="T7" fmla="*/ 0 h 52"/>
                <a:gd name="T8" fmla="*/ 1000 w 1000"/>
                <a:gd name="T9" fmla="*/ 52 h 52"/>
              </a:gdLst>
              <a:ahLst/>
              <a:cxnLst>
                <a:cxn ang="T4">
                  <a:pos x="T0" y="T1"/>
                </a:cxn>
                <a:cxn ang="T5">
                  <a:pos x="T2" y="T3"/>
                </a:cxn>
              </a:cxnLst>
              <a:rect l="T6" t="T7" r="T8" b="T9"/>
              <a:pathLst>
                <a:path w="1000" h="52">
                  <a:moveTo>
                    <a:pt x="0" y="0"/>
                  </a:moveTo>
                  <a:lnTo>
                    <a:pt x="1000" y="52"/>
                  </a:lnTo>
                </a:path>
              </a:pathLst>
            </a:custGeom>
            <a:noFill/>
            <a:ln w="28575">
              <a:solidFill>
                <a:srgbClr val="0000FF"/>
              </a:solidFill>
              <a:round/>
              <a:tailEnd type="none" w="sm" len="lg"/>
            </a:ln>
          </p:spPr>
          <p:txBody>
            <a:bodyPr wrap="none" anchor="ctr">
              <a:spAutoFit/>
            </a:bodyPr>
            <a:lstStyle/>
            <a:p>
              <a:endParaRPr lang="zh-CN" altLang="en-US"/>
            </a:p>
          </p:txBody>
        </p:sp>
        <p:sp>
          <p:nvSpPr>
            <p:cNvPr id="4130" name="Freeform 55"/>
            <p:cNvSpPr/>
            <p:nvPr/>
          </p:nvSpPr>
          <p:spPr bwMode="auto">
            <a:xfrm>
              <a:off x="2324" y="2784"/>
              <a:ext cx="172" cy="32"/>
            </a:xfrm>
            <a:custGeom>
              <a:avLst/>
              <a:gdLst>
                <a:gd name="T0" fmla="*/ 0 w 172"/>
                <a:gd name="T1" fmla="*/ 32 h 32"/>
                <a:gd name="T2" fmla="*/ 172 w 172"/>
                <a:gd name="T3" fmla="*/ 0 h 32"/>
                <a:gd name="T4" fmla="*/ 0 60000 65536"/>
                <a:gd name="T5" fmla="*/ 0 60000 65536"/>
                <a:gd name="T6" fmla="*/ 0 w 172"/>
                <a:gd name="T7" fmla="*/ 0 h 32"/>
                <a:gd name="T8" fmla="*/ 172 w 172"/>
                <a:gd name="T9" fmla="*/ 32 h 32"/>
              </a:gdLst>
              <a:ahLst/>
              <a:cxnLst>
                <a:cxn ang="T4">
                  <a:pos x="T0" y="T1"/>
                </a:cxn>
                <a:cxn ang="T5">
                  <a:pos x="T2" y="T3"/>
                </a:cxn>
              </a:cxnLst>
              <a:rect l="T6" t="T7" r="T8" b="T9"/>
              <a:pathLst>
                <a:path w="172" h="32">
                  <a:moveTo>
                    <a:pt x="0" y="32"/>
                  </a:moveTo>
                  <a:lnTo>
                    <a:pt x="172" y="0"/>
                  </a:lnTo>
                </a:path>
              </a:pathLst>
            </a:custGeom>
            <a:noFill/>
            <a:ln w="38100">
              <a:solidFill>
                <a:srgbClr val="0000FF"/>
              </a:solidFill>
              <a:round/>
              <a:tailEnd type="triangle" w="sm" len="lg"/>
            </a:ln>
          </p:spPr>
          <p:txBody>
            <a:bodyPr anchor="ctr">
              <a:spAutoFit/>
            </a:bodyPr>
            <a:lstStyle/>
            <a:p>
              <a:endParaRPr lang="zh-CN" altLang="en-US"/>
            </a:p>
          </p:txBody>
        </p:sp>
        <p:sp>
          <p:nvSpPr>
            <p:cNvPr id="4131" name="Text Box 56"/>
            <p:cNvSpPr txBox="1">
              <a:spLocks noChangeArrowheads="1"/>
            </p:cNvSpPr>
            <p:nvPr/>
          </p:nvSpPr>
          <p:spPr bwMode="auto">
            <a:xfrm>
              <a:off x="1152" y="2544"/>
              <a:ext cx="528" cy="365"/>
            </a:xfrm>
            <a:prstGeom prst="rect">
              <a:avLst/>
            </a:prstGeom>
            <a:noFill/>
            <a:ln w="9525">
              <a:noFill/>
              <a:miter lim="800000"/>
            </a:ln>
          </p:spPr>
          <p:txBody>
            <a:bodyPr>
              <a:spAutoFit/>
            </a:bodyPr>
            <a:lstStyle/>
            <a:p>
              <a:pPr fontAlgn="t">
                <a:spcBef>
                  <a:spcPct val="50000"/>
                </a:spcBef>
              </a:pPr>
              <a:r>
                <a:rPr lang="en-US" altLang="zh-CN" sz="3200" i="1">
                  <a:solidFill>
                    <a:srgbClr val="000000"/>
                  </a:solidFill>
                  <a:latin typeface="宋体" pitchFamily="2" charset="-122"/>
                </a:rPr>
                <a:t>A</a:t>
              </a:r>
              <a:endParaRPr lang="en-US" altLang="zh-CN" sz="3200" i="1">
                <a:solidFill>
                  <a:srgbClr val="000000"/>
                </a:solidFill>
                <a:latin typeface="宋体" pitchFamily="2" charset="-122"/>
              </a:endParaRPr>
            </a:p>
          </p:txBody>
        </p:sp>
        <p:sp>
          <p:nvSpPr>
            <p:cNvPr id="4132" name="Text Box 57"/>
            <p:cNvSpPr txBox="1">
              <a:spLocks noChangeArrowheads="1"/>
            </p:cNvSpPr>
            <p:nvPr/>
          </p:nvSpPr>
          <p:spPr bwMode="auto">
            <a:xfrm>
              <a:off x="1344" y="3360"/>
              <a:ext cx="480" cy="365"/>
            </a:xfrm>
            <a:prstGeom prst="rect">
              <a:avLst/>
            </a:prstGeom>
            <a:noFill/>
            <a:ln w="9525">
              <a:noFill/>
              <a:miter lim="800000"/>
            </a:ln>
          </p:spPr>
          <p:txBody>
            <a:bodyPr>
              <a:spAutoFit/>
            </a:bodyPr>
            <a:lstStyle/>
            <a:p>
              <a:pPr fontAlgn="t">
                <a:spcBef>
                  <a:spcPct val="50000"/>
                </a:spcBef>
              </a:pPr>
              <a:r>
                <a:rPr lang="en-US" altLang="zh-CN" sz="3200" i="1">
                  <a:solidFill>
                    <a:srgbClr val="000000"/>
                  </a:solidFill>
                  <a:latin typeface="宋体" pitchFamily="2" charset="-122"/>
                </a:rPr>
                <a:t>B</a:t>
              </a:r>
              <a:endParaRPr lang="en-US" altLang="zh-CN" sz="3200" i="1">
                <a:solidFill>
                  <a:srgbClr val="000000"/>
                </a:solidFill>
                <a:latin typeface="宋体" pitchFamily="2" charset="-122"/>
              </a:endParaRPr>
            </a:p>
          </p:txBody>
        </p:sp>
        <p:sp>
          <p:nvSpPr>
            <p:cNvPr id="4133" name="Oval 58"/>
            <p:cNvSpPr>
              <a:spLocks noChangeArrowheads="1"/>
            </p:cNvSpPr>
            <p:nvPr/>
          </p:nvSpPr>
          <p:spPr bwMode="auto">
            <a:xfrm>
              <a:off x="2112" y="2496"/>
              <a:ext cx="144" cy="960"/>
            </a:xfrm>
            <a:prstGeom prst="ellipse">
              <a:avLst/>
            </a:prstGeom>
            <a:solidFill>
              <a:srgbClr val="00FFCC">
                <a:alpha val="50195"/>
              </a:srgbClr>
            </a:solidFill>
            <a:ln w="12700">
              <a:solidFill>
                <a:schemeClr val="tx2"/>
              </a:solidFill>
              <a:round/>
            </a:ln>
          </p:spPr>
          <p:txBody>
            <a:bodyPr wrap="none" anchor="ctr"/>
            <a:lstStyle/>
            <a:p>
              <a:endParaRPr lang="zh-CN" altLang="en-US"/>
            </a:p>
          </p:txBody>
        </p:sp>
      </p:grpSp>
      <p:grpSp>
        <p:nvGrpSpPr>
          <p:cNvPr id="4" name="Group 59"/>
          <p:cNvGrpSpPr/>
          <p:nvPr/>
        </p:nvGrpSpPr>
        <p:grpSpPr bwMode="auto">
          <a:xfrm>
            <a:off x="6400800" y="3429000"/>
            <a:ext cx="2209800" cy="655638"/>
            <a:chOff x="4224" y="2208"/>
            <a:chExt cx="1392" cy="413"/>
          </a:xfrm>
        </p:grpSpPr>
        <p:sp>
          <p:nvSpPr>
            <p:cNvPr id="20540" name="AutoShape 60"/>
            <p:cNvSpPr>
              <a:spLocks noChangeArrowheads="1"/>
            </p:cNvSpPr>
            <p:nvPr/>
          </p:nvSpPr>
          <p:spPr bwMode="auto">
            <a:xfrm flipV="1">
              <a:off x="4224" y="2208"/>
              <a:ext cx="912" cy="384"/>
            </a:xfrm>
            <a:prstGeom prst="wedgeRectCallout">
              <a:avLst>
                <a:gd name="adj1" fmla="val -144630"/>
                <a:gd name="adj2" fmla="val -120315"/>
              </a:avLst>
            </a:prstGeom>
            <a:gradFill rotWithShape="0">
              <a:gsLst>
                <a:gs pos="0">
                  <a:schemeClr val="folHlink"/>
                </a:gs>
                <a:gs pos="50000">
                  <a:schemeClr val="bg1"/>
                </a:gs>
                <a:gs pos="100000">
                  <a:schemeClr val="folHlink"/>
                </a:gs>
              </a:gsLst>
              <a:lin ang="5400000" scaled="1"/>
            </a:gradFill>
            <a:ln w="9525">
              <a:solidFill>
                <a:srgbClr val="CC00FF"/>
              </a:solidFill>
              <a:miter lim="800000"/>
            </a:ln>
            <a:effectLst/>
          </p:spPr>
          <p:txBody>
            <a:bodyPr rot="10800000"/>
            <a:lstStyle/>
            <a:p>
              <a:pPr algn="ctr">
                <a:defRPr/>
              </a:pPr>
              <a:endParaRPr lang="zh-CN" altLang="zh-CN" sz="3200" b="1">
                <a:solidFill>
                  <a:srgbClr val="1C1C1C"/>
                </a:solidFill>
                <a:latin typeface="Times New Roman" panose="02020503050405090304" pitchFamily="18" charset="0"/>
              </a:endParaRPr>
            </a:p>
          </p:txBody>
        </p:sp>
        <p:sp>
          <p:nvSpPr>
            <p:cNvPr id="20541" name="AutoShape 61"/>
            <p:cNvSpPr>
              <a:spLocks noChangeArrowheads="1"/>
            </p:cNvSpPr>
            <p:nvPr/>
          </p:nvSpPr>
          <p:spPr bwMode="auto">
            <a:xfrm>
              <a:off x="4224" y="2208"/>
              <a:ext cx="912" cy="384"/>
            </a:xfrm>
            <a:prstGeom prst="wedgeRectCallout">
              <a:avLst>
                <a:gd name="adj1" fmla="val -145065"/>
                <a:gd name="adj2" fmla="val -127380"/>
              </a:avLst>
            </a:prstGeom>
            <a:gradFill rotWithShape="0">
              <a:gsLst>
                <a:gs pos="0">
                  <a:schemeClr val="folHlink"/>
                </a:gs>
                <a:gs pos="50000">
                  <a:schemeClr val="bg1"/>
                </a:gs>
                <a:gs pos="100000">
                  <a:schemeClr val="folHlink"/>
                </a:gs>
              </a:gsLst>
              <a:lin ang="5400000" scaled="1"/>
            </a:gradFill>
            <a:ln w="9525">
              <a:solidFill>
                <a:srgbClr val="CC00FF"/>
              </a:solidFill>
              <a:miter lim="800000"/>
            </a:ln>
            <a:effectLst/>
          </p:spPr>
          <p:txBody>
            <a:bodyPr/>
            <a:lstStyle/>
            <a:p>
              <a:pPr algn="ctr">
                <a:defRPr/>
              </a:pPr>
              <a:endParaRPr lang="zh-CN" altLang="zh-CN" sz="3200" b="1">
                <a:solidFill>
                  <a:srgbClr val="1C1C1C"/>
                </a:solidFill>
                <a:latin typeface="Times New Roman" panose="02020503050405090304" pitchFamily="18" charset="0"/>
              </a:endParaRPr>
            </a:p>
          </p:txBody>
        </p:sp>
        <p:sp>
          <p:nvSpPr>
            <p:cNvPr id="4108" name="Text Box 62"/>
            <p:cNvSpPr txBox="1">
              <a:spLocks noChangeArrowheads="1"/>
            </p:cNvSpPr>
            <p:nvPr/>
          </p:nvSpPr>
          <p:spPr bwMode="auto">
            <a:xfrm>
              <a:off x="4272" y="2256"/>
              <a:ext cx="1344" cy="365"/>
            </a:xfrm>
            <a:prstGeom prst="rect">
              <a:avLst/>
            </a:prstGeom>
            <a:noFill/>
            <a:ln w="9525">
              <a:noFill/>
              <a:miter lim="800000"/>
            </a:ln>
          </p:spPr>
          <p:txBody>
            <a:bodyPr>
              <a:spAutoFit/>
            </a:bodyPr>
            <a:lstStyle/>
            <a:p>
              <a:pPr>
                <a:spcBef>
                  <a:spcPct val="50000"/>
                </a:spcBef>
              </a:pPr>
              <a:r>
                <a:rPr lang="zh-CN" altLang="en-US" sz="3200" b="1">
                  <a:solidFill>
                    <a:srgbClr val="000000"/>
                  </a:solidFill>
                  <a:latin typeface="Times New Roman" panose="02020503050405090304" pitchFamily="18" charset="0"/>
                </a:rPr>
                <a:t>焦平面</a:t>
              </a:r>
              <a:endParaRPr lang="zh-CN" altLang="en-US" sz="3200" b="1">
                <a:solidFill>
                  <a:srgbClr val="000000"/>
                </a:solidFill>
                <a:latin typeface="Times New Roman" panose="0202050305040509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4" name="灯片编号占位符 1"/>
          <p:cNvSpPr>
            <a:spLocks noGrp="1"/>
          </p:cNvSpPr>
          <p:nvPr>
            <p:ph type="sldNum" sz="quarter" idx="10"/>
          </p:nvPr>
        </p:nvSpPr>
        <p:spPr>
          <a:noFill/>
        </p:spPr>
        <p:txBody>
          <a:bodyPr/>
          <a:lstStyle/>
          <a:p>
            <a:fld id="{C510D821-5EF2-4AD3-9234-55FACB3899B9}" type="slidenum">
              <a:rPr lang="en-US" altLang="zh-CN"/>
            </a:fld>
            <a:endParaRPr lang="en-US" altLang="zh-CN"/>
          </a:p>
        </p:txBody>
      </p:sp>
      <p:grpSp>
        <p:nvGrpSpPr>
          <p:cNvPr id="2" name="Group 2"/>
          <p:cNvGrpSpPr/>
          <p:nvPr/>
        </p:nvGrpSpPr>
        <p:grpSpPr bwMode="auto">
          <a:xfrm>
            <a:off x="3429000" y="1387475"/>
            <a:ext cx="5334000" cy="3581400"/>
            <a:chOff x="1968" y="720"/>
            <a:chExt cx="3360" cy="2256"/>
          </a:xfrm>
        </p:grpSpPr>
        <p:sp>
          <p:nvSpPr>
            <p:cNvPr id="5178" name="Rectangle 3"/>
            <p:cNvSpPr>
              <a:spLocks noChangeArrowheads="1"/>
            </p:cNvSpPr>
            <p:nvPr/>
          </p:nvSpPr>
          <p:spPr bwMode="auto">
            <a:xfrm>
              <a:off x="1968" y="720"/>
              <a:ext cx="3264" cy="2256"/>
            </a:xfrm>
            <a:prstGeom prst="rect">
              <a:avLst/>
            </a:prstGeom>
            <a:solidFill>
              <a:schemeClr val="bg1"/>
            </a:solidFill>
            <a:ln w="9525">
              <a:solidFill>
                <a:schemeClr val="tx2"/>
              </a:solidFill>
              <a:miter lim="800000"/>
            </a:ln>
          </p:spPr>
          <p:txBody>
            <a:bodyPr wrap="none" anchor="ctr"/>
            <a:lstStyle/>
            <a:p>
              <a:endParaRPr lang="zh-CN" altLang="en-US"/>
            </a:p>
          </p:txBody>
        </p:sp>
        <p:sp>
          <p:nvSpPr>
            <p:cNvPr id="5179" name="Rectangle 4"/>
            <p:cNvSpPr>
              <a:spLocks noChangeArrowheads="1"/>
            </p:cNvSpPr>
            <p:nvPr/>
          </p:nvSpPr>
          <p:spPr bwMode="auto">
            <a:xfrm>
              <a:off x="2400" y="1968"/>
              <a:ext cx="2496" cy="576"/>
            </a:xfrm>
            <a:prstGeom prst="rect">
              <a:avLst/>
            </a:prstGeom>
            <a:solidFill>
              <a:srgbClr val="CAEDF2">
                <a:alpha val="50195"/>
              </a:srgbClr>
            </a:solidFill>
            <a:ln w="19050">
              <a:noFill/>
              <a:miter lim="800000"/>
            </a:ln>
          </p:spPr>
          <p:txBody>
            <a:bodyPr wrap="none" anchor="ctr"/>
            <a:lstStyle/>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p:txBody>
        </p:sp>
        <p:sp>
          <p:nvSpPr>
            <p:cNvPr id="5180" name="Line 5"/>
            <p:cNvSpPr>
              <a:spLocks noChangeShapeType="1"/>
            </p:cNvSpPr>
            <p:nvPr/>
          </p:nvSpPr>
          <p:spPr bwMode="auto">
            <a:xfrm>
              <a:off x="4726" y="743"/>
              <a:ext cx="240" cy="288"/>
            </a:xfrm>
            <a:prstGeom prst="line">
              <a:avLst/>
            </a:prstGeom>
            <a:noFill/>
            <a:ln w="28575">
              <a:solidFill>
                <a:srgbClr val="000000"/>
              </a:solidFill>
              <a:round/>
              <a:headEnd type="none" w="sm" len="lg"/>
              <a:tailEnd type="none" w="sm" len="lg"/>
            </a:ln>
          </p:spPr>
          <p:txBody>
            <a:bodyPr wrap="none" anchor="ctr"/>
            <a:lstStyle/>
            <a:p>
              <a:endParaRPr lang="zh-CN" altLang="en-US"/>
            </a:p>
          </p:txBody>
        </p:sp>
        <p:sp>
          <p:nvSpPr>
            <p:cNvPr id="5181" name="Text Box 6"/>
            <p:cNvSpPr txBox="1">
              <a:spLocks noChangeArrowheads="1"/>
            </p:cNvSpPr>
            <p:nvPr/>
          </p:nvSpPr>
          <p:spPr bwMode="auto">
            <a:xfrm>
              <a:off x="4896" y="960"/>
              <a:ext cx="432" cy="288"/>
            </a:xfrm>
            <a:prstGeom prst="rect">
              <a:avLst/>
            </a:prstGeom>
            <a:noFill/>
            <a:ln w="9525">
              <a:noFill/>
              <a:miter lim="800000"/>
            </a:ln>
          </p:spPr>
          <p:txBody>
            <a:bodyPr anchor="ctr">
              <a:spAutoFit/>
            </a:bodyPr>
            <a:lstStyle/>
            <a:p>
              <a:pPr fontAlgn="t">
                <a:spcBef>
                  <a:spcPct val="50000"/>
                </a:spcBef>
              </a:pPr>
              <a:r>
                <a:rPr lang="en-US" altLang="zh-CN" sz="2400" b="1" i="1">
                  <a:solidFill>
                    <a:srgbClr val="990099"/>
                  </a:solidFill>
                  <a:latin typeface="Times New Roman" panose="02020503050405090304" pitchFamily="18" charset="0"/>
                </a:rPr>
                <a:t>P</a:t>
              </a:r>
              <a:endParaRPr lang="en-US" altLang="zh-CN" sz="2400" b="1" i="1">
                <a:solidFill>
                  <a:srgbClr val="990099"/>
                </a:solidFill>
                <a:latin typeface="Times New Roman" panose="02020503050405090304" pitchFamily="18" charset="0"/>
              </a:endParaRPr>
            </a:p>
          </p:txBody>
        </p:sp>
        <p:graphicFrame>
          <p:nvGraphicFramePr>
            <p:cNvPr id="5128" name="Object 1030"/>
            <p:cNvGraphicFramePr>
              <a:graphicFrameLocks noChangeAspect="1"/>
            </p:cNvGraphicFramePr>
            <p:nvPr/>
          </p:nvGraphicFramePr>
          <p:xfrm>
            <a:off x="2493" y="1632"/>
            <a:ext cx="228" cy="336"/>
          </p:xfrm>
          <a:graphic>
            <a:graphicData uri="http://schemas.openxmlformats.org/presentationml/2006/ole">
              <mc:AlternateContent xmlns:mc="http://schemas.openxmlformats.org/markup-compatibility/2006">
                <mc:Choice xmlns:v="urn:schemas-microsoft-com:vml" Requires="v">
                  <p:oleObj spid="_x0000_s21505" name="公式" r:id="rId1" imgW="5181600" imgH="7620000" progId="Equation.3">
                    <p:embed/>
                  </p:oleObj>
                </mc:Choice>
                <mc:Fallback>
                  <p:oleObj name="公式" r:id="rId1" imgW="5181600" imgH="7620000" progId="Equation.3">
                    <p:embed/>
                    <p:pic>
                      <p:nvPicPr>
                        <p:cNvPr id="0" name="Object 1030"/>
                        <p:cNvPicPr>
                          <a:picLocks noChangeAspect="1"/>
                        </p:cNvPicPr>
                        <p:nvPr/>
                      </p:nvPicPr>
                      <p:blipFill>
                        <a:blip r:embed="rId2"/>
                        <a:stretch>
                          <a:fillRect/>
                        </a:stretch>
                      </p:blipFill>
                      <p:spPr>
                        <a:xfrm>
                          <a:off x="2493" y="1632"/>
                          <a:ext cx="228" cy="336"/>
                        </a:xfrm>
                        <a:prstGeom prst="rect">
                          <a:avLst/>
                        </a:prstGeom>
                        <a:noFill/>
                        <a:ln w="9525">
                          <a:noFill/>
                        </a:ln>
                      </p:spPr>
                    </p:pic>
                  </p:oleObj>
                </mc:Fallback>
              </mc:AlternateContent>
            </a:graphicData>
          </a:graphic>
        </p:graphicFrame>
        <p:graphicFrame>
          <p:nvGraphicFramePr>
            <p:cNvPr id="5129" name="Object 1031"/>
            <p:cNvGraphicFramePr>
              <a:graphicFrameLocks noChangeAspect="1"/>
            </p:cNvGraphicFramePr>
            <p:nvPr/>
          </p:nvGraphicFramePr>
          <p:xfrm>
            <a:off x="2496" y="2496"/>
            <a:ext cx="228" cy="336"/>
          </p:xfrm>
          <a:graphic>
            <a:graphicData uri="http://schemas.openxmlformats.org/presentationml/2006/ole">
              <mc:AlternateContent xmlns:mc="http://schemas.openxmlformats.org/markup-compatibility/2006">
                <mc:Choice xmlns:v="urn:schemas-microsoft-com:vml" Requires="v">
                  <p:oleObj spid="_x0000_s21506" name="公式" r:id="rId3" imgW="5181600" imgH="7620000" progId="Equation.3">
                    <p:embed/>
                  </p:oleObj>
                </mc:Choice>
                <mc:Fallback>
                  <p:oleObj name="公式" r:id="rId3" imgW="5181600" imgH="7620000" progId="Equation.3">
                    <p:embed/>
                    <p:pic>
                      <p:nvPicPr>
                        <p:cNvPr id="0" name="Object 1031"/>
                        <p:cNvPicPr>
                          <a:picLocks noChangeAspect="1"/>
                        </p:cNvPicPr>
                        <p:nvPr/>
                      </p:nvPicPr>
                      <p:blipFill>
                        <a:blip r:embed="rId2"/>
                        <a:stretch>
                          <a:fillRect/>
                        </a:stretch>
                      </p:blipFill>
                      <p:spPr>
                        <a:xfrm>
                          <a:off x="2496" y="2496"/>
                          <a:ext cx="228" cy="336"/>
                        </a:xfrm>
                        <a:prstGeom prst="rect">
                          <a:avLst/>
                        </a:prstGeom>
                        <a:noFill/>
                        <a:ln w="9525">
                          <a:noFill/>
                        </a:ln>
                      </p:spPr>
                    </p:pic>
                  </p:oleObj>
                </mc:Fallback>
              </mc:AlternateContent>
            </a:graphicData>
          </a:graphic>
        </p:graphicFrame>
        <p:graphicFrame>
          <p:nvGraphicFramePr>
            <p:cNvPr id="5130" name="Object 1032"/>
            <p:cNvGraphicFramePr>
              <a:graphicFrameLocks noChangeAspect="1"/>
            </p:cNvGraphicFramePr>
            <p:nvPr/>
          </p:nvGraphicFramePr>
          <p:xfrm>
            <a:off x="2496" y="2064"/>
            <a:ext cx="255" cy="336"/>
          </p:xfrm>
          <a:graphic>
            <a:graphicData uri="http://schemas.openxmlformats.org/presentationml/2006/ole">
              <mc:AlternateContent xmlns:mc="http://schemas.openxmlformats.org/markup-compatibility/2006">
                <mc:Choice xmlns:v="urn:schemas-microsoft-com:vml" Requires="v">
                  <p:oleObj spid="_x0000_s21507" name="公式" r:id="rId4" imgW="5791200" imgH="7620000" progId="Equation.3">
                    <p:embed/>
                  </p:oleObj>
                </mc:Choice>
                <mc:Fallback>
                  <p:oleObj name="公式" r:id="rId4" imgW="5791200" imgH="7620000" progId="Equation.3">
                    <p:embed/>
                    <p:pic>
                      <p:nvPicPr>
                        <p:cNvPr id="0" name="Object 1032"/>
                        <p:cNvPicPr>
                          <a:picLocks noChangeAspect="1"/>
                        </p:cNvPicPr>
                        <p:nvPr/>
                      </p:nvPicPr>
                      <p:blipFill>
                        <a:blip r:embed="rId5"/>
                        <a:stretch>
                          <a:fillRect/>
                        </a:stretch>
                      </p:blipFill>
                      <p:spPr>
                        <a:xfrm>
                          <a:off x="2496" y="2064"/>
                          <a:ext cx="255" cy="336"/>
                        </a:xfrm>
                        <a:prstGeom prst="rect">
                          <a:avLst/>
                        </a:prstGeom>
                        <a:noFill/>
                        <a:ln w="9525">
                          <a:noFill/>
                        </a:ln>
                      </p:spPr>
                    </p:pic>
                  </p:oleObj>
                </mc:Fallback>
              </mc:AlternateContent>
            </a:graphicData>
          </a:graphic>
        </p:graphicFrame>
        <p:graphicFrame>
          <p:nvGraphicFramePr>
            <p:cNvPr id="5131" name="Object 1033"/>
            <p:cNvGraphicFramePr>
              <a:graphicFrameLocks noChangeAspect="1"/>
            </p:cNvGraphicFramePr>
            <p:nvPr/>
          </p:nvGraphicFramePr>
          <p:xfrm>
            <a:off x="2064" y="1776"/>
            <a:ext cx="304" cy="286"/>
          </p:xfrm>
          <a:graphic>
            <a:graphicData uri="http://schemas.openxmlformats.org/presentationml/2006/ole">
              <mc:AlternateContent xmlns:mc="http://schemas.openxmlformats.org/markup-compatibility/2006">
                <mc:Choice xmlns:v="urn:schemas-microsoft-com:vml" Requires="v">
                  <p:oleObj spid="_x0000_s21508" name="Equation" r:id="rId6" imgW="5486400" imgH="5181600" progId="Equation.3">
                    <p:embed/>
                  </p:oleObj>
                </mc:Choice>
                <mc:Fallback>
                  <p:oleObj name="Equation" r:id="rId6" imgW="5486400" imgH="5181600" progId="Equation.3">
                    <p:embed/>
                    <p:pic>
                      <p:nvPicPr>
                        <p:cNvPr id="0" name="Object 1033"/>
                        <p:cNvPicPr>
                          <a:picLocks noChangeAspect="1"/>
                        </p:cNvPicPr>
                        <p:nvPr/>
                      </p:nvPicPr>
                      <p:blipFill>
                        <a:blip r:embed="rId7"/>
                        <a:stretch>
                          <a:fillRect/>
                        </a:stretch>
                      </p:blipFill>
                      <p:spPr>
                        <a:xfrm>
                          <a:off x="2064" y="1776"/>
                          <a:ext cx="304" cy="286"/>
                        </a:xfrm>
                        <a:prstGeom prst="rect">
                          <a:avLst/>
                        </a:prstGeom>
                        <a:noFill/>
                        <a:ln w="9525">
                          <a:noFill/>
                        </a:ln>
                      </p:spPr>
                    </p:pic>
                  </p:oleObj>
                </mc:Fallback>
              </mc:AlternateContent>
            </a:graphicData>
          </a:graphic>
        </p:graphicFrame>
        <p:graphicFrame>
          <p:nvGraphicFramePr>
            <p:cNvPr id="5132" name="Object 1034"/>
            <p:cNvGraphicFramePr>
              <a:graphicFrameLocks noChangeAspect="1"/>
            </p:cNvGraphicFramePr>
            <p:nvPr/>
          </p:nvGraphicFramePr>
          <p:xfrm>
            <a:off x="2064" y="2400"/>
            <a:ext cx="321" cy="286"/>
          </p:xfrm>
          <a:graphic>
            <a:graphicData uri="http://schemas.openxmlformats.org/presentationml/2006/ole">
              <mc:AlternateContent xmlns:mc="http://schemas.openxmlformats.org/markup-compatibility/2006">
                <mc:Choice xmlns:v="urn:schemas-microsoft-com:vml" Requires="v">
                  <p:oleObj spid="_x0000_s21509" name="Equation" r:id="rId8" imgW="5791200" imgH="5181600" progId="Equation.3">
                    <p:embed/>
                  </p:oleObj>
                </mc:Choice>
                <mc:Fallback>
                  <p:oleObj name="Equation" r:id="rId8" imgW="5791200" imgH="5181600" progId="Equation.3">
                    <p:embed/>
                    <p:pic>
                      <p:nvPicPr>
                        <p:cNvPr id="0" name="Object 1034"/>
                        <p:cNvPicPr>
                          <a:picLocks noChangeAspect="1"/>
                        </p:cNvPicPr>
                        <p:nvPr/>
                      </p:nvPicPr>
                      <p:blipFill>
                        <a:blip r:embed="rId9"/>
                        <a:stretch>
                          <a:fillRect/>
                        </a:stretch>
                      </p:blipFill>
                      <p:spPr>
                        <a:xfrm>
                          <a:off x="2064" y="2400"/>
                          <a:ext cx="321" cy="286"/>
                        </a:xfrm>
                        <a:prstGeom prst="rect">
                          <a:avLst/>
                        </a:prstGeom>
                        <a:noFill/>
                        <a:ln w="9525">
                          <a:noFill/>
                        </a:ln>
                      </p:spPr>
                    </p:pic>
                  </p:oleObj>
                </mc:Fallback>
              </mc:AlternateContent>
            </a:graphicData>
          </a:graphic>
        </p:graphicFrame>
        <p:sp>
          <p:nvSpPr>
            <p:cNvPr id="5182" name="Line 12"/>
            <p:cNvSpPr>
              <a:spLocks noChangeShapeType="1"/>
            </p:cNvSpPr>
            <p:nvPr/>
          </p:nvSpPr>
          <p:spPr bwMode="auto">
            <a:xfrm>
              <a:off x="2400" y="1968"/>
              <a:ext cx="2496" cy="0"/>
            </a:xfrm>
            <a:prstGeom prst="line">
              <a:avLst/>
            </a:prstGeom>
            <a:noFill/>
            <a:ln w="19050">
              <a:solidFill>
                <a:srgbClr val="333333"/>
              </a:solidFill>
              <a:round/>
            </a:ln>
          </p:spPr>
          <p:txBody>
            <a:bodyPr wrap="none"/>
            <a:lstStyle/>
            <a:p>
              <a:endParaRPr lang="zh-CN" altLang="en-US"/>
            </a:p>
          </p:txBody>
        </p:sp>
        <p:sp>
          <p:nvSpPr>
            <p:cNvPr id="5183" name="Line 13"/>
            <p:cNvSpPr>
              <a:spLocks noChangeShapeType="1"/>
            </p:cNvSpPr>
            <p:nvPr/>
          </p:nvSpPr>
          <p:spPr bwMode="auto">
            <a:xfrm>
              <a:off x="2400" y="2544"/>
              <a:ext cx="2496" cy="0"/>
            </a:xfrm>
            <a:prstGeom prst="line">
              <a:avLst/>
            </a:prstGeom>
            <a:noFill/>
            <a:ln w="19050">
              <a:solidFill>
                <a:srgbClr val="333333"/>
              </a:solidFill>
              <a:round/>
            </a:ln>
          </p:spPr>
          <p:txBody>
            <a:bodyPr wrap="none"/>
            <a:lstStyle/>
            <a:p>
              <a:endParaRPr lang="zh-CN" altLang="en-US"/>
            </a:p>
          </p:txBody>
        </p:sp>
        <p:graphicFrame>
          <p:nvGraphicFramePr>
            <p:cNvPr id="5133" name="Object 1035"/>
            <p:cNvGraphicFramePr>
              <a:graphicFrameLocks noChangeAspect="1"/>
            </p:cNvGraphicFramePr>
            <p:nvPr/>
          </p:nvGraphicFramePr>
          <p:xfrm>
            <a:off x="4656" y="2094"/>
            <a:ext cx="176" cy="281"/>
          </p:xfrm>
          <a:graphic>
            <a:graphicData uri="http://schemas.openxmlformats.org/presentationml/2006/ole">
              <mc:AlternateContent xmlns:mc="http://schemas.openxmlformats.org/markup-compatibility/2006">
                <mc:Choice xmlns:v="urn:schemas-microsoft-com:vml" Requires="v">
                  <p:oleObj spid="_x0000_s21510" name="Equation" r:id="rId10" imgW="4572000" imgH="6096000" progId="Equation.3">
                    <p:embed/>
                  </p:oleObj>
                </mc:Choice>
                <mc:Fallback>
                  <p:oleObj name="Equation" r:id="rId10" imgW="4572000" imgH="6096000" progId="Equation.3">
                    <p:embed/>
                    <p:pic>
                      <p:nvPicPr>
                        <p:cNvPr id="0" name="Object 1035"/>
                        <p:cNvPicPr>
                          <a:picLocks noChangeAspect="1"/>
                        </p:cNvPicPr>
                        <p:nvPr/>
                      </p:nvPicPr>
                      <p:blipFill>
                        <a:blip r:embed="rId11"/>
                        <a:stretch>
                          <a:fillRect/>
                        </a:stretch>
                      </p:blipFill>
                      <p:spPr>
                        <a:xfrm>
                          <a:off x="4656" y="2094"/>
                          <a:ext cx="176" cy="281"/>
                        </a:xfrm>
                        <a:prstGeom prst="rect">
                          <a:avLst/>
                        </a:prstGeom>
                        <a:noFill/>
                        <a:ln w="9525">
                          <a:noFill/>
                        </a:ln>
                      </p:spPr>
                    </p:pic>
                  </p:oleObj>
                </mc:Fallback>
              </mc:AlternateContent>
            </a:graphicData>
          </a:graphic>
        </p:graphicFrame>
        <p:sp>
          <p:nvSpPr>
            <p:cNvPr id="5184" name="Line 15"/>
            <p:cNvSpPr>
              <a:spLocks noChangeShapeType="1"/>
            </p:cNvSpPr>
            <p:nvPr/>
          </p:nvSpPr>
          <p:spPr bwMode="auto">
            <a:xfrm flipH="1" flipV="1">
              <a:off x="4656" y="1968"/>
              <a:ext cx="0" cy="576"/>
            </a:xfrm>
            <a:prstGeom prst="line">
              <a:avLst/>
            </a:prstGeom>
            <a:noFill/>
            <a:ln w="19050">
              <a:solidFill>
                <a:srgbClr val="FF33CC"/>
              </a:solidFill>
              <a:round/>
              <a:headEnd type="triangle" w="sm" len="lg"/>
              <a:tailEnd type="triangle" w="sm" len="lg"/>
            </a:ln>
          </p:spPr>
          <p:txBody>
            <a:bodyPr wrap="none"/>
            <a:lstStyle/>
            <a:p>
              <a:endParaRPr lang="zh-CN" altLang="en-US"/>
            </a:p>
          </p:txBody>
        </p:sp>
      </p:grpSp>
      <p:sp>
        <p:nvSpPr>
          <p:cNvPr id="5136" name="Text Box 16"/>
          <p:cNvSpPr txBox="1">
            <a:spLocks noChangeArrowheads="1"/>
          </p:cNvSpPr>
          <p:nvPr/>
        </p:nvSpPr>
        <p:spPr bwMode="auto">
          <a:xfrm>
            <a:off x="6689725" y="1539875"/>
            <a:ext cx="701675" cy="457200"/>
          </a:xfrm>
          <a:prstGeom prst="rect">
            <a:avLst/>
          </a:prstGeom>
          <a:noFill/>
          <a:ln w="9525">
            <a:noFill/>
            <a:miter lim="800000"/>
          </a:ln>
        </p:spPr>
        <p:txBody>
          <a:bodyPr anchor="ctr">
            <a:spAutoFit/>
          </a:bodyPr>
          <a:lstStyle/>
          <a:p>
            <a:pPr fontAlgn="t">
              <a:spcBef>
                <a:spcPct val="50000"/>
              </a:spcBef>
            </a:pPr>
            <a:r>
              <a:rPr lang="en-US" altLang="zh-CN" sz="2400" b="1">
                <a:solidFill>
                  <a:schemeClr val="tx2"/>
                </a:solidFill>
                <a:latin typeface="Times New Roman" panose="02020503050405090304" pitchFamily="18" charset="0"/>
              </a:rPr>
              <a:t>L</a:t>
            </a:r>
            <a:endParaRPr lang="en-US" altLang="zh-CN" sz="2400" b="1">
              <a:solidFill>
                <a:schemeClr val="tx2"/>
              </a:solidFill>
              <a:latin typeface="Times New Roman" panose="02020503050405090304" pitchFamily="18" charset="0"/>
            </a:endParaRPr>
          </a:p>
        </p:txBody>
      </p:sp>
      <p:sp>
        <p:nvSpPr>
          <p:cNvPr id="5137" name="Text Box 17"/>
          <p:cNvSpPr txBox="1">
            <a:spLocks noChangeArrowheads="1"/>
          </p:cNvSpPr>
          <p:nvPr/>
        </p:nvSpPr>
        <p:spPr bwMode="auto">
          <a:xfrm>
            <a:off x="1619672" y="476672"/>
            <a:ext cx="4648200" cy="641350"/>
          </a:xfrm>
          <a:prstGeom prst="rect">
            <a:avLst/>
          </a:prstGeom>
          <a:noFill/>
          <a:ln w="9525">
            <a:noFill/>
            <a:miter lim="800000"/>
          </a:ln>
        </p:spPr>
        <p:txBody>
          <a:bodyPr anchor="ctr">
            <a:spAutoFit/>
          </a:bodyPr>
          <a:lstStyle/>
          <a:p>
            <a:pPr fontAlgn="t">
              <a:spcBef>
                <a:spcPct val="50000"/>
              </a:spcBef>
            </a:pPr>
            <a:r>
              <a:rPr lang="zh-CN" altLang="en-US" sz="3600" b="1" dirty="0">
                <a:solidFill>
                  <a:srgbClr val="CC0000"/>
                </a:solidFill>
                <a:latin typeface="Times New Roman" panose="02020503050405090304" pitchFamily="18" charset="0"/>
              </a:rPr>
              <a:t>三    薄膜干涉</a:t>
            </a:r>
            <a:endParaRPr lang="zh-CN" altLang="en-US" sz="3600" b="1" dirty="0">
              <a:latin typeface="Times New Roman" panose="02020503050405090304" pitchFamily="18" charset="0"/>
            </a:endParaRPr>
          </a:p>
        </p:txBody>
      </p:sp>
      <p:graphicFrame>
        <p:nvGraphicFramePr>
          <p:cNvPr id="34816" name="Object 1024"/>
          <p:cNvGraphicFramePr>
            <a:graphicFrameLocks noChangeAspect="1"/>
          </p:cNvGraphicFramePr>
          <p:nvPr/>
        </p:nvGraphicFramePr>
        <p:xfrm>
          <a:off x="990600" y="2743200"/>
          <a:ext cx="1295400" cy="384175"/>
        </p:xfrm>
        <a:graphic>
          <a:graphicData uri="http://schemas.openxmlformats.org/presentationml/2006/ole">
            <mc:AlternateContent xmlns:mc="http://schemas.openxmlformats.org/markup-compatibility/2006">
              <mc:Choice xmlns:v="urn:schemas-microsoft-com:vml" Requires="v">
                <p:oleObj spid="_x0000_s21511" name="公式" r:id="rId12" imgW="21640800" imgH="5791200" progId="Equation.3">
                  <p:embed/>
                </p:oleObj>
              </mc:Choice>
              <mc:Fallback>
                <p:oleObj name="公式" r:id="rId12" imgW="21640800" imgH="5791200" progId="Equation.3">
                  <p:embed/>
                  <p:pic>
                    <p:nvPicPr>
                      <p:cNvPr id="0" name="Object 1024"/>
                      <p:cNvPicPr>
                        <a:picLocks noChangeAspect="1"/>
                      </p:cNvPicPr>
                      <p:nvPr/>
                    </p:nvPicPr>
                    <p:blipFill>
                      <a:blip r:embed="rId13"/>
                      <a:stretch>
                        <a:fillRect/>
                      </a:stretch>
                    </p:blipFill>
                    <p:spPr>
                      <a:xfrm>
                        <a:off x="990600" y="2743200"/>
                        <a:ext cx="1295400" cy="384175"/>
                      </a:xfrm>
                      <a:prstGeom prst="rect">
                        <a:avLst/>
                      </a:prstGeom>
                      <a:noFill/>
                      <a:ln w="9525">
                        <a:noFill/>
                      </a:ln>
                    </p:spPr>
                  </p:pic>
                </p:oleObj>
              </mc:Fallback>
            </mc:AlternateContent>
          </a:graphicData>
        </a:graphic>
      </p:graphicFrame>
      <p:graphicFrame>
        <p:nvGraphicFramePr>
          <p:cNvPr id="34817" name="Object 1025"/>
          <p:cNvGraphicFramePr>
            <a:graphicFrameLocks noChangeAspect="1"/>
          </p:cNvGraphicFramePr>
          <p:nvPr/>
        </p:nvGraphicFramePr>
        <p:xfrm>
          <a:off x="914400" y="3597275"/>
          <a:ext cx="1600200" cy="1154113"/>
        </p:xfrm>
        <a:graphic>
          <a:graphicData uri="http://schemas.openxmlformats.org/presentationml/2006/ole">
            <mc:AlternateContent xmlns:mc="http://schemas.openxmlformats.org/markup-compatibility/2006">
              <mc:Choice xmlns:v="urn:schemas-microsoft-com:vml" Requires="v">
                <p:oleObj spid="_x0000_s21512" name="Equation" r:id="rId14" imgW="16154400" imgH="10363200" progId="Equation.3">
                  <p:embed/>
                </p:oleObj>
              </mc:Choice>
              <mc:Fallback>
                <p:oleObj name="Equation" r:id="rId14" imgW="16154400" imgH="10363200" progId="Equation.3">
                  <p:embed/>
                  <p:pic>
                    <p:nvPicPr>
                      <p:cNvPr id="0" name="Object 1025"/>
                      <p:cNvPicPr>
                        <a:picLocks noChangeAspect="1"/>
                      </p:cNvPicPr>
                      <p:nvPr/>
                    </p:nvPicPr>
                    <p:blipFill>
                      <a:blip r:embed="rId15"/>
                      <a:stretch>
                        <a:fillRect/>
                      </a:stretch>
                    </p:blipFill>
                    <p:spPr>
                      <a:xfrm>
                        <a:off x="914400" y="3597275"/>
                        <a:ext cx="1600200" cy="1154113"/>
                      </a:xfrm>
                      <a:prstGeom prst="rect">
                        <a:avLst/>
                      </a:prstGeom>
                      <a:noFill/>
                      <a:ln w="9525">
                        <a:noFill/>
                      </a:ln>
                    </p:spPr>
                  </p:pic>
                </p:oleObj>
              </mc:Fallback>
            </mc:AlternateContent>
          </a:graphicData>
        </a:graphic>
      </p:graphicFrame>
      <p:graphicFrame>
        <p:nvGraphicFramePr>
          <p:cNvPr id="34818" name="Object 1026"/>
          <p:cNvGraphicFramePr>
            <a:graphicFrameLocks noChangeAspect="1"/>
          </p:cNvGraphicFramePr>
          <p:nvPr/>
        </p:nvGraphicFramePr>
        <p:xfrm>
          <a:off x="990600" y="1844675"/>
          <a:ext cx="1143000" cy="527050"/>
        </p:xfrm>
        <a:graphic>
          <a:graphicData uri="http://schemas.openxmlformats.org/presentationml/2006/ole">
            <mc:AlternateContent xmlns:mc="http://schemas.openxmlformats.org/markup-compatibility/2006">
              <mc:Choice xmlns:v="urn:schemas-microsoft-com:vml" Requires="v">
                <p:oleObj spid="_x0000_s21513" name="公式" r:id="rId16" imgW="16459200" imgH="7620000" progId="Equation.3">
                  <p:embed/>
                </p:oleObj>
              </mc:Choice>
              <mc:Fallback>
                <p:oleObj name="公式" r:id="rId16" imgW="16459200" imgH="7620000" progId="Equation.3">
                  <p:embed/>
                  <p:pic>
                    <p:nvPicPr>
                      <p:cNvPr id="0" name="Object 1026"/>
                      <p:cNvPicPr>
                        <a:picLocks noChangeAspect="1"/>
                      </p:cNvPicPr>
                      <p:nvPr/>
                    </p:nvPicPr>
                    <p:blipFill>
                      <a:blip r:embed="rId17"/>
                      <a:stretch>
                        <a:fillRect/>
                      </a:stretch>
                    </p:blipFill>
                    <p:spPr>
                      <a:xfrm>
                        <a:off x="990600" y="1844675"/>
                        <a:ext cx="1143000" cy="527050"/>
                      </a:xfrm>
                      <a:prstGeom prst="rect">
                        <a:avLst/>
                      </a:prstGeom>
                      <a:noFill/>
                      <a:ln w="9525">
                        <a:noFill/>
                      </a:ln>
                    </p:spPr>
                  </p:pic>
                </p:oleObj>
              </mc:Fallback>
            </mc:AlternateContent>
          </a:graphicData>
        </a:graphic>
      </p:graphicFrame>
      <p:grpSp>
        <p:nvGrpSpPr>
          <p:cNvPr id="3" name="Group 21"/>
          <p:cNvGrpSpPr/>
          <p:nvPr/>
        </p:nvGrpSpPr>
        <p:grpSpPr bwMode="auto">
          <a:xfrm>
            <a:off x="5029200" y="2530475"/>
            <a:ext cx="381000" cy="1600200"/>
            <a:chOff x="2976" y="1440"/>
            <a:chExt cx="240" cy="1008"/>
          </a:xfrm>
        </p:grpSpPr>
        <p:sp>
          <p:nvSpPr>
            <p:cNvPr id="5175" name="Line 22"/>
            <p:cNvSpPr>
              <a:spLocks noChangeShapeType="1"/>
            </p:cNvSpPr>
            <p:nvPr/>
          </p:nvSpPr>
          <p:spPr bwMode="auto">
            <a:xfrm flipV="1">
              <a:off x="3216" y="1440"/>
              <a:ext cx="0" cy="1008"/>
            </a:xfrm>
            <a:prstGeom prst="line">
              <a:avLst/>
            </a:prstGeom>
            <a:noFill/>
            <a:ln w="19050">
              <a:solidFill>
                <a:srgbClr val="000000"/>
              </a:solidFill>
              <a:prstDash val="dash"/>
              <a:round/>
              <a:headEnd type="none" w="sm" len="lg"/>
              <a:tailEnd type="none" w="sm" len="lg"/>
            </a:ln>
          </p:spPr>
          <p:txBody>
            <a:bodyPr wrap="none" anchor="ctr"/>
            <a:lstStyle/>
            <a:p>
              <a:endParaRPr lang="zh-CN" altLang="en-US"/>
            </a:p>
          </p:txBody>
        </p:sp>
        <p:grpSp>
          <p:nvGrpSpPr>
            <p:cNvPr id="4" name="Group 23"/>
            <p:cNvGrpSpPr/>
            <p:nvPr/>
          </p:nvGrpSpPr>
          <p:grpSpPr bwMode="auto">
            <a:xfrm>
              <a:off x="2976" y="1440"/>
              <a:ext cx="240" cy="336"/>
              <a:chOff x="2976" y="1440"/>
              <a:chExt cx="240" cy="336"/>
            </a:xfrm>
          </p:grpSpPr>
          <p:sp>
            <p:nvSpPr>
              <p:cNvPr id="5177" name="Arc 24"/>
              <p:cNvSpPr/>
              <p:nvPr/>
            </p:nvSpPr>
            <p:spPr bwMode="auto">
              <a:xfrm flipH="1">
                <a:off x="3024" y="1680"/>
                <a:ext cx="192" cy="96"/>
              </a:xfrm>
              <a:custGeom>
                <a:avLst/>
                <a:gdLst>
                  <a:gd name="T0" fmla="*/ 0 w 21600"/>
                  <a:gd name="T1" fmla="*/ 0 h 21600"/>
                  <a:gd name="T2" fmla="*/ 192 w 21600"/>
                  <a:gd name="T3" fmla="*/ 96 h 21600"/>
                  <a:gd name="T4" fmla="*/ 0 w 21600"/>
                  <a:gd name="T5" fmla="*/ 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9900"/>
                </a:solidFill>
                <a:round/>
                <a:headEnd type="none" w="sm" len="lg"/>
                <a:tailEnd type="none" w="sm" len="lg"/>
              </a:ln>
            </p:spPr>
            <p:txBody>
              <a:bodyPr wrap="none" anchor="ctr"/>
              <a:lstStyle/>
              <a:p>
                <a:endParaRPr lang="zh-CN" altLang="en-US"/>
              </a:p>
            </p:txBody>
          </p:sp>
          <p:graphicFrame>
            <p:nvGraphicFramePr>
              <p:cNvPr id="5127" name="Object 1029"/>
              <p:cNvGraphicFramePr>
                <a:graphicFrameLocks noChangeAspect="1"/>
              </p:cNvGraphicFramePr>
              <p:nvPr/>
            </p:nvGraphicFramePr>
            <p:xfrm>
              <a:off x="2976" y="1440"/>
              <a:ext cx="119" cy="243"/>
            </p:xfrm>
            <a:graphic>
              <a:graphicData uri="http://schemas.openxmlformats.org/presentationml/2006/ole">
                <mc:AlternateContent xmlns:mc="http://schemas.openxmlformats.org/markup-compatibility/2006">
                  <mc:Choice xmlns:v="urn:schemas-microsoft-com:vml" Requires="v">
                    <p:oleObj spid="_x0000_s21514" name="公式" r:id="rId18" imgW="2743200" imgH="5486400" progId="Equation.3">
                      <p:embed/>
                    </p:oleObj>
                  </mc:Choice>
                  <mc:Fallback>
                    <p:oleObj name="公式" r:id="rId18" imgW="2743200" imgH="5486400" progId="Equation.3">
                      <p:embed/>
                      <p:pic>
                        <p:nvPicPr>
                          <p:cNvPr id="0" name="Object 1029"/>
                          <p:cNvPicPr>
                            <a:picLocks noChangeAspect="1"/>
                          </p:cNvPicPr>
                          <p:nvPr/>
                        </p:nvPicPr>
                        <p:blipFill>
                          <a:blip r:embed="rId19"/>
                          <a:stretch>
                            <a:fillRect/>
                          </a:stretch>
                        </p:blipFill>
                        <p:spPr>
                          <a:xfrm>
                            <a:off x="2976" y="1440"/>
                            <a:ext cx="119" cy="243"/>
                          </a:xfrm>
                          <a:prstGeom prst="rect">
                            <a:avLst/>
                          </a:prstGeom>
                          <a:noFill/>
                          <a:ln w="9525">
                            <a:noFill/>
                          </a:ln>
                        </p:spPr>
                      </p:pic>
                    </p:oleObj>
                  </mc:Fallback>
                </mc:AlternateContent>
              </a:graphicData>
            </a:graphic>
          </p:graphicFrame>
        </p:grpSp>
      </p:grpSp>
      <p:grpSp>
        <p:nvGrpSpPr>
          <p:cNvPr id="5" name="Group 26"/>
          <p:cNvGrpSpPr/>
          <p:nvPr/>
        </p:nvGrpSpPr>
        <p:grpSpPr bwMode="auto">
          <a:xfrm>
            <a:off x="5621338" y="2530475"/>
            <a:ext cx="779462" cy="838200"/>
            <a:chOff x="3349" y="1440"/>
            <a:chExt cx="491" cy="528"/>
          </a:xfrm>
        </p:grpSpPr>
        <p:sp>
          <p:nvSpPr>
            <p:cNvPr id="5173" name="Line 27"/>
            <p:cNvSpPr>
              <a:spLocks noChangeShapeType="1"/>
            </p:cNvSpPr>
            <p:nvPr/>
          </p:nvSpPr>
          <p:spPr bwMode="auto">
            <a:xfrm flipH="1" flipV="1">
              <a:off x="3552" y="1680"/>
              <a:ext cx="240" cy="288"/>
            </a:xfrm>
            <a:prstGeom prst="line">
              <a:avLst/>
            </a:prstGeom>
            <a:noFill/>
            <a:ln w="28575">
              <a:solidFill>
                <a:srgbClr val="CC0099"/>
              </a:solidFill>
              <a:prstDash val="dash"/>
              <a:round/>
              <a:headEnd type="none" w="sm" len="lg"/>
              <a:tailEnd type="none" w="sm" len="lg"/>
            </a:ln>
          </p:spPr>
          <p:txBody>
            <a:bodyPr wrap="none" anchor="ctr"/>
            <a:lstStyle/>
            <a:p>
              <a:endParaRPr lang="zh-CN" altLang="en-US"/>
            </a:p>
          </p:txBody>
        </p:sp>
        <p:sp>
          <p:nvSpPr>
            <p:cNvPr id="5174" name="Text Box 28"/>
            <p:cNvSpPr txBox="1">
              <a:spLocks noChangeArrowheads="1"/>
            </p:cNvSpPr>
            <p:nvPr/>
          </p:nvSpPr>
          <p:spPr bwMode="auto">
            <a:xfrm>
              <a:off x="3349" y="1440"/>
              <a:ext cx="491" cy="288"/>
            </a:xfrm>
            <a:prstGeom prst="rect">
              <a:avLst/>
            </a:prstGeom>
            <a:noFill/>
            <a:ln w="9525">
              <a:noFill/>
              <a:miter lim="800000"/>
            </a:ln>
          </p:spPr>
          <p:txBody>
            <a:bodyPr anchor="ctr">
              <a:spAutoFit/>
            </a:bodyPr>
            <a:lstStyle/>
            <a:p>
              <a:pPr fontAlgn="t">
                <a:spcBef>
                  <a:spcPct val="50000"/>
                </a:spcBef>
              </a:pPr>
              <a:r>
                <a:rPr lang="en-US" altLang="zh-CN" sz="2400" b="1" i="1">
                  <a:solidFill>
                    <a:schemeClr val="tx2"/>
                  </a:solidFill>
                  <a:latin typeface="Times New Roman" panose="02020503050405090304" pitchFamily="18" charset="0"/>
                </a:rPr>
                <a:t>D</a:t>
              </a:r>
              <a:endParaRPr lang="en-US" altLang="zh-CN" sz="2400" b="1" i="1">
                <a:solidFill>
                  <a:schemeClr val="tx2"/>
                </a:solidFill>
                <a:latin typeface="Times New Roman" panose="02020503050405090304" pitchFamily="18" charset="0"/>
              </a:endParaRPr>
            </a:p>
          </p:txBody>
        </p:sp>
      </p:grpSp>
      <p:grpSp>
        <p:nvGrpSpPr>
          <p:cNvPr id="6" name="Group 29"/>
          <p:cNvGrpSpPr/>
          <p:nvPr/>
        </p:nvGrpSpPr>
        <p:grpSpPr bwMode="auto">
          <a:xfrm>
            <a:off x="5867400" y="1616075"/>
            <a:ext cx="2133600" cy="3352800"/>
            <a:chOff x="3504" y="864"/>
            <a:chExt cx="1344" cy="2112"/>
          </a:xfrm>
        </p:grpSpPr>
        <p:sp>
          <p:nvSpPr>
            <p:cNvPr id="5165" name="Line 30"/>
            <p:cNvSpPr>
              <a:spLocks noChangeShapeType="1"/>
            </p:cNvSpPr>
            <p:nvPr/>
          </p:nvSpPr>
          <p:spPr bwMode="auto">
            <a:xfrm flipV="1">
              <a:off x="4320" y="1296"/>
              <a:ext cx="288" cy="240"/>
            </a:xfrm>
            <a:prstGeom prst="line">
              <a:avLst/>
            </a:prstGeom>
            <a:noFill/>
            <a:ln w="28575">
              <a:solidFill>
                <a:srgbClr val="0000FF"/>
              </a:solidFill>
              <a:round/>
              <a:headEnd type="none" w="sm" len="lg"/>
              <a:tailEnd type="none" w="sm" len="lg"/>
            </a:ln>
          </p:spPr>
          <p:txBody>
            <a:bodyPr wrap="none" anchor="ctr"/>
            <a:lstStyle/>
            <a:p>
              <a:endParaRPr lang="zh-CN" altLang="en-US"/>
            </a:p>
          </p:txBody>
        </p:sp>
        <p:sp>
          <p:nvSpPr>
            <p:cNvPr id="5166" name="Line 31"/>
            <p:cNvSpPr>
              <a:spLocks noChangeShapeType="1"/>
            </p:cNvSpPr>
            <p:nvPr/>
          </p:nvSpPr>
          <p:spPr bwMode="auto">
            <a:xfrm flipV="1">
              <a:off x="3504" y="1968"/>
              <a:ext cx="288" cy="576"/>
            </a:xfrm>
            <a:prstGeom prst="line">
              <a:avLst/>
            </a:prstGeom>
            <a:noFill/>
            <a:ln w="28575">
              <a:solidFill>
                <a:srgbClr val="0000FF"/>
              </a:solidFill>
              <a:round/>
              <a:headEnd type="none" w="sm" len="lg"/>
              <a:tailEnd type="triangle" w="sm" len="lg"/>
            </a:ln>
          </p:spPr>
          <p:txBody>
            <a:bodyPr wrap="none" anchor="ctr"/>
            <a:lstStyle/>
            <a:p>
              <a:endParaRPr lang="zh-CN" altLang="en-US"/>
            </a:p>
          </p:txBody>
        </p:sp>
        <p:sp>
          <p:nvSpPr>
            <p:cNvPr id="5167" name="Line 32"/>
            <p:cNvSpPr>
              <a:spLocks noChangeShapeType="1"/>
            </p:cNvSpPr>
            <p:nvPr/>
          </p:nvSpPr>
          <p:spPr bwMode="auto">
            <a:xfrm flipV="1">
              <a:off x="3792" y="1440"/>
              <a:ext cx="624" cy="528"/>
            </a:xfrm>
            <a:prstGeom prst="line">
              <a:avLst/>
            </a:prstGeom>
            <a:noFill/>
            <a:ln w="28575">
              <a:solidFill>
                <a:srgbClr val="0000FF"/>
              </a:solidFill>
              <a:round/>
              <a:headEnd type="none" w="sm" len="lg"/>
              <a:tailEnd type="triangle" w="sm" len="lg"/>
            </a:ln>
          </p:spPr>
          <p:txBody>
            <a:bodyPr wrap="none" anchor="ctr"/>
            <a:lstStyle/>
            <a:p>
              <a:endParaRPr lang="zh-CN" altLang="en-US"/>
            </a:p>
          </p:txBody>
        </p:sp>
        <p:sp>
          <p:nvSpPr>
            <p:cNvPr id="5168" name="Line 33"/>
            <p:cNvSpPr>
              <a:spLocks noChangeShapeType="1"/>
            </p:cNvSpPr>
            <p:nvPr/>
          </p:nvSpPr>
          <p:spPr bwMode="auto">
            <a:xfrm>
              <a:off x="3504" y="2544"/>
              <a:ext cx="336" cy="384"/>
            </a:xfrm>
            <a:prstGeom prst="line">
              <a:avLst/>
            </a:prstGeom>
            <a:noFill/>
            <a:ln w="28575">
              <a:solidFill>
                <a:srgbClr val="0000FF"/>
              </a:solidFill>
              <a:round/>
              <a:headEnd type="none" w="sm" len="lg"/>
              <a:tailEnd type="triangle" w="sm" len="lg"/>
            </a:ln>
          </p:spPr>
          <p:txBody>
            <a:bodyPr wrap="none" anchor="ctr"/>
            <a:lstStyle/>
            <a:p>
              <a:endParaRPr lang="zh-CN" altLang="en-US"/>
            </a:p>
          </p:txBody>
        </p:sp>
        <p:sp>
          <p:nvSpPr>
            <p:cNvPr id="5169" name="Line 34"/>
            <p:cNvSpPr>
              <a:spLocks noChangeShapeType="1"/>
            </p:cNvSpPr>
            <p:nvPr/>
          </p:nvSpPr>
          <p:spPr bwMode="auto">
            <a:xfrm flipV="1">
              <a:off x="4560" y="864"/>
              <a:ext cx="288" cy="480"/>
            </a:xfrm>
            <a:prstGeom prst="line">
              <a:avLst/>
            </a:prstGeom>
            <a:noFill/>
            <a:ln w="28575">
              <a:solidFill>
                <a:srgbClr val="0000FF"/>
              </a:solidFill>
              <a:round/>
              <a:headEnd type="none" w="sm" len="lg"/>
              <a:tailEnd type="none" w="sm" len="lg"/>
            </a:ln>
          </p:spPr>
          <p:txBody>
            <a:bodyPr wrap="none" anchor="ctr"/>
            <a:lstStyle/>
            <a:p>
              <a:endParaRPr lang="zh-CN" altLang="en-US"/>
            </a:p>
          </p:txBody>
        </p:sp>
        <p:sp>
          <p:nvSpPr>
            <p:cNvPr id="5170" name="Text Box 35"/>
            <p:cNvSpPr txBox="1">
              <a:spLocks noChangeArrowheads="1"/>
            </p:cNvSpPr>
            <p:nvPr/>
          </p:nvSpPr>
          <p:spPr bwMode="auto">
            <a:xfrm>
              <a:off x="3792" y="1872"/>
              <a:ext cx="581" cy="288"/>
            </a:xfrm>
            <a:prstGeom prst="rect">
              <a:avLst/>
            </a:prstGeom>
            <a:noFill/>
            <a:ln w="9525">
              <a:noFill/>
              <a:miter lim="800000"/>
            </a:ln>
          </p:spPr>
          <p:txBody>
            <a:bodyPr anchor="ctr">
              <a:spAutoFit/>
            </a:bodyPr>
            <a:lstStyle/>
            <a:p>
              <a:pPr fontAlgn="t">
                <a:spcBef>
                  <a:spcPct val="50000"/>
                </a:spcBef>
              </a:pPr>
              <a:r>
                <a:rPr lang="en-US" altLang="zh-CN" sz="2400" b="1" i="1">
                  <a:solidFill>
                    <a:schemeClr val="tx2"/>
                  </a:solidFill>
                  <a:latin typeface="Times New Roman" panose="02020503050405090304" pitchFamily="18" charset="0"/>
                </a:rPr>
                <a:t>C</a:t>
              </a:r>
              <a:endParaRPr lang="en-US" altLang="zh-CN" sz="2400" b="1" i="1">
                <a:solidFill>
                  <a:schemeClr val="tx2"/>
                </a:solidFill>
                <a:latin typeface="Times New Roman" panose="02020503050405090304" pitchFamily="18" charset="0"/>
              </a:endParaRPr>
            </a:p>
          </p:txBody>
        </p:sp>
        <p:sp>
          <p:nvSpPr>
            <p:cNvPr id="5171" name="Text Box 36"/>
            <p:cNvSpPr txBox="1">
              <a:spLocks noChangeArrowheads="1"/>
            </p:cNvSpPr>
            <p:nvPr/>
          </p:nvSpPr>
          <p:spPr bwMode="auto">
            <a:xfrm>
              <a:off x="4060" y="1344"/>
              <a:ext cx="404" cy="288"/>
            </a:xfrm>
            <a:prstGeom prst="rect">
              <a:avLst/>
            </a:prstGeom>
            <a:noFill/>
            <a:ln w="9525">
              <a:noFill/>
              <a:miter lim="800000"/>
            </a:ln>
          </p:spPr>
          <p:txBody>
            <a:bodyPr anchor="ctr">
              <a:spAutoFit/>
            </a:bodyPr>
            <a:lstStyle/>
            <a:p>
              <a:pPr fontAlgn="t">
                <a:spcBef>
                  <a:spcPct val="50000"/>
                </a:spcBef>
              </a:pPr>
              <a:r>
                <a:rPr lang="en-US" altLang="zh-CN" sz="2400" b="1">
                  <a:solidFill>
                    <a:srgbClr val="FF0000"/>
                  </a:solidFill>
                  <a:latin typeface="Times New Roman" panose="02020503050405090304" pitchFamily="18" charset="0"/>
                </a:rPr>
                <a:t>3</a:t>
              </a:r>
              <a:endParaRPr lang="en-US" altLang="zh-CN" sz="2400" b="1">
                <a:solidFill>
                  <a:srgbClr val="FF0000"/>
                </a:solidFill>
                <a:latin typeface="Times New Roman" panose="02020503050405090304" pitchFamily="18" charset="0"/>
              </a:endParaRPr>
            </a:p>
          </p:txBody>
        </p:sp>
        <p:sp>
          <p:nvSpPr>
            <p:cNvPr id="5172" name="Text Box 37"/>
            <p:cNvSpPr txBox="1">
              <a:spLocks noChangeArrowheads="1"/>
            </p:cNvSpPr>
            <p:nvPr/>
          </p:nvSpPr>
          <p:spPr bwMode="auto">
            <a:xfrm>
              <a:off x="3504" y="2688"/>
              <a:ext cx="576" cy="288"/>
            </a:xfrm>
            <a:prstGeom prst="rect">
              <a:avLst/>
            </a:prstGeom>
            <a:noFill/>
            <a:ln w="9525">
              <a:noFill/>
              <a:miter lim="800000"/>
            </a:ln>
          </p:spPr>
          <p:txBody>
            <a:bodyPr anchor="ctr">
              <a:spAutoFit/>
            </a:bodyPr>
            <a:lstStyle/>
            <a:p>
              <a:pPr fontAlgn="t">
                <a:spcBef>
                  <a:spcPct val="50000"/>
                </a:spcBef>
              </a:pPr>
              <a:r>
                <a:rPr lang="en-US" altLang="zh-CN" sz="2400" b="1">
                  <a:solidFill>
                    <a:srgbClr val="0000FF"/>
                  </a:solidFill>
                  <a:latin typeface="Times New Roman" panose="02020503050405090304" pitchFamily="18" charset="0"/>
                </a:rPr>
                <a:t>4</a:t>
              </a:r>
              <a:endParaRPr lang="en-US" altLang="zh-CN" sz="2400" b="1">
                <a:solidFill>
                  <a:srgbClr val="0000FF"/>
                </a:solidFill>
                <a:latin typeface="Times New Roman" panose="02020503050405090304" pitchFamily="18" charset="0"/>
              </a:endParaRPr>
            </a:p>
          </p:txBody>
        </p:sp>
      </p:grpSp>
      <p:grpSp>
        <p:nvGrpSpPr>
          <p:cNvPr id="7" name="Group 38"/>
          <p:cNvGrpSpPr/>
          <p:nvPr/>
        </p:nvGrpSpPr>
        <p:grpSpPr bwMode="auto">
          <a:xfrm>
            <a:off x="6324600" y="3368675"/>
            <a:ext cx="2073275" cy="1600200"/>
            <a:chOff x="3792" y="1968"/>
            <a:chExt cx="1306" cy="1008"/>
          </a:xfrm>
        </p:grpSpPr>
        <p:sp>
          <p:nvSpPr>
            <p:cNvPr id="5160" name="Line 39"/>
            <p:cNvSpPr>
              <a:spLocks noChangeShapeType="1"/>
            </p:cNvSpPr>
            <p:nvPr/>
          </p:nvSpPr>
          <p:spPr bwMode="auto">
            <a:xfrm>
              <a:off x="3792" y="1968"/>
              <a:ext cx="288" cy="576"/>
            </a:xfrm>
            <a:prstGeom prst="line">
              <a:avLst/>
            </a:prstGeom>
            <a:noFill/>
            <a:ln w="28575">
              <a:solidFill>
                <a:srgbClr val="0000FF"/>
              </a:solidFill>
              <a:round/>
              <a:headEnd type="none" w="sm" len="lg"/>
              <a:tailEnd type="triangle" w="sm" len="lg"/>
            </a:ln>
          </p:spPr>
          <p:txBody>
            <a:bodyPr wrap="none" anchor="ctr"/>
            <a:lstStyle/>
            <a:p>
              <a:endParaRPr lang="zh-CN" altLang="en-US"/>
            </a:p>
          </p:txBody>
        </p:sp>
        <p:sp>
          <p:nvSpPr>
            <p:cNvPr id="5161" name="Line 40"/>
            <p:cNvSpPr>
              <a:spLocks noChangeShapeType="1"/>
            </p:cNvSpPr>
            <p:nvPr/>
          </p:nvSpPr>
          <p:spPr bwMode="auto">
            <a:xfrm flipV="1">
              <a:off x="4080" y="2112"/>
              <a:ext cx="192" cy="432"/>
            </a:xfrm>
            <a:prstGeom prst="line">
              <a:avLst/>
            </a:prstGeom>
            <a:noFill/>
            <a:ln w="28575">
              <a:solidFill>
                <a:srgbClr val="0000FF"/>
              </a:solidFill>
              <a:round/>
              <a:headEnd type="none" w="sm" len="lg"/>
              <a:tailEnd type="triangle" w="sm" len="lg"/>
            </a:ln>
          </p:spPr>
          <p:txBody>
            <a:bodyPr wrap="none" anchor="ctr"/>
            <a:lstStyle/>
            <a:p>
              <a:endParaRPr lang="zh-CN" altLang="en-US"/>
            </a:p>
          </p:txBody>
        </p:sp>
        <p:sp>
          <p:nvSpPr>
            <p:cNvPr id="5162" name="Line 41"/>
            <p:cNvSpPr>
              <a:spLocks noChangeShapeType="1"/>
            </p:cNvSpPr>
            <p:nvPr/>
          </p:nvSpPr>
          <p:spPr bwMode="auto">
            <a:xfrm>
              <a:off x="4080" y="2544"/>
              <a:ext cx="336" cy="384"/>
            </a:xfrm>
            <a:prstGeom prst="line">
              <a:avLst/>
            </a:prstGeom>
            <a:noFill/>
            <a:ln w="28575">
              <a:solidFill>
                <a:srgbClr val="0000FF"/>
              </a:solidFill>
              <a:round/>
              <a:headEnd type="none" w="sm" len="lg"/>
              <a:tailEnd type="triangle" w="sm" len="lg"/>
            </a:ln>
          </p:spPr>
          <p:txBody>
            <a:bodyPr wrap="none" anchor="ctr"/>
            <a:lstStyle/>
            <a:p>
              <a:endParaRPr lang="zh-CN" altLang="en-US"/>
            </a:p>
          </p:txBody>
        </p:sp>
        <p:sp>
          <p:nvSpPr>
            <p:cNvPr id="5163" name="Text Box 42"/>
            <p:cNvSpPr txBox="1">
              <a:spLocks noChangeArrowheads="1"/>
            </p:cNvSpPr>
            <p:nvPr/>
          </p:nvSpPr>
          <p:spPr bwMode="auto">
            <a:xfrm>
              <a:off x="4176" y="2496"/>
              <a:ext cx="922" cy="288"/>
            </a:xfrm>
            <a:prstGeom prst="rect">
              <a:avLst/>
            </a:prstGeom>
            <a:noFill/>
            <a:ln w="9525">
              <a:noFill/>
              <a:miter lim="800000"/>
            </a:ln>
          </p:spPr>
          <p:txBody>
            <a:bodyPr anchor="ctr">
              <a:spAutoFit/>
            </a:bodyPr>
            <a:lstStyle/>
            <a:p>
              <a:pPr fontAlgn="t">
                <a:spcBef>
                  <a:spcPct val="50000"/>
                </a:spcBef>
              </a:pPr>
              <a:r>
                <a:rPr lang="en-US" altLang="zh-CN" sz="2400" b="1" i="1">
                  <a:solidFill>
                    <a:schemeClr val="tx2"/>
                  </a:solidFill>
                  <a:latin typeface="Times New Roman" panose="02020503050405090304" pitchFamily="18" charset="0"/>
                </a:rPr>
                <a:t>E</a:t>
              </a:r>
              <a:endParaRPr lang="en-US" altLang="zh-CN" sz="2400" b="1" i="1">
                <a:solidFill>
                  <a:schemeClr val="tx2"/>
                </a:solidFill>
                <a:latin typeface="Times New Roman" panose="02020503050405090304" pitchFamily="18" charset="0"/>
              </a:endParaRPr>
            </a:p>
          </p:txBody>
        </p:sp>
        <p:sp>
          <p:nvSpPr>
            <p:cNvPr id="5164" name="Text Box 43"/>
            <p:cNvSpPr txBox="1">
              <a:spLocks noChangeArrowheads="1"/>
            </p:cNvSpPr>
            <p:nvPr/>
          </p:nvSpPr>
          <p:spPr bwMode="auto">
            <a:xfrm>
              <a:off x="4080" y="2688"/>
              <a:ext cx="672" cy="288"/>
            </a:xfrm>
            <a:prstGeom prst="rect">
              <a:avLst/>
            </a:prstGeom>
            <a:noFill/>
            <a:ln w="9525">
              <a:noFill/>
              <a:miter lim="800000"/>
            </a:ln>
          </p:spPr>
          <p:txBody>
            <a:bodyPr anchor="ctr">
              <a:spAutoFit/>
            </a:bodyPr>
            <a:lstStyle/>
            <a:p>
              <a:pPr fontAlgn="t">
                <a:spcBef>
                  <a:spcPct val="50000"/>
                </a:spcBef>
              </a:pPr>
              <a:r>
                <a:rPr lang="en-US" altLang="zh-CN" sz="2400" b="1">
                  <a:solidFill>
                    <a:srgbClr val="0000FF"/>
                  </a:solidFill>
                  <a:latin typeface="Times New Roman" panose="02020503050405090304" pitchFamily="18" charset="0"/>
                </a:rPr>
                <a:t>5</a:t>
              </a:r>
              <a:endParaRPr lang="en-US" altLang="zh-CN" sz="2400" b="1">
                <a:solidFill>
                  <a:srgbClr val="0000FF"/>
                </a:solidFill>
                <a:latin typeface="Times New Roman" panose="02020503050405090304" pitchFamily="18" charset="0"/>
              </a:endParaRPr>
            </a:p>
          </p:txBody>
        </p:sp>
      </p:grpSp>
      <p:grpSp>
        <p:nvGrpSpPr>
          <p:cNvPr id="8" name="Group 44"/>
          <p:cNvGrpSpPr/>
          <p:nvPr/>
        </p:nvGrpSpPr>
        <p:grpSpPr bwMode="auto">
          <a:xfrm>
            <a:off x="4267200" y="2073275"/>
            <a:ext cx="1600200" cy="1600200"/>
            <a:chOff x="2496" y="1152"/>
            <a:chExt cx="1008" cy="1008"/>
          </a:xfrm>
        </p:grpSpPr>
        <p:sp>
          <p:nvSpPr>
            <p:cNvPr id="5156" name="Line 45"/>
            <p:cNvSpPr>
              <a:spLocks noChangeShapeType="1"/>
            </p:cNvSpPr>
            <p:nvPr/>
          </p:nvSpPr>
          <p:spPr bwMode="auto">
            <a:xfrm rot="396450" flipH="1" flipV="1">
              <a:off x="2641" y="1440"/>
              <a:ext cx="144" cy="96"/>
            </a:xfrm>
            <a:prstGeom prst="line">
              <a:avLst/>
            </a:prstGeom>
            <a:noFill/>
            <a:ln w="38100">
              <a:solidFill>
                <a:srgbClr val="FF0000"/>
              </a:solidFill>
              <a:round/>
              <a:headEnd type="triangle" w="sm" len="lg"/>
              <a:tailEnd type="none" w="sm" len="lg"/>
            </a:ln>
          </p:spPr>
          <p:txBody>
            <a:bodyPr wrap="none" anchor="ctr"/>
            <a:lstStyle/>
            <a:p>
              <a:endParaRPr lang="zh-CN" altLang="en-US"/>
            </a:p>
          </p:txBody>
        </p:sp>
        <p:sp>
          <p:nvSpPr>
            <p:cNvPr id="5157" name="Text Box 46"/>
            <p:cNvSpPr txBox="1">
              <a:spLocks noChangeArrowheads="1"/>
            </p:cNvSpPr>
            <p:nvPr/>
          </p:nvSpPr>
          <p:spPr bwMode="auto">
            <a:xfrm>
              <a:off x="2971" y="1872"/>
              <a:ext cx="533" cy="288"/>
            </a:xfrm>
            <a:prstGeom prst="rect">
              <a:avLst/>
            </a:prstGeom>
            <a:noFill/>
            <a:ln w="9525">
              <a:noFill/>
              <a:miter lim="800000"/>
            </a:ln>
          </p:spPr>
          <p:txBody>
            <a:bodyPr anchor="ctr">
              <a:spAutoFit/>
            </a:bodyPr>
            <a:lstStyle/>
            <a:p>
              <a:pPr fontAlgn="t">
                <a:spcBef>
                  <a:spcPct val="50000"/>
                </a:spcBef>
              </a:pPr>
              <a:r>
                <a:rPr lang="en-US" altLang="zh-CN" sz="2400" b="1" i="1">
                  <a:solidFill>
                    <a:schemeClr val="tx2"/>
                  </a:solidFill>
                  <a:latin typeface="Times New Roman" panose="02020503050405090304" pitchFamily="18" charset="0"/>
                </a:rPr>
                <a:t>A</a:t>
              </a:r>
              <a:endParaRPr lang="en-US" altLang="zh-CN" sz="2400" b="1" i="1">
                <a:solidFill>
                  <a:schemeClr val="tx2"/>
                </a:solidFill>
                <a:latin typeface="Times New Roman" panose="02020503050405090304" pitchFamily="18" charset="0"/>
              </a:endParaRPr>
            </a:p>
          </p:txBody>
        </p:sp>
        <p:sp>
          <p:nvSpPr>
            <p:cNvPr id="5158" name="Line 47"/>
            <p:cNvSpPr>
              <a:spLocks noChangeShapeType="1"/>
            </p:cNvSpPr>
            <p:nvPr/>
          </p:nvSpPr>
          <p:spPr bwMode="auto">
            <a:xfrm>
              <a:off x="2496" y="1296"/>
              <a:ext cx="720" cy="672"/>
            </a:xfrm>
            <a:prstGeom prst="line">
              <a:avLst/>
            </a:prstGeom>
            <a:noFill/>
            <a:ln w="38100">
              <a:solidFill>
                <a:srgbClr val="FF0000"/>
              </a:solidFill>
              <a:round/>
              <a:headEnd type="none" w="sm" len="lg"/>
              <a:tailEnd type="none" w="sm" len="lg"/>
            </a:ln>
          </p:spPr>
          <p:txBody>
            <a:bodyPr wrap="none" anchor="ctr"/>
            <a:lstStyle/>
            <a:p>
              <a:endParaRPr lang="zh-CN" altLang="en-US"/>
            </a:p>
          </p:txBody>
        </p:sp>
        <p:sp>
          <p:nvSpPr>
            <p:cNvPr id="5159" name="Text Box 48"/>
            <p:cNvSpPr txBox="1">
              <a:spLocks noChangeArrowheads="1"/>
            </p:cNvSpPr>
            <p:nvPr/>
          </p:nvSpPr>
          <p:spPr bwMode="auto">
            <a:xfrm>
              <a:off x="2592" y="1152"/>
              <a:ext cx="432" cy="288"/>
            </a:xfrm>
            <a:prstGeom prst="rect">
              <a:avLst/>
            </a:prstGeom>
            <a:noFill/>
            <a:ln w="9525">
              <a:noFill/>
              <a:miter lim="800000"/>
            </a:ln>
          </p:spPr>
          <p:txBody>
            <a:bodyPr anchor="ctr">
              <a:spAutoFit/>
            </a:bodyPr>
            <a:lstStyle/>
            <a:p>
              <a:pPr fontAlgn="t">
                <a:spcBef>
                  <a:spcPct val="50000"/>
                </a:spcBef>
              </a:pPr>
              <a:r>
                <a:rPr lang="en-US" altLang="zh-CN" sz="2400" b="1">
                  <a:solidFill>
                    <a:srgbClr val="FF0000"/>
                  </a:solidFill>
                  <a:latin typeface="Times New Roman" panose="02020503050405090304" pitchFamily="18" charset="0"/>
                </a:rPr>
                <a:t>1</a:t>
              </a:r>
              <a:endParaRPr lang="en-US" altLang="zh-CN" sz="2400" b="1">
                <a:latin typeface="Times New Roman" panose="02020503050405090304" pitchFamily="18" charset="0"/>
              </a:endParaRPr>
            </a:p>
          </p:txBody>
        </p:sp>
      </p:grpSp>
      <p:grpSp>
        <p:nvGrpSpPr>
          <p:cNvPr id="9" name="Group 49"/>
          <p:cNvGrpSpPr/>
          <p:nvPr/>
        </p:nvGrpSpPr>
        <p:grpSpPr bwMode="auto">
          <a:xfrm>
            <a:off x="5410200" y="3368675"/>
            <a:ext cx="511175" cy="1219200"/>
            <a:chOff x="3216" y="1968"/>
            <a:chExt cx="322" cy="768"/>
          </a:xfrm>
        </p:grpSpPr>
        <p:grpSp>
          <p:nvGrpSpPr>
            <p:cNvPr id="10" name="Group 50"/>
            <p:cNvGrpSpPr/>
            <p:nvPr/>
          </p:nvGrpSpPr>
          <p:grpSpPr bwMode="auto">
            <a:xfrm>
              <a:off x="3216" y="2016"/>
              <a:ext cx="322" cy="490"/>
              <a:chOff x="3216" y="2016"/>
              <a:chExt cx="322" cy="490"/>
            </a:xfrm>
          </p:grpSpPr>
          <p:sp>
            <p:nvSpPr>
              <p:cNvPr id="5154" name="Arc 51"/>
              <p:cNvSpPr/>
              <p:nvPr/>
            </p:nvSpPr>
            <p:spPr bwMode="auto">
              <a:xfrm rot="13394629" flipH="1">
                <a:off x="3217" y="2160"/>
                <a:ext cx="96" cy="137"/>
              </a:xfrm>
              <a:custGeom>
                <a:avLst/>
                <a:gdLst>
                  <a:gd name="T0" fmla="*/ 29 w 21600"/>
                  <a:gd name="T1" fmla="*/ 0 h 20614"/>
                  <a:gd name="T2" fmla="*/ 96 w 21600"/>
                  <a:gd name="T3" fmla="*/ 137 h 20614"/>
                  <a:gd name="T4" fmla="*/ 0 w 21600"/>
                  <a:gd name="T5" fmla="*/ 137 h 20614"/>
                  <a:gd name="T6" fmla="*/ 0 60000 65536"/>
                  <a:gd name="T7" fmla="*/ 0 60000 65536"/>
                  <a:gd name="T8" fmla="*/ 0 60000 65536"/>
                  <a:gd name="T9" fmla="*/ 0 w 21600"/>
                  <a:gd name="T10" fmla="*/ 0 h 20614"/>
                  <a:gd name="T11" fmla="*/ 21600 w 21600"/>
                  <a:gd name="T12" fmla="*/ 20614 h 20614"/>
                </a:gdLst>
                <a:ahLst/>
                <a:cxnLst>
                  <a:cxn ang="T6">
                    <a:pos x="T0" y="T1"/>
                  </a:cxn>
                  <a:cxn ang="T7">
                    <a:pos x="T2" y="T3"/>
                  </a:cxn>
                  <a:cxn ang="T8">
                    <a:pos x="T4" y="T5"/>
                  </a:cxn>
                </a:cxnLst>
                <a:rect l="T9" t="T10" r="T11" b="T12"/>
                <a:pathLst>
                  <a:path w="21600" h="20614" fill="none" extrusionOk="0">
                    <a:moveTo>
                      <a:pt x="6451" y="-1"/>
                    </a:moveTo>
                    <a:cubicBezTo>
                      <a:pt x="15464" y="2820"/>
                      <a:pt x="21600" y="11169"/>
                      <a:pt x="21600" y="20614"/>
                    </a:cubicBezTo>
                  </a:path>
                  <a:path w="21600" h="20614" stroke="0" extrusionOk="0">
                    <a:moveTo>
                      <a:pt x="6451" y="-1"/>
                    </a:moveTo>
                    <a:cubicBezTo>
                      <a:pt x="15464" y="2820"/>
                      <a:pt x="21600" y="11169"/>
                      <a:pt x="21600" y="20614"/>
                    </a:cubicBezTo>
                    <a:lnTo>
                      <a:pt x="0" y="20614"/>
                    </a:lnTo>
                    <a:close/>
                  </a:path>
                </a:pathLst>
              </a:custGeom>
              <a:noFill/>
              <a:ln w="28575">
                <a:solidFill>
                  <a:srgbClr val="FF9900"/>
                </a:solidFill>
                <a:round/>
                <a:headEnd type="none" w="sm" len="lg"/>
                <a:tailEnd type="none" w="sm" len="lg"/>
              </a:ln>
            </p:spPr>
            <p:txBody>
              <a:bodyPr wrap="none" anchor="ctr"/>
              <a:lstStyle/>
              <a:p>
                <a:endParaRPr lang="zh-CN" altLang="en-US"/>
              </a:p>
            </p:txBody>
          </p:sp>
          <p:sp>
            <p:nvSpPr>
              <p:cNvPr id="5155" name="Arc 52"/>
              <p:cNvSpPr/>
              <p:nvPr/>
            </p:nvSpPr>
            <p:spPr bwMode="auto">
              <a:xfrm rot="10986807" flipV="1">
                <a:off x="3361" y="2254"/>
                <a:ext cx="177" cy="50"/>
              </a:xfrm>
              <a:custGeom>
                <a:avLst/>
                <a:gdLst>
                  <a:gd name="T0" fmla="*/ 36 w 18917"/>
                  <a:gd name="T1" fmla="*/ 0 h 21245"/>
                  <a:gd name="T2" fmla="*/ 177 w 18917"/>
                  <a:gd name="T3" fmla="*/ 25 h 21245"/>
                  <a:gd name="T4" fmla="*/ 0 w 18917"/>
                  <a:gd name="T5" fmla="*/ 50 h 21245"/>
                  <a:gd name="T6" fmla="*/ 0 60000 65536"/>
                  <a:gd name="T7" fmla="*/ 0 60000 65536"/>
                  <a:gd name="T8" fmla="*/ 0 60000 65536"/>
                  <a:gd name="T9" fmla="*/ 0 w 18917"/>
                  <a:gd name="T10" fmla="*/ 0 h 21245"/>
                  <a:gd name="T11" fmla="*/ 18917 w 18917"/>
                  <a:gd name="T12" fmla="*/ 21245 h 21245"/>
                </a:gdLst>
                <a:ahLst/>
                <a:cxnLst>
                  <a:cxn ang="T6">
                    <a:pos x="T0" y="T1"/>
                  </a:cxn>
                  <a:cxn ang="T7">
                    <a:pos x="T2" y="T3"/>
                  </a:cxn>
                  <a:cxn ang="T8">
                    <a:pos x="T4" y="T5"/>
                  </a:cxn>
                </a:cxnLst>
                <a:rect l="T9" t="T10" r="T11" b="T12"/>
                <a:pathLst>
                  <a:path w="18917" h="21245" fill="none" extrusionOk="0">
                    <a:moveTo>
                      <a:pt x="3899" y="-1"/>
                    </a:moveTo>
                    <a:cubicBezTo>
                      <a:pt x="10274" y="1169"/>
                      <a:pt x="15788" y="5141"/>
                      <a:pt x="18917" y="10818"/>
                    </a:cubicBezTo>
                  </a:path>
                  <a:path w="18917" h="21245" stroke="0" extrusionOk="0">
                    <a:moveTo>
                      <a:pt x="3899" y="-1"/>
                    </a:moveTo>
                    <a:cubicBezTo>
                      <a:pt x="10274" y="1169"/>
                      <a:pt x="15788" y="5141"/>
                      <a:pt x="18917" y="10818"/>
                    </a:cubicBezTo>
                    <a:lnTo>
                      <a:pt x="0" y="21245"/>
                    </a:lnTo>
                    <a:close/>
                  </a:path>
                </a:pathLst>
              </a:custGeom>
              <a:noFill/>
              <a:ln w="28575">
                <a:solidFill>
                  <a:srgbClr val="FF9900"/>
                </a:solidFill>
                <a:round/>
                <a:headEnd type="none" w="sm" len="lg"/>
                <a:tailEnd type="none" w="sm" len="lg"/>
              </a:ln>
            </p:spPr>
            <p:txBody>
              <a:bodyPr wrap="none" anchor="ctr"/>
              <a:lstStyle/>
              <a:p>
                <a:endParaRPr lang="zh-CN" altLang="en-US"/>
              </a:p>
            </p:txBody>
          </p:sp>
          <p:graphicFrame>
            <p:nvGraphicFramePr>
              <p:cNvPr id="5125" name="Object 1027"/>
              <p:cNvGraphicFramePr>
                <a:graphicFrameLocks noChangeAspect="1"/>
              </p:cNvGraphicFramePr>
              <p:nvPr/>
            </p:nvGraphicFramePr>
            <p:xfrm>
              <a:off x="3216" y="2304"/>
              <a:ext cx="149" cy="202"/>
            </p:xfrm>
            <a:graphic>
              <a:graphicData uri="http://schemas.openxmlformats.org/presentationml/2006/ole">
                <mc:AlternateContent xmlns:mc="http://schemas.openxmlformats.org/markup-compatibility/2006">
                  <mc:Choice xmlns:v="urn:schemas-microsoft-com:vml" Requires="v">
                    <p:oleObj spid="_x0000_s21515" name="公式" r:id="rId20" imgW="4267200" imgH="5791200" progId="Equation.3">
                      <p:embed/>
                    </p:oleObj>
                  </mc:Choice>
                  <mc:Fallback>
                    <p:oleObj name="公式" r:id="rId20" imgW="4267200" imgH="5791200" progId="Equation.3">
                      <p:embed/>
                      <p:pic>
                        <p:nvPicPr>
                          <p:cNvPr id="0" name="Object 1027"/>
                          <p:cNvPicPr>
                            <a:picLocks noChangeAspect="1"/>
                          </p:cNvPicPr>
                          <p:nvPr/>
                        </p:nvPicPr>
                        <p:blipFill>
                          <a:blip r:embed="rId21"/>
                          <a:stretch>
                            <a:fillRect/>
                          </a:stretch>
                        </p:blipFill>
                        <p:spPr>
                          <a:xfrm>
                            <a:off x="3216" y="2304"/>
                            <a:ext cx="149" cy="202"/>
                          </a:xfrm>
                          <a:prstGeom prst="rect">
                            <a:avLst/>
                          </a:prstGeom>
                          <a:noFill/>
                          <a:ln w="9525">
                            <a:noFill/>
                          </a:ln>
                        </p:spPr>
                      </p:pic>
                    </p:oleObj>
                  </mc:Fallback>
                </mc:AlternateContent>
              </a:graphicData>
            </a:graphic>
          </p:graphicFrame>
          <p:graphicFrame>
            <p:nvGraphicFramePr>
              <p:cNvPr id="5126" name="Object 1028"/>
              <p:cNvGraphicFramePr>
                <a:graphicFrameLocks noChangeAspect="1"/>
              </p:cNvGraphicFramePr>
              <p:nvPr/>
            </p:nvGraphicFramePr>
            <p:xfrm>
              <a:off x="3360" y="2016"/>
              <a:ext cx="149" cy="202"/>
            </p:xfrm>
            <a:graphic>
              <a:graphicData uri="http://schemas.openxmlformats.org/presentationml/2006/ole">
                <mc:AlternateContent xmlns:mc="http://schemas.openxmlformats.org/markup-compatibility/2006">
                  <mc:Choice xmlns:v="urn:schemas-microsoft-com:vml" Requires="v">
                    <p:oleObj spid="_x0000_s21516" name="公式" r:id="rId22" imgW="4267200" imgH="5791200" progId="Equation.3">
                      <p:embed/>
                    </p:oleObj>
                  </mc:Choice>
                  <mc:Fallback>
                    <p:oleObj name="公式" r:id="rId22" imgW="4267200" imgH="5791200" progId="Equation.3">
                      <p:embed/>
                      <p:pic>
                        <p:nvPicPr>
                          <p:cNvPr id="0" name="Object 1028"/>
                          <p:cNvPicPr>
                            <a:picLocks noChangeAspect="1"/>
                          </p:cNvPicPr>
                          <p:nvPr/>
                        </p:nvPicPr>
                        <p:blipFill>
                          <a:blip r:embed="rId21"/>
                          <a:stretch>
                            <a:fillRect/>
                          </a:stretch>
                        </p:blipFill>
                        <p:spPr>
                          <a:xfrm>
                            <a:off x="3360" y="2016"/>
                            <a:ext cx="149" cy="202"/>
                          </a:xfrm>
                          <a:prstGeom prst="rect">
                            <a:avLst/>
                          </a:prstGeom>
                          <a:noFill/>
                          <a:ln w="9525">
                            <a:noFill/>
                          </a:ln>
                        </p:spPr>
                      </p:pic>
                    </p:oleObj>
                  </mc:Fallback>
                </mc:AlternateContent>
              </a:graphicData>
            </a:graphic>
          </p:graphicFrame>
        </p:grpSp>
        <p:sp>
          <p:nvSpPr>
            <p:cNvPr id="5153" name="Line 55"/>
            <p:cNvSpPr>
              <a:spLocks noChangeShapeType="1"/>
            </p:cNvSpPr>
            <p:nvPr/>
          </p:nvSpPr>
          <p:spPr bwMode="auto">
            <a:xfrm flipV="1">
              <a:off x="3504" y="1968"/>
              <a:ext cx="0" cy="768"/>
            </a:xfrm>
            <a:prstGeom prst="line">
              <a:avLst/>
            </a:prstGeom>
            <a:noFill/>
            <a:ln w="19050">
              <a:solidFill>
                <a:srgbClr val="000000"/>
              </a:solidFill>
              <a:prstDash val="dash"/>
              <a:round/>
              <a:headEnd type="none" w="sm" len="lg"/>
              <a:tailEnd type="none" w="sm" len="lg"/>
            </a:ln>
          </p:spPr>
          <p:txBody>
            <a:bodyPr wrap="none" anchor="ctr"/>
            <a:lstStyle/>
            <a:p>
              <a:endParaRPr lang="zh-CN" altLang="en-US"/>
            </a:p>
          </p:txBody>
        </p:sp>
      </p:grpSp>
      <p:grpSp>
        <p:nvGrpSpPr>
          <p:cNvPr id="11" name="Group 56"/>
          <p:cNvGrpSpPr/>
          <p:nvPr/>
        </p:nvGrpSpPr>
        <p:grpSpPr bwMode="auto">
          <a:xfrm>
            <a:off x="5410200" y="1616075"/>
            <a:ext cx="2590800" cy="3078163"/>
            <a:chOff x="3216" y="864"/>
            <a:chExt cx="1632" cy="1939"/>
          </a:xfrm>
        </p:grpSpPr>
        <p:sp>
          <p:nvSpPr>
            <p:cNvPr id="5146" name="Line 57"/>
            <p:cNvSpPr>
              <a:spLocks noChangeShapeType="1"/>
            </p:cNvSpPr>
            <p:nvPr/>
          </p:nvSpPr>
          <p:spPr bwMode="auto">
            <a:xfrm>
              <a:off x="3216" y="1968"/>
              <a:ext cx="288" cy="576"/>
            </a:xfrm>
            <a:prstGeom prst="line">
              <a:avLst/>
            </a:prstGeom>
            <a:noFill/>
            <a:ln w="28575">
              <a:solidFill>
                <a:srgbClr val="0000FF"/>
              </a:solidFill>
              <a:round/>
              <a:headEnd type="none" w="sm" len="lg"/>
              <a:tailEnd type="triangle" w="sm" len="lg"/>
            </a:ln>
          </p:spPr>
          <p:txBody>
            <a:bodyPr wrap="none" anchor="ctr"/>
            <a:lstStyle/>
            <a:p>
              <a:endParaRPr lang="zh-CN" altLang="en-US"/>
            </a:p>
          </p:txBody>
        </p:sp>
        <p:sp>
          <p:nvSpPr>
            <p:cNvPr id="5147" name="Text Box 58"/>
            <p:cNvSpPr txBox="1">
              <a:spLocks noChangeArrowheads="1"/>
            </p:cNvSpPr>
            <p:nvPr/>
          </p:nvSpPr>
          <p:spPr bwMode="auto">
            <a:xfrm>
              <a:off x="3264" y="2515"/>
              <a:ext cx="528" cy="288"/>
            </a:xfrm>
            <a:prstGeom prst="rect">
              <a:avLst/>
            </a:prstGeom>
            <a:noFill/>
            <a:ln w="9525">
              <a:noFill/>
              <a:miter lim="800000"/>
            </a:ln>
          </p:spPr>
          <p:txBody>
            <a:bodyPr anchor="ctr">
              <a:spAutoFit/>
            </a:bodyPr>
            <a:lstStyle/>
            <a:p>
              <a:pPr fontAlgn="t">
                <a:spcBef>
                  <a:spcPct val="50000"/>
                </a:spcBef>
              </a:pPr>
              <a:r>
                <a:rPr lang="en-US" altLang="zh-CN" sz="2400" b="1" i="1">
                  <a:solidFill>
                    <a:schemeClr val="tx2"/>
                  </a:solidFill>
                  <a:latin typeface="Times New Roman" panose="02020503050405090304" pitchFamily="18" charset="0"/>
                </a:rPr>
                <a:t>B</a:t>
              </a:r>
              <a:endParaRPr lang="en-US" altLang="zh-CN" sz="2400" b="1" i="1">
                <a:solidFill>
                  <a:schemeClr val="tx2"/>
                </a:solidFill>
                <a:latin typeface="Times New Roman" panose="02020503050405090304" pitchFamily="18" charset="0"/>
              </a:endParaRPr>
            </a:p>
          </p:txBody>
        </p:sp>
        <p:sp>
          <p:nvSpPr>
            <p:cNvPr id="5148" name="Line 59"/>
            <p:cNvSpPr>
              <a:spLocks noChangeShapeType="1"/>
            </p:cNvSpPr>
            <p:nvPr/>
          </p:nvSpPr>
          <p:spPr bwMode="auto">
            <a:xfrm flipV="1">
              <a:off x="4320" y="864"/>
              <a:ext cx="528" cy="144"/>
            </a:xfrm>
            <a:prstGeom prst="line">
              <a:avLst/>
            </a:prstGeom>
            <a:noFill/>
            <a:ln w="28575">
              <a:solidFill>
                <a:srgbClr val="FF0000"/>
              </a:solidFill>
              <a:round/>
              <a:headEnd type="none" w="sm" len="lg"/>
              <a:tailEnd type="none" w="sm" len="lg"/>
            </a:ln>
          </p:spPr>
          <p:txBody>
            <a:bodyPr wrap="none" anchor="ctr"/>
            <a:lstStyle/>
            <a:p>
              <a:endParaRPr lang="zh-CN" altLang="en-US"/>
            </a:p>
          </p:txBody>
        </p:sp>
        <p:sp>
          <p:nvSpPr>
            <p:cNvPr id="5149" name="Text Box 60"/>
            <p:cNvSpPr txBox="1">
              <a:spLocks noChangeArrowheads="1"/>
            </p:cNvSpPr>
            <p:nvPr/>
          </p:nvSpPr>
          <p:spPr bwMode="auto">
            <a:xfrm>
              <a:off x="3792" y="1008"/>
              <a:ext cx="480" cy="288"/>
            </a:xfrm>
            <a:prstGeom prst="rect">
              <a:avLst/>
            </a:prstGeom>
            <a:noFill/>
            <a:ln w="9525">
              <a:noFill/>
              <a:miter lim="800000"/>
            </a:ln>
          </p:spPr>
          <p:txBody>
            <a:bodyPr anchor="ctr">
              <a:spAutoFit/>
            </a:bodyPr>
            <a:lstStyle/>
            <a:p>
              <a:pPr fontAlgn="t">
                <a:spcBef>
                  <a:spcPct val="50000"/>
                </a:spcBef>
              </a:pPr>
              <a:r>
                <a:rPr lang="en-US" altLang="zh-CN" sz="2400" b="1">
                  <a:solidFill>
                    <a:srgbClr val="FF0000"/>
                  </a:solidFill>
                  <a:latin typeface="Times New Roman" panose="02020503050405090304" pitchFamily="18" charset="0"/>
                </a:rPr>
                <a:t>2</a:t>
              </a:r>
              <a:endParaRPr lang="en-US" altLang="zh-CN" sz="2400" b="1">
                <a:solidFill>
                  <a:srgbClr val="FF0000"/>
                </a:solidFill>
                <a:latin typeface="Times New Roman" panose="02020503050405090304" pitchFamily="18" charset="0"/>
              </a:endParaRPr>
            </a:p>
          </p:txBody>
        </p:sp>
        <p:sp>
          <p:nvSpPr>
            <p:cNvPr id="5150" name="Line 61"/>
            <p:cNvSpPr>
              <a:spLocks noChangeShapeType="1"/>
            </p:cNvSpPr>
            <p:nvPr/>
          </p:nvSpPr>
          <p:spPr bwMode="auto">
            <a:xfrm flipV="1">
              <a:off x="3216" y="1008"/>
              <a:ext cx="1104" cy="960"/>
            </a:xfrm>
            <a:prstGeom prst="line">
              <a:avLst/>
            </a:prstGeom>
            <a:noFill/>
            <a:ln w="28575">
              <a:solidFill>
                <a:srgbClr val="FF0000"/>
              </a:solidFill>
              <a:round/>
              <a:headEnd type="none" w="sm" len="lg"/>
              <a:tailEnd type="none" w="sm" len="lg"/>
            </a:ln>
          </p:spPr>
          <p:txBody>
            <a:bodyPr wrap="none" anchor="ctr"/>
            <a:lstStyle/>
            <a:p>
              <a:endParaRPr lang="zh-CN" altLang="en-US"/>
            </a:p>
          </p:txBody>
        </p:sp>
        <p:sp>
          <p:nvSpPr>
            <p:cNvPr id="5151" name="Line 62"/>
            <p:cNvSpPr>
              <a:spLocks noChangeShapeType="1"/>
            </p:cNvSpPr>
            <p:nvPr/>
          </p:nvSpPr>
          <p:spPr bwMode="auto">
            <a:xfrm flipV="1">
              <a:off x="3936" y="1248"/>
              <a:ext cx="96" cy="96"/>
            </a:xfrm>
            <a:prstGeom prst="line">
              <a:avLst/>
            </a:prstGeom>
            <a:noFill/>
            <a:ln w="38100">
              <a:solidFill>
                <a:srgbClr val="FF0000"/>
              </a:solidFill>
              <a:round/>
              <a:tailEnd type="triangle" w="sm" len="lg"/>
            </a:ln>
          </p:spPr>
          <p:txBody>
            <a:bodyPr wrap="none"/>
            <a:lstStyle/>
            <a:p>
              <a:endParaRPr lang="zh-CN" altLang="en-US"/>
            </a:p>
          </p:txBody>
        </p:sp>
      </p:grpSp>
      <p:sp>
        <p:nvSpPr>
          <p:cNvPr id="5145" name="Oval 63"/>
          <p:cNvSpPr>
            <a:spLocks noChangeArrowheads="1"/>
          </p:cNvSpPr>
          <p:nvPr/>
        </p:nvSpPr>
        <p:spPr bwMode="auto">
          <a:xfrm rot="-2219371">
            <a:off x="7245350" y="1562100"/>
            <a:ext cx="228600" cy="1066800"/>
          </a:xfrm>
          <a:prstGeom prst="ellipse">
            <a:avLst/>
          </a:prstGeom>
          <a:solidFill>
            <a:srgbClr val="00FFCC">
              <a:alpha val="50195"/>
            </a:srgbClr>
          </a:solidFill>
          <a:ln w="9525">
            <a:solidFill>
              <a:srgbClr val="000000"/>
            </a:solidFill>
            <a:rou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blinds(horizontal)">
                                      <p:cBhvr>
                                        <p:cTn id="7" dur="500"/>
                                        <p:tgtEl>
                                          <p:spTgt spid="3481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ou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strips(downRigh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3"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strips(upRight)">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strips(downRight)">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9"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strips(upLeft)">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34816"/>
                                        </p:tgtEl>
                                        <p:attrNameLst>
                                          <p:attrName>style.visibility</p:attrName>
                                        </p:attrNameLst>
                                      </p:cBhvr>
                                      <p:to>
                                        <p:strVal val="visible"/>
                                      </p:to>
                                    </p:set>
                                    <p:animEffect transition="in" filter="blinds(horizontal)">
                                      <p:cBhvr>
                                        <p:cTn id="46" dur="500"/>
                                        <p:tgtEl>
                                          <p:spTgt spid="34816"/>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34817"/>
                                        </p:tgtEl>
                                        <p:attrNameLst>
                                          <p:attrName>style.visibility</p:attrName>
                                        </p:attrNameLst>
                                      </p:cBhvr>
                                      <p:to>
                                        <p:strVal val="visible"/>
                                      </p:to>
                                    </p:set>
                                    <p:animEffect transition="in" filter="blinds(horizontal)">
                                      <p:cBhvr>
                                        <p:cTn id="51" dur="500"/>
                                        <p:tgtEl>
                                          <p:spTgt spid="348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1" name="灯片编号占位符 1"/>
          <p:cNvSpPr>
            <a:spLocks noGrp="1"/>
          </p:cNvSpPr>
          <p:nvPr>
            <p:ph type="sldNum" sz="quarter" idx="10"/>
          </p:nvPr>
        </p:nvSpPr>
        <p:spPr>
          <a:noFill/>
        </p:spPr>
        <p:txBody>
          <a:bodyPr/>
          <a:lstStyle/>
          <a:p>
            <a:fld id="{1BCCFACF-B376-437B-AAED-446416E088CE}" type="slidenum">
              <a:rPr lang="en-US" altLang="zh-CN"/>
            </a:fld>
            <a:endParaRPr lang="en-US" altLang="zh-CN"/>
          </a:p>
        </p:txBody>
      </p:sp>
      <p:graphicFrame>
        <p:nvGraphicFramePr>
          <p:cNvPr id="35840" name="Object 0"/>
          <p:cNvGraphicFramePr>
            <a:graphicFrameLocks noChangeAspect="1"/>
          </p:cNvGraphicFramePr>
          <p:nvPr/>
        </p:nvGraphicFramePr>
        <p:xfrm>
          <a:off x="914400" y="1250950"/>
          <a:ext cx="4267200" cy="512763"/>
        </p:xfrm>
        <a:graphic>
          <a:graphicData uri="http://schemas.openxmlformats.org/presentationml/2006/ole">
            <mc:AlternateContent xmlns:mc="http://schemas.openxmlformats.org/markup-compatibility/2006">
              <mc:Choice xmlns:v="urn:schemas-microsoft-com:vml" Requires="v">
                <p:oleObj spid="_x0000_s22529" name="Equation" r:id="rId1" imgW="77724000" imgH="9144000" progId="Equation.3">
                  <p:embed/>
                </p:oleObj>
              </mc:Choice>
              <mc:Fallback>
                <p:oleObj name="Equation" r:id="rId1" imgW="77724000" imgH="9144000" progId="Equation.3">
                  <p:embed/>
                  <p:pic>
                    <p:nvPicPr>
                      <p:cNvPr id="0" name="Object 0"/>
                      <p:cNvPicPr>
                        <a:picLocks noChangeAspect="1"/>
                      </p:cNvPicPr>
                      <p:nvPr/>
                    </p:nvPicPr>
                    <p:blipFill>
                      <a:blip r:embed="rId2"/>
                      <a:stretch>
                        <a:fillRect/>
                      </a:stretch>
                    </p:blipFill>
                    <p:spPr>
                      <a:xfrm>
                        <a:off x="914400" y="1250950"/>
                        <a:ext cx="4267200" cy="512763"/>
                      </a:xfrm>
                      <a:prstGeom prst="rect">
                        <a:avLst/>
                      </a:prstGeom>
                      <a:noFill/>
                      <a:ln w="9525">
                        <a:noFill/>
                      </a:ln>
                    </p:spPr>
                  </p:pic>
                </p:oleObj>
              </mc:Fallback>
            </mc:AlternateContent>
          </a:graphicData>
        </a:graphic>
      </p:graphicFrame>
      <p:graphicFrame>
        <p:nvGraphicFramePr>
          <p:cNvPr id="35841" name="Object 1"/>
          <p:cNvGraphicFramePr>
            <a:graphicFrameLocks noChangeAspect="1"/>
          </p:cNvGraphicFramePr>
          <p:nvPr/>
        </p:nvGraphicFramePr>
        <p:xfrm>
          <a:off x="852488" y="2065338"/>
          <a:ext cx="2851150" cy="593725"/>
        </p:xfrm>
        <a:graphic>
          <a:graphicData uri="http://schemas.openxmlformats.org/presentationml/2006/ole">
            <mc:AlternateContent xmlns:mc="http://schemas.openxmlformats.org/markup-compatibility/2006">
              <mc:Choice xmlns:v="urn:schemas-microsoft-com:vml" Requires="v">
                <p:oleObj spid="_x0000_s22530" name="Equation" r:id="rId3" imgW="28956000" imgH="5181600" progId="Equation.3">
                  <p:embed/>
                </p:oleObj>
              </mc:Choice>
              <mc:Fallback>
                <p:oleObj name="Equation" r:id="rId3" imgW="28956000" imgH="5181600" progId="Equation.3">
                  <p:embed/>
                  <p:pic>
                    <p:nvPicPr>
                      <p:cNvPr id="0" name="Object 1"/>
                      <p:cNvPicPr>
                        <a:picLocks noChangeAspect="1"/>
                      </p:cNvPicPr>
                      <p:nvPr/>
                    </p:nvPicPr>
                    <p:blipFill>
                      <a:blip r:embed="rId4"/>
                      <a:stretch>
                        <a:fillRect/>
                      </a:stretch>
                    </p:blipFill>
                    <p:spPr>
                      <a:xfrm>
                        <a:off x="852488" y="2065338"/>
                        <a:ext cx="2851150" cy="593725"/>
                      </a:xfrm>
                      <a:prstGeom prst="rect">
                        <a:avLst/>
                      </a:prstGeom>
                      <a:noFill/>
                      <a:ln w="9525">
                        <a:noFill/>
                      </a:ln>
                    </p:spPr>
                  </p:pic>
                </p:oleObj>
              </mc:Fallback>
            </mc:AlternateContent>
          </a:graphicData>
        </a:graphic>
      </p:graphicFrame>
      <p:graphicFrame>
        <p:nvGraphicFramePr>
          <p:cNvPr id="35842" name="Object 2"/>
          <p:cNvGraphicFramePr>
            <a:graphicFrameLocks noChangeAspect="1"/>
          </p:cNvGraphicFramePr>
          <p:nvPr/>
        </p:nvGraphicFramePr>
        <p:xfrm>
          <a:off x="749300" y="3657600"/>
          <a:ext cx="2984500" cy="619125"/>
        </p:xfrm>
        <a:graphic>
          <a:graphicData uri="http://schemas.openxmlformats.org/presentationml/2006/ole">
            <mc:AlternateContent xmlns:mc="http://schemas.openxmlformats.org/markup-compatibility/2006">
              <mc:Choice xmlns:v="urn:schemas-microsoft-com:vml" Requires="v">
                <p:oleObj spid="_x0000_s22531" name="Equation" r:id="rId5" imgW="25603200" imgH="4876800" progId="Equation.3">
                  <p:embed/>
                </p:oleObj>
              </mc:Choice>
              <mc:Fallback>
                <p:oleObj name="Equation" r:id="rId5" imgW="25603200" imgH="4876800" progId="Equation.3">
                  <p:embed/>
                  <p:pic>
                    <p:nvPicPr>
                      <p:cNvPr id="0" name="Object 2"/>
                      <p:cNvPicPr>
                        <a:picLocks noChangeAspect="1"/>
                      </p:cNvPicPr>
                      <p:nvPr/>
                    </p:nvPicPr>
                    <p:blipFill>
                      <a:blip r:embed="rId6"/>
                      <a:stretch>
                        <a:fillRect/>
                      </a:stretch>
                    </p:blipFill>
                    <p:spPr>
                      <a:xfrm>
                        <a:off x="749300" y="3657600"/>
                        <a:ext cx="2984500" cy="619125"/>
                      </a:xfrm>
                      <a:prstGeom prst="rect">
                        <a:avLst/>
                      </a:prstGeom>
                      <a:noFill/>
                      <a:ln w="9525">
                        <a:noFill/>
                      </a:ln>
                    </p:spPr>
                  </p:pic>
                </p:oleObj>
              </mc:Fallback>
            </mc:AlternateContent>
          </a:graphicData>
        </a:graphic>
      </p:graphicFrame>
      <p:graphicFrame>
        <p:nvGraphicFramePr>
          <p:cNvPr id="35843" name="Object 3"/>
          <p:cNvGraphicFramePr>
            <a:graphicFrameLocks noChangeAspect="1"/>
          </p:cNvGraphicFramePr>
          <p:nvPr/>
        </p:nvGraphicFramePr>
        <p:xfrm>
          <a:off x="5257800" y="990600"/>
          <a:ext cx="715963" cy="1035050"/>
        </p:xfrm>
        <a:graphic>
          <a:graphicData uri="http://schemas.openxmlformats.org/presentationml/2006/ole">
            <mc:AlternateContent xmlns:mc="http://schemas.openxmlformats.org/markup-compatibility/2006">
              <mc:Choice xmlns:v="urn:schemas-microsoft-com:vml" Requires="v">
                <p:oleObj spid="_x0000_s22532" name="公式" r:id="rId7" imgW="9753600" imgH="14630400" progId="Equation.3">
                  <p:embed/>
                </p:oleObj>
              </mc:Choice>
              <mc:Fallback>
                <p:oleObj name="公式" r:id="rId7" imgW="9753600" imgH="14630400" progId="Equation.3">
                  <p:embed/>
                  <p:pic>
                    <p:nvPicPr>
                      <p:cNvPr id="0" name="Object 3"/>
                      <p:cNvPicPr>
                        <a:picLocks noChangeAspect="1"/>
                      </p:cNvPicPr>
                      <p:nvPr/>
                    </p:nvPicPr>
                    <p:blipFill>
                      <a:blip r:embed="rId8"/>
                      <a:stretch>
                        <a:fillRect/>
                      </a:stretch>
                    </p:blipFill>
                    <p:spPr>
                      <a:xfrm>
                        <a:off x="5257800" y="990600"/>
                        <a:ext cx="715963" cy="1035050"/>
                      </a:xfrm>
                      <a:prstGeom prst="rect">
                        <a:avLst/>
                      </a:prstGeom>
                      <a:gradFill rotWithShape="0">
                        <a:gsLst>
                          <a:gs pos="0">
                            <a:srgbClr val="FFE1FF"/>
                          </a:gs>
                          <a:gs pos="50000">
                            <a:srgbClr val="FFFFFF"/>
                          </a:gs>
                          <a:gs pos="100000">
                            <a:srgbClr val="FFE1FF"/>
                          </a:gs>
                        </a:gsLst>
                        <a:lin ang="5400000" scaled="1"/>
                        <a:tileRect/>
                      </a:gradFill>
                      <a:ln w="12700" cap="flat" cmpd="sng">
                        <a:solidFill>
                          <a:srgbClr val="CC00CC"/>
                        </a:solidFill>
                        <a:prstDash val="solid"/>
                        <a:miter/>
                        <a:headEnd type="none" w="med" len="med"/>
                        <a:tailEnd type="none" w="med" len="med"/>
                      </a:ln>
                    </p:spPr>
                  </p:pic>
                </p:oleObj>
              </mc:Fallback>
            </mc:AlternateContent>
          </a:graphicData>
        </a:graphic>
      </p:graphicFrame>
      <p:grpSp>
        <p:nvGrpSpPr>
          <p:cNvPr id="2" name="Group 7"/>
          <p:cNvGrpSpPr/>
          <p:nvPr/>
        </p:nvGrpSpPr>
        <p:grpSpPr bwMode="auto">
          <a:xfrm>
            <a:off x="3886200" y="2895600"/>
            <a:ext cx="4648200" cy="3244850"/>
            <a:chOff x="2640" y="1920"/>
            <a:chExt cx="2928" cy="2044"/>
          </a:xfrm>
        </p:grpSpPr>
        <p:grpSp>
          <p:nvGrpSpPr>
            <p:cNvPr id="3" name="Group 8"/>
            <p:cNvGrpSpPr/>
            <p:nvPr/>
          </p:nvGrpSpPr>
          <p:grpSpPr bwMode="auto">
            <a:xfrm>
              <a:off x="2640" y="1920"/>
              <a:ext cx="2928" cy="2044"/>
              <a:chOff x="2064" y="720"/>
              <a:chExt cx="3360" cy="2273"/>
            </a:xfrm>
          </p:grpSpPr>
          <p:grpSp>
            <p:nvGrpSpPr>
              <p:cNvPr id="4" name="Group 9"/>
              <p:cNvGrpSpPr/>
              <p:nvPr/>
            </p:nvGrpSpPr>
            <p:grpSpPr bwMode="auto">
              <a:xfrm>
                <a:off x="2064" y="720"/>
                <a:ext cx="3360" cy="2256"/>
                <a:chOff x="1968" y="720"/>
                <a:chExt cx="3360" cy="2256"/>
              </a:xfrm>
            </p:grpSpPr>
            <p:sp>
              <p:nvSpPr>
                <p:cNvPr id="6206" name="Rectangle 10"/>
                <p:cNvSpPr>
                  <a:spLocks noChangeArrowheads="1"/>
                </p:cNvSpPr>
                <p:nvPr/>
              </p:nvSpPr>
              <p:spPr bwMode="auto">
                <a:xfrm>
                  <a:off x="1968" y="720"/>
                  <a:ext cx="3264" cy="2256"/>
                </a:xfrm>
                <a:prstGeom prst="rect">
                  <a:avLst/>
                </a:prstGeom>
                <a:solidFill>
                  <a:schemeClr val="bg1"/>
                </a:solidFill>
                <a:ln w="9525">
                  <a:solidFill>
                    <a:schemeClr val="tx2"/>
                  </a:solidFill>
                  <a:miter lim="800000"/>
                </a:ln>
              </p:spPr>
              <p:txBody>
                <a:bodyPr wrap="none" anchor="ctr"/>
                <a:lstStyle/>
                <a:p>
                  <a:endParaRPr lang="zh-CN" altLang="en-US"/>
                </a:p>
              </p:txBody>
            </p:sp>
            <p:sp>
              <p:nvSpPr>
                <p:cNvPr id="6207" name="Rectangle 11"/>
                <p:cNvSpPr>
                  <a:spLocks noChangeArrowheads="1"/>
                </p:cNvSpPr>
                <p:nvPr/>
              </p:nvSpPr>
              <p:spPr bwMode="auto">
                <a:xfrm>
                  <a:off x="2400" y="1968"/>
                  <a:ext cx="2496" cy="576"/>
                </a:xfrm>
                <a:prstGeom prst="rect">
                  <a:avLst/>
                </a:prstGeom>
                <a:solidFill>
                  <a:srgbClr val="CAEDF2">
                    <a:alpha val="50195"/>
                  </a:srgbClr>
                </a:solidFill>
                <a:ln w="19050">
                  <a:noFill/>
                  <a:miter lim="800000"/>
                </a:ln>
              </p:spPr>
              <p:txBody>
                <a:bodyPr wrap="none" anchor="ctr"/>
                <a:lstStyle/>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p:txBody>
            </p:sp>
            <p:sp>
              <p:nvSpPr>
                <p:cNvPr id="6208" name="Line 12"/>
                <p:cNvSpPr>
                  <a:spLocks noChangeShapeType="1"/>
                </p:cNvSpPr>
                <p:nvPr/>
              </p:nvSpPr>
              <p:spPr bwMode="auto">
                <a:xfrm>
                  <a:off x="4726" y="743"/>
                  <a:ext cx="240" cy="288"/>
                </a:xfrm>
                <a:prstGeom prst="line">
                  <a:avLst/>
                </a:prstGeom>
                <a:noFill/>
                <a:ln w="28575">
                  <a:solidFill>
                    <a:srgbClr val="000000"/>
                  </a:solidFill>
                  <a:round/>
                  <a:headEnd type="none" w="sm" len="lg"/>
                  <a:tailEnd type="none" w="sm" len="lg"/>
                </a:ln>
              </p:spPr>
              <p:txBody>
                <a:bodyPr wrap="none" anchor="ctr"/>
                <a:lstStyle/>
                <a:p>
                  <a:endParaRPr lang="zh-CN" altLang="en-US"/>
                </a:p>
              </p:txBody>
            </p:sp>
            <p:sp>
              <p:nvSpPr>
                <p:cNvPr id="6209" name="Text Box 13"/>
                <p:cNvSpPr txBox="1">
                  <a:spLocks noChangeArrowheads="1"/>
                </p:cNvSpPr>
                <p:nvPr/>
              </p:nvSpPr>
              <p:spPr bwMode="auto">
                <a:xfrm>
                  <a:off x="4897" y="944"/>
                  <a:ext cx="431" cy="320"/>
                </a:xfrm>
                <a:prstGeom prst="rect">
                  <a:avLst/>
                </a:prstGeom>
                <a:noFill/>
                <a:ln w="9525">
                  <a:noFill/>
                  <a:miter lim="800000"/>
                </a:ln>
              </p:spPr>
              <p:txBody>
                <a:bodyPr anchor="ctr">
                  <a:spAutoFit/>
                </a:bodyPr>
                <a:lstStyle/>
                <a:p>
                  <a:pPr fontAlgn="t">
                    <a:spcBef>
                      <a:spcPct val="50000"/>
                    </a:spcBef>
                  </a:pPr>
                  <a:r>
                    <a:rPr lang="en-US" altLang="zh-CN" sz="2400" b="1" i="1">
                      <a:solidFill>
                        <a:srgbClr val="990099"/>
                      </a:solidFill>
                      <a:latin typeface="Times New Roman" panose="02020503050405090304" pitchFamily="18" charset="0"/>
                    </a:rPr>
                    <a:t>P</a:t>
                  </a:r>
                  <a:endParaRPr lang="en-US" altLang="zh-CN" sz="2400" b="1" i="1">
                    <a:solidFill>
                      <a:srgbClr val="990099"/>
                    </a:solidFill>
                    <a:latin typeface="Times New Roman" panose="02020503050405090304" pitchFamily="18" charset="0"/>
                  </a:endParaRPr>
                </a:p>
              </p:txBody>
            </p:sp>
            <p:graphicFrame>
              <p:nvGraphicFramePr>
                <p:cNvPr id="6155" name="Object 9"/>
                <p:cNvGraphicFramePr>
                  <a:graphicFrameLocks noChangeAspect="1"/>
                </p:cNvGraphicFramePr>
                <p:nvPr/>
              </p:nvGraphicFramePr>
              <p:xfrm>
                <a:off x="2493" y="1632"/>
                <a:ext cx="228" cy="336"/>
              </p:xfrm>
              <a:graphic>
                <a:graphicData uri="http://schemas.openxmlformats.org/presentationml/2006/ole">
                  <mc:AlternateContent xmlns:mc="http://schemas.openxmlformats.org/markup-compatibility/2006">
                    <mc:Choice xmlns:v="urn:schemas-microsoft-com:vml" Requires="v">
                      <p:oleObj spid="_x0000_s22533" name="公式" r:id="rId9" imgW="5181600" imgH="7620000" progId="Equation.3">
                        <p:embed/>
                      </p:oleObj>
                    </mc:Choice>
                    <mc:Fallback>
                      <p:oleObj name="公式" r:id="rId9" imgW="5181600" imgH="7620000" progId="Equation.3">
                        <p:embed/>
                        <p:pic>
                          <p:nvPicPr>
                            <p:cNvPr id="0" name="Object 9"/>
                            <p:cNvPicPr>
                              <a:picLocks noChangeAspect="1"/>
                            </p:cNvPicPr>
                            <p:nvPr/>
                          </p:nvPicPr>
                          <p:blipFill>
                            <a:blip r:embed="rId10"/>
                            <a:stretch>
                              <a:fillRect/>
                            </a:stretch>
                          </p:blipFill>
                          <p:spPr>
                            <a:xfrm>
                              <a:off x="2493" y="1632"/>
                              <a:ext cx="228" cy="336"/>
                            </a:xfrm>
                            <a:prstGeom prst="rect">
                              <a:avLst/>
                            </a:prstGeom>
                            <a:noFill/>
                            <a:ln w="9525">
                              <a:noFill/>
                            </a:ln>
                          </p:spPr>
                        </p:pic>
                      </p:oleObj>
                    </mc:Fallback>
                  </mc:AlternateContent>
                </a:graphicData>
              </a:graphic>
            </p:graphicFrame>
            <p:graphicFrame>
              <p:nvGraphicFramePr>
                <p:cNvPr id="6156" name="Object 10"/>
                <p:cNvGraphicFramePr>
                  <a:graphicFrameLocks noChangeAspect="1"/>
                </p:cNvGraphicFramePr>
                <p:nvPr/>
              </p:nvGraphicFramePr>
              <p:xfrm>
                <a:off x="2496" y="2496"/>
                <a:ext cx="228" cy="336"/>
              </p:xfrm>
              <a:graphic>
                <a:graphicData uri="http://schemas.openxmlformats.org/presentationml/2006/ole">
                  <mc:AlternateContent xmlns:mc="http://schemas.openxmlformats.org/markup-compatibility/2006">
                    <mc:Choice xmlns:v="urn:schemas-microsoft-com:vml" Requires="v">
                      <p:oleObj spid="_x0000_s22534" name="公式" r:id="rId11" imgW="5181600" imgH="7620000" progId="Equation.3">
                        <p:embed/>
                      </p:oleObj>
                    </mc:Choice>
                    <mc:Fallback>
                      <p:oleObj name="公式" r:id="rId11" imgW="5181600" imgH="7620000" progId="Equation.3">
                        <p:embed/>
                        <p:pic>
                          <p:nvPicPr>
                            <p:cNvPr id="0" name="Object 10"/>
                            <p:cNvPicPr>
                              <a:picLocks noChangeAspect="1"/>
                            </p:cNvPicPr>
                            <p:nvPr/>
                          </p:nvPicPr>
                          <p:blipFill>
                            <a:blip r:embed="rId10"/>
                            <a:stretch>
                              <a:fillRect/>
                            </a:stretch>
                          </p:blipFill>
                          <p:spPr>
                            <a:xfrm>
                              <a:off x="2496" y="2496"/>
                              <a:ext cx="228" cy="336"/>
                            </a:xfrm>
                            <a:prstGeom prst="rect">
                              <a:avLst/>
                            </a:prstGeom>
                            <a:noFill/>
                            <a:ln w="9525">
                              <a:noFill/>
                            </a:ln>
                          </p:spPr>
                        </p:pic>
                      </p:oleObj>
                    </mc:Fallback>
                  </mc:AlternateContent>
                </a:graphicData>
              </a:graphic>
            </p:graphicFrame>
            <p:graphicFrame>
              <p:nvGraphicFramePr>
                <p:cNvPr id="6157" name="Object 11"/>
                <p:cNvGraphicFramePr>
                  <a:graphicFrameLocks noChangeAspect="1"/>
                </p:cNvGraphicFramePr>
                <p:nvPr/>
              </p:nvGraphicFramePr>
              <p:xfrm>
                <a:off x="2496" y="2064"/>
                <a:ext cx="255" cy="336"/>
              </p:xfrm>
              <a:graphic>
                <a:graphicData uri="http://schemas.openxmlformats.org/presentationml/2006/ole">
                  <mc:AlternateContent xmlns:mc="http://schemas.openxmlformats.org/markup-compatibility/2006">
                    <mc:Choice xmlns:v="urn:schemas-microsoft-com:vml" Requires="v">
                      <p:oleObj spid="_x0000_s22535" name="公式" r:id="rId12" imgW="5791200" imgH="7620000" progId="Equation.3">
                        <p:embed/>
                      </p:oleObj>
                    </mc:Choice>
                    <mc:Fallback>
                      <p:oleObj name="公式" r:id="rId12" imgW="5791200" imgH="7620000" progId="Equation.3">
                        <p:embed/>
                        <p:pic>
                          <p:nvPicPr>
                            <p:cNvPr id="0" name="Object 11"/>
                            <p:cNvPicPr>
                              <a:picLocks noChangeAspect="1"/>
                            </p:cNvPicPr>
                            <p:nvPr/>
                          </p:nvPicPr>
                          <p:blipFill>
                            <a:blip r:embed="rId13"/>
                            <a:stretch>
                              <a:fillRect/>
                            </a:stretch>
                          </p:blipFill>
                          <p:spPr>
                            <a:xfrm>
                              <a:off x="2496" y="2064"/>
                              <a:ext cx="255" cy="336"/>
                            </a:xfrm>
                            <a:prstGeom prst="rect">
                              <a:avLst/>
                            </a:prstGeom>
                            <a:noFill/>
                            <a:ln w="9525">
                              <a:noFill/>
                            </a:ln>
                          </p:spPr>
                        </p:pic>
                      </p:oleObj>
                    </mc:Fallback>
                  </mc:AlternateContent>
                </a:graphicData>
              </a:graphic>
            </p:graphicFrame>
            <p:graphicFrame>
              <p:nvGraphicFramePr>
                <p:cNvPr id="6158" name="Object 12"/>
                <p:cNvGraphicFramePr>
                  <a:graphicFrameLocks noChangeAspect="1"/>
                </p:cNvGraphicFramePr>
                <p:nvPr/>
              </p:nvGraphicFramePr>
              <p:xfrm>
                <a:off x="2064" y="1776"/>
                <a:ext cx="304" cy="286"/>
              </p:xfrm>
              <a:graphic>
                <a:graphicData uri="http://schemas.openxmlformats.org/presentationml/2006/ole">
                  <mc:AlternateContent xmlns:mc="http://schemas.openxmlformats.org/markup-compatibility/2006">
                    <mc:Choice xmlns:v="urn:schemas-microsoft-com:vml" Requires="v">
                      <p:oleObj spid="_x0000_s22536" name="Equation" r:id="rId14" imgW="5486400" imgH="5181600" progId="Equation.3">
                        <p:embed/>
                      </p:oleObj>
                    </mc:Choice>
                    <mc:Fallback>
                      <p:oleObj name="Equation" r:id="rId14" imgW="5486400" imgH="5181600" progId="Equation.3">
                        <p:embed/>
                        <p:pic>
                          <p:nvPicPr>
                            <p:cNvPr id="0" name="Object 12"/>
                            <p:cNvPicPr>
                              <a:picLocks noChangeAspect="1"/>
                            </p:cNvPicPr>
                            <p:nvPr/>
                          </p:nvPicPr>
                          <p:blipFill>
                            <a:blip r:embed="rId15"/>
                            <a:stretch>
                              <a:fillRect/>
                            </a:stretch>
                          </p:blipFill>
                          <p:spPr>
                            <a:xfrm>
                              <a:off x="2064" y="1776"/>
                              <a:ext cx="304" cy="286"/>
                            </a:xfrm>
                            <a:prstGeom prst="rect">
                              <a:avLst/>
                            </a:prstGeom>
                            <a:noFill/>
                            <a:ln w="9525">
                              <a:noFill/>
                            </a:ln>
                          </p:spPr>
                        </p:pic>
                      </p:oleObj>
                    </mc:Fallback>
                  </mc:AlternateContent>
                </a:graphicData>
              </a:graphic>
            </p:graphicFrame>
            <p:graphicFrame>
              <p:nvGraphicFramePr>
                <p:cNvPr id="6159" name="Object 13"/>
                <p:cNvGraphicFramePr>
                  <a:graphicFrameLocks noChangeAspect="1"/>
                </p:cNvGraphicFramePr>
                <p:nvPr/>
              </p:nvGraphicFramePr>
              <p:xfrm>
                <a:off x="2064" y="2400"/>
                <a:ext cx="321" cy="286"/>
              </p:xfrm>
              <a:graphic>
                <a:graphicData uri="http://schemas.openxmlformats.org/presentationml/2006/ole">
                  <mc:AlternateContent xmlns:mc="http://schemas.openxmlformats.org/markup-compatibility/2006">
                    <mc:Choice xmlns:v="urn:schemas-microsoft-com:vml" Requires="v">
                      <p:oleObj spid="_x0000_s22537" name="Equation" r:id="rId16" imgW="5791200" imgH="5181600" progId="Equation.3">
                        <p:embed/>
                      </p:oleObj>
                    </mc:Choice>
                    <mc:Fallback>
                      <p:oleObj name="Equation" r:id="rId16" imgW="5791200" imgH="5181600" progId="Equation.3">
                        <p:embed/>
                        <p:pic>
                          <p:nvPicPr>
                            <p:cNvPr id="0" name="Object 13"/>
                            <p:cNvPicPr>
                              <a:picLocks noChangeAspect="1"/>
                            </p:cNvPicPr>
                            <p:nvPr/>
                          </p:nvPicPr>
                          <p:blipFill>
                            <a:blip r:embed="rId17"/>
                            <a:stretch>
                              <a:fillRect/>
                            </a:stretch>
                          </p:blipFill>
                          <p:spPr>
                            <a:xfrm>
                              <a:off x="2064" y="2400"/>
                              <a:ext cx="321" cy="286"/>
                            </a:xfrm>
                            <a:prstGeom prst="rect">
                              <a:avLst/>
                            </a:prstGeom>
                            <a:noFill/>
                            <a:ln w="9525">
                              <a:noFill/>
                            </a:ln>
                          </p:spPr>
                        </p:pic>
                      </p:oleObj>
                    </mc:Fallback>
                  </mc:AlternateContent>
                </a:graphicData>
              </a:graphic>
            </p:graphicFrame>
            <p:sp>
              <p:nvSpPr>
                <p:cNvPr id="6210" name="Line 19"/>
                <p:cNvSpPr>
                  <a:spLocks noChangeShapeType="1"/>
                </p:cNvSpPr>
                <p:nvPr/>
              </p:nvSpPr>
              <p:spPr bwMode="auto">
                <a:xfrm>
                  <a:off x="2400" y="1968"/>
                  <a:ext cx="2496" cy="0"/>
                </a:xfrm>
                <a:prstGeom prst="line">
                  <a:avLst/>
                </a:prstGeom>
                <a:noFill/>
                <a:ln w="19050">
                  <a:solidFill>
                    <a:srgbClr val="333333"/>
                  </a:solidFill>
                  <a:round/>
                </a:ln>
              </p:spPr>
              <p:txBody>
                <a:bodyPr wrap="none"/>
                <a:lstStyle/>
                <a:p>
                  <a:endParaRPr lang="zh-CN" altLang="en-US"/>
                </a:p>
              </p:txBody>
            </p:sp>
            <p:sp>
              <p:nvSpPr>
                <p:cNvPr id="6211" name="Line 20"/>
                <p:cNvSpPr>
                  <a:spLocks noChangeShapeType="1"/>
                </p:cNvSpPr>
                <p:nvPr/>
              </p:nvSpPr>
              <p:spPr bwMode="auto">
                <a:xfrm>
                  <a:off x="2400" y="2544"/>
                  <a:ext cx="2496" cy="0"/>
                </a:xfrm>
                <a:prstGeom prst="line">
                  <a:avLst/>
                </a:prstGeom>
                <a:noFill/>
                <a:ln w="19050">
                  <a:solidFill>
                    <a:srgbClr val="333333"/>
                  </a:solidFill>
                  <a:round/>
                </a:ln>
              </p:spPr>
              <p:txBody>
                <a:bodyPr wrap="none"/>
                <a:lstStyle/>
                <a:p>
                  <a:endParaRPr lang="zh-CN" altLang="en-US"/>
                </a:p>
              </p:txBody>
            </p:sp>
            <p:graphicFrame>
              <p:nvGraphicFramePr>
                <p:cNvPr id="6160" name="Object 14"/>
                <p:cNvGraphicFramePr>
                  <a:graphicFrameLocks noChangeAspect="1"/>
                </p:cNvGraphicFramePr>
                <p:nvPr/>
              </p:nvGraphicFramePr>
              <p:xfrm>
                <a:off x="4656" y="2094"/>
                <a:ext cx="176" cy="281"/>
              </p:xfrm>
              <a:graphic>
                <a:graphicData uri="http://schemas.openxmlformats.org/presentationml/2006/ole">
                  <mc:AlternateContent xmlns:mc="http://schemas.openxmlformats.org/markup-compatibility/2006">
                    <mc:Choice xmlns:v="urn:schemas-microsoft-com:vml" Requires="v">
                      <p:oleObj spid="_x0000_s22538" name="Equation" r:id="rId18" imgW="4572000" imgH="6096000" progId="Equation.3">
                        <p:embed/>
                      </p:oleObj>
                    </mc:Choice>
                    <mc:Fallback>
                      <p:oleObj name="Equation" r:id="rId18" imgW="4572000" imgH="6096000" progId="Equation.3">
                        <p:embed/>
                        <p:pic>
                          <p:nvPicPr>
                            <p:cNvPr id="0" name="Object 14"/>
                            <p:cNvPicPr>
                              <a:picLocks noChangeAspect="1"/>
                            </p:cNvPicPr>
                            <p:nvPr/>
                          </p:nvPicPr>
                          <p:blipFill>
                            <a:blip r:embed="rId19"/>
                            <a:stretch>
                              <a:fillRect/>
                            </a:stretch>
                          </p:blipFill>
                          <p:spPr>
                            <a:xfrm>
                              <a:off x="4656" y="2094"/>
                              <a:ext cx="176" cy="281"/>
                            </a:xfrm>
                            <a:prstGeom prst="rect">
                              <a:avLst/>
                            </a:prstGeom>
                            <a:noFill/>
                            <a:ln w="9525">
                              <a:noFill/>
                            </a:ln>
                          </p:spPr>
                        </p:pic>
                      </p:oleObj>
                    </mc:Fallback>
                  </mc:AlternateContent>
                </a:graphicData>
              </a:graphic>
            </p:graphicFrame>
            <p:sp>
              <p:nvSpPr>
                <p:cNvPr id="6212" name="Line 22"/>
                <p:cNvSpPr>
                  <a:spLocks noChangeShapeType="1"/>
                </p:cNvSpPr>
                <p:nvPr/>
              </p:nvSpPr>
              <p:spPr bwMode="auto">
                <a:xfrm flipH="1" flipV="1">
                  <a:off x="4656" y="1968"/>
                  <a:ext cx="0" cy="576"/>
                </a:xfrm>
                <a:prstGeom prst="line">
                  <a:avLst/>
                </a:prstGeom>
                <a:noFill/>
                <a:ln w="19050">
                  <a:solidFill>
                    <a:srgbClr val="FF33CC"/>
                  </a:solidFill>
                  <a:round/>
                  <a:headEnd type="triangle" w="sm" len="lg"/>
                  <a:tailEnd type="triangle" w="sm" len="lg"/>
                </a:ln>
              </p:spPr>
              <p:txBody>
                <a:bodyPr wrap="none"/>
                <a:lstStyle/>
                <a:p>
                  <a:endParaRPr lang="zh-CN" altLang="en-US"/>
                </a:p>
              </p:txBody>
            </p:sp>
          </p:grpSp>
          <p:sp>
            <p:nvSpPr>
              <p:cNvPr id="6165" name="Text Box 23"/>
              <p:cNvSpPr txBox="1">
                <a:spLocks noChangeArrowheads="1"/>
              </p:cNvSpPr>
              <p:nvPr/>
            </p:nvSpPr>
            <p:spPr bwMode="auto">
              <a:xfrm>
                <a:off x="4120" y="800"/>
                <a:ext cx="440" cy="320"/>
              </a:xfrm>
              <a:prstGeom prst="rect">
                <a:avLst/>
              </a:prstGeom>
              <a:noFill/>
              <a:ln w="9525">
                <a:noFill/>
                <a:miter lim="800000"/>
              </a:ln>
            </p:spPr>
            <p:txBody>
              <a:bodyPr anchor="ctr">
                <a:spAutoFit/>
              </a:bodyPr>
              <a:lstStyle/>
              <a:p>
                <a:pPr fontAlgn="t">
                  <a:spcBef>
                    <a:spcPct val="50000"/>
                  </a:spcBef>
                </a:pPr>
                <a:r>
                  <a:rPr lang="en-US" altLang="zh-CN" sz="2400" b="1">
                    <a:solidFill>
                      <a:schemeClr val="tx2"/>
                    </a:solidFill>
                    <a:latin typeface="Times New Roman" panose="02020503050405090304" pitchFamily="18" charset="0"/>
                  </a:rPr>
                  <a:t>L</a:t>
                </a:r>
                <a:endParaRPr lang="en-US" altLang="zh-CN" sz="2400" b="1">
                  <a:solidFill>
                    <a:schemeClr val="tx2"/>
                  </a:solidFill>
                  <a:latin typeface="Times New Roman" panose="02020503050405090304" pitchFamily="18" charset="0"/>
                </a:endParaRPr>
              </a:p>
            </p:txBody>
          </p:sp>
          <p:grpSp>
            <p:nvGrpSpPr>
              <p:cNvPr id="5" name="Group 24"/>
              <p:cNvGrpSpPr/>
              <p:nvPr/>
            </p:nvGrpSpPr>
            <p:grpSpPr bwMode="auto">
              <a:xfrm>
                <a:off x="3072" y="1440"/>
                <a:ext cx="240" cy="1008"/>
                <a:chOff x="2976" y="1440"/>
                <a:chExt cx="240" cy="1008"/>
              </a:xfrm>
            </p:grpSpPr>
            <p:sp>
              <p:nvSpPr>
                <p:cNvPr id="6203" name="Line 25"/>
                <p:cNvSpPr>
                  <a:spLocks noChangeShapeType="1"/>
                </p:cNvSpPr>
                <p:nvPr/>
              </p:nvSpPr>
              <p:spPr bwMode="auto">
                <a:xfrm flipV="1">
                  <a:off x="3216" y="1440"/>
                  <a:ext cx="0" cy="1008"/>
                </a:xfrm>
                <a:prstGeom prst="line">
                  <a:avLst/>
                </a:prstGeom>
                <a:noFill/>
                <a:ln w="19050">
                  <a:solidFill>
                    <a:srgbClr val="000000"/>
                  </a:solidFill>
                  <a:prstDash val="dash"/>
                  <a:round/>
                  <a:headEnd type="none" w="sm" len="lg"/>
                  <a:tailEnd type="none" w="sm" len="lg"/>
                </a:ln>
              </p:spPr>
              <p:txBody>
                <a:bodyPr wrap="none" anchor="ctr"/>
                <a:lstStyle/>
                <a:p>
                  <a:endParaRPr lang="zh-CN" altLang="en-US"/>
                </a:p>
              </p:txBody>
            </p:sp>
            <p:grpSp>
              <p:nvGrpSpPr>
                <p:cNvPr id="6" name="Group 26"/>
                <p:cNvGrpSpPr/>
                <p:nvPr/>
              </p:nvGrpSpPr>
              <p:grpSpPr bwMode="auto">
                <a:xfrm>
                  <a:off x="2976" y="1440"/>
                  <a:ext cx="240" cy="336"/>
                  <a:chOff x="2976" y="1440"/>
                  <a:chExt cx="240" cy="336"/>
                </a:xfrm>
              </p:grpSpPr>
              <p:sp>
                <p:nvSpPr>
                  <p:cNvPr id="6205" name="Arc 27"/>
                  <p:cNvSpPr/>
                  <p:nvPr/>
                </p:nvSpPr>
                <p:spPr bwMode="auto">
                  <a:xfrm flipH="1">
                    <a:off x="3024" y="1680"/>
                    <a:ext cx="192" cy="96"/>
                  </a:xfrm>
                  <a:custGeom>
                    <a:avLst/>
                    <a:gdLst>
                      <a:gd name="T0" fmla="*/ 0 w 21600"/>
                      <a:gd name="T1" fmla="*/ 0 h 21600"/>
                      <a:gd name="T2" fmla="*/ 192 w 21600"/>
                      <a:gd name="T3" fmla="*/ 96 h 21600"/>
                      <a:gd name="T4" fmla="*/ 0 w 21600"/>
                      <a:gd name="T5" fmla="*/ 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9900"/>
                    </a:solidFill>
                    <a:round/>
                    <a:headEnd type="none" w="sm" len="lg"/>
                    <a:tailEnd type="none" w="sm" len="lg"/>
                  </a:ln>
                </p:spPr>
                <p:txBody>
                  <a:bodyPr wrap="none" anchor="ctr"/>
                  <a:lstStyle/>
                  <a:p>
                    <a:endParaRPr lang="zh-CN" altLang="en-US"/>
                  </a:p>
                </p:txBody>
              </p:sp>
              <p:graphicFrame>
                <p:nvGraphicFramePr>
                  <p:cNvPr id="6154" name="Object 8"/>
                  <p:cNvGraphicFramePr>
                    <a:graphicFrameLocks noChangeAspect="1"/>
                  </p:cNvGraphicFramePr>
                  <p:nvPr/>
                </p:nvGraphicFramePr>
                <p:xfrm>
                  <a:off x="2976" y="1440"/>
                  <a:ext cx="119" cy="243"/>
                </p:xfrm>
                <a:graphic>
                  <a:graphicData uri="http://schemas.openxmlformats.org/presentationml/2006/ole">
                    <mc:AlternateContent xmlns:mc="http://schemas.openxmlformats.org/markup-compatibility/2006">
                      <mc:Choice xmlns:v="urn:schemas-microsoft-com:vml" Requires="v">
                        <p:oleObj spid="_x0000_s22539" name="公式" r:id="rId20" imgW="2743200" imgH="5486400" progId="Equation.3">
                          <p:embed/>
                        </p:oleObj>
                      </mc:Choice>
                      <mc:Fallback>
                        <p:oleObj name="公式" r:id="rId20" imgW="2743200" imgH="5486400" progId="Equation.3">
                          <p:embed/>
                          <p:pic>
                            <p:nvPicPr>
                              <p:cNvPr id="0" name="Object 8"/>
                              <p:cNvPicPr>
                                <a:picLocks noChangeAspect="1"/>
                              </p:cNvPicPr>
                              <p:nvPr/>
                            </p:nvPicPr>
                            <p:blipFill>
                              <a:blip r:embed="rId21"/>
                              <a:stretch>
                                <a:fillRect/>
                              </a:stretch>
                            </p:blipFill>
                            <p:spPr>
                              <a:xfrm>
                                <a:off x="2976" y="1440"/>
                                <a:ext cx="119" cy="243"/>
                              </a:xfrm>
                              <a:prstGeom prst="rect">
                                <a:avLst/>
                              </a:prstGeom>
                              <a:noFill/>
                              <a:ln w="9525">
                                <a:noFill/>
                              </a:ln>
                            </p:spPr>
                          </p:pic>
                        </p:oleObj>
                      </mc:Fallback>
                    </mc:AlternateContent>
                  </a:graphicData>
                </a:graphic>
              </p:graphicFrame>
            </p:grpSp>
          </p:grpSp>
          <p:grpSp>
            <p:nvGrpSpPr>
              <p:cNvPr id="7" name="Group 29"/>
              <p:cNvGrpSpPr/>
              <p:nvPr/>
            </p:nvGrpSpPr>
            <p:grpSpPr bwMode="auto">
              <a:xfrm>
                <a:off x="3446" y="1426"/>
                <a:ext cx="490" cy="542"/>
                <a:chOff x="3350" y="1426"/>
                <a:chExt cx="490" cy="542"/>
              </a:xfrm>
            </p:grpSpPr>
            <p:sp>
              <p:nvSpPr>
                <p:cNvPr id="6201" name="Line 30"/>
                <p:cNvSpPr>
                  <a:spLocks noChangeShapeType="1"/>
                </p:cNvSpPr>
                <p:nvPr/>
              </p:nvSpPr>
              <p:spPr bwMode="auto">
                <a:xfrm flipH="1" flipV="1">
                  <a:off x="3552" y="1680"/>
                  <a:ext cx="240" cy="288"/>
                </a:xfrm>
                <a:prstGeom prst="line">
                  <a:avLst/>
                </a:prstGeom>
                <a:noFill/>
                <a:ln w="28575">
                  <a:solidFill>
                    <a:srgbClr val="CC0099"/>
                  </a:solidFill>
                  <a:prstDash val="dash"/>
                  <a:round/>
                  <a:headEnd type="none" w="sm" len="lg"/>
                  <a:tailEnd type="none" w="sm" len="lg"/>
                </a:ln>
              </p:spPr>
              <p:txBody>
                <a:bodyPr wrap="none" anchor="ctr"/>
                <a:lstStyle/>
                <a:p>
                  <a:endParaRPr lang="zh-CN" altLang="en-US"/>
                </a:p>
              </p:txBody>
            </p:sp>
            <p:sp>
              <p:nvSpPr>
                <p:cNvPr id="6202" name="Text Box 31"/>
                <p:cNvSpPr txBox="1">
                  <a:spLocks noChangeArrowheads="1"/>
                </p:cNvSpPr>
                <p:nvPr/>
              </p:nvSpPr>
              <p:spPr bwMode="auto">
                <a:xfrm>
                  <a:off x="3350" y="1426"/>
                  <a:ext cx="490" cy="320"/>
                </a:xfrm>
                <a:prstGeom prst="rect">
                  <a:avLst/>
                </a:prstGeom>
                <a:noFill/>
                <a:ln w="9525">
                  <a:noFill/>
                  <a:miter lim="800000"/>
                </a:ln>
              </p:spPr>
              <p:txBody>
                <a:bodyPr anchor="ctr">
                  <a:spAutoFit/>
                </a:bodyPr>
                <a:lstStyle/>
                <a:p>
                  <a:pPr fontAlgn="t">
                    <a:spcBef>
                      <a:spcPct val="50000"/>
                    </a:spcBef>
                  </a:pPr>
                  <a:r>
                    <a:rPr lang="en-US" altLang="zh-CN" sz="2400" b="1" i="1">
                      <a:solidFill>
                        <a:schemeClr val="tx2"/>
                      </a:solidFill>
                      <a:latin typeface="Times New Roman" panose="02020503050405090304" pitchFamily="18" charset="0"/>
                    </a:rPr>
                    <a:t>D</a:t>
                  </a:r>
                  <a:endParaRPr lang="en-US" altLang="zh-CN" sz="2400" b="1" i="1">
                    <a:solidFill>
                      <a:schemeClr val="tx2"/>
                    </a:solidFill>
                    <a:latin typeface="Times New Roman" panose="02020503050405090304" pitchFamily="18" charset="0"/>
                  </a:endParaRPr>
                </a:p>
              </p:txBody>
            </p:sp>
          </p:grpSp>
          <p:grpSp>
            <p:nvGrpSpPr>
              <p:cNvPr id="8" name="Group 32"/>
              <p:cNvGrpSpPr/>
              <p:nvPr/>
            </p:nvGrpSpPr>
            <p:grpSpPr bwMode="auto">
              <a:xfrm>
                <a:off x="3600" y="864"/>
                <a:ext cx="1344" cy="2129"/>
                <a:chOff x="3504" y="864"/>
                <a:chExt cx="1344" cy="2129"/>
              </a:xfrm>
            </p:grpSpPr>
            <p:sp>
              <p:nvSpPr>
                <p:cNvPr id="6193" name="Line 33"/>
                <p:cNvSpPr>
                  <a:spLocks noChangeShapeType="1"/>
                </p:cNvSpPr>
                <p:nvPr/>
              </p:nvSpPr>
              <p:spPr bwMode="auto">
                <a:xfrm flipV="1">
                  <a:off x="4320" y="1296"/>
                  <a:ext cx="288" cy="240"/>
                </a:xfrm>
                <a:prstGeom prst="line">
                  <a:avLst/>
                </a:prstGeom>
                <a:noFill/>
                <a:ln w="28575">
                  <a:solidFill>
                    <a:srgbClr val="0000FF"/>
                  </a:solidFill>
                  <a:round/>
                  <a:headEnd type="none" w="sm" len="lg"/>
                  <a:tailEnd type="none" w="sm" len="lg"/>
                </a:ln>
              </p:spPr>
              <p:txBody>
                <a:bodyPr wrap="none" anchor="ctr"/>
                <a:lstStyle/>
                <a:p>
                  <a:endParaRPr lang="zh-CN" altLang="en-US"/>
                </a:p>
              </p:txBody>
            </p:sp>
            <p:sp>
              <p:nvSpPr>
                <p:cNvPr id="6194" name="Line 34"/>
                <p:cNvSpPr>
                  <a:spLocks noChangeShapeType="1"/>
                </p:cNvSpPr>
                <p:nvPr/>
              </p:nvSpPr>
              <p:spPr bwMode="auto">
                <a:xfrm flipV="1">
                  <a:off x="3504" y="1968"/>
                  <a:ext cx="288" cy="576"/>
                </a:xfrm>
                <a:prstGeom prst="line">
                  <a:avLst/>
                </a:prstGeom>
                <a:noFill/>
                <a:ln w="28575">
                  <a:solidFill>
                    <a:srgbClr val="0000FF"/>
                  </a:solidFill>
                  <a:round/>
                  <a:headEnd type="none" w="sm" len="lg"/>
                  <a:tailEnd type="triangle" w="sm" len="lg"/>
                </a:ln>
              </p:spPr>
              <p:txBody>
                <a:bodyPr wrap="none" anchor="ctr"/>
                <a:lstStyle/>
                <a:p>
                  <a:endParaRPr lang="zh-CN" altLang="en-US"/>
                </a:p>
              </p:txBody>
            </p:sp>
            <p:sp>
              <p:nvSpPr>
                <p:cNvPr id="6195" name="Line 35"/>
                <p:cNvSpPr>
                  <a:spLocks noChangeShapeType="1"/>
                </p:cNvSpPr>
                <p:nvPr/>
              </p:nvSpPr>
              <p:spPr bwMode="auto">
                <a:xfrm flipV="1">
                  <a:off x="3792" y="1440"/>
                  <a:ext cx="624" cy="528"/>
                </a:xfrm>
                <a:prstGeom prst="line">
                  <a:avLst/>
                </a:prstGeom>
                <a:noFill/>
                <a:ln w="28575">
                  <a:solidFill>
                    <a:srgbClr val="0000FF"/>
                  </a:solidFill>
                  <a:round/>
                  <a:headEnd type="none" w="sm" len="lg"/>
                  <a:tailEnd type="triangle" w="sm" len="lg"/>
                </a:ln>
              </p:spPr>
              <p:txBody>
                <a:bodyPr wrap="none" anchor="ctr"/>
                <a:lstStyle/>
                <a:p>
                  <a:endParaRPr lang="zh-CN" altLang="en-US"/>
                </a:p>
              </p:txBody>
            </p:sp>
            <p:sp>
              <p:nvSpPr>
                <p:cNvPr id="6196" name="Line 36"/>
                <p:cNvSpPr>
                  <a:spLocks noChangeShapeType="1"/>
                </p:cNvSpPr>
                <p:nvPr/>
              </p:nvSpPr>
              <p:spPr bwMode="auto">
                <a:xfrm>
                  <a:off x="3504" y="2544"/>
                  <a:ext cx="336" cy="384"/>
                </a:xfrm>
                <a:prstGeom prst="line">
                  <a:avLst/>
                </a:prstGeom>
                <a:noFill/>
                <a:ln w="28575">
                  <a:solidFill>
                    <a:srgbClr val="0000FF"/>
                  </a:solidFill>
                  <a:round/>
                  <a:headEnd type="none" w="sm" len="lg"/>
                  <a:tailEnd type="triangle" w="sm" len="lg"/>
                </a:ln>
              </p:spPr>
              <p:txBody>
                <a:bodyPr wrap="none" anchor="ctr"/>
                <a:lstStyle/>
                <a:p>
                  <a:endParaRPr lang="zh-CN" altLang="en-US"/>
                </a:p>
              </p:txBody>
            </p:sp>
            <p:sp>
              <p:nvSpPr>
                <p:cNvPr id="6197" name="Line 37"/>
                <p:cNvSpPr>
                  <a:spLocks noChangeShapeType="1"/>
                </p:cNvSpPr>
                <p:nvPr/>
              </p:nvSpPr>
              <p:spPr bwMode="auto">
                <a:xfrm flipV="1">
                  <a:off x="4560" y="864"/>
                  <a:ext cx="288" cy="480"/>
                </a:xfrm>
                <a:prstGeom prst="line">
                  <a:avLst/>
                </a:prstGeom>
                <a:noFill/>
                <a:ln w="28575">
                  <a:solidFill>
                    <a:srgbClr val="0000FF"/>
                  </a:solidFill>
                  <a:round/>
                  <a:headEnd type="none" w="sm" len="lg"/>
                  <a:tailEnd type="none" w="sm" len="lg"/>
                </a:ln>
              </p:spPr>
              <p:txBody>
                <a:bodyPr wrap="none" anchor="ctr"/>
                <a:lstStyle/>
                <a:p>
                  <a:endParaRPr lang="zh-CN" altLang="en-US"/>
                </a:p>
              </p:txBody>
            </p:sp>
            <p:sp>
              <p:nvSpPr>
                <p:cNvPr id="6198" name="Text Box 38"/>
                <p:cNvSpPr txBox="1">
                  <a:spLocks noChangeArrowheads="1"/>
                </p:cNvSpPr>
                <p:nvPr/>
              </p:nvSpPr>
              <p:spPr bwMode="auto">
                <a:xfrm>
                  <a:off x="3794" y="1855"/>
                  <a:ext cx="578" cy="321"/>
                </a:xfrm>
                <a:prstGeom prst="rect">
                  <a:avLst/>
                </a:prstGeom>
                <a:noFill/>
                <a:ln w="9525">
                  <a:noFill/>
                  <a:miter lim="800000"/>
                </a:ln>
              </p:spPr>
              <p:txBody>
                <a:bodyPr anchor="ctr">
                  <a:spAutoFit/>
                </a:bodyPr>
                <a:lstStyle/>
                <a:p>
                  <a:pPr fontAlgn="t">
                    <a:spcBef>
                      <a:spcPct val="50000"/>
                    </a:spcBef>
                  </a:pPr>
                  <a:r>
                    <a:rPr lang="en-US" altLang="zh-CN" sz="2400" b="1" i="1">
                      <a:solidFill>
                        <a:schemeClr val="tx2"/>
                      </a:solidFill>
                      <a:latin typeface="Times New Roman" panose="02020503050405090304" pitchFamily="18" charset="0"/>
                    </a:rPr>
                    <a:t>C</a:t>
                  </a:r>
                  <a:endParaRPr lang="en-US" altLang="zh-CN" sz="2400" b="1" i="1">
                    <a:solidFill>
                      <a:schemeClr val="tx2"/>
                    </a:solidFill>
                    <a:latin typeface="Times New Roman" panose="02020503050405090304" pitchFamily="18" charset="0"/>
                  </a:endParaRPr>
                </a:p>
              </p:txBody>
            </p:sp>
            <p:sp>
              <p:nvSpPr>
                <p:cNvPr id="6199" name="Text Box 39"/>
                <p:cNvSpPr txBox="1">
                  <a:spLocks noChangeArrowheads="1"/>
                </p:cNvSpPr>
                <p:nvPr/>
              </p:nvSpPr>
              <p:spPr bwMode="auto">
                <a:xfrm>
                  <a:off x="4060" y="1329"/>
                  <a:ext cx="404" cy="321"/>
                </a:xfrm>
                <a:prstGeom prst="rect">
                  <a:avLst/>
                </a:prstGeom>
                <a:noFill/>
                <a:ln w="9525">
                  <a:noFill/>
                  <a:miter lim="800000"/>
                </a:ln>
              </p:spPr>
              <p:txBody>
                <a:bodyPr anchor="ctr">
                  <a:spAutoFit/>
                </a:bodyPr>
                <a:lstStyle/>
                <a:p>
                  <a:pPr fontAlgn="t">
                    <a:spcBef>
                      <a:spcPct val="50000"/>
                    </a:spcBef>
                  </a:pPr>
                  <a:r>
                    <a:rPr lang="en-US" altLang="zh-CN" sz="2400" b="1">
                      <a:solidFill>
                        <a:srgbClr val="FF0000"/>
                      </a:solidFill>
                      <a:latin typeface="Times New Roman" panose="02020503050405090304" pitchFamily="18" charset="0"/>
                    </a:rPr>
                    <a:t>3</a:t>
                  </a:r>
                  <a:endParaRPr lang="en-US" altLang="zh-CN" sz="2400" b="1">
                    <a:solidFill>
                      <a:srgbClr val="FF0000"/>
                    </a:solidFill>
                    <a:latin typeface="Times New Roman" panose="02020503050405090304" pitchFamily="18" charset="0"/>
                  </a:endParaRPr>
                </a:p>
              </p:txBody>
            </p:sp>
            <p:sp>
              <p:nvSpPr>
                <p:cNvPr id="6200" name="Text Box 40"/>
                <p:cNvSpPr txBox="1">
                  <a:spLocks noChangeArrowheads="1"/>
                </p:cNvSpPr>
                <p:nvPr/>
              </p:nvSpPr>
              <p:spPr bwMode="auto">
                <a:xfrm>
                  <a:off x="3505" y="2673"/>
                  <a:ext cx="575" cy="320"/>
                </a:xfrm>
                <a:prstGeom prst="rect">
                  <a:avLst/>
                </a:prstGeom>
                <a:noFill/>
                <a:ln w="9525">
                  <a:noFill/>
                  <a:miter lim="800000"/>
                </a:ln>
              </p:spPr>
              <p:txBody>
                <a:bodyPr anchor="ctr">
                  <a:spAutoFit/>
                </a:bodyPr>
                <a:lstStyle/>
                <a:p>
                  <a:pPr fontAlgn="t">
                    <a:spcBef>
                      <a:spcPct val="50000"/>
                    </a:spcBef>
                  </a:pPr>
                  <a:r>
                    <a:rPr lang="en-US" altLang="zh-CN" sz="2400" b="1">
                      <a:solidFill>
                        <a:srgbClr val="0000FF"/>
                      </a:solidFill>
                      <a:latin typeface="Times New Roman" panose="02020503050405090304" pitchFamily="18" charset="0"/>
                    </a:rPr>
                    <a:t>4</a:t>
                  </a:r>
                  <a:endParaRPr lang="en-US" altLang="zh-CN" sz="2400" b="1">
                    <a:solidFill>
                      <a:srgbClr val="0000FF"/>
                    </a:solidFill>
                    <a:latin typeface="Times New Roman" panose="02020503050405090304" pitchFamily="18" charset="0"/>
                  </a:endParaRPr>
                </a:p>
              </p:txBody>
            </p:sp>
          </p:grpSp>
          <p:grpSp>
            <p:nvGrpSpPr>
              <p:cNvPr id="9" name="Group 41"/>
              <p:cNvGrpSpPr/>
              <p:nvPr/>
            </p:nvGrpSpPr>
            <p:grpSpPr bwMode="auto">
              <a:xfrm>
                <a:off x="3888" y="1968"/>
                <a:ext cx="1306" cy="1025"/>
                <a:chOff x="3792" y="1968"/>
                <a:chExt cx="1306" cy="1025"/>
              </a:xfrm>
            </p:grpSpPr>
            <p:sp>
              <p:nvSpPr>
                <p:cNvPr id="6188" name="Line 42"/>
                <p:cNvSpPr>
                  <a:spLocks noChangeShapeType="1"/>
                </p:cNvSpPr>
                <p:nvPr/>
              </p:nvSpPr>
              <p:spPr bwMode="auto">
                <a:xfrm>
                  <a:off x="3792" y="1968"/>
                  <a:ext cx="288" cy="576"/>
                </a:xfrm>
                <a:prstGeom prst="line">
                  <a:avLst/>
                </a:prstGeom>
                <a:noFill/>
                <a:ln w="28575">
                  <a:solidFill>
                    <a:srgbClr val="0000FF"/>
                  </a:solidFill>
                  <a:round/>
                  <a:headEnd type="none" w="sm" len="lg"/>
                  <a:tailEnd type="triangle" w="sm" len="lg"/>
                </a:ln>
              </p:spPr>
              <p:txBody>
                <a:bodyPr wrap="none" anchor="ctr"/>
                <a:lstStyle/>
                <a:p>
                  <a:endParaRPr lang="zh-CN" altLang="en-US"/>
                </a:p>
              </p:txBody>
            </p:sp>
            <p:sp>
              <p:nvSpPr>
                <p:cNvPr id="6189" name="Line 43"/>
                <p:cNvSpPr>
                  <a:spLocks noChangeShapeType="1"/>
                </p:cNvSpPr>
                <p:nvPr/>
              </p:nvSpPr>
              <p:spPr bwMode="auto">
                <a:xfrm flipV="1">
                  <a:off x="4080" y="2112"/>
                  <a:ext cx="192" cy="432"/>
                </a:xfrm>
                <a:prstGeom prst="line">
                  <a:avLst/>
                </a:prstGeom>
                <a:noFill/>
                <a:ln w="28575">
                  <a:solidFill>
                    <a:srgbClr val="0000FF"/>
                  </a:solidFill>
                  <a:round/>
                  <a:headEnd type="none" w="sm" len="lg"/>
                  <a:tailEnd type="triangle" w="sm" len="lg"/>
                </a:ln>
              </p:spPr>
              <p:txBody>
                <a:bodyPr wrap="none" anchor="ctr"/>
                <a:lstStyle/>
                <a:p>
                  <a:endParaRPr lang="zh-CN" altLang="en-US"/>
                </a:p>
              </p:txBody>
            </p:sp>
            <p:sp>
              <p:nvSpPr>
                <p:cNvPr id="6190" name="Line 44"/>
                <p:cNvSpPr>
                  <a:spLocks noChangeShapeType="1"/>
                </p:cNvSpPr>
                <p:nvPr/>
              </p:nvSpPr>
              <p:spPr bwMode="auto">
                <a:xfrm>
                  <a:off x="4080" y="2544"/>
                  <a:ext cx="336" cy="384"/>
                </a:xfrm>
                <a:prstGeom prst="line">
                  <a:avLst/>
                </a:prstGeom>
                <a:noFill/>
                <a:ln w="28575">
                  <a:solidFill>
                    <a:srgbClr val="0000FF"/>
                  </a:solidFill>
                  <a:round/>
                  <a:headEnd type="none" w="sm" len="lg"/>
                  <a:tailEnd type="triangle" w="sm" len="lg"/>
                </a:ln>
              </p:spPr>
              <p:txBody>
                <a:bodyPr wrap="none" anchor="ctr"/>
                <a:lstStyle/>
                <a:p>
                  <a:endParaRPr lang="zh-CN" altLang="en-US"/>
                </a:p>
              </p:txBody>
            </p:sp>
            <p:sp>
              <p:nvSpPr>
                <p:cNvPr id="6191" name="Text Box 45"/>
                <p:cNvSpPr txBox="1">
                  <a:spLocks noChangeArrowheads="1"/>
                </p:cNvSpPr>
                <p:nvPr/>
              </p:nvSpPr>
              <p:spPr bwMode="auto">
                <a:xfrm>
                  <a:off x="4176" y="2482"/>
                  <a:ext cx="922" cy="320"/>
                </a:xfrm>
                <a:prstGeom prst="rect">
                  <a:avLst/>
                </a:prstGeom>
                <a:noFill/>
                <a:ln w="9525">
                  <a:noFill/>
                  <a:miter lim="800000"/>
                </a:ln>
              </p:spPr>
              <p:txBody>
                <a:bodyPr anchor="ctr">
                  <a:spAutoFit/>
                </a:bodyPr>
                <a:lstStyle/>
                <a:p>
                  <a:pPr fontAlgn="t">
                    <a:spcBef>
                      <a:spcPct val="50000"/>
                    </a:spcBef>
                  </a:pPr>
                  <a:r>
                    <a:rPr lang="en-US" altLang="zh-CN" sz="2400" b="1" i="1">
                      <a:solidFill>
                        <a:schemeClr val="tx2"/>
                      </a:solidFill>
                      <a:latin typeface="Times New Roman" panose="02020503050405090304" pitchFamily="18" charset="0"/>
                    </a:rPr>
                    <a:t>E</a:t>
                  </a:r>
                  <a:endParaRPr lang="en-US" altLang="zh-CN" sz="2400" b="1" i="1">
                    <a:solidFill>
                      <a:schemeClr val="tx2"/>
                    </a:solidFill>
                    <a:latin typeface="Times New Roman" panose="02020503050405090304" pitchFamily="18" charset="0"/>
                  </a:endParaRPr>
                </a:p>
              </p:txBody>
            </p:sp>
            <p:sp>
              <p:nvSpPr>
                <p:cNvPr id="6192" name="Text Box 46"/>
                <p:cNvSpPr txBox="1">
                  <a:spLocks noChangeArrowheads="1"/>
                </p:cNvSpPr>
                <p:nvPr/>
              </p:nvSpPr>
              <p:spPr bwMode="auto">
                <a:xfrm>
                  <a:off x="4079" y="2673"/>
                  <a:ext cx="672" cy="320"/>
                </a:xfrm>
                <a:prstGeom prst="rect">
                  <a:avLst/>
                </a:prstGeom>
                <a:noFill/>
                <a:ln w="9525">
                  <a:noFill/>
                  <a:miter lim="800000"/>
                </a:ln>
              </p:spPr>
              <p:txBody>
                <a:bodyPr anchor="ctr">
                  <a:spAutoFit/>
                </a:bodyPr>
                <a:lstStyle/>
                <a:p>
                  <a:pPr fontAlgn="t">
                    <a:spcBef>
                      <a:spcPct val="50000"/>
                    </a:spcBef>
                  </a:pPr>
                  <a:r>
                    <a:rPr lang="en-US" altLang="zh-CN" sz="2400" b="1">
                      <a:solidFill>
                        <a:srgbClr val="0000FF"/>
                      </a:solidFill>
                      <a:latin typeface="Times New Roman" panose="02020503050405090304" pitchFamily="18" charset="0"/>
                    </a:rPr>
                    <a:t>5</a:t>
                  </a:r>
                  <a:endParaRPr lang="en-US" altLang="zh-CN" sz="2400" b="1">
                    <a:solidFill>
                      <a:srgbClr val="0000FF"/>
                    </a:solidFill>
                    <a:latin typeface="Times New Roman" panose="02020503050405090304" pitchFamily="18" charset="0"/>
                  </a:endParaRPr>
                </a:p>
              </p:txBody>
            </p:sp>
          </p:grpSp>
          <p:grpSp>
            <p:nvGrpSpPr>
              <p:cNvPr id="10" name="Group 47"/>
              <p:cNvGrpSpPr/>
              <p:nvPr/>
            </p:nvGrpSpPr>
            <p:grpSpPr bwMode="auto">
              <a:xfrm>
                <a:off x="2592" y="1138"/>
                <a:ext cx="1009" cy="1039"/>
                <a:chOff x="2496" y="1138"/>
                <a:chExt cx="1009" cy="1039"/>
              </a:xfrm>
            </p:grpSpPr>
            <p:sp>
              <p:nvSpPr>
                <p:cNvPr id="6184" name="Line 48"/>
                <p:cNvSpPr>
                  <a:spLocks noChangeShapeType="1"/>
                </p:cNvSpPr>
                <p:nvPr/>
              </p:nvSpPr>
              <p:spPr bwMode="auto">
                <a:xfrm rot="396450" flipH="1" flipV="1">
                  <a:off x="2641" y="1440"/>
                  <a:ext cx="144" cy="96"/>
                </a:xfrm>
                <a:prstGeom prst="line">
                  <a:avLst/>
                </a:prstGeom>
                <a:noFill/>
                <a:ln w="38100">
                  <a:solidFill>
                    <a:srgbClr val="FF0000"/>
                  </a:solidFill>
                  <a:round/>
                  <a:headEnd type="triangle" w="sm" len="lg"/>
                  <a:tailEnd type="none" w="sm" len="lg"/>
                </a:ln>
              </p:spPr>
              <p:txBody>
                <a:bodyPr wrap="none" anchor="ctr"/>
                <a:lstStyle/>
                <a:p>
                  <a:endParaRPr lang="zh-CN" altLang="en-US"/>
                </a:p>
              </p:txBody>
            </p:sp>
            <p:sp>
              <p:nvSpPr>
                <p:cNvPr id="6185" name="Text Box 49"/>
                <p:cNvSpPr txBox="1">
                  <a:spLocks noChangeArrowheads="1"/>
                </p:cNvSpPr>
                <p:nvPr/>
              </p:nvSpPr>
              <p:spPr bwMode="auto">
                <a:xfrm>
                  <a:off x="2972" y="1857"/>
                  <a:ext cx="533" cy="320"/>
                </a:xfrm>
                <a:prstGeom prst="rect">
                  <a:avLst/>
                </a:prstGeom>
                <a:noFill/>
                <a:ln w="9525">
                  <a:noFill/>
                  <a:miter lim="800000"/>
                </a:ln>
              </p:spPr>
              <p:txBody>
                <a:bodyPr anchor="ctr">
                  <a:spAutoFit/>
                </a:bodyPr>
                <a:lstStyle/>
                <a:p>
                  <a:pPr fontAlgn="t">
                    <a:spcBef>
                      <a:spcPct val="50000"/>
                    </a:spcBef>
                  </a:pPr>
                  <a:r>
                    <a:rPr lang="en-US" altLang="zh-CN" sz="2400" b="1" i="1">
                      <a:solidFill>
                        <a:schemeClr val="tx2"/>
                      </a:solidFill>
                      <a:latin typeface="Times New Roman" panose="02020503050405090304" pitchFamily="18" charset="0"/>
                    </a:rPr>
                    <a:t>A</a:t>
                  </a:r>
                  <a:endParaRPr lang="en-US" altLang="zh-CN" sz="2400" b="1" i="1">
                    <a:solidFill>
                      <a:schemeClr val="tx2"/>
                    </a:solidFill>
                    <a:latin typeface="Times New Roman" panose="02020503050405090304" pitchFamily="18" charset="0"/>
                  </a:endParaRPr>
                </a:p>
              </p:txBody>
            </p:sp>
            <p:sp>
              <p:nvSpPr>
                <p:cNvPr id="6186" name="Line 50"/>
                <p:cNvSpPr>
                  <a:spLocks noChangeShapeType="1"/>
                </p:cNvSpPr>
                <p:nvPr/>
              </p:nvSpPr>
              <p:spPr bwMode="auto">
                <a:xfrm>
                  <a:off x="2496" y="1296"/>
                  <a:ext cx="720" cy="672"/>
                </a:xfrm>
                <a:prstGeom prst="line">
                  <a:avLst/>
                </a:prstGeom>
                <a:noFill/>
                <a:ln w="38100">
                  <a:solidFill>
                    <a:srgbClr val="FF0000"/>
                  </a:solidFill>
                  <a:round/>
                  <a:headEnd type="none" w="sm" len="lg"/>
                  <a:tailEnd type="none" w="sm" len="lg"/>
                </a:ln>
              </p:spPr>
              <p:txBody>
                <a:bodyPr wrap="none" anchor="ctr"/>
                <a:lstStyle/>
                <a:p>
                  <a:endParaRPr lang="zh-CN" altLang="en-US"/>
                </a:p>
              </p:txBody>
            </p:sp>
            <p:sp>
              <p:nvSpPr>
                <p:cNvPr id="6187" name="Text Box 51"/>
                <p:cNvSpPr txBox="1">
                  <a:spLocks noChangeArrowheads="1"/>
                </p:cNvSpPr>
                <p:nvPr/>
              </p:nvSpPr>
              <p:spPr bwMode="auto">
                <a:xfrm>
                  <a:off x="2591" y="1138"/>
                  <a:ext cx="433" cy="320"/>
                </a:xfrm>
                <a:prstGeom prst="rect">
                  <a:avLst/>
                </a:prstGeom>
                <a:noFill/>
                <a:ln w="9525">
                  <a:noFill/>
                  <a:miter lim="800000"/>
                </a:ln>
              </p:spPr>
              <p:txBody>
                <a:bodyPr anchor="ctr">
                  <a:spAutoFit/>
                </a:bodyPr>
                <a:lstStyle/>
                <a:p>
                  <a:pPr fontAlgn="t">
                    <a:spcBef>
                      <a:spcPct val="50000"/>
                    </a:spcBef>
                  </a:pPr>
                  <a:r>
                    <a:rPr lang="en-US" altLang="zh-CN" sz="2400" b="1">
                      <a:solidFill>
                        <a:srgbClr val="FF0000"/>
                      </a:solidFill>
                      <a:latin typeface="Times New Roman" panose="02020503050405090304" pitchFamily="18" charset="0"/>
                    </a:rPr>
                    <a:t>1</a:t>
                  </a:r>
                  <a:endParaRPr lang="en-US" altLang="zh-CN" sz="2400" b="1">
                    <a:latin typeface="Times New Roman" panose="02020503050405090304" pitchFamily="18" charset="0"/>
                  </a:endParaRPr>
                </a:p>
              </p:txBody>
            </p:sp>
          </p:grpSp>
          <p:grpSp>
            <p:nvGrpSpPr>
              <p:cNvPr id="11" name="Group 52"/>
              <p:cNvGrpSpPr/>
              <p:nvPr/>
            </p:nvGrpSpPr>
            <p:grpSpPr bwMode="auto">
              <a:xfrm>
                <a:off x="3312" y="1968"/>
                <a:ext cx="322" cy="768"/>
                <a:chOff x="3216" y="1968"/>
                <a:chExt cx="322" cy="768"/>
              </a:xfrm>
            </p:grpSpPr>
            <p:grpSp>
              <p:nvGrpSpPr>
                <p:cNvPr id="12" name="Group 53"/>
                <p:cNvGrpSpPr/>
                <p:nvPr/>
              </p:nvGrpSpPr>
              <p:grpSpPr bwMode="auto">
                <a:xfrm>
                  <a:off x="3216" y="2016"/>
                  <a:ext cx="322" cy="490"/>
                  <a:chOff x="3216" y="2016"/>
                  <a:chExt cx="322" cy="490"/>
                </a:xfrm>
              </p:grpSpPr>
              <p:sp>
                <p:nvSpPr>
                  <p:cNvPr id="6182" name="Arc 54"/>
                  <p:cNvSpPr/>
                  <p:nvPr/>
                </p:nvSpPr>
                <p:spPr bwMode="auto">
                  <a:xfrm rot="13394629" flipH="1">
                    <a:off x="3217" y="2160"/>
                    <a:ext cx="96" cy="137"/>
                  </a:xfrm>
                  <a:custGeom>
                    <a:avLst/>
                    <a:gdLst>
                      <a:gd name="T0" fmla="*/ 29 w 21600"/>
                      <a:gd name="T1" fmla="*/ 0 h 20614"/>
                      <a:gd name="T2" fmla="*/ 96 w 21600"/>
                      <a:gd name="T3" fmla="*/ 137 h 20614"/>
                      <a:gd name="T4" fmla="*/ 0 w 21600"/>
                      <a:gd name="T5" fmla="*/ 137 h 20614"/>
                      <a:gd name="T6" fmla="*/ 0 60000 65536"/>
                      <a:gd name="T7" fmla="*/ 0 60000 65536"/>
                      <a:gd name="T8" fmla="*/ 0 60000 65536"/>
                      <a:gd name="T9" fmla="*/ 0 w 21600"/>
                      <a:gd name="T10" fmla="*/ 0 h 20614"/>
                      <a:gd name="T11" fmla="*/ 21600 w 21600"/>
                      <a:gd name="T12" fmla="*/ 20614 h 20614"/>
                    </a:gdLst>
                    <a:ahLst/>
                    <a:cxnLst>
                      <a:cxn ang="T6">
                        <a:pos x="T0" y="T1"/>
                      </a:cxn>
                      <a:cxn ang="T7">
                        <a:pos x="T2" y="T3"/>
                      </a:cxn>
                      <a:cxn ang="T8">
                        <a:pos x="T4" y="T5"/>
                      </a:cxn>
                    </a:cxnLst>
                    <a:rect l="T9" t="T10" r="T11" b="T12"/>
                    <a:pathLst>
                      <a:path w="21600" h="20614" fill="none" extrusionOk="0">
                        <a:moveTo>
                          <a:pt x="6451" y="-1"/>
                        </a:moveTo>
                        <a:cubicBezTo>
                          <a:pt x="15464" y="2820"/>
                          <a:pt x="21600" y="11169"/>
                          <a:pt x="21600" y="20614"/>
                        </a:cubicBezTo>
                      </a:path>
                      <a:path w="21600" h="20614" stroke="0" extrusionOk="0">
                        <a:moveTo>
                          <a:pt x="6451" y="-1"/>
                        </a:moveTo>
                        <a:cubicBezTo>
                          <a:pt x="15464" y="2820"/>
                          <a:pt x="21600" y="11169"/>
                          <a:pt x="21600" y="20614"/>
                        </a:cubicBezTo>
                        <a:lnTo>
                          <a:pt x="0" y="20614"/>
                        </a:lnTo>
                        <a:close/>
                      </a:path>
                    </a:pathLst>
                  </a:custGeom>
                  <a:noFill/>
                  <a:ln w="28575">
                    <a:solidFill>
                      <a:srgbClr val="FF9900"/>
                    </a:solidFill>
                    <a:round/>
                    <a:headEnd type="none" w="sm" len="lg"/>
                    <a:tailEnd type="none" w="sm" len="lg"/>
                  </a:ln>
                </p:spPr>
                <p:txBody>
                  <a:bodyPr wrap="none" anchor="ctr"/>
                  <a:lstStyle/>
                  <a:p>
                    <a:endParaRPr lang="zh-CN" altLang="en-US"/>
                  </a:p>
                </p:txBody>
              </p:sp>
              <p:sp>
                <p:nvSpPr>
                  <p:cNvPr id="6183" name="Arc 55"/>
                  <p:cNvSpPr/>
                  <p:nvPr/>
                </p:nvSpPr>
                <p:spPr bwMode="auto">
                  <a:xfrm rot="10986807" flipV="1">
                    <a:off x="3361" y="2254"/>
                    <a:ext cx="177" cy="50"/>
                  </a:xfrm>
                  <a:custGeom>
                    <a:avLst/>
                    <a:gdLst>
                      <a:gd name="T0" fmla="*/ 36 w 18917"/>
                      <a:gd name="T1" fmla="*/ 0 h 21245"/>
                      <a:gd name="T2" fmla="*/ 177 w 18917"/>
                      <a:gd name="T3" fmla="*/ 25 h 21245"/>
                      <a:gd name="T4" fmla="*/ 0 w 18917"/>
                      <a:gd name="T5" fmla="*/ 50 h 21245"/>
                      <a:gd name="T6" fmla="*/ 0 60000 65536"/>
                      <a:gd name="T7" fmla="*/ 0 60000 65536"/>
                      <a:gd name="T8" fmla="*/ 0 60000 65536"/>
                      <a:gd name="T9" fmla="*/ 0 w 18917"/>
                      <a:gd name="T10" fmla="*/ 0 h 21245"/>
                      <a:gd name="T11" fmla="*/ 18917 w 18917"/>
                      <a:gd name="T12" fmla="*/ 21245 h 21245"/>
                    </a:gdLst>
                    <a:ahLst/>
                    <a:cxnLst>
                      <a:cxn ang="T6">
                        <a:pos x="T0" y="T1"/>
                      </a:cxn>
                      <a:cxn ang="T7">
                        <a:pos x="T2" y="T3"/>
                      </a:cxn>
                      <a:cxn ang="T8">
                        <a:pos x="T4" y="T5"/>
                      </a:cxn>
                    </a:cxnLst>
                    <a:rect l="T9" t="T10" r="T11" b="T12"/>
                    <a:pathLst>
                      <a:path w="18917" h="21245" fill="none" extrusionOk="0">
                        <a:moveTo>
                          <a:pt x="3899" y="-1"/>
                        </a:moveTo>
                        <a:cubicBezTo>
                          <a:pt x="10274" y="1169"/>
                          <a:pt x="15788" y="5141"/>
                          <a:pt x="18917" y="10818"/>
                        </a:cubicBezTo>
                      </a:path>
                      <a:path w="18917" h="21245" stroke="0" extrusionOk="0">
                        <a:moveTo>
                          <a:pt x="3899" y="-1"/>
                        </a:moveTo>
                        <a:cubicBezTo>
                          <a:pt x="10274" y="1169"/>
                          <a:pt x="15788" y="5141"/>
                          <a:pt x="18917" y="10818"/>
                        </a:cubicBezTo>
                        <a:lnTo>
                          <a:pt x="0" y="21245"/>
                        </a:lnTo>
                        <a:close/>
                      </a:path>
                    </a:pathLst>
                  </a:custGeom>
                  <a:noFill/>
                  <a:ln w="28575">
                    <a:solidFill>
                      <a:srgbClr val="FF9900"/>
                    </a:solidFill>
                    <a:round/>
                    <a:headEnd type="none" w="sm" len="lg"/>
                    <a:tailEnd type="none" w="sm" len="lg"/>
                  </a:ln>
                </p:spPr>
                <p:txBody>
                  <a:bodyPr wrap="none" anchor="ctr"/>
                  <a:lstStyle/>
                  <a:p>
                    <a:endParaRPr lang="zh-CN" altLang="en-US"/>
                  </a:p>
                </p:txBody>
              </p:sp>
              <p:graphicFrame>
                <p:nvGraphicFramePr>
                  <p:cNvPr id="6152" name="Object 6"/>
                  <p:cNvGraphicFramePr>
                    <a:graphicFrameLocks noChangeAspect="1"/>
                  </p:cNvGraphicFramePr>
                  <p:nvPr/>
                </p:nvGraphicFramePr>
                <p:xfrm>
                  <a:off x="3216" y="2304"/>
                  <a:ext cx="149" cy="202"/>
                </p:xfrm>
                <a:graphic>
                  <a:graphicData uri="http://schemas.openxmlformats.org/presentationml/2006/ole">
                    <mc:AlternateContent xmlns:mc="http://schemas.openxmlformats.org/markup-compatibility/2006">
                      <mc:Choice xmlns:v="urn:schemas-microsoft-com:vml" Requires="v">
                        <p:oleObj spid="_x0000_s22540" name="公式" r:id="rId22" imgW="4267200" imgH="5791200" progId="Equation.3">
                          <p:embed/>
                        </p:oleObj>
                      </mc:Choice>
                      <mc:Fallback>
                        <p:oleObj name="公式" r:id="rId22" imgW="4267200" imgH="5791200" progId="Equation.3">
                          <p:embed/>
                          <p:pic>
                            <p:nvPicPr>
                              <p:cNvPr id="0" name="Object 6"/>
                              <p:cNvPicPr>
                                <a:picLocks noChangeAspect="1"/>
                              </p:cNvPicPr>
                              <p:nvPr/>
                            </p:nvPicPr>
                            <p:blipFill>
                              <a:blip r:embed="rId23"/>
                              <a:stretch>
                                <a:fillRect/>
                              </a:stretch>
                            </p:blipFill>
                            <p:spPr>
                              <a:xfrm>
                                <a:off x="3216" y="2304"/>
                                <a:ext cx="149" cy="202"/>
                              </a:xfrm>
                              <a:prstGeom prst="rect">
                                <a:avLst/>
                              </a:prstGeom>
                              <a:noFill/>
                              <a:ln w="9525">
                                <a:noFill/>
                              </a:ln>
                            </p:spPr>
                          </p:pic>
                        </p:oleObj>
                      </mc:Fallback>
                    </mc:AlternateContent>
                  </a:graphicData>
                </a:graphic>
              </p:graphicFrame>
              <p:graphicFrame>
                <p:nvGraphicFramePr>
                  <p:cNvPr id="6153" name="Object 7"/>
                  <p:cNvGraphicFramePr>
                    <a:graphicFrameLocks noChangeAspect="1"/>
                  </p:cNvGraphicFramePr>
                  <p:nvPr/>
                </p:nvGraphicFramePr>
                <p:xfrm>
                  <a:off x="3360" y="2016"/>
                  <a:ext cx="149" cy="202"/>
                </p:xfrm>
                <a:graphic>
                  <a:graphicData uri="http://schemas.openxmlformats.org/presentationml/2006/ole">
                    <mc:AlternateContent xmlns:mc="http://schemas.openxmlformats.org/markup-compatibility/2006">
                      <mc:Choice xmlns:v="urn:schemas-microsoft-com:vml" Requires="v">
                        <p:oleObj spid="_x0000_s22541" name="公式" r:id="rId24" imgW="4267200" imgH="5791200" progId="Equation.3">
                          <p:embed/>
                        </p:oleObj>
                      </mc:Choice>
                      <mc:Fallback>
                        <p:oleObj name="公式" r:id="rId24" imgW="4267200" imgH="5791200" progId="Equation.3">
                          <p:embed/>
                          <p:pic>
                            <p:nvPicPr>
                              <p:cNvPr id="0" name="Object 7"/>
                              <p:cNvPicPr>
                                <a:picLocks noChangeAspect="1"/>
                              </p:cNvPicPr>
                              <p:nvPr/>
                            </p:nvPicPr>
                            <p:blipFill>
                              <a:blip r:embed="rId23"/>
                              <a:stretch>
                                <a:fillRect/>
                              </a:stretch>
                            </p:blipFill>
                            <p:spPr>
                              <a:xfrm>
                                <a:off x="3360" y="2016"/>
                                <a:ext cx="149" cy="202"/>
                              </a:xfrm>
                              <a:prstGeom prst="rect">
                                <a:avLst/>
                              </a:prstGeom>
                              <a:noFill/>
                              <a:ln w="9525">
                                <a:noFill/>
                              </a:ln>
                            </p:spPr>
                          </p:pic>
                        </p:oleObj>
                      </mc:Fallback>
                    </mc:AlternateContent>
                  </a:graphicData>
                </a:graphic>
              </p:graphicFrame>
            </p:grpSp>
            <p:sp>
              <p:nvSpPr>
                <p:cNvPr id="6181" name="Line 58"/>
                <p:cNvSpPr>
                  <a:spLocks noChangeShapeType="1"/>
                </p:cNvSpPr>
                <p:nvPr/>
              </p:nvSpPr>
              <p:spPr bwMode="auto">
                <a:xfrm flipV="1">
                  <a:off x="3504" y="1968"/>
                  <a:ext cx="0" cy="768"/>
                </a:xfrm>
                <a:prstGeom prst="line">
                  <a:avLst/>
                </a:prstGeom>
                <a:noFill/>
                <a:ln w="19050">
                  <a:solidFill>
                    <a:srgbClr val="000000"/>
                  </a:solidFill>
                  <a:prstDash val="dash"/>
                  <a:round/>
                  <a:headEnd type="none" w="sm" len="lg"/>
                  <a:tailEnd type="none" w="sm" len="lg"/>
                </a:ln>
              </p:spPr>
              <p:txBody>
                <a:bodyPr wrap="none" anchor="ctr"/>
                <a:lstStyle/>
                <a:p>
                  <a:endParaRPr lang="zh-CN" altLang="en-US"/>
                </a:p>
              </p:txBody>
            </p:sp>
          </p:grpSp>
          <p:grpSp>
            <p:nvGrpSpPr>
              <p:cNvPr id="13" name="Group 59"/>
              <p:cNvGrpSpPr/>
              <p:nvPr/>
            </p:nvGrpSpPr>
            <p:grpSpPr bwMode="auto">
              <a:xfrm>
                <a:off x="3312" y="864"/>
                <a:ext cx="1632" cy="1957"/>
                <a:chOff x="3216" y="864"/>
                <a:chExt cx="1632" cy="1957"/>
              </a:xfrm>
            </p:grpSpPr>
            <p:sp>
              <p:nvSpPr>
                <p:cNvPr id="6174" name="Line 60"/>
                <p:cNvSpPr>
                  <a:spLocks noChangeShapeType="1"/>
                </p:cNvSpPr>
                <p:nvPr/>
              </p:nvSpPr>
              <p:spPr bwMode="auto">
                <a:xfrm>
                  <a:off x="3216" y="1968"/>
                  <a:ext cx="288" cy="576"/>
                </a:xfrm>
                <a:prstGeom prst="line">
                  <a:avLst/>
                </a:prstGeom>
                <a:noFill/>
                <a:ln w="28575">
                  <a:solidFill>
                    <a:srgbClr val="0000FF"/>
                  </a:solidFill>
                  <a:round/>
                  <a:headEnd type="none" w="sm" len="lg"/>
                  <a:tailEnd type="triangle" w="sm" len="lg"/>
                </a:ln>
              </p:spPr>
              <p:txBody>
                <a:bodyPr wrap="none" anchor="ctr"/>
                <a:lstStyle/>
                <a:p>
                  <a:endParaRPr lang="zh-CN" altLang="en-US"/>
                </a:p>
              </p:txBody>
            </p:sp>
            <p:sp>
              <p:nvSpPr>
                <p:cNvPr id="6175" name="Text Box 61"/>
                <p:cNvSpPr txBox="1">
                  <a:spLocks noChangeArrowheads="1"/>
                </p:cNvSpPr>
                <p:nvPr/>
              </p:nvSpPr>
              <p:spPr bwMode="auto">
                <a:xfrm>
                  <a:off x="3265" y="2501"/>
                  <a:ext cx="527" cy="320"/>
                </a:xfrm>
                <a:prstGeom prst="rect">
                  <a:avLst/>
                </a:prstGeom>
                <a:noFill/>
                <a:ln w="9525">
                  <a:noFill/>
                  <a:miter lim="800000"/>
                </a:ln>
              </p:spPr>
              <p:txBody>
                <a:bodyPr anchor="ctr">
                  <a:spAutoFit/>
                </a:bodyPr>
                <a:lstStyle/>
                <a:p>
                  <a:pPr fontAlgn="t">
                    <a:spcBef>
                      <a:spcPct val="50000"/>
                    </a:spcBef>
                  </a:pPr>
                  <a:r>
                    <a:rPr lang="en-US" altLang="zh-CN" sz="2400" b="1" i="1">
                      <a:solidFill>
                        <a:schemeClr val="tx2"/>
                      </a:solidFill>
                      <a:latin typeface="Times New Roman" panose="02020503050405090304" pitchFamily="18" charset="0"/>
                    </a:rPr>
                    <a:t>B</a:t>
                  </a:r>
                  <a:endParaRPr lang="en-US" altLang="zh-CN" sz="2400" b="1" i="1">
                    <a:solidFill>
                      <a:schemeClr val="tx2"/>
                    </a:solidFill>
                    <a:latin typeface="Times New Roman" panose="02020503050405090304" pitchFamily="18" charset="0"/>
                  </a:endParaRPr>
                </a:p>
              </p:txBody>
            </p:sp>
            <p:sp>
              <p:nvSpPr>
                <p:cNvPr id="6176" name="Line 62"/>
                <p:cNvSpPr>
                  <a:spLocks noChangeShapeType="1"/>
                </p:cNvSpPr>
                <p:nvPr/>
              </p:nvSpPr>
              <p:spPr bwMode="auto">
                <a:xfrm flipV="1">
                  <a:off x="4320" y="864"/>
                  <a:ext cx="528" cy="144"/>
                </a:xfrm>
                <a:prstGeom prst="line">
                  <a:avLst/>
                </a:prstGeom>
                <a:noFill/>
                <a:ln w="28575">
                  <a:solidFill>
                    <a:srgbClr val="FF0000"/>
                  </a:solidFill>
                  <a:round/>
                  <a:headEnd type="none" w="sm" len="lg"/>
                  <a:tailEnd type="none" w="sm" len="lg"/>
                </a:ln>
              </p:spPr>
              <p:txBody>
                <a:bodyPr wrap="none" anchor="ctr"/>
                <a:lstStyle/>
                <a:p>
                  <a:endParaRPr lang="zh-CN" altLang="en-US"/>
                </a:p>
              </p:txBody>
            </p:sp>
            <p:sp>
              <p:nvSpPr>
                <p:cNvPr id="6177" name="Text Box 63"/>
                <p:cNvSpPr txBox="1">
                  <a:spLocks noChangeArrowheads="1"/>
                </p:cNvSpPr>
                <p:nvPr/>
              </p:nvSpPr>
              <p:spPr bwMode="auto">
                <a:xfrm>
                  <a:off x="3792" y="992"/>
                  <a:ext cx="480" cy="321"/>
                </a:xfrm>
                <a:prstGeom prst="rect">
                  <a:avLst/>
                </a:prstGeom>
                <a:noFill/>
                <a:ln w="9525">
                  <a:noFill/>
                  <a:miter lim="800000"/>
                </a:ln>
              </p:spPr>
              <p:txBody>
                <a:bodyPr anchor="ctr">
                  <a:spAutoFit/>
                </a:bodyPr>
                <a:lstStyle/>
                <a:p>
                  <a:pPr fontAlgn="t">
                    <a:spcBef>
                      <a:spcPct val="50000"/>
                    </a:spcBef>
                  </a:pPr>
                  <a:r>
                    <a:rPr lang="en-US" altLang="zh-CN" sz="2400" b="1">
                      <a:solidFill>
                        <a:srgbClr val="FF0000"/>
                      </a:solidFill>
                      <a:latin typeface="Times New Roman" panose="02020503050405090304" pitchFamily="18" charset="0"/>
                    </a:rPr>
                    <a:t>2</a:t>
                  </a:r>
                  <a:endParaRPr lang="en-US" altLang="zh-CN" sz="2400" b="1">
                    <a:solidFill>
                      <a:srgbClr val="FF0000"/>
                    </a:solidFill>
                    <a:latin typeface="Times New Roman" panose="02020503050405090304" pitchFamily="18" charset="0"/>
                  </a:endParaRPr>
                </a:p>
              </p:txBody>
            </p:sp>
            <p:sp>
              <p:nvSpPr>
                <p:cNvPr id="6178" name="Line 64"/>
                <p:cNvSpPr>
                  <a:spLocks noChangeShapeType="1"/>
                </p:cNvSpPr>
                <p:nvPr/>
              </p:nvSpPr>
              <p:spPr bwMode="auto">
                <a:xfrm flipV="1">
                  <a:off x="3216" y="1008"/>
                  <a:ext cx="1104" cy="960"/>
                </a:xfrm>
                <a:prstGeom prst="line">
                  <a:avLst/>
                </a:prstGeom>
                <a:noFill/>
                <a:ln w="28575">
                  <a:solidFill>
                    <a:srgbClr val="FF0000"/>
                  </a:solidFill>
                  <a:round/>
                  <a:headEnd type="none" w="sm" len="lg"/>
                  <a:tailEnd type="none" w="sm" len="lg"/>
                </a:ln>
              </p:spPr>
              <p:txBody>
                <a:bodyPr wrap="none" anchor="ctr"/>
                <a:lstStyle/>
                <a:p>
                  <a:endParaRPr lang="zh-CN" altLang="en-US"/>
                </a:p>
              </p:txBody>
            </p:sp>
            <p:sp>
              <p:nvSpPr>
                <p:cNvPr id="6179" name="Line 65"/>
                <p:cNvSpPr>
                  <a:spLocks noChangeShapeType="1"/>
                </p:cNvSpPr>
                <p:nvPr/>
              </p:nvSpPr>
              <p:spPr bwMode="auto">
                <a:xfrm flipV="1">
                  <a:off x="3936" y="1248"/>
                  <a:ext cx="96" cy="96"/>
                </a:xfrm>
                <a:prstGeom prst="line">
                  <a:avLst/>
                </a:prstGeom>
                <a:noFill/>
                <a:ln w="38100">
                  <a:solidFill>
                    <a:srgbClr val="FF0000"/>
                  </a:solidFill>
                  <a:round/>
                  <a:tailEnd type="triangle" w="sm" len="lg"/>
                </a:ln>
              </p:spPr>
              <p:txBody>
                <a:bodyPr wrap="none"/>
                <a:lstStyle/>
                <a:p>
                  <a:endParaRPr lang="zh-CN" altLang="en-US"/>
                </a:p>
              </p:txBody>
            </p:sp>
          </p:grpSp>
          <p:sp>
            <p:nvSpPr>
              <p:cNvPr id="6173" name="Oval 66"/>
              <p:cNvSpPr>
                <a:spLocks noChangeArrowheads="1"/>
              </p:cNvSpPr>
              <p:nvPr/>
            </p:nvSpPr>
            <p:spPr bwMode="auto">
              <a:xfrm rot="-2219371">
                <a:off x="4468" y="830"/>
                <a:ext cx="144" cy="672"/>
              </a:xfrm>
              <a:prstGeom prst="ellipse">
                <a:avLst/>
              </a:prstGeom>
              <a:solidFill>
                <a:srgbClr val="00FFCC">
                  <a:alpha val="50195"/>
                </a:srgbClr>
              </a:solidFill>
              <a:ln w="9525">
                <a:solidFill>
                  <a:srgbClr val="000000"/>
                </a:solidFill>
                <a:round/>
              </a:ln>
            </p:spPr>
            <p:txBody>
              <a:bodyPr wrap="none" anchor="ctr"/>
              <a:lstStyle/>
              <a:p>
                <a:endParaRPr lang="zh-CN" altLang="en-US"/>
              </a:p>
            </p:txBody>
          </p:sp>
        </p:grpSp>
        <p:graphicFrame>
          <p:nvGraphicFramePr>
            <p:cNvPr id="6151" name="Object 5"/>
            <p:cNvGraphicFramePr>
              <a:graphicFrameLocks noChangeAspect="1"/>
            </p:cNvGraphicFramePr>
            <p:nvPr/>
          </p:nvGraphicFramePr>
          <p:xfrm>
            <a:off x="2736" y="1920"/>
            <a:ext cx="768" cy="354"/>
          </p:xfrm>
          <a:graphic>
            <a:graphicData uri="http://schemas.openxmlformats.org/presentationml/2006/ole">
              <mc:AlternateContent xmlns:mc="http://schemas.openxmlformats.org/markup-compatibility/2006">
                <mc:Choice xmlns:v="urn:schemas-microsoft-com:vml" Requires="v">
                  <p:oleObj spid="_x0000_s22542" name="公式" r:id="rId25" imgW="16459200" imgH="7620000" progId="Equation.3">
                    <p:embed/>
                  </p:oleObj>
                </mc:Choice>
                <mc:Fallback>
                  <p:oleObj name="公式" r:id="rId25" imgW="16459200" imgH="7620000" progId="Equation.3">
                    <p:embed/>
                    <p:pic>
                      <p:nvPicPr>
                        <p:cNvPr id="0" name="Object 5"/>
                        <p:cNvPicPr>
                          <a:picLocks noChangeAspect="1"/>
                        </p:cNvPicPr>
                        <p:nvPr/>
                      </p:nvPicPr>
                      <p:blipFill>
                        <a:blip r:embed="rId26"/>
                        <a:stretch>
                          <a:fillRect/>
                        </a:stretch>
                      </p:blipFill>
                      <p:spPr>
                        <a:xfrm>
                          <a:off x="2736" y="1920"/>
                          <a:ext cx="768" cy="354"/>
                        </a:xfrm>
                        <a:prstGeom prst="rect">
                          <a:avLst/>
                        </a:prstGeom>
                        <a:noFill/>
                        <a:ln w="9525">
                          <a:noFill/>
                        </a:ln>
                      </p:spPr>
                    </p:pic>
                  </p:oleObj>
                </mc:Fallback>
              </mc:AlternateContent>
            </a:graphicData>
          </a:graphic>
        </p:graphicFrame>
      </p:grpSp>
      <p:graphicFrame>
        <p:nvGraphicFramePr>
          <p:cNvPr id="35844" name="Object 4"/>
          <p:cNvGraphicFramePr>
            <a:graphicFrameLocks noChangeAspect="1"/>
          </p:cNvGraphicFramePr>
          <p:nvPr/>
        </p:nvGraphicFramePr>
        <p:xfrm>
          <a:off x="814388" y="2952750"/>
          <a:ext cx="2081212" cy="476250"/>
        </p:xfrm>
        <a:graphic>
          <a:graphicData uri="http://schemas.openxmlformats.org/presentationml/2006/ole">
            <mc:AlternateContent xmlns:mc="http://schemas.openxmlformats.org/markup-compatibility/2006">
              <mc:Choice xmlns:v="urn:schemas-microsoft-com:vml" Requires="v">
                <p:oleObj spid="_x0000_s22543" name="Equation" r:id="rId27" imgW="21640800" imgH="4267200" progId="Equation.3">
                  <p:embed/>
                </p:oleObj>
              </mc:Choice>
              <mc:Fallback>
                <p:oleObj name="Equation" r:id="rId27" imgW="21640800" imgH="4267200" progId="Equation.3">
                  <p:embed/>
                  <p:pic>
                    <p:nvPicPr>
                      <p:cNvPr id="0" name="Object 4"/>
                      <p:cNvPicPr>
                        <a:picLocks noChangeAspect="1"/>
                      </p:cNvPicPr>
                      <p:nvPr/>
                    </p:nvPicPr>
                    <p:blipFill>
                      <a:blip r:embed="rId28"/>
                      <a:stretch>
                        <a:fillRect/>
                      </a:stretch>
                    </p:blipFill>
                    <p:spPr>
                      <a:xfrm>
                        <a:off x="814388" y="2952750"/>
                        <a:ext cx="2081212" cy="47625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840"/>
                                        </p:tgtEl>
                                        <p:attrNameLst>
                                          <p:attrName>style.visibility</p:attrName>
                                        </p:attrNameLst>
                                      </p:cBhvr>
                                      <p:to>
                                        <p:strVal val="visible"/>
                                      </p:to>
                                    </p:set>
                                    <p:animEffect transition="in" filter="blinds(horizontal)">
                                      <p:cBhvr>
                                        <p:cTn id="7" dur="500"/>
                                        <p:tgtEl>
                                          <p:spTgt spid="3584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5843"/>
                                        </p:tgtEl>
                                        <p:attrNameLst>
                                          <p:attrName>style.visibility</p:attrName>
                                        </p:attrNameLst>
                                      </p:cBhvr>
                                      <p:to>
                                        <p:strVal val="visible"/>
                                      </p:to>
                                    </p:set>
                                    <p:animEffect transition="in" filter="box(in)">
                                      <p:cBhvr>
                                        <p:cTn id="12" dur="500"/>
                                        <p:tgtEl>
                                          <p:spTgt spid="358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841"/>
                                        </p:tgtEl>
                                        <p:attrNameLst>
                                          <p:attrName>style.visibility</p:attrName>
                                        </p:attrNameLst>
                                      </p:cBhvr>
                                      <p:to>
                                        <p:strVal val="visible"/>
                                      </p:to>
                                    </p:set>
                                    <p:animEffect transition="in" filter="blinds(horizontal)">
                                      <p:cBhvr>
                                        <p:cTn id="17" dur="500"/>
                                        <p:tgtEl>
                                          <p:spTgt spid="3584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844"/>
                                        </p:tgtEl>
                                        <p:attrNameLst>
                                          <p:attrName>style.visibility</p:attrName>
                                        </p:attrNameLst>
                                      </p:cBhvr>
                                      <p:to>
                                        <p:strVal val="visible"/>
                                      </p:to>
                                    </p:set>
                                    <p:animEffect transition="in" filter="blinds(horizontal)">
                                      <p:cBhvr>
                                        <p:cTn id="22" dur="500"/>
                                        <p:tgtEl>
                                          <p:spTgt spid="3584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35842"/>
                                        </p:tgtEl>
                                        <p:attrNameLst>
                                          <p:attrName>style.visibility</p:attrName>
                                        </p:attrNameLst>
                                      </p:cBhvr>
                                      <p:to>
                                        <p:strVal val="visible"/>
                                      </p:to>
                                    </p:set>
                                    <p:animEffect transition="in" filter="blinds(vertical)">
                                      <p:cBhvr>
                                        <p:cTn id="27" dur="500"/>
                                        <p:tgtEl>
                                          <p:spTgt spid="3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6" name="灯片编号占位符 1"/>
          <p:cNvSpPr>
            <a:spLocks noGrp="1"/>
          </p:cNvSpPr>
          <p:nvPr>
            <p:ph type="sldNum" sz="quarter" idx="10"/>
          </p:nvPr>
        </p:nvSpPr>
        <p:spPr>
          <a:noFill/>
        </p:spPr>
        <p:txBody>
          <a:bodyPr/>
          <a:lstStyle/>
          <a:p>
            <a:fld id="{D64DD3B9-88BD-45AF-91BA-7A910B2672DD}" type="slidenum">
              <a:rPr lang="en-US" altLang="zh-CN"/>
            </a:fld>
            <a:endParaRPr lang="en-US" altLang="zh-CN"/>
          </a:p>
        </p:txBody>
      </p:sp>
      <p:grpSp>
        <p:nvGrpSpPr>
          <p:cNvPr id="2" name="Group 78"/>
          <p:cNvGrpSpPr/>
          <p:nvPr/>
        </p:nvGrpSpPr>
        <p:grpSpPr bwMode="auto">
          <a:xfrm>
            <a:off x="304800" y="2073275"/>
            <a:ext cx="8153400" cy="974725"/>
            <a:chOff x="192" y="1306"/>
            <a:chExt cx="5136" cy="614"/>
          </a:xfrm>
        </p:grpSpPr>
        <p:graphicFrame>
          <p:nvGraphicFramePr>
            <p:cNvPr id="7185" name="Object 1039"/>
            <p:cNvGraphicFramePr>
              <a:graphicFrameLocks noChangeAspect="1"/>
            </p:cNvGraphicFramePr>
            <p:nvPr/>
          </p:nvGraphicFramePr>
          <p:xfrm>
            <a:off x="2387" y="1306"/>
            <a:ext cx="2941" cy="614"/>
          </p:xfrm>
          <a:graphic>
            <a:graphicData uri="http://schemas.openxmlformats.org/presentationml/2006/ole">
              <mc:AlternateContent xmlns:mc="http://schemas.openxmlformats.org/markup-compatibility/2006">
                <mc:Choice xmlns:v="urn:schemas-microsoft-com:vml" Requires="v">
                  <p:oleObj spid="_x0000_s23553" name="Equation" r:id="rId1" imgW="76200000" imgH="17373600" progId="Equation.3">
                    <p:embed/>
                  </p:oleObj>
                </mc:Choice>
                <mc:Fallback>
                  <p:oleObj name="Equation" r:id="rId1" imgW="76200000" imgH="17373600" progId="Equation.3">
                    <p:embed/>
                    <p:pic>
                      <p:nvPicPr>
                        <p:cNvPr id="0" name="Object 1039"/>
                        <p:cNvPicPr>
                          <a:picLocks noChangeAspect="1"/>
                        </p:cNvPicPr>
                        <p:nvPr/>
                      </p:nvPicPr>
                      <p:blipFill>
                        <a:blip r:embed="rId2"/>
                        <a:stretch>
                          <a:fillRect/>
                        </a:stretch>
                      </p:blipFill>
                      <p:spPr>
                        <a:xfrm>
                          <a:off x="2387" y="1306"/>
                          <a:ext cx="2941" cy="614"/>
                        </a:xfrm>
                        <a:prstGeom prst="rect">
                          <a:avLst/>
                        </a:prstGeom>
                        <a:noFill/>
                        <a:ln w="9525">
                          <a:noFill/>
                        </a:ln>
                      </p:spPr>
                    </p:pic>
                  </p:oleObj>
                </mc:Fallback>
              </mc:AlternateContent>
            </a:graphicData>
          </a:graphic>
        </p:graphicFrame>
        <p:sp>
          <p:nvSpPr>
            <p:cNvPr id="7245" name="Text Box 5"/>
            <p:cNvSpPr txBox="1">
              <a:spLocks noChangeArrowheads="1"/>
            </p:cNvSpPr>
            <p:nvPr/>
          </p:nvSpPr>
          <p:spPr bwMode="auto">
            <a:xfrm>
              <a:off x="192" y="1450"/>
              <a:ext cx="2655" cy="365"/>
            </a:xfrm>
            <a:prstGeom prst="rect">
              <a:avLst/>
            </a:prstGeom>
            <a:noFill/>
            <a:ln w="9525">
              <a:noFill/>
              <a:miter lim="800000"/>
            </a:ln>
          </p:spPr>
          <p:txBody>
            <a:bodyPr anchor="ctr">
              <a:spAutoFit/>
            </a:bodyPr>
            <a:lstStyle/>
            <a:p>
              <a:pPr fontAlgn="t">
                <a:spcBef>
                  <a:spcPct val="50000"/>
                </a:spcBef>
                <a:buClr>
                  <a:srgbClr val="0000FF"/>
                </a:buClr>
                <a:buFont typeface="Wingdings" panose="05000000000000000000" pitchFamily="2" charset="2"/>
                <a:buChar char="Ø"/>
              </a:pPr>
              <a:r>
                <a:rPr lang="en-US" altLang="zh-CN" sz="3200" b="1">
                  <a:solidFill>
                    <a:srgbClr val="CC0000"/>
                  </a:solidFill>
                  <a:latin typeface="Times New Roman" panose="02020503050405090304" pitchFamily="18" charset="0"/>
                </a:rPr>
                <a:t>  </a:t>
              </a:r>
              <a:r>
                <a:rPr lang="zh-CN" altLang="en-US" sz="3200" b="1">
                  <a:solidFill>
                    <a:srgbClr val="CC0000"/>
                  </a:solidFill>
                  <a:latin typeface="Times New Roman" panose="02020503050405090304" pitchFamily="18" charset="0"/>
                </a:rPr>
                <a:t>反</a:t>
              </a:r>
              <a:r>
                <a:rPr lang="zh-CN" altLang="en-US" sz="3200" b="1">
                  <a:solidFill>
                    <a:srgbClr val="000000"/>
                  </a:solidFill>
                  <a:latin typeface="Times New Roman" panose="02020503050405090304" pitchFamily="18" charset="0"/>
                </a:rPr>
                <a:t>射光的光程差</a:t>
              </a:r>
              <a:endParaRPr lang="zh-CN" altLang="en-US" sz="3200" b="1">
                <a:solidFill>
                  <a:srgbClr val="000000"/>
                </a:solidFill>
                <a:latin typeface="Times New Roman" panose="02020503050405090304" pitchFamily="18" charset="0"/>
              </a:endParaRPr>
            </a:p>
          </p:txBody>
        </p:sp>
      </p:grpSp>
      <p:grpSp>
        <p:nvGrpSpPr>
          <p:cNvPr id="3" name="Group 6"/>
          <p:cNvGrpSpPr/>
          <p:nvPr/>
        </p:nvGrpSpPr>
        <p:grpSpPr bwMode="auto">
          <a:xfrm>
            <a:off x="381000" y="3657600"/>
            <a:ext cx="990600" cy="1828800"/>
            <a:chOff x="96" y="2304"/>
            <a:chExt cx="720" cy="1392"/>
          </a:xfrm>
        </p:grpSpPr>
        <p:graphicFrame>
          <p:nvGraphicFramePr>
            <p:cNvPr id="7184" name="Object 1038"/>
            <p:cNvGraphicFramePr>
              <a:graphicFrameLocks noChangeAspect="1"/>
            </p:cNvGraphicFramePr>
            <p:nvPr/>
          </p:nvGraphicFramePr>
          <p:xfrm>
            <a:off x="96" y="2832"/>
            <a:ext cx="576" cy="377"/>
          </p:xfrm>
          <a:graphic>
            <a:graphicData uri="http://schemas.openxmlformats.org/presentationml/2006/ole">
              <mc:AlternateContent xmlns:mc="http://schemas.openxmlformats.org/markup-compatibility/2006">
                <mc:Choice xmlns:v="urn:schemas-microsoft-com:vml" Requires="v">
                  <p:oleObj spid="_x0000_s23554" name="Equation" r:id="rId3" imgW="13411200" imgH="8839200" progId="Equation.3">
                    <p:embed/>
                  </p:oleObj>
                </mc:Choice>
                <mc:Fallback>
                  <p:oleObj name="Equation" r:id="rId3" imgW="13411200" imgH="8839200" progId="Equation.3">
                    <p:embed/>
                    <p:pic>
                      <p:nvPicPr>
                        <p:cNvPr id="0" name="Object 1038"/>
                        <p:cNvPicPr>
                          <a:picLocks noChangeAspect="1"/>
                        </p:cNvPicPr>
                        <p:nvPr/>
                      </p:nvPicPr>
                      <p:blipFill>
                        <a:blip r:embed="rId4"/>
                        <a:stretch>
                          <a:fillRect/>
                        </a:stretch>
                      </p:blipFill>
                      <p:spPr>
                        <a:xfrm>
                          <a:off x="96" y="2832"/>
                          <a:ext cx="576" cy="377"/>
                        </a:xfrm>
                        <a:prstGeom prst="rect">
                          <a:avLst/>
                        </a:prstGeom>
                        <a:noFill/>
                        <a:ln w="9525">
                          <a:noFill/>
                        </a:ln>
                      </p:spPr>
                    </p:pic>
                  </p:oleObj>
                </mc:Fallback>
              </mc:AlternateContent>
            </a:graphicData>
          </a:graphic>
        </p:graphicFrame>
        <p:sp>
          <p:nvSpPr>
            <p:cNvPr id="7244" name="AutoShape 8"/>
            <p:cNvSpPr/>
            <p:nvPr/>
          </p:nvSpPr>
          <p:spPr bwMode="auto">
            <a:xfrm>
              <a:off x="682" y="2304"/>
              <a:ext cx="134" cy="1392"/>
            </a:xfrm>
            <a:prstGeom prst="leftBrace">
              <a:avLst>
                <a:gd name="adj1" fmla="val 86567"/>
                <a:gd name="adj2" fmla="val 50000"/>
              </a:avLst>
            </a:prstGeom>
            <a:noFill/>
            <a:ln w="28575">
              <a:solidFill>
                <a:srgbClr val="FF0000"/>
              </a:solidFill>
              <a:round/>
            </a:ln>
          </p:spPr>
          <p:txBody>
            <a:bodyPr wrap="none" anchor="ctr"/>
            <a:lstStyle/>
            <a:p>
              <a:endParaRPr lang="zh-CN" altLang="en-US"/>
            </a:p>
          </p:txBody>
        </p:sp>
      </p:grpSp>
      <p:grpSp>
        <p:nvGrpSpPr>
          <p:cNvPr id="4" name="Group 9"/>
          <p:cNvGrpSpPr/>
          <p:nvPr/>
        </p:nvGrpSpPr>
        <p:grpSpPr bwMode="auto">
          <a:xfrm>
            <a:off x="1600200" y="3273425"/>
            <a:ext cx="2819400" cy="1146175"/>
            <a:chOff x="960" y="1092"/>
            <a:chExt cx="1954" cy="732"/>
          </a:xfrm>
        </p:grpSpPr>
        <p:graphicFrame>
          <p:nvGraphicFramePr>
            <p:cNvPr id="7182" name="Object 1036"/>
            <p:cNvGraphicFramePr>
              <a:graphicFrameLocks noChangeAspect="1"/>
            </p:cNvGraphicFramePr>
            <p:nvPr/>
          </p:nvGraphicFramePr>
          <p:xfrm>
            <a:off x="960" y="1152"/>
            <a:ext cx="384" cy="280"/>
          </p:xfrm>
          <a:graphic>
            <a:graphicData uri="http://schemas.openxmlformats.org/presentationml/2006/ole">
              <mc:AlternateContent xmlns:mc="http://schemas.openxmlformats.org/markup-compatibility/2006">
                <mc:Choice xmlns:v="urn:schemas-microsoft-com:vml" Requires="v">
                  <p:oleObj spid="_x0000_s23555" name="公式" r:id="rId5" imgW="7315200" imgH="6096000" progId="Equation.3">
                    <p:embed/>
                  </p:oleObj>
                </mc:Choice>
                <mc:Fallback>
                  <p:oleObj name="公式" r:id="rId5" imgW="7315200" imgH="6096000" progId="Equation.3">
                    <p:embed/>
                    <p:pic>
                      <p:nvPicPr>
                        <p:cNvPr id="0" name="Object 1036"/>
                        <p:cNvPicPr>
                          <a:picLocks noChangeAspect="1"/>
                        </p:cNvPicPr>
                        <p:nvPr/>
                      </p:nvPicPr>
                      <p:blipFill>
                        <a:blip r:embed="rId6"/>
                        <a:stretch>
                          <a:fillRect/>
                        </a:stretch>
                      </p:blipFill>
                      <p:spPr>
                        <a:xfrm>
                          <a:off x="960" y="1152"/>
                          <a:ext cx="384" cy="280"/>
                        </a:xfrm>
                        <a:prstGeom prst="rect">
                          <a:avLst/>
                        </a:prstGeom>
                        <a:noFill/>
                        <a:ln w="9525">
                          <a:noFill/>
                        </a:ln>
                      </p:spPr>
                    </p:pic>
                  </p:oleObj>
                </mc:Fallback>
              </mc:AlternateContent>
            </a:graphicData>
          </a:graphic>
        </p:graphicFrame>
        <p:sp>
          <p:nvSpPr>
            <p:cNvPr id="7243" name="Text Box 11"/>
            <p:cNvSpPr txBox="1">
              <a:spLocks noChangeArrowheads="1"/>
            </p:cNvSpPr>
            <p:nvPr/>
          </p:nvSpPr>
          <p:spPr bwMode="auto">
            <a:xfrm>
              <a:off x="1968" y="1092"/>
              <a:ext cx="946" cy="370"/>
            </a:xfrm>
            <a:prstGeom prst="rect">
              <a:avLst/>
            </a:prstGeom>
            <a:noFill/>
            <a:ln w="9525">
              <a:noFill/>
              <a:miter lim="800000"/>
            </a:ln>
          </p:spPr>
          <p:txBody>
            <a:bodyPr anchor="ctr">
              <a:spAutoFit/>
            </a:bodyPr>
            <a:lstStyle/>
            <a:p>
              <a:pPr fontAlgn="t">
                <a:spcBef>
                  <a:spcPct val="50000"/>
                </a:spcBef>
              </a:pPr>
              <a:r>
                <a:rPr lang="zh-CN" altLang="en-US" sz="3200" b="1">
                  <a:solidFill>
                    <a:srgbClr val="CC0000"/>
                  </a:solidFill>
                  <a:latin typeface="Times New Roman" panose="02020503050405090304" pitchFamily="18" charset="0"/>
                </a:rPr>
                <a:t>加 强</a:t>
              </a:r>
              <a:endParaRPr lang="zh-CN" altLang="en-US" sz="3200" b="1">
                <a:solidFill>
                  <a:srgbClr val="CC0000"/>
                </a:solidFill>
                <a:latin typeface="Times New Roman" panose="02020503050405090304" pitchFamily="18" charset="0"/>
              </a:endParaRPr>
            </a:p>
          </p:txBody>
        </p:sp>
        <p:graphicFrame>
          <p:nvGraphicFramePr>
            <p:cNvPr id="7183" name="Object 1037"/>
            <p:cNvGraphicFramePr>
              <a:graphicFrameLocks noChangeAspect="1"/>
            </p:cNvGraphicFramePr>
            <p:nvPr/>
          </p:nvGraphicFramePr>
          <p:xfrm>
            <a:off x="997" y="1488"/>
            <a:ext cx="1595" cy="336"/>
          </p:xfrm>
          <a:graphic>
            <a:graphicData uri="http://schemas.openxmlformats.org/presentationml/2006/ole">
              <mc:AlternateContent xmlns:mc="http://schemas.openxmlformats.org/markup-compatibility/2006">
                <mc:Choice xmlns:v="urn:schemas-microsoft-com:vml" Requires="v">
                  <p:oleObj spid="_x0000_s23556" name="公式" r:id="rId7" imgW="28346400" imgH="7315200" progId="Equation.3">
                    <p:embed/>
                  </p:oleObj>
                </mc:Choice>
                <mc:Fallback>
                  <p:oleObj name="公式" r:id="rId7" imgW="28346400" imgH="7315200" progId="Equation.3">
                    <p:embed/>
                    <p:pic>
                      <p:nvPicPr>
                        <p:cNvPr id="0" name="Object 1037"/>
                        <p:cNvPicPr>
                          <a:picLocks noChangeAspect="1"/>
                        </p:cNvPicPr>
                        <p:nvPr/>
                      </p:nvPicPr>
                      <p:blipFill>
                        <a:blip r:embed="rId8"/>
                        <a:stretch>
                          <a:fillRect/>
                        </a:stretch>
                      </p:blipFill>
                      <p:spPr>
                        <a:xfrm>
                          <a:off x="997" y="1488"/>
                          <a:ext cx="1595" cy="336"/>
                        </a:xfrm>
                        <a:prstGeom prst="rect">
                          <a:avLst/>
                        </a:prstGeom>
                        <a:noFill/>
                        <a:ln w="9525">
                          <a:noFill/>
                        </a:ln>
                      </p:spPr>
                    </p:pic>
                  </p:oleObj>
                </mc:Fallback>
              </mc:AlternateContent>
            </a:graphicData>
          </a:graphic>
        </p:graphicFrame>
      </p:grpSp>
      <p:grpSp>
        <p:nvGrpSpPr>
          <p:cNvPr id="5" name="Group 13"/>
          <p:cNvGrpSpPr/>
          <p:nvPr/>
        </p:nvGrpSpPr>
        <p:grpSpPr bwMode="auto">
          <a:xfrm>
            <a:off x="1524000" y="4495800"/>
            <a:ext cx="3276600" cy="1447800"/>
            <a:chOff x="816" y="1868"/>
            <a:chExt cx="2289" cy="1009"/>
          </a:xfrm>
        </p:grpSpPr>
        <p:graphicFrame>
          <p:nvGraphicFramePr>
            <p:cNvPr id="7180" name="Object 1034"/>
            <p:cNvGraphicFramePr>
              <a:graphicFrameLocks noChangeAspect="1"/>
            </p:cNvGraphicFramePr>
            <p:nvPr/>
          </p:nvGraphicFramePr>
          <p:xfrm>
            <a:off x="816" y="1868"/>
            <a:ext cx="1104" cy="672"/>
          </p:xfrm>
          <a:graphic>
            <a:graphicData uri="http://schemas.openxmlformats.org/presentationml/2006/ole">
              <mc:AlternateContent xmlns:mc="http://schemas.openxmlformats.org/markup-compatibility/2006">
                <mc:Choice xmlns:v="urn:schemas-microsoft-com:vml" Requires="v">
                  <p:oleObj spid="_x0000_s23557" name="公式" r:id="rId9" imgW="24079200" imgH="14630400" progId="Equation.3">
                    <p:embed/>
                  </p:oleObj>
                </mc:Choice>
                <mc:Fallback>
                  <p:oleObj name="公式" r:id="rId9" imgW="24079200" imgH="14630400" progId="Equation.3">
                    <p:embed/>
                    <p:pic>
                      <p:nvPicPr>
                        <p:cNvPr id="0" name="Object 1034"/>
                        <p:cNvPicPr>
                          <a:picLocks noChangeAspect="1"/>
                        </p:cNvPicPr>
                        <p:nvPr/>
                      </p:nvPicPr>
                      <p:blipFill>
                        <a:blip r:embed="rId10"/>
                        <a:stretch>
                          <a:fillRect/>
                        </a:stretch>
                      </p:blipFill>
                      <p:spPr>
                        <a:xfrm>
                          <a:off x="816" y="1868"/>
                          <a:ext cx="1104" cy="672"/>
                        </a:xfrm>
                        <a:prstGeom prst="rect">
                          <a:avLst/>
                        </a:prstGeom>
                        <a:noFill/>
                        <a:ln w="9525">
                          <a:noFill/>
                        </a:ln>
                      </p:spPr>
                    </p:pic>
                  </p:oleObj>
                </mc:Fallback>
              </mc:AlternateContent>
            </a:graphicData>
          </a:graphic>
        </p:graphicFrame>
        <p:sp>
          <p:nvSpPr>
            <p:cNvPr id="7242" name="Text Box 15"/>
            <p:cNvSpPr txBox="1">
              <a:spLocks noChangeArrowheads="1"/>
            </p:cNvSpPr>
            <p:nvPr/>
          </p:nvSpPr>
          <p:spPr bwMode="auto">
            <a:xfrm>
              <a:off x="1968" y="2025"/>
              <a:ext cx="1137" cy="404"/>
            </a:xfrm>
            <a:prstGeom prst="rect">
              <a:avLst/>
            </a:prstGeom>
            <a:noFill/>
            <a:ln w="9525">
              <a:noFill/>
              <a:miter lim="800000"/>
            </a:ln>
          </p:spPr>
          <p:txBody>
            <a:bodyPr anchor="ctr">
              <a:spAutoFit/>
            </a:bodyPr>
            <a:lstStyle/>
            <a:p>
              <a:pPr fontAlgn="t">
                <a:spcBef>
                  <a:spcPct val="50000"/>
                </a:spcBef>
              </a:pPr>
              <a:r>
                <a:rPr lang="zh-CN" altLang="en-US" sz="3200" b="1">
                  <a:solidFill>
                    <a:srgbClr val="CC0000"/>
                  </a:solidFill>
                  <a:latin typeface="Times New Roman" panose="02020503050405090304" pitchFamily="18" charset="0"/>
                </a:rPr>
                <a:t>减 弱</a:t>
              </a:r>
              <a:endParaRPr lang="zh-CN" altLang="en-US" sz="3200" b="1">
                <a:solidFill>
                  <a:srgbClr val="CC0000"/>
                </a:solidFill>
                <a:latin typeface="Times New Roman" panose="02020503050405090304" pitchFamily="18" charset="0"/>
              </a:endParaRPr>
            </a:p>
          </p:txBody>
        </p:sp>
        <p:graphicFrame>
          <p:nvGraphicFramePr>
            <p:cNvPr id="7181" name="Object 1035"/>
            <p:cNvGraphicFramePr>
              <a:graphicFrameLocks noChangeAspect="1"/>
            </p:cNvGraphicFramePr>
            <p:nvPr/>
          </p:nvGraphicFramePr>
          <p:xfrm>
            <a:off x="816" y="2544"/>
            <a:ext cx="1776" cy="333"/>
          </p:xfrm>
          <a:graphic>
            <a:graphicData uri="http://schemas.openxmlformats.org/presentationml/2006/ole">
              <mc:AlternateContent xmlns:mc="http://schemas.openxmlformats.org/markup-compatibility/2006">
                <mc:Choice xmlns:v="urn:schemas-microsoft-com:vml" Requires="v">
                  <p:oleObj spid="_x0000_s23558" name="公式" r:id="rId11" imgW="32613600" imgH="7315200" progId="Equation.3">
                    <p:embed/>
                  </p:oleObj>
                </mc:Choice>
                <mc:Fallback>
                  <p:oleObj name="公式" r:id="rId11" imgW="32613600" imgH="7315200" progId="Equation.3">
                    <p:embed/>
                    <p:pic>
                      <p:nvPicPr>
                        <p:cNvPr id="0" name="Object 1035"/>
                        <p:cNvPicPr>
                          <a:picLocks noChangeAspect="1"/>
                        </p:cNvPicPr>
                        <p:nvPr/>
                      </p:nvPicPr>
                      <p:blipFill>
                        <a:blip r:embed="rId12"/>
                        <a:stretch>
                          <a:fillRect/>
                        </a:stretch>
                      </p:blipFill>
                      <p:spPr>
                        <a:xfrm>
                          <a:off x="816" y="2544"/>
                          <a:ext cx="1776" cy="333"/>
                        </a:xfrm>
                        <a:prstGeom prst="rect">
                          <a:avLst/>
                        </a:prstGeom>
                        <a:noFill/>
                        <a:ln w="9525">
                          <a:noFill/>
                        </a:ln>
                      </p:spPr>
                    </p:pic>
                  </p:oleObj>
                </mc:Fallback>
              </mc:AlternateContent>
            </a:graphicData>
          </a:graphic>
        </p:graphicFrame>
      </p:grpSp>
      <p:grpSp>
        <p:nvGrpSpPr>
          <p:cNvPr id="6" name="Group 17"/>
          <p:cNvGrpSpPr/>
          <p:nvPr/>
        </p:nvGrpSpPr>
        <p:grpSpPr bwMode="auto">
          <a:xfrm>
            <a:off x="4267200" y="3429000"/>
            <a:ext cx="4267200" cy="2709863"/>
            <a:chOff x="2640" y="1920"/>
            <a:chExt cx="2928" cy="2076"/>
          </a:xfrm>
        </p:grpSpPr>
        <p:grpSp>
          <p:nvGrpSpPr>
            <p:cNvPr id="7" name="Group 18"/>
            <p:cNvGrpSpPr/>
            <p:nvPr/>
          </p:nvGrpSpPr>
          <p:grpSpPr bwMode="auto">
            <a:xfrm>
              <a:off x="2640" y="1920"/>
              <a:ext cx="2928" cy="2076"/>
              <a:chOff x="2064" y="720"/>
              <a:chExt cx="3360" cy="2308"/>
            </a:xfrm>
          </p:grpSpPr>
          <p:grpSp>
            <p:nvGrpSpPr>
              <p:cNvPr id="8" name="Group 19"/>
              <p:cNvGrpSpPr/>
              <p:nvPr/>
            </p:nvGrpSpPr>
            <p:grpSpPr bwMode="auto">
              <a:xfrm>
                <a:off x="2064" y="720"/>
                <a:ext cx="3360" cy="2256"/>
                <a:chOff x="1968" y="720"/>
                <a:chExt cx="3360" cy="2256"/>
              </a:xfrm>
            </p:grpSpPr>
            <p:sp>
              <p:nvSpPr>
                <p:cNvPr id="7235" name="Rectangle 20"/>
                <p:cNvSpPr>
                  <a:spLocks noChangeArrowheads="1"/>
                </p:cNvSpPr>
                <p:nvPr/>
              </p:nvSpPr>
              <p:spPr bwMode="auto">
                <a:xfrm>
                  <a:off x="1968" y="720"/>
                  <a:ext cx="3264" cy="2256"/>
                </a:xfrm>
                <a:prstGeom prst="rect">
                  <a:avLst/>
                </a:prstGeom>
                <a:solidFill>
                  <a:schemeClr val="bg1"/>
                </a:solidFill>
                <a:ln w="9525">
                  <a:solidFill>
                    <a:schemeClr val="tx2"/>
                  </a:solidFill>
                  <a:miter lim="800000"/>
                </a:ln>
              </p:spPr>
              <p:txBody>
                <a:bodyPr wrap="none" anchor="ctr"/>
                <a:lstStyle/>
                <a:p>
                  <a:endParaRPr lang="zh-CN" altLang="en-US"/>
                </a:p>
              </p:txBody>
            </p:sp>
            <p:sp>
              <p:nvSpPr>
                <p:cNvPr id="7236" name="Rectangle 21"/>
                <p:cNvSpPr>
                  <a:spLocks noChangeArrowheads="1"/>
                </p:cNvSpPr>
                <p:nvPr/>
              </p:nvSpPr>
              <p:spPr bwMode="auto">
                <a:xfrm>
                  <a:off x="2400" y="1968"/>
                  <a:ext cx="2496" cy="576"/>
                </a:xfrm>
                <a:prstGeom prst="rect">
                  <a:avLst/>
                </a:prstGeom>
                <a:solidFill>
                  <a:srgbClr val="CAEDF2">
                    <a:alpha val="50195"/>
                  </a:srgbClr>
                </a:solidFill>
                <a:ln w="19050">
                  <a:noFill/>
                  <a:miter lim="800000"/>
                </a:ln>
              </p:spPr>
              <p:txBody>
                <a:bodyPr wrap="none" anchor="ctr"/>
                <a:lstStyle/>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p:txBody>
            </p:sp>
            <p:sp>
              <p:nvSpPr>
                <p:cNvPr id="7237" name="Line 22"/>
                <p:cNvSpPr>
                  <a:spLocks noChangeShapeType="1"/>
                </p:cNvSpPr>
                <p:nvPr/>
              </p:nvSpPr>
              <p:spPr bwMode="auto">
                <a:xfrm>
                  <a:off x="4726" y="743"/>
                  <a:ext cx="240" cy="288"/>
                </a:xfrm>
                <a:prstGeom prst="line">
                  <a:avLst/>
                </a:prstGeom>
                <a:noFill/>
                <a:ln w="28575">
                  <a:solidFill>
                    <a:srgbClr val="000000"/>
                  </a:solidFill>
                  <a:round/>
                  <a:headEnd type="none" w="sm" len="lg"/>
                  <a:tailEnd type="none" w="sm" len="lg"/>
                </a:ln>
              </p:spPr>
              <p:txBody>
                <a:bodyPr wrap="none" anchor="ctr"/>
                <a:lstStyle/>
                <a:p>
                  <a:endParaRPr lang="zh-CN" altLang="en-US"/>
                </a:p>
              </p:txBody>
            </p:sp>
            <p:sp>
              <p:nvSpPr>
                <p:cNvPr id="7238" name="Text Box 23"/>
                <p:cNvSpPr txBox="1">
                  <a:spLocks noChangeArrowheads="1"/>
                </p:cNvSpPr>
                <p:nvPr/>
              </p:nvSpPr>
              <p:spPr bwMode="auto">
                <a:xfrm>
                  <a:off x="4897" y="909"/>
                  <a:ext cx="431" cy="390"/>
                </a:xfrm>
                <a:prstGeom prst="rect">
                  <a:avLst/>
                </a:prstGeom>
                <a:noFill/>
                <a:ln w="9525">
                  <a:noFill/>
                  <a:miter lim="800000"/>
                </a:ln>
              </p:spPr>
              <p:txBody>
                <a:bodyPr anchor="ctr">
                  <a:spAutoFit/>
                </a:bodyPr>
                <a:lstStyle/>
                <a:p>
                  <a:pPr fontAlgn="t">
                    <a:spcBef>
                      <a:spcPct val="50000"/>
                    </a:spcBef>
                  </a:pPr>
                  <a:r>
                    <a:rPr lang="en-US" altLang="zh-CN" sz="2400" b="1" i="1">
                      <a:solidFill>
                        <a:srgbClr val="990099"/>
                      </a:solidFill>
                      <a:latin typeface="Times New Roman" panose="02020503050405090304" pitchFamily="18" charset="0"/>
                    </a:rPr>
                    <a:t>P</a:t>
                  </a:r>
                  <a:endParaRPr lang="en-US" altLang="zh-CN" sz="2400" b="1" i="1">
                    <a:solidFill>
                      <a:srgbClr val="990099"/>
                    </a:solidFill>
                    <a:latin typeface="Times New Roman" panose="02020503050405090304" pitchFamily="18" charset="0"/>
                  </a:endParaRPr>
                </a:p>
              </p:txBody>
            </p:sp>
            <p:graphicFrame>
              <p:nvGraphicFramePr>
                <p:cNvPr id="7174" name="Object 1028"/>
                <p:cNvGraphicFramePr>
                  <a:graphicFrameLocks noChangeAspect="1"/>
                </p:cNvGraphicFramePr>
                <p:nvPr/>
              </p:nvGraphicFramePr>
              <p:xfrm>
                <a:off x="2493" y="1632"/>
                <a:ext cx="228" cy="336"/>
              </p:xfrm>
              <a:graphic>
                <a:graphicData uri="http://schemas.openxmlformats.org/presentationml/2006/ole">
                  <mc:AlternateContent xmlns:mc="http://schemas.openxmlformats.org/markup-compatibility/2006">
                    <mc:Choice xmlns:v="urn:schemas-microsoft-com:vml" Requires="v">
                      <p:oleObj spid="_x0000_s23559" name="公式" r:id="rId13" imgW="5181600" imgH="7620000" progId="Equation.3">
                        <p:embed/>
                      </p:oleObj>
                    </mc:Choice>
                    <mc:Fallback>
                      <p:oleObj name="公式" r:id="rId13" imgW="5181600" imgH="7620000" progId="Equation.3">
                        <p:embed/>
                        <p:pic>
                          <p:nvPicPr>
                            <p:cNvPr id="0" name="Object 1028"/>
                            <p:cNvPicPr>
                              <a:picLocks noChangeAspect="1"/>
                            </p:cNvPicPr>
                            <p:nvPr/>
                          </p:nvPicPr>
                          <p:blipFill>
                            <a:blip r:embed="rId14"/>
                            <a:stretch>
                              <a:fillRect/>
                            </a:stretch>
                          </p:blipFill>
                          <p:spPr>
                            <a:xfrm>
                              <a:off x="2493" y="1632"/>
                              <a:ext cx="228" cy="336"/>
                            </a:xfrm>
                            <a:prstGeom prst="rect">
                              <a:avLst/>
                            </a:prstGeom>
                            <a:noFill/>
                            <a:ln w="9525">
                              <a:noFill/>
                            </a:ln>
                          </p:spPr>
                        </p:pic>
                      </p:oleObj>
                    </mc:Fallback>
                  </mc:AlternateContent>
                </a:graphicData>
              </a:graphic>
            </p:graphicFrame>
            <p:graphicFrame>
              <p:nvGraphicFramePr>
                <p:cNvPr id="7175" name="Object 1029"/>
                <p:cNvGraphicFramePr>
                  <a:graphicFrameLocks noChangeAspect="1"/>
                </p:cNvGraphicFramePr>
                <p:nvPr/>
              </p:nvGraphicFramePr>
              <p:xfrm>
                <a:off x="2496" y="2496"/>
                <a:ext cx="228" cy="336"/>
              </p:xfrm>
              <a:graphic>
                <a:graphicData uri="http://schemas.openxmlformats.org/presentationml/2006/ole">
                  <mc:AlternateContent xmlns:mc="http://schemas.openxmlformats.org/markup-compatibility/2006">
                    <mc:Choice xmlns:v="urn:schemas-microsoft-com:vml" Requires="v">
                      <p:oleObj spid="_x0000_s23560" name="公式" r:id="rId15" imgW="5181600" imgH="7620000" progId="Equation.3">
                        <p:embed/>
                      </p:oleObj>
                    </mc:Choice>
                    <mc:Fallback>
                      <p:oleObj name="公式" r:id="rId15" imgW="5181600" imgH="7620000" progId="Equation.3">
                        <p:embed/>
                        <p:pic>
                          <p:nvPicPr>
                            <p:cNvPr id="0" name="Object 1029"/>
                            <p:cNvPicPr>
                              <a:picLocks noChangeAspect="1"/>
                            </p:cNvPicPr>
                            <p:nvPr/>
                          </p:nvPicPr>
                          <p:blipFill>
                            <a:blip r:embed="rId14"/>
                            <a:stretch>
                              <a:fillRect/>
                            </a:stretch>
                          </p:blipFill>
                          <p:spPr>
                            <a:xfrm>
                              <a:off x="2496" y="2496"/>
                              <a:ext cx="228" cy="336"/>
                            </a:xfrm>
                            <a:prstGeom prst="rect">
                              <a:avLst/>
                            </a:prstGeom>
                            <a:noFill/>
                            <a:ln w="9525">
                              <a:noFill/>
                            </a:ln>
                          </p:spPr>
                        </p:pic>
                      </p:oleObj>
                    </mc:Fallback>
                  </mc:AlternateContent>
                </a:graphicData>
              </a:graphic>
            </p:graphicFrame>
            <p:graphicFrame>
              <p:nvGraphicFramePr>
                <p:cNvPr id="7176" name="Object 1030"/>
                <p:cNvGraphicFramePr>
                  <a:graphicFrameLocks noChangeAspect="1"/>
                </p:cNvGraphicFramePr>
                <p:nvPr/>
              </p:nvGraphicFramePr>
              <p:xfrm>
                <a:off x="2496" y="2064"/>
                <a:ext cx="255" cy="336"/>
              </p:xfrm>
              <a:graphic>
                <a:graphicData uri="http://schemas.openxmlformats.org/presentationml/2006/ole">
                  <mc:AlternateContent xmlns:mc="http://schemas.openxmlformats.org/markup-compatibility/2006">
                    <mc:Choice xmlns:v="urn:schemas-microsoft-com:vml" Requires="v">
                      <p:oleObj spid="_x0000_s23561" name="公式" r:id="rId16" imgW="5791200" imgH="7620000" progId="Equation.3">
                        <p:embed/>
                      </p:oleObj>
                    </mc:Choice>
                    <mc:Fallback>
                      <p:oleObj name="公式" r:id="rId16" imgW="5791200" imgH="7620000" progId="Equation.3">
                        <p:embed/>
                        <p:pic>
                          <p:nvPicPr>
                            <p:cNvPr id="0" name="Object 1030"/>
                            <p:cNvPicPr>
                              <a:picLocks noChangeAspect="1"/>
                            </p:cNvPicPr>
                            <p:nvPr/>
                          </p:nvPicPr>
                          <p:blipFill>
                            <a:blip r:embed="rId17"/>
                            <a:stretch>
                              <a:fillRect/>
                            </a:stretch>
                          </p:blipFill>
                          <p:spPr>
                            <a:xfrm>
                              <a:off x="2496" y="2064"/>
                              <a:ext cx="255" cy="336"/>
                            </a:xfrm>
                            <a:prstGeom prst="rect">
                              <a:avLst/>
                            </a:prstGeom>
                            <a:noFill/>
                            <a:ln w="9525">
                              <a:noFill/>
                            </a:ln>
                          </p:spPr>
                        </p:pic>
                      </p:oleObj>
                    </mc:Fallback>
                  </mc:AlternateContent>
                </a:graphicData>
              </a:graphic>
            </p:graphicFrame>
            <p:graphicFrame>
              <p:nvGraphicFramePr>
                <p:cNvPr id="7177" name="Object 1031"/>
                <p:cNvGraphicFramePr>
                  <a:graphicFrameLocks noChangeAspect="1"/>
                </p:cNvGraphicFramePr>
                <p:nvPr/>
              </p:nvGraphicFramePr>
              <p:xfrm>
                <a:off x="2064" y="1776"/>
                <a:ext cx="304" cy="286"/>
              </p:xfrm>
              <a:graphic>
                <a:graphicData uri="http://schemas.openxmlformats.org/presentationml/2006/ole">
                  <mc:AlternateContent xmlns:mc="http://schemas.openxmlformats.org/markup-compatibility/2006">
                    <mc:Choice xmlns:v="urn:schemas-microsoft-com:vml" Requires="v">
                      <p:oleObj spid="_x0000_s23562" name="Equation" r:id="rId18" imgW="5486400" imgH="5181600" progId="Equation.3">
                        <p:embed/>
                      </p:oleObj>
                    </mc:Choice>
                    <mc:Fallback>
                      <p:oleObj name="Equation" r:id="rId18" imgW="5486400" imgH="5181600" progId="Equation.3">
                        <p:embed/>
                        <p:pic>
                          <p:nvPicPr>
                            <p:cNvPr id="0" name="Object 1031"/>
                            <p:cNvPicPr>
                              <a:picLocks noChangeAspect="1"/>
                            </p:cNvPicPr>
                            <p:nvPr/>
                          </p:nvPicPr>
                          <p:blipFill>
                            <a:blip r:embed="rId19"/>
                            <a:stretch>
                              <a:fillRect/>
                            </a:stretch>
                          </p:blipFill>
                          <p:spPr>
                            <a:xfrm>
                              <a:off x="2064" y="1776"/>
                              <a:ext cx="304" cy="286"/>
                            </a:xfrm>
                            <a:prstGeom prst="rect">
                              <a:avLst/>
                            </a:prstGeom>
                            <a:noFill/>
                            <a:ln w="9525">
                              <a:noFill/>
                            </a:ln>
                          </p:spPr>
                        </p:pic>
                      </p:oleObj>
                    </mc:Fallback>
                  </mc:AlternateContent>
                </a:graphicData>
              </a:graphic>
            </p:graphicFrame>
            <p:graphicFrame>
              <p:nvGraphicFramePr>
                <p:cNvPr id="7178" name="Object 1032"/>
                <p:cNvGraphicFramePr>
                  <a:graphicFrameLocks noChangeAspect="1"/>
                </p:cNvGraphicFramePr>
                <p:nvPr/>
              </p:nvGraphicFramePr>
              <p:xfrm>
                <a:off x="2064" y="2400"/>
                <a:ext cx="321" cy="286"/>
              </p:xfrm>
              <a:graphic>
                <a:graphicData uri="http://schemas.openxmlformats.org/presentationml/2006/ole">
                  <mc:AlternateContent xmlns:mc="http://schemas.openxmlformats.org/markup-compatibility/2006">
                    <mc:Choice xmlns:v="urn:schemas-microsoft-com:vml" Requires="v">
                      <p:oleObj spid="_x0000_s23563" name="Equation" r:id="rId20" imgW="5791200" imgH="5181600" progId="Equation.3">
                        <p:embed/>
                      </p:oleObj>
                    </mc:Choice>
                    <mc:Fallback>
                      <p:oleObj name="Equation" r:id="rId20" imgW="5791200" imgH="5181600" progId="Equation.3">
                        <p:embed/>
                        <p:pic>
                          <p:nvPicPr>
                            <p:cNvPr id="0" name="Object 1032"/>
                            <p:cNvPicPr>
                              <a:picLocks noChangeAspect="1"/>
                            </p:cNvPicPr>
                            <p:nvPr/>
                          </p:nvPicPr>
                          <p:blipFill>
                            <a:blip r:embed="rId21"/>
                            <a:stretch>
                              <a:fillRect/>
                            </a:stretch>
                          </p:blipFill>
                          <p:spPr>
                            <a:xfrm>
                              <a:off x="2064" y="2400"/>
                              <a:ext cx="321" cy="286"/>
                            </a:xfrm>
                            <a:prstGeom prst="rect">
                              <a:avLst/>
                            </a:prstGeom>
                            <a:noFill/>
                            <a:ln w="9525">
                              <a:noFill/>
                            </a:ln>
                          </p:spPr>
                        </p:pic>
                      </p:oleObj>
                    </mc:Fallback>
                  </mc:AlternateContent>
                </a:graphicData>
              </a:graphic>
            </p:graphicFrame>
            <p:sp>
              <p:nvSpPr>
                <p:cNvPr id="7239" name="Line 29"/>
                <p:cNvSpPr>
                  <a:spLocks noChangeShapeType="1"/>
                </p:cNvSpPr>
                <p:nvPr/>
              </p:nvSpPr>
              <p:spPr bwMode="auto">
                <a:xfrm>
                  <a:off x="2400" y="1968"/>
                  <a:ext cx="2496" cy="0"/>
                </a:xfrm>
                <a:prstGeom prst="line">
                  <a:avLst/>
                </a:prstGeom>
                <a:noFill/>
                <a:ln w="19050">
                  <a:solidFill>
                    <a:srgbClr val="333333"/>
                  </a:solidFill>
                  <a:round/>
                </a:ln>
              </p:spPr>
              <p:txBody>
                <a:bodyPr wrap="none"/>
                <a:lstStyle/>
                <a:p>
                  <a:endParaRPr lang="zh-CN" altLang="en-US"/>
                </a:p>
              </p:txBody>
            </p:sp>
            <p:sp>
              <p:nvSpPr>
                <p:cNvPr id="7240" name="Line 30"/>
                <p:cNvSpPr>
                  <a:spLocks noChangeShapeType="1"/>
                </p:cNvSpPr>
                <p:nvPr/>
              </p:nvSpPr>
              <p:spPr bwMode="auto">
                <a:xfrm>
                  <a:off x="2400" y="2544"/>
                  <a:ext cx="2496" cy="0"/>
                </a:xfrm>
                <a:prstGeom prst="line">
                  <a:avLst/>
                </a:prstGeom>
                <a:noFill/>
                <a:ln w="19050">
                  <a:solidFill>
                    <a:srgbClr val="333333"/>
                  </a:solidFill>
                  <a:round/>
                </a:ln>
              </p:spPr>
              <p:txBody>
                <a:bodyPr wrap="none"/>
                <a:lstStyle/>
                <a:p>
                  <a:endParaRPr lang="zh-CN" altLang="en-US"/>
                </a:p>
              </p:txBody>
            </p:sp>
            <p:graphicFrame>
              <p:nvGraphicFramePr>
                <p:cNvPr id="7179" name="Object 1033"/>
                <p:cNvGraphicFramePr>
                  <a:graphicFrameLocks noChangeAspect="1"/>
                </p:cNvGraphicFramePr>
                <p:nvPr/>
              </p:nvGraphicFramePr>
              <p:xfrm>
                <a:off x="4656" y="2094"/>
                <a:ext cx="176" cy="281"/>
              </p:xfrm>
              <a:graphic>
                <a:graphicData uri="http://schemas.openxmlformats.org/presentationml/2006/ole">
                  <mc:AlternateContent xmlns:mc="http://schemas.openxmlformats.org/markup-compatibility/2006">
                    <mc:Choice xmlns:v="urn:schemas-microsoft-com:vml" Requires="v">
                      <p:oleObj spid="_x0000_s23564" name="Equation" r:id="rId22" imgW="4572000" imgH="6096000" progId="Equation.3">
                        <p:embed/>
                      </p:oleObj>
                    </mc:Choice>
                    <mc:Fallback>
                      <p:oleObj name="Equation" r:id="rId22" imgW="4572000" imgH="6096000" progId="Equation.3">
                        <p:embed/>
                        <p:pic>
                          <p:nvPicPr>
                            <p:cNvPr id="0" name="Object 1033"/>
                            <p:cNvPicPr>
                              <a:picLocks noChangeAspect="1"/>
                            </p:cNvPicPr>
                            <p:nvPr/>
                          </p:nvPicPr>
                          <p:blipFill>
                            <a:blip r:embed="rId23"/>
                            <a:stretch>
                              <a:fillRect/>
                            </a:stretch>
                          </p:blipFill>
                          <p:spPr>
                            <a:xfrm>
                              <a:off x="4656" y="2094"/>
                              <a:ext cx="176" cy="281"/>
                            </a:xfrm>
                            <a:prstGeom prst="rect">
                              <a:avLst/>
                            </a:prstGeom>
                            <a:noFill/>
                            <a:ln w="9525">
                              <a:noFill/>
                            </a:ln>
                          </p:spPr>
                        </p:pic>
                      </p:oleObj>
                    </mc:Fallback>
                  </mc:AlternateContent>
                </a:graphicData>
              </a:graphic>
            </p:graphicFrame>
            <p:sp>
              <p:nvSpPr>
                <p:cNvPr id="7241" name="Line 32"/>
                <p:cNvSpPr>
                  <a:spLocks noChangeShapeType="1"/>
                </p:cNvSpPr>
                <p:nvPr/>
              </p:nvSpPr>
              <p:spPr bwMode="auto">
                <a:xfrm flipH="1" flipV="1">
                  <a:off x="4656" y="1968"/>
                  <a:ext cx="0" cy="576"/>
                </a:xfrm>
                <a:prstGeom prst="line">
                  <a:avLst/>
                </a:prstGeom>
                <a:noFill/>
                <a:ln w="19050">
                  <a:solidFill>
                    <a:srgbClr val="FF33CC"/>
                  </a:solidFill>
                  <a:round/>
                  <a:headEnd type="triangle" w="sm" len="lg"/>
                  <a:tailEnd type="triangle" w="sm" len="lg"/>
                </a:ln>
              </p:spPr>
              <p:txBody>
                <a:bodyPr wrap="none"/>
                <a:lstStyle/>
                <a:p>
                  <a:endParaRPr lang="zh-CN" altLang="en-US"/>
                </a:p>
              </p:txBody>
            </p:sp>
          </p:grpSp>
          <p:sp>
            <p:nvSpPr>
              <p:cNvPr id="7194" name="Text Box 33"/>
              <p:cNvSpPr txBox="1">
                <a:spLocks noChangeArrowheads="1"/>
              </p:cNvSpPr>
              <p:nvPr/>
            </p:nvSpPr>
            <p:spPr bwMode="auto">
              <a:xfrm>
                <a:off x="4120" y="766"/>
                <a:ext cx="440" cy="390"/>
              </a:xfrm>
              <a:prstGeom prst="rect">
                <a:avLst/>
              </a:prstGeom>
              <a:noFill/>
              <a:ln w="9525">
                <a:noFill/>
                <a:miter lim="800000"/>
              </a:ln>
            </p:spPr>
            <p:txBody>
              <a:bodyPr anchor="ctr">
                <a:spAutoFit/>
              </a:bodyPr>
              <a:lstStyle/>
              <a:p>
                <a:pPr fontAlgn="t">
                  <a:spcBef>
                    <a:spcPct val="50000"/>
                  </a:spcBef>
                </a:pPr>
                <a:r>
                  <a:rPr lang="en-US" altLang="zh-CN" sz="2400" b="1">
                    <a:solidFill>
                      <a:schemeClr val="tx2"/>
                    </a:solidFill>
                    <a:latin typeface="Times New Roman" panose="02020503050405090304" pitchFamily="18" charset="0"/>
                  </a:rPr>
                  <a:t>L</a:t>
                </a:r>
                <a:endParaRPr lang="en-US" altLang="zh-CN" sz="2400" b="1">
                  <a:solidFill>
                    <a:schemeClr val="tx2"/>
                  </a:solidFill>
                  <a:latin typeface="Times New Roman" panose="02020503050405090304" pitchFamily="18" charset="0"/>
                </a:endParaRPr>
              </a:p>
            </p:txBody>
          </p:sp>
          <p:grpSp>
            <p:nvGrpSpPr>
              <p:cNvPr id="9" name="Group 34"/>
              <p:cNvGrpSpPr/>
              <p:nvPr/>
            </p:nvGrpSpPr>
            <p:grpSpPr bwMode="auto">
              <a:xfrm>
                <a:off x="3072" y="1440"/>
                <a:ext cx="240" cy="1008"/>
                <a:chOff x="2976" y="1440"/>
                <a:chExt cx="240" cy="1008"/>
              </a:xfrm>
            </p:grpSpPr>
            <p:sp>
              <p:nvSpPr>
                <p:cNvPr id="7232" name="Line 35"/>
                <p:cNvSpPr>
                  <a:spLocks noChangeShapeType="1"/>
                </p:cNvSpPr>
                <p:nvPr/>
              </p:nvSpPr>
              <p:spPr bwMode="auto">
                <a:xfrm flipV="1">
                  <a:off x="3216" y="1440"/>
                  <a:ext cx="0" cy="1008"/>
                </a:xfrm>
                <a:prstGeom prst="line">
                  <a:avLst/>
                </a:prstGeom>
                <a:noFill/>
                <a:ln w="19050">
                  <a:solidFill>
                    <a:srgbClr val="000000"/>
                  </a:solidFill>
                  <a:prstDash val="dash"/>
                  <a:round/>
                  <a:headEnd type="none" w="sm" len="lg"/>
                  <a:tailEnd type="none" w="sm" len="lg"/>
                </a:ln>
              </p:spPr>
              <p:txBody>
                <a:bodyPr wrap="none" anchor="ctr"/>
                <a:lstStyle/>
                <a:p>
                  <a:endParaRPr lang="zh-CN" altLang="en-US"/>
                </a:p>
              </p:txBody>
            </p:sp>
            <p:grpSp>
              <p:nvGrpSpPr>
                <p:cNvPr id="10" name="Group 36"/>
                <p:cNvGrpSpPr/>
                <p:nvPr/>
              </p:nvGrpSpPr>
              <p:grpSpPr bwMode="auto">
                <a:xfrm>
                  <a:off x="2976" y="1440"/>
                  <a:ext cx="240" cy="336"/>
                  <a:chOff x="2976" y="1440"/>
                  <a:chExt cx="240" cy="336"/>
                </a:xfrm>
              </p:grpSpPr>
              <p:sp>
                <p:nvSpPr>
                  <p:cNvPr id="7234" name="Arc 37"/>
                  <p:cNvSpPr/>
                  <p:nvPr/>
                </p:nvSpPr>
                <p:spPr bwMode="auto">
                  <a:xfrm flipH="1">
                    <a:off x="3024" y="1680"/>
                    <a:ext cx="192" cy="96"/>
                  </a:xfrm>
                  <a:custGeom>
                    <a:avLst/>
                    <a:gdLst>
                      <a:gd name="T0" fmla="*/ 0 w 21600"/>
                      <a:gd name="T1" fmla="*/ 0 h 21600"/>
                      <a:gd name="T2" fmla="*/ 192 w 21600"/>
                      <a:gd name="T3" fmla="*/ 96 h 21600"/>
                      <a:gd name="T4" fmla="*/ 0 w 21600"/>
                      <a:gd name="T5" fmla="*/ 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9900"/>
                    </a:solidFill>
                    <a:round/>
                    <a:headEnd type="none" w="sm" len="lg"/>
                    <a:tailEnd type="none" w="sm" len="lg"/>
                  </a:ln>
                </p:spPr>
                <p:txBody>
                  <a:bodyPr wrap="none" anchor="ctr"/>
                  <a:lstStyle/>
                  <a:p>
                    <a:endParaRPr lang="zh-CN" altLang="en-US"/>
                  </a:p>
                </p:txBody>
              </p:sp>
              <p:graphicFrame>
                <p:nvGraphicFramePr>
                  <p:cNvPr id="7173" name="Object 1027"/>
                  <p:cNvGraphicFramePr>
                    <a:graphicFrameLocks noChangeAspect="1"/>
                  </p:cNvGraphicFramePr>
                  <p:nvPr/>
                </p:nvGraphicFramePr>
                <p:xfrm>
                  <a:off x="2976" y="1440"/>
                  <a:ext cx="119" cy="243"/>
                </p:xfrm>
                <a:graphic>
                  <a:graphicData uri="http://schemas.openxmlformats.org/presentationml/2006/ole">
                    <mc:AlternateContent xmlns:mc="http://schemas.openxmlformats.org/markup-compatibility/2006">
                      <mc:Choice xmlns:v="urn:schemas-microsoft-com:vml" Requires="v">
                        <p:oleObj spid="_x0000_s23565" name="公式" r:id="rId24" imgW="2743200" imgH="5486400" progId="Equation.3">
                          <p:embed/>
                        </p:oleObj>
                      </mc:Choice>
                      <mc:Fallback>
                        <p:oleObj name="公式" r:id="rId24" imgW="2743200" imgH="5486400" progId="Equation.3">
                          <p:embed/>
                          <p:pic>
                            <p:nvPicPr>
                              <p:cNvPr id="0" name="Object 1027"/>
                              <p:cNvPicPr>
                                <a:picLocks noChangeAspect="1"/>
                              </p:cNvPicPr>
                              <p:nvPr/>
                            </p:nvPicPr>
                            <p:blipFill>
                              <a:blip r:embed="rId25"/>
                              <a:stretch>
                                <a:fillRect/>
                              </a:stretch>
                            </p:blipFill>
                            <p:spPr>
                              <a:xfrm>
                                <a:off x="2976" y="1440"/>
                                <a:ext cx="119" cy="243"/>
                              </a:xfrm>
                              <a:prstGeom prst="rect">
                                <a:avLst/>
                              </a:prstGeom>
                              <a:noFill/>
                              <a:ln w="9525">
                                <a:noFill/>
                              </a:ln>
                            </p:spPr>
                          </p:pic>
                        </p:oleObj>
                      </mc:Fallback>
                    </mc:AlternateContent>
                  </a:graphicData>
                </a:graphic>
              </p:graphicFrame>
            </p:grpSp>
          </p:grpSp>
          <p:grpSp>
            <p:nvGrpSpPr>
              <p:cNvPr id="11" name="Group 39"/>
              <p:cNvGrpSpPr/>
              <p:nvPr/>
            </p:nvGrpSpPr>
            <p:grpSpPr bwMode="auto">
              <a:xfrm>
                <a:off x="3447" y="1391"/>
                <a:ext cx="490" cy="577"/>
                <a:chOff x="3351" y="1391"/>
                <a:chExt cx="490" cy="577"/>
              </a:xfrm>
            </p:grpSpPr>
            <p:sp>
              <p:nvSpPr>
                <p:cNvPr id="7230" name="Line 40"/>
                <p:cNvSpPr>
                  <a:spLocks noChangeShapeType="1"/>
                </p:cNvSpPr>
                <p:nvPr/>
              </p:nvSpPr>
              <p:spPr bwMode="auto">
                <a:xfrm flipH="1" flipV="1">
                  <a:off x="3552" y="1680"/>
                  <a:ext cx="240" cy="288"/>
                </a:xfrm>
                <a:prstGeom prst="line">
                  <a:avLst/>
                </a:prstGeom>
                <a:noFill/>
                <a:ln w="28575">
                  <a:solidFill>
                    <a:srgbClr val="CC0099"/>
                  </a:solidFill>
                  <a:prstDash val="dash"/>
                  <a:round/>
                  <a:headEnd type="none" w="sm" len="lg"/>
                  <a:tailEnd type="none" w="sm" len="lg"/>
                </a:ln>
              </p:spPr>
              <p:txBody>
                <a:bodyPr wrap="none" anchor="ctr"/>
                <a:lstStyle/>
                <a:p>
                  <a:endParaRPr lang="zh-CN" altLang="en-US"/>
                </a:p>
              </p:txBody>
            </p:sp>
            <p:sp>
              <p:nvSpPr>
                <p:cNvPr id="7231" name="Text Box 41"/>
                <p:cNvSpPr txBox="1">
                  <a:spLocks noChangeArrowheads="1"/>
                </p:cNvSpPr>
                <p:nvPr/>
              </p:nvSpPr>
              <p:spPr bwMode="auto">
                <a:xfrm>
                  <a:off x="3351" y="1391"/>
                  <a:ext cx="490" cy="391"/>
                </a:xfrm>
                <a:prstGeom prst="rect">
                  <a:avLst/>
                </a:prstGeom>
                <a:noFill/>
                <a:ln w="9525">
                  <a:noFill/>
                  <a:miter lim="800000"/>
                </a:ln>
              </p:spPr>
              <p:txBody>
                <a:bodyPr anchor="ctr">
                  <a:spAutoFit/>
                </a:bodyPr>
                <a:lstStyle/>
                <a:p>
                  <a:pPr fontAlgn="t">
                    <a:spcBef>
                      <a:spcPct val="50000"/>
                    </a:spcBef>
                  </a:pPr>
                  <a:r>
                    <a:rPr lang="en-US" altLang="zh-CN" sz="2400" b="1" i="1">
                      <a:solidFill>
                        <a:schemeClr val="tx2"/>
                      </a:solidFill>
                      <a:latin typeface="Times New Roman" panose="02020503050405090304" pitchFamily="18" charset="0"/>
                    </a:rPr>
                    <a:t>D</a:t>
                  </a:r>
                  <a:endParaRPr lang="en-US" altLang="zh-CN" sz="2400" b="1" i="1">
                    <a:solidFill>
                      <a:schemeClr val="tx2"/>
                    </a:solidFill>
                    <a:latin typeface="Times New Roman" panose="02020503050405090304" pitchFamily="18" charset="0"/>
                  </a:endParaRPr>
                </a:p>
              </p:txBody>
            </p:sp>
          </p:grpSp>
          <p:grpSp>
            <p:nvGrpSpPr>
              <p:cNvPr id="12" name="Group 42"/>
              <p:cNvGrpSpPr/>
              <p:nvPr/>
            </p:nvGrpSpPr>
            <p:grpSpPr bwMode="auto">
              <a:xfrm>
                <a:off x="3600" y="864"/>
                <a:ext cx="1344" cy="2164"/>
                <a:chOff x="3504" y="864"/>
                <a:chExt cx="1344" cy="2164"/>
              </a:xfrm>
            </p:grpSpPr>
            <p:sp>
              <p:nvSpPr>
                <p:cNvPr id="7222" name="Line 43"/>
                <p:cNvSpPr>
                  <a:spLocks noChangeShapeType="1"/>
                </p:cNvSpPr>
                <p:nvPr/>
              </p:nvSpPr>
              <p:spPr bwMode="auto">
                <a:xfrm flipV="1">
                  <a:off x="4320" y="1296"/>
                  <a:ext cx="288" cy="240"/>
                </a:xfrm>
                <a:prstGeom prst="line">
                  <a:avLst/>
                </a:prstGeom>
                <a:noFill/>
                <a:ln w="28575">
                  <a:solidFill>
                    <a:srgbClr val="0000FF"/>
                  </a:solidFill>
                  <a:round/>
                  <a:headEnd type="none" w="sm" len="lg"/>
                  <a:tailEnd type="none" w="sm" len="lg"/>
                </a:ln>
              </p:spPr>
              <p:txBody>
                <a:bodyPr wrap="none" anchor="ctr"/>
                <a:lstStyle/>
                <a:p>
                  <a:endParaRPr lang="zh-CN" altLang="en-US"/>
                </a:p>
              </p:txBody>
            </p:sp>
            <p:sp>
              <p:nvSpPr>
                <p:cNvPr id="7223" name="Line 44"/>
                <p:cNvSpPr>
                  <a:spLocks noChangeShapeType="1"/>
                </p:cNvSpPr>
                <p:nvPr/>
              </p:nvSpPr>
              <p:spPr bwMode="auto">
                <a:xfrm flipV="1">
                  <a:off x="3504" y="1968"/>
                  <a:ext cx="288" cy="576"/>
                </a:xfrm>
                <a:prstGeom prst="line">
                  <a:avLst/>
                </a:prstGeom>
                <a:noFill/>
                <a:ln w="28575">
                  <a:solidFill>
                    <a:srgbClr val="0000FF"/>
                  </a:solidFill>
                  <a:round/>
                  <a:headEnd type="none" w="sm" len="lg"/>
                  <a:tailEnd type="triangle" w="sm" len="lg"/>
                </a:ln>
              </p:spPr>
              <p:txBody>
                <a:bodyPr wrap="none" anchor="ctr"/>
                <a:lstStyle/>
                <a:p>
                  <a:endParaRPr lang="zh-CN" altLang="en-US"/>
                </a:p>
              </p:txBody>
            </p:sp>
            <p:sp>
              <p:nvSpPr>
                <p:cNvPr id="7224" name="Line 45"/>
                <p:cNvSpPr>
                  <a:spLocks noChangeShapeType="1"/>
                </p:cNvSpPr>
                <p:nvPr/>
              </p:nvSpPr>
              <p:spPr bwMode="auto">
                <a:xfrm flipV="1">
                  <a:off x="3792" y="1440"/>
                  <a:ext cx="624" cy="528"/>
                </a:xfrm>
                <a:prstGeom prst="line">
                  <a:avLst/>
                </a:prstGeom>
                <a:noFill/>
                <a:ln w="28575">
                  <a:solidFill>
                    <a:srgbClr val="0000FF"/>
                  </a:solidFill>
                  <a:round/>
                  <a:headEnd type="none" w="sm" len="lg"/>
                  <a:tailEnd type="triangle" w="sm" len="lg"/>
                </a:ln>
              </p:spPr>
              <p:txBody>
                <a:bodyPr wrap="none" anchor="ctr"/>
                <a:lstStyle/>
                <a:p>
                  <a:endParaRPr lang="zh-CN" altLang="en-US"/>
                </a:p>
              </p:txBody>
            </p:sp>
            <p:sp>
              <p:nvSpPr>
                <p:cNvPr id="7225" name="Line 46"/>
                <p:cNvSpPr>
                  <a:spLocks noChangeShapeType="1"/>
                </p:cNvSpPr>
                <p:nvPr/>
              </p:nvSpPr>
              <p:spPr bwMode="auto">
                <a:xfrm>
                  <a:off x="3504" y="2544"/>
                  <a:ext cx="336" cy="384"/>
                </a:xfrm>
                <a:prstGeom prst="line">
                  <a:avLst/>
                </a:prstGeom>
                <a:noFill/>
                <a:ln w="28575">
                  <a:solidFill>
                    <a:srgbClr val="0000FF"/>
                  </a:solidFill>
                  <a:round/>
                  <a:headEnd type="none" w="sm" len="lg"/>
                  <a:tailEnd type="triangle" w="sm" len="lg"/>
                </a:ln>
              </p:spPr>
              <p:txBody>
                <a:bodyPr wrap="none" anchor="ctr"/>
                <a:lstStyle/>
                <a:p>
                  <a:endParaRPr lang="zh-CN" altLang="en-US"/>
                </a:p>
              </p:txBody>
            </p:sp>
            <p:sp>
              <p:nvSpPr>
                <p:cNvPr id="7226" name="Line 47"/>
                <p:cNvSpPr>
                  <a:spLocks noChangeShapeType="1"/>
                </p:cNvSpPr>
                <p:nvPr/>
              </p:nvSpPr>
              <p:spPr bwMode="auto">
                <a:xfrm flipV="1">
                  <a:off x="4560" y="864"/>
                  <a:ext cx="288" cy="480"/>
                </a:xfrm>
                <a:prstGeom prst="line">
                  <a:avLst/>
                </a:prstGeom>
                <a:noFill/>
                <a:ln w="28575">
                  <a:solidFill>
                    <a:srgbClr val="0000FF"/>
                  </a:solidFill>
                  <a:round/>
                  <a:headEnd type="none" w="sm" len="lg"/>
                  <a:tailEnd type="none" w="sm" len="lg"/>
                </a:ln>
              </p:spPr>
              <p:txBody>
                <a:bodyPr wrap="none" anchor="ctr"/>
                <a:lstStyle/>
                <a:p>
                  <a:endParaRPr lang="zh-CN" altLang="en-US"/>
                </a:p>
              </p:txBody>
            </p:sp>
            <p:sp>
              <p:nvSpPr>
                <p:cNvPr id="7227" name="Text Box 48"/>
                <p:cNvSpPr txBox="1">
                  <a:spLocks noChangeArrowheads="1"/>
                </p:cNvSpPr>
                <p:nvPr/>
              </p:nvSpPr>
              <p:spPr bwMode="auto">
                <a:xfrm>
                  <a:off x="3794" y="1822"/>
                  <a:ext cx="578" cy="389"/>
                </a:xfrm>
                <a:prstGeom prst="rect">
                  <a:avLst/>
                </a:prstGeom>
                <a:noFill/>
                <a:ln w="9525">
                  <a:noFill/>
                  <a:miter lim="800000"/>
                </a:ln>
              </p:spPr>
              <p:txBody>
                <a:bodyPr anchor="ctr">
                  <a:spAutoFit/>
                </a:bodyPr>
                <a:lstStyle/>
                <a:p>
                  <a:pPr fontAlgn="t">
                    <a:spcBef>
                      <a:spcPct val="50000"/>
                    </a:spcBef>
                  </a:pPr>
                  <a:r>
                    <a:rPr lang="en-US" altLang="zh-CN" sz="2400" b="1" i="1">
                      <a:solidFill>
                        <a:schemeClr val="tx2"/>
                      </a:solidFill>
                      <a:latin typeface="Times New Roman" panose="02020503050405090304" pitchFamily="18" charset="0"/>
                    </a:rPr>
                    <a:t>C</a:t>
                  </a:r>
                  <a:endParaRPr lang="en-US" altLang="zh-CN" sz="2400" b="1" i="1">
                    <a:solidFill>
                      <a:schemeClr val="tx2"/>
                    </a:solidFill>
                    <a:latin typeface="Times New Roman" panose="02020503050405090304" pitchFamily="18" charset="0"/>
                  </a:endParaRPr>
                </a:p>
              </p:txBody>
            </p:sp>
            <p:sp>
              <p:nvSpPr>
                <p:cNvPr id="7228" name="Text Box 49"/>
                <p:cNvSpPr txBox="1">
                  <a:spLocks noChangeArrowheads="1"/>
                </p:cNvSpPr>
                <p:nvPr/>
              </p:nvSpPr>
              <p:spPr bwMode="auto">
                <a:xfrm>
                  <a:off x="4060" y="1296"/>
                  <a:ext cx="404" cy="389"/>
                </a:xfrm>
                <a:prstGeom prst="rect">
                  <a:avLst/>
                </a:prstGeom>
                <a:noFill/>
                <a:ln w="9525">
                  <a:noFill/>
                  <a:miter lim="800000"/>
                </a:ln>
              </p:spPr>
              <p:txBody>
                <a:bodyPr anchor="ctr">
                  <a:spAutoFit/>
                </a:bodyPr>
                <a:lstStyle/>
                <a:p>
                  <a:pPr fontAlgn="t">
                    <a:spcBef>
                      <a:spcPct val="50000"/>
                    </a:spcBef>
                  </a:pPr>
                  <a:r>
                    <a:rPr lang="en-US" altLang="zh-CN" sz="2400" b="1">
                      <a:solidFill>
                        <a:srgbClr val="FF0000"/>
                      </a:solidFill>
                      <a:latin typeface="Times New Roman" panose="02020503050405090304" pitchFamily="18" charset="0"/>
                    </a:rPr>
                    <a:t>3</a:t>
                  </a:r>
                  <a:endParaRPr lang="en-US" altLang="zh-CN" sz="2400" b="1">
                    <a:solidFill>
                      <a:srgbClr val="FF0000"/>
                    </a:solidFill>
                    <a:latin typeface="Times New Roman" panose="02020503050405090304" pitchFamily="18" charset="0"/>
                  </a:endParaRPr>
                </a:p>
              </p:txBody>
            </p:sp>
            <p:sp>
              <p:nvSpPr>
                <p:cNvPr id="7229" name="Text Box 50"/>
                <p:cNvSpPr txBox="1">
                  <a:spLocks noChangeArrowheads="1"/>
                </p:cNvSpPr>
                <p:nvPr/>
              </p:nvSpPr>
              <p:spPr bwMode="auto">
                <a:xfrm>
                  <a:off x="3507" y="2639"/>
                  <a:ext cx="575" cy="389"/>
                </a:xfrm>
                <a:prstGeom prst="rect">
                  <a:avLst/>
                </a:prstGeom>
                <a:noFill/>
                <a:ln w="9525">
                  <a:noFill/>
                  <a:miter lim="800000"/>
                </a:ln>
              </p:spPr>
              <p:txBody>
                <a:bodyPr anchor="ctr">
                  <a:spAutoFit/>
                </a:bodyPr>
                <a:lstStyle/>
                <a:p>
                  <a:pPr fontAlgn="t">
                    <a:spcBef>
                      <a:spcPct val="50000"/>
                    </a:spcBef>
                  </a:pPr>
                  <a:r>
                    <a:rPr lang="en-US" altLang="zh-CN" sz="2400" b="1">
                      <a:solidFill>
                        <a:srgbClr val="0000FF"/>
                      </a:solidFill>
                      <a:latin typeface="Times New Roman" panose="02020503050405090304" pitchFamily="18" charset="0"/>
                    </a:rPr>
                    <a:t>4</a:t>
                  </a:r>
                  <a:endParaRPr lang="en-US" altLang="zh-CN" sz="2400" b="1">
                    <a:solidFill>
                      <a:srgbClr val="0000FF"/>
                    </a:solidFill>
                    <a:latin typeface="Times New Roman" panose="02020503050405090304" pitchFamily="18" charset="0"/>
                  </a:endParaRPr>
                </a:p>
              </p:txBody>
            </p:sp>
          </p:grpSp>
          <p:grpSp>
            <p:nvGrpSpPr>
              <p:cNvPr id="13" name="Group 51"/>
              <p:cNvGrpSpPr/>
              <p:nvPr/>
            </p:nvGrpSpPr>
            <p:grpSpPr bwMode="auto">
              <a:xfrm>
                <a:off x="3888" y="1968"/>
                <a:ext cx="1306" cy="1060"/>
                <a:chOff x="3792" y="1968"/>
                <a:chExt cx="1306" cy="1060"/>
              </a:xfrm>
            </p:grpSpPr>
            <p:sp>
              <p:nvSpPr>
                <p:cNvPr id="7217" name="Line 52"/>
                <p:cNvSpPr>
                  <a:spLocks noChangeShapeType="1"/>
                </p:cNvSpPr>
                <p:nvPr/>
              </p:nvSpPr>
              <p:spPr bwMode="auto">
                <a:xfrm>
                  <a:off x="3792" y="1968"/>
                  <a:ext cx="288" cy="576"/>
                </a:xfrm>
                <a:prstGeom prst="line">
                  <a:avLst/>
                </a:prstGeom>
                <a:noFill/>
                <a:ln w="28575">
                  <a:solidFill>
                    <a:srgbClr val="0000FF"/>
                  </a:solidFill>
                  <a:round/>
                  <a:headEnd type="none" w="sm" len="lg"/>
                  <a:tailEnd type="triangle" w="sm" len="lg"/>
                </a:ln>
              </p:spPr>
              <p:txBody>
                <a:bodyPr wrap="none" anchor="ctr"/>
                <a:lstStyle/>
                <a:p>
                  <a:endParaRPr lang="zh-CN" altLang="en-US"/>
                </a:p>
              </p:txBody>
            </p:sp>
            <p:sp>
              <p:nvSpPr>
                <p:cNvPr id="7218" name="Line 53"/>
                <p:cNvSpPr>
                  <a:spLocks noChangeShapeType="1"/>
                </p:cNvSpPr>
                <p:nvPr/>
              </p:nvSpPr>
              <p:spPr bwMode="auto">
                <a:xfrm flipV="1">
                  <a:off x="4080" y="2112"/>
                  <a:ext cx="192" cy="432"/>
                </a:xfrm>
                <a:prstGeom prst="line">
                  <a:avLst/>
                </a:prstGeom>
                <a:noFill/>
                <a:ln w="28575">
                  <a:solidFill>
                    <a:srgbClr val="0000FF"/>
                  </a:solidFill>
                  <a:round/>
                  <a:headEnd type="none" w="sm" len="lg"/>
                  <a:tailEnd type="triangle" w="sm" len="lg"/>
                </a:ln>
              </p:spPr>
              <p:txBody>
                <a:bodyPr wrap="none" anchor="ctr"/>
                <a:lstStyle/>
                <a:p>
                  <a:endParaRPr lang="zh-CN" altLang="en-US"/>
                </a:p>
              </p:txBody>
            </p:sp>
            <p:sp>
              <p:nvSpPr>
                <p:cNvPr id="7219" name="Line 54"/>
                <p:cNvSpPr>
                  <a:spLocks noChangeShapeType="1"/>
                </p:cNvSpPr>
                <p:nvPr/>
              </p:nvSpPr>
              <p:spPr bwMode="auto">
                <a:xfrm>
                  <a:off x="4080" y="2544"/>
                  <a:ext cx="336" cy="384"/>
                </a:xfrm>
                <a:prstGeom prst="line">
                  <a:avLst/>
                </a:prstGeom>
                <a:noFill/>
                <a:ln w="28575">
                  <a:solidFill>
                    <a:srgbClr val="0000FF"/>
                  </a:solidFill>
                  <a:round/>
                  <a:headEnd type="none" w="sm" len="lg"/>
                  <a:tailEnd type="triangle" w="sm" len="lg"/>
                </a:ln>
              </p:spPr>
              <p:txBody>
                <a:bodyPr wrap="none" anchor="ctr"/>
                <a:lstStyle/>
                <a:p>
                  <a:endParaRPr lang="zh-CN" altLang="en-US"/>
                </a:p>
              </p:txBody>
            </p:sp>
            <p:sp>
              <p:nvSpPr>
                <p:cNvPr id="7220" name="Text Box 55"/>
                <p:cNvSpPr txBox="1">
                  <a:spLocks noChangeArrowheads="1"/>
                </p:cNvSpPr>
                <p:nvPr/>
              </p:nvSpPr>
              <p:spPr bwMode="auto">
                <a:xfrm>
                  <a:off x="4176" y="2448"/>
                  <a:ext cx="922" cy="390"/>
                </a:xfrm>
                <a:prstGeom prst="rect">
                  <a:avLst/>
                </a:prstGeom>
                <a:noFill/>
                <a:ln w="9525">
                  <a:noFill/>
                  <a:miter lim="800000"/>
                </a:ln>
              </p:spPr>
              <p:txBody>
                <a:bodyPr anchor="ctr">
                  <a:spAutoFit/>
                </a:bodyPr>
                <a:lstStyle/>
                <a:p>
                  <a:pPr fontAlgn="t">
                    <a:spcBef>
                      <a:spcPct val="50000"/>
                    </a:spcBef>
                  </a:pPr>
                  <a:r>
                    <a:rPr lang="en-US" altLang="zh-CN" sz="2400" b="1" i="1">
                      <a:solidFill>
                        <a:schemeClr val="tx2"/>
                      </a:solidFill>
                      <a:latin typeface="Times New Roman" panose="02020503050405090304" pitchFamily="18" charset="0"/>
                    </a:rPr>
                    <a:t>E</a:t>
                  </a:r>
                  <a:endParaRPr lang="en-US" altLang="zh-CN" sz="2400" b="1" i="1">
                    <a:solidFill>
                      <a:schemeClr val="tx2"/>
                    </a:solidFill>
                    <a:latin typeface="Times New Roman" panose="02020503050405090304" pitchFamily="18" charset="0"/>
                  </a:endParaRPr>
                </a:p>
              </p:txBody>
            </p:sp>
            <p:sp>
              <p:nvSpPr>
                <p:cNvPr id="7221" name="Text Box 56"/>
                <p:cNvSpPr txBox="1">
                  <a:spLocks noChangeArrowheads="1"/>
                </p:cNvSpPr>
                <p:nvPr/>
              </p:nvSpPr>
              <p:spPr bwMode="auto">
                <a:xfrm>
                  <a:off x="4079" y="2638"/>
                  <a:ext cx="672" cy="390"/>
                </a:xfrm>
                <a:prstGeom prst="rect">
                  <a:avLst/>
                </a:prstGeom>
                <a:noFill/>
                <a:ln w="9525">
                  <a:noFill/>
                  <a:miter lim="800000"/>
                </a:ln>
              </p:spPr>
              <p:txBody>
                <a:bodyPr anchor="ctr">
                  <a:spAutoFit/>
                </a:bodyPr>
                <a:lstStyle/>
                <a:p>
                  <a:pPr fontAlgn="t">
                    <a:spcBef>
                      <a:spcPct val="50000"/>
                    </a:spcBef>
                  </a:pPr>
                  <a:r>
                    <a:rPr lang="en-US" altLang="zh-CN" sz="2400" b="1">
                      <a:solidFill>
                        <a:srgbClr val="0000FF"/>
                      </a:solidFill>
                      <a:latin typeface="Times New Roman" panose="02020503050405090304" pitchFamily="18" charset="0"/>
                    </a:rPr>
                    <a:t>5</a:t>
                  </a:r>
                  <a:endParaRPr lang="en-US" altLang="zh-CN" sz="2400" b="1">
                    <a:solidFill>
                      <a:srgbClr val="0000FF"/>
                    </a:solidFill>
                    <a:latin typeface="Times New Roman" panose="02020503050405090304" pitchFamily="18" charset="0"/>
                  </a:endParaRPr>
                </a:p>
              </p:txBody>
            </p:sp>
          </p:grpSp>
          <p:grpSp>
            <p:nvGrpSpPr>
              <p:cNvPr id="14" name="Group 57"/>
              <p:cNvGrpSpPr/>
              <p:nvPr/>
            </p:nvGrpSpPr>
            <p:grpSpPr bwMode="auto">
              <a:xfrm>
                <a:off x="2592" y="1104"/>
                <a:ext cx="1010" cy="1107"/>
                <a:chOff x="2496" y="1104"/>
                <a:chExt cx="1010" cy="1107"/>
              </a:xfrm>
            </p:grpSpPr>
            <p:sp>
              <p:nvSpPr>
                <p:cNvPr id="7213" name="Line 58"/>
                <p:cNvSpPr>
                  <a:spLocks noChangeShapeType="1"/>
                </p:cNvSpPr>
                <p:nvPr/>
              </p:nvSpPr>
              <p:spPr bwMode="auto">
                <a:xfrm rot="396450" flipH="1" flipV="1">
                  <a:off x="2641" y="1440"/>
                  <a:ext cx="144" cy="96"/>
                </a:xfrm>
                <a:prstGeom prst="line">
                  <a:avLst/>
                </a:prstGeom>
                <a:noFill/>
                <a:ln w="38100">
                  <a:solidFill>
                    <a:srgbClr val="FF0000"/>
                  </a:solidFill>
                  <a:round/>
                  <a:headEnd type="triangle" w="sm" len="lg"/>
                  <a:tailEnd type="none" w="sm" len="lg"/>
                </a:ln>
              </p:spPr>
              <p:txBody>
                <a:bodyPr wrap="none" anchor="ctr"/>
                <a:lstStyle/>
                <a:p>
                  <a:endParaRPr lang="zh-CN" altLang="en-US"/>
                </a:p>
              </p:txBody>
            </p:sp>
            <p:sp>
              <p:nvSpPr>
                <p:cNvPr id="7214" name="Text Box 59"/>
                <p:cNvSpPr txBox="1">
                  <a:spLocks noChangeArrowheads="1"/>
                </p:cNvSpPr>
                <p:nvPr/>
              </p:nvSpPr>
              <p:spPr bwMode="auto">
                <a:xfrm>
                  <a:off x="2972" y="1822"/>
                  <a:ext cx="534" cy="389"/>
                </a:xfrm>
                <a:prstGeom prst="rect">
                  <a:avLst/>
                </a:prstGeom>
                <a:noFill/>
                <a:ln w="9525">
                  <a:noFill/>
                  <a:miter lim="800000"/>
                </a:ln>
              </p:spPr>
              <p:txBody>
                <a:bodyPr anchor="ctr">
                  <a:spAutoFit/>
                </a:bodyPr>
                <a:lstStyle/>
                <a:p>
                  <a:pPr fontAlgn="t">
                    <a:spcBef>
                      <a:spcPct val="50000"/>
                    </a:spcBef>
                  </a:pPr>
                  <a:r>
                    <a:rPr lang="en-US" altLang="zh-CN" sz="2400" b="1" i="1">
                      <a:solidFill>
                        <a:schemeClr val="tx2"/>
                      </a:solidFill>
                      <a:latin typeface="Times New Roman" panose="02020503050405090304" pitchFamily="18" charset="0"/>
                    </a:rPr>
                    <a:t>A</a:t>
                  </a:r>
                  <a:endParaRPr lang="en-US" altLang="zh-CN" sz="2400" b="1" i="1">
                    <a:solidFill>
                      <a:schemeClr val="tx2"/>
                    </a:solidFill>
                    <a:latin typeface="Times New Roman" panose="02020503050405090304" pitchFamily="18" charset="0"/>
                  </a:endParaRPr>
                </a:p>
              </p:txBody>
            </p:sp>
            <p:sp>
              <p:nvSpPr>
                <p:cNvPr id="7215" name="Line 60"/>
                <p:cNvSpPr>
                  <a:spLocks noChangeShapeType="1"/>
                </p:cNvSpPr>
                <p:nvPr/>
              </p:nvSpPr>
              <p:spPr bwMode="auto">
                <a:xfrm>
                  <a:off x="2496" y="1296"/>
                  <a:ext cx="720" cy="672"/>
                </a:xfrm>
                <a:prstGeom prst="line">
                  <a:avLst/>
                </a:prstGeom>
                <a:noFill/>
                <a:ln w="38100">
                  <a:solidFill>
                    <a:srgbClr val="FF0000"/>
                  </a:solidFill>
                  <a:round/>
                  <a:headEnd type="none" w="sm" len="lg"/>
                  <a:tailEnd type="none" w="sm" len="lg"/>
                </a:ln>
              </p:spPr>
              <p:txBody>
                <a:bodyPr wrap="none" anchor="ctr"/>
                <a:lstStyle/>
                <a:p>
                  <a:endParaRPr lang="zh-CN" altLang="en-US"/>
                </a:p>
              </p:txBody>
            </p:sp>
            <p:sp>
              <p:nvSpPr>
                <p:cNvPr id="7216" name="Text Box 61"/>
                <p:cNvSpPr txBox="1">
                  <a:spLocks noChangeArrowheads="1"/>
                </p:cNvSpPr>
                <p:nvPr/>
              </p:nvSpPr>
              <p:spPr bwMode="auto">
                <a:xfrm>
                  <a:off x="2589" y="1104"/>
                  <a:ext cx="434" cy="390"/>
                </a:xfrm>
                <a:prstGeom prst="rect">
                  <a:avLst/>
                </a:prstGeom>
                <a:noFill/>
                <a:ln w="9525">
                  <a:noFill/>
                  <a:miter lim="800000"/>
                </a:ln>
              </p:spPr>
              <p:txBody>
                <a:bodyPr anchor="ctr">
                  <a:spAutoFit/>
                </a:bodyPr>
                <a:lstStyle/>
                <a:p>
                  <a:pPr fontAlgn="t">
                    <a:spcBef>
                      <a:spcPct val="50000"/>
                    </a:spcBef>
                  </a:pPr>
                  <a:r>
                    <a:rPr lang="en-US" altLang="zh-CN" sz="2400" b="1">
                      <a:solidFill>
                        <a:srgbClr val="FF0000"/>
                      </a:solidFill>
                      <a:latin typeface="Times New Roman" panose="02020503050405090304" pitchFamily="18" charset="0"/>
                    </a:rPr>
                    <a:t>1</a:t>
                  </a:r>
                  <a:endParaRPr lang="en-US" altLang="zh-CN" sz="2400" b="1">
                    <a:latin typeface="Times New Roman" panose="02020503050405090304" pitchFamily="18" charset="0"/>
                  </a:endParaRPr>
                </a:p>
              </p:txBody>
            </p:sp>
          </p:grpSp>
          <p:grpSp>
            <p:nvGrpSpPr>
              <p:cNvPr id="15" name="Group 62"/>
              <p:cNvGrpSpPr/>
              <p:nvPr/>
            </p:nvGrpSpPr>
            <p:grpSpPr bwMode="auto">
              <a:xfrm>
                <a:off x="3312" y="1968"/>
                <a:ext cx="322" cy="768"/>
                <a:chOff x="3216" y="1968"/>
                <a:chExt cx="322" cy="768"/>
              </a:xfrm>
            </p:grpSpPr>
            <p:grpSp>
              <p:nvGrpSpPr>
                <p:cNvPr id="16" name="Group 63"/>
                <p:cNvGrpSpPr/>
                <p:nvPr/>
              </p:nvGrpSpPr>
              <p:grpSpPr bwMode="auto">
                <a:xfrm>
                  <a:off x="3216" y="2016"/>
                  <a:ext cx="322" cy="490"/>
                  <a:chOff x="3216" y="2016"/>
                  <a:chExt cx="322" cy="490"/>
                </a:xfrm>
              </p:grpSpPr>
              <p:sp>
                <p:nvSpPr>
                  <p:cNvPr id="7211" name="Arc 64"/>
                  <p:cNvSpPr/>
                  <p:nvPr/>
                </p:nvSpPr>
                <p:spPr bwMode="auto">
                  <a:xfrm rot="13394629" flipH="1">
                    <a:off x="3217" y="2160"/>
                    <a:ext cx="96" cy="137"/>
                  </a:xfrm>
                  <a:custGeom>
                    <a:avLst/>
                    <a:gdLst>
                      <a:gd name="T0" fmla="*/ 29 w 21600"/>
                      <a:gd name="T1" fmla="*/ 0 h 20614"/>
                      <a:gd name="T2" fmla="*/ 96 w 21600"/>
                      <a:gd name="T3" fmla="*/ 137 h 20614"/>
                      <a:gd name="T4" fmla="*/ 0 w 21600"/>
                      <a:gd name="T5" fmla="*/ 137 h 20614"/>
                      <a:gd name="T6" fmla="*/ 0 60000 65536"/>
                      <a:gd name="T7" fmla="*/ 0 60000 65536"/>
                      <a:gd name="T8" fmla="*/ 0 60000 65536"/>
                      <a:gd name="T9" fmla="*/ 0 w 21600"/>
                      <a:gd name="T10" fmla="*/ 0 h 20614"/>
                      <a:gd name="T11" fmla="*/ 21600 w 21600"/>
                      <a:gd name="T12" fmla="*/ 20614 h 20614"/>
                    </a:gdLst>
                    <a:ahLst/>
                    <a:cxnLst>
                      <a:cxn ang="T6">
                        <a:pos x="T0" y="T1"/>
                      </a:cxn>
                      <a:cxn ang="T7">
                        <a:pos x="T2" y="T3"/>
                      </a:cxn>
                      <a:cxn ang="T8">
                        <a:pos x="T4" y="T5"/>
                      </a:cxn>
                    </a:cxnLst>
                    <a:rect l="T9" t="T10" r="T11" b="T12"/>
                    <a:pathLst>
                      <a:path w="21600" h="20614" fill="none" extrusionOk="0">
                        <a:moveTo>
                          <a:pt x="6451" y="-1"/>
                        </a:moveTo>
                        <a:cubicBezTo>
                          <a:pt x="15464" y="2820"/>
                          <a:pt x="21600" y="11169"/>
                          <a:pt x="21600" y="20614"/>
                        </a:cubicBezTo>
                      </a:path>
                      <a:path w="21600" h="20614" stroke="0" extrusionOk="0">
                        <a:moveTo>
                          <a:pt x="6451" y="-1"/>
                        </a:moveTo>
                        <a:cubicBezTo>
                          <a:pt x="15464" y="2820"/>
                          <a:pt x="21600" y="11169"/>
                          <a:pt x="21600" y="20614"/>
                        </a:cubicBezTo>
                        <a:lnTo>
                          <a:pt x="0" y="20614"/>
                        </a:lnTo>
                        <a:close/>
                      </a:path>
                    </a:pathLst>
                  </a:custGeom>
                  <a:noFill/>
                  <a:ln w="28575">
                    <a:solidFill>
                      <a:srgbClr val="FF9900"/>
                    </a:solidFill>
                    <a:round/>
                    <a:headEnd type="none" w="sm" len="lg"/>
                    <a:tailEnd type="none" w="sm" len="lg"/>
                  </a:ln>
                </p:spPr>
                <p:txBody>
                  <a:bodyPr wrap="none" anchor="ctr"/>
                  <a:lstStyle/>
                  <a:p>
                    <a:endParaRPr lang="zh-CN" altLang="en-US"/>
                  </a:p>
                </p:txBody>
              </p:sp>
              <p:sp>
                <p:nvSpPr>
                  <p:cNvPr id="7212" name="Arc 65"/>
                  <p:cNvSpPr/>
                  <p:nvPr/>
                </p:nvSpPr>
                <p:spPr bwMode="auto">
                  <a:xfrm rot="10986807" flipV="1">
                    <a:off x="3361" y="2254"/>
                    <a:ext cx="177" cy="50"/>
                  </a:xfrm>
                  <a:custGeom>
                    <a:avLst/>
                    <a:gdLst>
                      <a:gd name="T0" fmla="*/ 36 w 18917"/>
                      <a:gd name="T1" fmla="*/ 0 h 21245"/>
                      <a:gd name="T2" fmla="*/ 177 w 18917"/>
                      <a:gd name="T3" fmla="*/ 25 h 21245"/>
                      <a:gd name="T4" fmla="*/ 0 w 18917"/>
                      <a:gd name="T5" fmla="*/ 50 h 21245"/>
                      <a:gd name="T6" fmla="*/ 0 60000 65536"/>
                      <a:gd name="T7" fmla="*/ 0 60000 65536"/>
                      <a:gd name="T8" fmla="*/ 0 60000 65536"/>
                      <a:gd name="T9" fmla="*/ 0 w 18917"/>
                      <a:gd name="T10" fmla="*/ 0 h 21245"/>
                      <a:gd name="T11" fmla="*/ 18917 w 18917"/>
                      <a:gd name="T12" fmla="*/ 21245 h 21245"/>
                    </a:gdLst>
                    <a:ahLst/>
                    <a:cxnLst>
                      <a:cxn ang="T6">
                        <a:pos x="T0" y="T1"/>
                      </a:cxn>
                      <a:cxn ang="T7">
                        <a:pos x="T2" y="T3"/>
                      </a:cxn>
                      <a:cxn ang="T8">
                        <a:pos x="T4" y="T5"/>
                      </a:cxn>
                    </a:cxnLst>
                    <a:rect l="T9" t="T10" r="T11" b="T12"/>
                    <a:pathLst>
                      <a:path w="18917" h="21245" fill="none" extrusionOk="0">
                        <a:moveTo>
                          <a:pt x="3899" y="-1"/>
                        </a:moveTo>
                        <a:cubicBezTo>
                          <a:pt x="10274" y="1169"/>
                          <a:pt x="15788" y="5141"/>
                          <a:pt x="18917" y="10818"/>
                        </a:cubicBezTo>
                      </a:path>
                      <a:path w="18917" h="21245" stroke="0" extrusionOk="0">
                        <a:moveTo>
                          <a:pt x="3899" y="-1"/>
                        </a:moveTo>
                        <a:cubicBezTo>
                          <a:pt x="10274" y="1169"/>
                          <a:pt x="15788" y="5141"/>
                          <a:pt x="18917" y="10818"/>
                        </a:cubicBezTo>
                        <a:lnTo>
                          <a:pt x="0" y="21245"/>
                        </a:lnTo>
                        <a:close/>
                      </a:path>
                    </a:pathLst>
                  </a:custGeom>
                  <a:noFill/>
                  <a:ln w="28575">
                    <a:solidFill>
                      <a:srgbClr val="FF9900"/>
                    </a:solidFill>
                    <a:round/>
                    <a:headEnd type="none" w="sm" len="lg"/>
                    <a:tailEnd type="none" w="sm" len="lg"/>
                  </a:ln>
                </p:spPr>
                <p:txBody>
                  <a:bodyPr wrap="none" anchor="ctr"/>
                  <a:lstStyle/>
                  <a:p>
                    <a:endParaRPr lang="zh-CN" altLang="en-US"/>
                  </a:p>
                </p:txBody>
              </p:sp>
              <p:graphicFrame>
                <p:nvGraphicFramePr>
                  <p:cNvPr id="7171" name="Object 1025"/>
                  <p:cNvGraphicFramePr>
                    <a:graphicFrameLocks noChangeAspect="1"/>
                  </p:cNvGraphicFramePr>
                  <p:nvPr/>
                </p:nvGraphicFramePr>
                <p:xfrm>
                  <a:off x="3216" y="2304"/>
                  <a:ext cx="149" cy="202"/>
                </p:xfrm>
                <a:graphic>
                  <a:graphicData uri="http://schemas.openxmlformats.org/presentationml/2006/ole">
                    <mc:AlternateContent xmlns:mc="http://schemas.openxmlformats.org/markup-compatibility/2006">
                      <mc:Choice xmlns:v="urn:schemas-microsoft-com:vml" Requires="v">
                        <p:oleObj spid="_x0000_s23566" name="公式" r:id="rId26" imgW="4267200" imgH="5791200" progId="Equation.3">
                          <p:embed/>
                        </p:oleObj>
                      </mc:Choice>
                      <mc:Fallback>
                        <p:oleObj name="公式" r:id="rId26" imgW="4267200" imgH="5791200" progId="Equation.3">
                          <p:embed/>
                          <p:pic>
                            <p:nvPicPr>
                              <p:cNvPr id="0" name="Object 1025"/>
                              <p:cNvPicPr>
                                <a:picLocks noChangeAspect="1"/>
                              </p:cNvPicPr>
                              <p:nvPr/>
                            </p:nvPicPr>
                            <p:blipFill>
                              <a:blip r:embed="rId27"/>
                              <a:stretch>
                                <a:fillRect/>
                              </a:stretch>
                            </p:blipFill>
                            <p:spPr>
                              <a:xfrm>
                                <a:off x="3216" y="2304"/>
                                <a:ext cx="149" cy="202"/>
                              </a:xfrm>
                              <a:prstGeom prst="rect">
                                <a:avLst/>
                              </a:prstGeom>
                              <a:noFill/>
                              <a:ln w="9525">
                                <a:noFill/>
                              </a:ln>
                            </p:spPr>
                          </p:pic>
                        </p:oleObj>
                      </mc:Fallback>
                    </mc:AlternateContent>
                  </a:graphicData>
                </a:graphic>
              </p:graphicFrame>
              <p:graphicFrame>
                <p:nvGraphicFramePr>
                  <p:cNvPr id="7172" name="Object 1026"/>
                  <p:cNvGraphicFramePr>
                    <a:graphicFrameLocks noChangeAspect="1"/>
                  </p:cNvGraphicFramePr>
                  <p:nvPr/>
                </p:nvGraphicFramePr>
                <p:xfrm>
                  <a:off x="3360" y="2016"/>
                  <a:ext cx="149" cy="202"/>
                </p:xfrm>
                <a:graphic>
                  <a:graphicData uri="http://schemas.openxmlformats.org/presentationml/2006/ole">
                    <mc:AlternateContent xmlns:mc="http://schemas.openxmlformats.org/markup-compatibility/2006">
                      <mc:Choice xmlns:v="urn:schemas-microsoft-com:vml" Requires="v">
                        <p:oleObj spid="_x0000_s23567" name="公式" r:id="rId28" imgW="4267200" imgH="5791200" progId="Equation.3">
                          <p:embed/>
                        </p:oleObj>
                      </mc:Choice>
                      <mc:Fallback>
                        <p:oleObj name="公式" r:id="rId28" imgW="4267200" imgH="5791200" progId="Equation.3">
                          <p:embed/>
                          <p:pic>
                            <p:nvPicPr>
                              <p:cNvPr id="0" name="Object 1026"/>
                              <p:cNvPicPr>
                                <a:picLocks noChangeAspect="1"/>
                              </p:cNvPicPr>
                              <p:nvPr/>
                            </p:nvPicPr>
                            <p:blipFill>
                              <a:blip r:embed="rId27"/>
                              <a:stretch>
                                <a:fillRect/>
                              </a:stretch>
                            </p:blipFill>
                            <p:spPr>
                              <a:xfrm>
                                <a:off x="3360" y="2016"/>
                                <a:ext cx="149" cy="202"/>
                              </a:xfrm>
                              <a:prstGeom prst="rect">
                                <a:avLst/>
                              </a:prstGeom>
                              <a:noFill/>
                              <a:ln w="9525">
                                <a:noFill/>
                              </a:ln>
                            </p:spPr>
                          </p:pic>
                        </p:oleObj>
                      </mc:Fallback>
                    </mc:AlternateContent>
                  </a:graphicData>
                </a:graphic>
              </p:graphicFrame>
            </p:grpSp>
            <p:sp>
              <p:nvSpPr>
                <p:cNvPr id="7210" name="Line 68"/>
                <p:cNvSpPr>
                  <a:spLocks noChangeShapeType="1"/>
                </p:cNvSpPr>
                <p:nvPr/>
              </p:nvSpPr>
              <p:spPr bwMode="auto">
                <a:xfrm flipV="1">
                  <a:off x="3504" y="1968"/>
                  <a:ext cx="0" cy="768"/>
                </a:xfrm>
                <a:prstGeom prst="line">
                  <a:avLst/>
                </a:prstGeom>
                <a:noFill/>
                <a:ln w="19050">
                  <a:solidFill>
                    <a:srgbClr val="000000"/>
                  </a:solidFill>
                  <a:prstDash val="dash"/>
                  <a:round/>
                  <a:headEnd type="none" w="sm" len="lg"/>
                  <a:tailEnd type="none" w="sm" len="lg"/>
                </a:ln>
              </p:spPr>
              <p:txBody>
                <a:bodyPr wrap="none" anchor="ctr"/>
                <a:lstStyle/>
                <a:p>
                  <a:endParaRPr lang="zh-CN" altLang="en-US"/>
                </a:p>
              </p:txBody>
            </p:sp>
          </p:grpSp>
          <p:grpSp>
            <p:nvGrpSpPr>
              <p:cNvPr id="17" name="Group 69"/>
              <p:cNvGrpSpPr/>
              <p:nvPr/>
            </p:nvGrpSpPr>
            <p:grpSpPr bwMode="auto">
              <a:xfrm>
                <a:off x="3312" y="864"/>
                <a:ext cx="1632" cy="1992"/>
                <a:chOff x="3216" y="864"/>
                <a:chExt cx="1632" cy="1992"/>
              </a:xfrm>
            </p:grpSpPr>
            <p:sp>
              <p:nvSpPr>
                <p:cNvPr id="7203" name="Line 70"/>
                <p:cNvSpPr>
                  <a:spLocks noChangeShapeType="1"/>
                </p:cNvSpPr>
                <p:nvPr/>
              </p:nvSpPr>
              <p:spPr bwMode="auto">
                <a:xfrm>
                  <a:off x="3216" y="1968"/>
                  <a:ext cx="288" cy="576"/>
                </a:xfrm>
                <a:prstGeom prst="line">
                  <a:avLst/>
                </a:prstGeom>
                <a:noFill/>
                <a:ln w="28575">
                  <a:solidFill>
                    <a:srgbClr val="0000FF"/>
                  </a:solidFill>
                  <a:round/>
                  <a:headEnd type="none" w="sm" len="lg"/>
                  <a:tailEnd type="triangle" w="sm" len="lg"/>
                </a:ln>
              </p:spPr>
              <p:txBody>
                <a:bodyPr wrap="none" anchor="ctr"/>
                <a:lstStyle/>
                <a:p>
                  <a:endParaRPr lang="zh-CN" altLang="en-US"/>
                </a:p>
              </p:txBody>
            </p:sp>
            <p:sp>
              <p:nvSpPr>
                <p:cNvPr id="7204" name="Text Box 71"/>
                <p:cNvSpPr txBox="1">
                  <a:spLocks noChangeArrowheads="1"/>
                </p:cNvSpPr>
                <p:nvPr/>
              </p:nvSpPr>
              <p:spPr bwMode="auto">
                <a:xfrm>
                  <a:off x="3265" y="2467"/>
                  <a:ext cx="525" cy="389"/>
                </a:xfrm>
                <a:prstGeom prst="rect">
                  <a:avLst/>
                </a:prstGeom>
                <a:noFill/>
                <a:ln w="9525">
                  <a:noFill/>
                  <a:miter lim="800000"/>
                </a:ln>
              </p:spPr>
              <p:txBody>
                <a:bodyPr anchor="ctr">
                  <a:spAutoFit/>
                </a:bodyPr>
                <a:lstStyle/>
                <a:p>
                  <a:pPr fontAlgn="t">
                    <a:spcBef>
                      <a:spcPct val="50000"/>
                    </a:spcBef>
                  </a:pPr>
                  <a:r>
                    <a:rPr lang="en-US" altLang="zh-CN" sz="2400" b="1" i="1">
                      <a:solidFill>
                        <a:schemeClr val="tx2"/>
                      </a:solidFill>
                      <a:latin typeface="Times New Roman" panose="02020503050405090304" pitchFamily="18" charset="0"/>
                    </a:rPr>
                    <a:t>B</a:t>
                  </a:r>
                  <a:endParaRPr lang="en-US" altLang="zh-CN" sz="2400" b="1" i="1">
                    <a:solidFill>
                      <a:schemeClr val="tx2"/>
                    </a:solidFill>
                    <a:latin typeface="Times New Roman" panose="02020503050405090304" pitchFamily="18" charset="0"/>
                  </a:endParaRPr>
                </a:p>
              </p:txBody>
            </p:sp>
            <p:sp>
              <p:nvSpPr>
                <p:cNvPr id="7205" name="Line 72"/>
                <p:cNvSpPr>
                  <a:spLocks noChangeShapeType="1"/>
                </p:cNvSpPr>
                <p:nvPr/>
              </p:nvSpPr>
              <p:spPr bwMode="auto">
                <a:xfrm flipV="1">
                  <a:off x="4320" y="864"/>
                  <a:ext cx="528" cy="144"/>
                </a:xfrm>
                <a:prstGeom prst="line">
                  <a:avLst/>
                </a:prstGeom>
                <a:noFill/>
                <a:ln w="28575">
                  <a:solidFill>
                    <a:srgbClr val="FF0000"/>
                  </a:solidFill>
                  <a:round/>
                  <a:headEnd type="none" w="sm" len="lg"/>
                  <a:tailEnd type="none" w="sm" len="lg"/>
                </a:ln>
              </p:spPr>
              <p:txBody>
                <a:bodyPr wrap="none" anchor="ctr"/>
                <a:lstStyle/>
                <a:p>
                  <a:endParaRPr lang="zh-CN" altLang="en-US"/>
                </a:p>
              </p:txBody>
            </p:sp>
            <p:sp>
              <p:nvSpPr>
                <p:cNvPr id="7206" name="Text Box 73"/>
                <p:cNvSpPr txBox="1">
                  <a:spLocks noChangeArrowheads="1"/>
                </p:cNvSpPr>
                <p:nvPr/>
              </p:nvSpPr>
              <p:spPr bwMode="auto">
                <a:xfrm>
                  <a:off x="3790" y="958"/>
                  <a:ext cx="482" cy="389"/>
                </a:xfrm>
                <a:prstGeom prst="rect">
                  <a:avLst/>
                </a:prstGeom>
                <a:noFill/>
                <a:ln w="9525">
                  <a:noFill/>
                  <a:miter lim="800000"/>
                </a:ln>
              </p:spPr>
              <p:txBody>
                <a:bodyPr anchor="ctr">
                  <a:spAutoFit/>
                </a:bodyPr>
                <a:lstStyle/>
                <a:p>
                  <a:pPr fontAlgn="t">
                    <a:spcBef>
                      <a:spcPct val="50000"/>
                    </a:spcBef>
                  </a:pPr>
                  <a:r>
                    <a:rPr lang="en-US" altLang="zh-CN" sz="2400" b="1">
                      <a:solidFill>
                        <a:srgbClr val="FF0000"/>
                      </a:solidFill>
                      <a:latin typeface="Times New Roman" panose="02020503050405090304" pitchFamily="18" charset="0"/>
                    </a:rPr>
                    <a:t>2</a:t>
                  </a:r>
                  <a:endParaRPr lang="en-US" altLang="zh-CN" sz="2400" b="1">
                    <a:solidFill>
                      <a:srgbClr val="FF0000"/>
                    </a:solidFill>
                    <a:latin typeface="Times New Roman" panose="02020503050405090304" pitchFamily="18" charset="0"/>
                  </a:endParaRPr>
                </a:p>
              </p:txBody>
            </p:sp>
            <p:sp>
              <p:nvSpPr>
                <p:cNvPr id="7207" name="Line 74"/>
                <p:cNvSpPr>
                  <a:spLocks noChangeShapeType="1"/>
                </p:cNvSpPr>
                <p:nvPr/>
              </p:nvSpPr>
              <p:spPr bwMode="auto">
                <a:xfrm flipV="1">
                  <a:off x="3216" y="1008"/>
                  <a:ext cx="1104" cy="960"/>
                </a:xfrm>
                <a:prstGeom prst="line">
                  <a:avLst/>
                </a:prstGeom>
                <a:noFill/>
                <a:ln w="28575">
                  <a:solidFill>
                    <a:srgbClr val="FF0000"/>
                  </a:solidFill>
                  <a:round/>
                  <a:headEnd type="none" w="sm" len="lg"/>
                  <a:tailEnd type="none" w="sm" len="lg"/>
                </a:ln>
              </p:spPr>
              <p:txBody>
                <a:bodyPr wrap="none" anchor="ctr"/>
                <a:lstStyle/>
                <a:p>
                  <a:endParaRPr lang="zh-CN" altLang="en-US"/>
                </a:p>
              </p:txBody>
            </p:sp>
            <p:sp>
              <p:nvSpPr>
                <p:cNvPr id="7208" name="Line 75"/>
                <p:cNvSpPr>
                  <a:spLocks noChangeShapeType="1"/>
                </p:cNvSpPr>
                <p:nvPr/>
              </p:nvSpPr>
              <p:spPr bwMode="auto">
                <a:xfrm flipV="1">
                  <a:off x="3936" y="1248"/>
                  <a:ext cx="96" cy="96"/>
                </a:xfrm>
                <a:prstGeom prst="line">
                  <a:avLst/>
                </a:prstGeom>
                <a:noFill/>
                <a:ln w="38100">
                  <a:solidFill>
                    <a:srgbClr val="FF0000"/>
                  </a:solidFill>
                  <a:round/>
                  <a:tailEnd type="triangle" w="sm" len="lg"/>
                </a:ln>
              </p:spPr>
              <p:txBody>
                <a:bodyPr wrap="none"/>
                <a:lstStyle/>
                <a:p>
                  <a:endParaRPr lang="zh-CN" altLang="en-US"/>
                </a:p>
              </p:txBody>
            </p:sp>
          </p:grpSp>
          <p:sp>
            <p:nvSpPr>
              <p:cNvPr id="7202" name="Oval 76"/>
              <p:cNvSpPr>
                <a:spLocks noChangeArrowheads="1"/>
              </p:cNvSpPr>
              <p:nvPr/>
            </p:nvSpPr>
            <p:spPr bwMode="auto">
              <a:xfrm rot="-2219371">
                <a:off x="4468" y="830"/>
                <a:ext cx="144" cy="672"/>
              </a:xfrm>
              <a:prstGeom prst="ellipse">
                <a:avLst/>
              </a:prstGeom>
              <a:solidFill>
                <a:srgbClr val="00FFCC">
                  <a:alpha val="50195"/>
                </a:srgbClr>
              </a:solidFill>
              <a:ln w="9525">
                <a:solidFill>
                  <a:srgbClr val="000000"/>
                </a:solidFill>
                <a:round/>
              </a:ln>
            </p:spPr>
            <p:txBody>
              <a:bodyPr wrap="none" anchor="ctr"/>
              <a:lstStyle/>
              <a:p>
                <a:endParaRPr lang="zh-CN" altLang="en-US"/>
              </a:p>
            </p:txBody>
          </p:sp>
        </p:grpSp>
        <p:graphicFrame>
          <p:nvGraphicFramePr>
            <p:cNvPr id="7170" name="Object 1024"/>
            <p:cNvGraphicFramePr>
              <a:graphicFrameLocks noChangeAspect="1"/>
            </p:cNvGraphicFramePr>
            <p:nvPr/>
          </p:nvGraphicFramePr>
          <p:xfrm>
            <a:off x="2736" y="1920"/>
            <a:ext cx="768" cy="354"/>
          </p:xfrm>
          <a:graphic>
            <a:graphicData uri="http://schemas.openxmlformats.org/presentationml/2006/ole">
              <mc:AlternateContent xmlns:mc="http://schemas.openxmlformats.org/markup-compatibility/2006">
                <mc:Choice xmlns:v="urn:schemas-microsoft-com:vml" Requires="v">
                  <p:oleObj spid="_x0000_s23568" name="公式" r:id="rId29" imgW="16459200" imgH="7620000" progId="Equation.3">
                    <p:embed/>
                  </p:oleObj>
                </mc:Choice>
                <mc:Fallback>
                  <p:oleObj name="公式" r:id="rId29" imgW="16459200" imgH="7620000" progId="Equation.3">
                    <p:embed/>
                    <p:pic>
                      <p:nvPicPr>
                        <p:cNvPr id="0" name="Object 1024"/>
                        <p:cNvPicPr>
                          <a:picLocks noChangeAspect="1"/>
                        </p:cNvPicPr>
                        <p:nvPr/>
                      </p:nvPicPr>
                      <p:blipFill>
                        <a:blip r:embed="rId30"/>
                        <a:stretch>
                          <a:fillRect/>
                        </a:stretch>
                      </p:blipFill>
                      <p:spPr>
                        <a:xfrm>
                          <a:off x="2736" y="1920"/>
                          <a:ext cx="768" cy="354"/>
                        </a:xfrm>
                        <a:prstGeom prst="rect">
                          <a:avLst/>
                        </a:prstGeom>
                        <a:noFill/>
                        <a:ln w="9525">
                          <a:noFill/>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ou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6" name="灯片编号占位符 1"/>
          <p:cNvSpPr>
            <a:spLocks noGrp="1"/>
          </p:cNvSpPr>
          <p:nvPr>
            <p:ph type="sldNum" sz="quarter" idx="10"/>
          </p:nvPr>
        </p:nvSpPr>
        <p:spPr>
          <a:noFill/>
        </p:spPr>
        <p:txBody>
          <a:bodyPr/>
          <a:lstStyle/>
          <a:p>
            <a:fld id="{87E5F951-5245-4793-9740-8F43A2A780DF}" type="slidenum">
              <a:rPr lang="en-US" altLang="zh-CN"/>
            </a:fld>
            <a:endParaRPr lang="en-US" altLang="zh-CN"/>
          </a:p>
        </p:txBody>
      </p:sp>
      <p:graphicFrame>
        <p:nvGraphicFramePr>
          <p:cNvPr id="24578" name="Object 2"/>
          <p:cNvGraphicFramePr>
            <a:graphicFrameLocks noChangeAspect="1"/>
          </p:cNvGraphicFramePr>
          <p:nvPr/>
        </p:nvGraphicFramePr>
        <p:xfrm>
          <a:off x="3962400" y="2286000"/>
          <a:ext cx="3505200" cy="581025"/>
        </p:xfrm>
        <a:graphic>
          <a:graphicData uri="http://schemas.openxmlformats.org/presentationml/2006/ole">
            <mc:AlternateContent xmlns:mc="http://schemas.openxmlformats.org/markup-compatibility/2006">
              <mc:Choice xmlns:v="urn:schemas-microsoft-com:vml" Requires="v">
                <p:oleObj spid="_x0000_s24577" name="Equation" r:id="rId1" imgW="64312800" imgH="10668000" progId="Equation.3">
                  <p:embed/>
                </p:oleObj>
              </mc:Choice>
              <mc:Fallback>
                <p:oleObj name="Equation" r:id="rId1" imgW="64312800" imgH="10668000" progId="Equation.3">
                  <p:embed/>
                  <p:pic>
                    <p:nvPicPr>
                      <p:cNvPr id="0" name="Object 2"/>
                      <p:cNvPicPr>
                        <a:picLocks noChangeAspect="1"/>
                      </p:cNvPicPr>
                      <p:nvPr/>
                    </p:nvPicPr>
                    <p:blipFill>
                      <a:blip r:embed="rId2"/>
                      <a:stretch>
                        <a:fillRect/>
                      </a:stretch>
                    </p:blipFill>
                    <p:spPr>
                      <a:xfrm>
                        <a:off x="3962400" y="2286000"/>
                        <a:ext cx="3505200" cy="581025"/>
                      </a:xfrm>
                      <a:prstGeom prst="rect">
                        <a:avLst/>
                      </a:prstGeom>
                      <a:noFill/>
                      <a:ln w="9525">
                        <a:noFill/>
                      </a:ln>
                    </p:spPr>
                  </p:pic>
                </p:oleObj>
              </mc:Fallback>
            </mc:AlternateContent>
          </a:graphicData>
        </a:graphic>
      </p:graphicFrame>
      <p:sp>
        <p:nvSpPr>
          <p:cNvPr id="24579" name="Rectangle 3"/>
          <p:cNvSpPr>
            <a:spLocks noChangeArrowheads="1"/>
          </p:cNvSpPr>
          <p:nvPr/>
        </p:nvSpPr>
        <p:spPr bwMode="auto">
          <a:xfrm>
            <a:off x="381000" y="2286000"/>
            <a:ext cx="4114800" cy="579438"/>
          </a:xfrm>
          <a:prstGeom prst="rect">
            <a:avLst/>
          </a:prstGeom>
          <a:noFill/>
          <a:ln w="9525">
            <a:noFill/>
            <a:miter lim="800000"/>
          </a:ln>
        </p:spPr>
        <p:txBody>
          <a:bodyPr anchor="ctr">
            <a:spAutoFit/>
          </a:bodyPr>
          <a:lstStyle/>
          <a:p>
            <a:pPr fontAlgn="t">
              <a:buClr>
                <a:srgbClr val="0000FF"/>
              </a:buClr>
              <a:buFont typeface="Wingdings" panose="05000000000000000000" pitchFamily="2" charset="2"/>
              <a:buChar char="Ø"/>
            </a:pPr>
            <a:r>
              <a:rPr lang="en-US" altLang="zh-CN" sz="3200" b="1">
                <a:solidFill>
                  <a:srgbClr val="CC0000"/>
                </a:solidFill>
                <a:latin typeface="Times New Roman" panose="02020503050405090304" pitchFamily="18" charset="0"/>
              </a:rPr>
              <a:t>  </a:t>
            </a:r>
            <a:r>
              <a:rPr lang="zh-CN" altLang="en-US" sz="3200" b="1">
                <a:solidFill>
                  <a:srgbClr val="CC0000"/>
                </a:solidFill>
                <a:latin typeface="Times New Roman" panose="02020503050405090304" pitchFamily="18" charset="0"/>
              </a:rPr>
              <a:t>透</a:t>
            </a:r>
            <a:r>
              <a:rPr lang="zh-CN" altLang="en-US" sz="3200" b="1">
                <a:solidFill>
                  <a:srgbClr val="000000"/>
                </a:solidFill>
                <a:latin typeface="Times New Roman" panose="02020503050405090304" pitchFamily="18" charset="0"/>
              </a:rPr>
              <a:t>射光的光程差</a:t>
            </a:r>
            <a:endParaRPr lang="zh-CN" altLang="en-US" sz="3200" b="1">
              <a:solidFill>
                <a:srgbClr val="000000"/>
              </a:solidFill>
              <a:latin typeface="Times New Roman" panose="02020503050405090304" pitchFamily="18" charset="0"/>
            </a:endParaRPr>
          </a:p>
        </p:txBody>
      </p:sp>
      <p:sp>
        <p:nvSpPr>
          <p:cNvPr id="24580" name="Text Box 4"/>
          <p:cNvSpPr txBox="1">
            <a:spLocks noChangeArrowheads="1"/>
          </p:cNvSpPr>
          <p:nvPr/>
        </p:nvSpPr>
        <p:spPr bwMode="auto">
          <a:xfrm>
            <a:off x="4953000" y="3124200"/>
            <a:ext cx="3657600" cy="2438400"/>
          </a:xfrm>
          <a:prstGeom prst="rect">
            <a:avLst/>
          </a:prstGeom>
          <a:gradFill rotWithShape="0">
            <a:gsLst>
              <a:gs pos="0">
                <a:srgbClr val="FFFFFF"/>
              </a:gs>
              <a:gs pos="100000">
                <a:srgbClr val="FFEFFF"/>
              </a:gs>
            </a:gsLst>
            <a:lin ang="5400000" scaled="1"/>
          </a:gradFill>
          <a:ln w="9525">
            <a:solidFill>
              <a:srgbClr val="CC00CC"/>
            </a:solidFill>
            <a:miter lim="800000"/>
          </a:ln>
        </p:spPr>
        <p:txBody>
          <a:bodyPr anchor="ctr">
            <a:spAutoFit/>
          </a:bodyPr>
          <a:lstStyle/>
          <a:p>
            <a:pPr fontAlgn="t">
              <a:lnSpc>
                <a:spcPct val="120000"/>
              </a:lnSpc>
              <a:spcBef>
                <a:spcPct val="50000"/>
              </a:spcBef>
            </a:pPr>
            <a:r>
              <a:rPr lang="zh-CN" altLang="en-US" sz="3200" b="1">
                <a:solidFill>
                  <a:srgbClr val="CC0000"/>
                </a:solidFill>
                <a:latin typeface="Times New Roman" panose="02020503050405090304" pitchFamily="18" charset="0"/>
              </a:rPr>
              <a:t>注意：</a:t>
            </a:r>
            <a:r>
              <a:rPr lang="zh-CN" altLang="en-US" sz="3200" b="1">
                <a:solidFill>
                  <a:srgbClr val="000000"/>
                </a:solidFill>
                <a:latin typeface="Times New Roman" panose="02020503050405090304" pitchFamily="18" charset="0"/>
              </a:rPr>
              <a:t>透射光和反射光干涉具有互补 性 ，符合能量守恒定律</a:t>
            </a:r>
            <a:r>
              <a:rPr lang="en-US" altLang="zh-CN" sz="3200" b="1">
                <a:solidFill>
                  <a:srgbClr val="000000"/>
                </a:solidFill>
                <a:latin typeface="Times New Roman" panose="02020503050405090304" pitchFamily="18" charset="0"/>
              </a:rPr>
              <a:t>.</a:t>
            </a:r>
            <a:endParaRPr lang="en-US" altLang="zh-CN" sz="3200" b="1">
              <a:solidFill>
                <a:srgbClr val="000000"/>
              </a:solidFill>
              <a:latin typeface="Times New Roman" panose="02020503050405090304" pitchFamily="18" charset="0"/>
            </a:endParaRPr>
          </a:p>
        </p:txBody>
      </p:sp>
      <p:grpSp>
        <p:nvGrpSpPr>
          <p:cNvPr id="2" name="Group 5"/>
          <p:cNvGrpSpPr/>
          <p:nvPr/>
        </p:nvGrpSpPr>
        <p:grpSpPr bwMode="auto">
          <a:xfrm>
            <a:off x="4495800" y="914400"/>
            <a:ext cx="3124200" cy="1076325"/>
            <a:chOff x="3120" y="439"/>
            <a:chExt cx="1968" cy="678"/>
          </a:xfrm>
        </p:grpSpPr>
        <p:sp>
          <p:nvSpPr>
            <p:cNvPr id="24582" name="Rectangle 6"/>
            <p:cNvSpPr>
              <a:spLocks noChangeArrowheads="1"/>
            </p:cNvSpPr>
            <p:nvPr/>
          </p:nvSpPr>
          <p:spPr bwMode="auto">
            <a:xfrm>
              <a:off x="3120" y="576"/>
              <a:ext cx="576" cy="432"/>
            </a:xfrm>
            <a:prstGeom prst="rect">
              <a:avLst/>
            </a:prstGeom>
            <a:gradFill rotWithShape="0">
              <a:gsLst>
                <a:gs pos="0">
                  <a:srgbClr val="DEF1F2"/>
                </a:gs>
                <a:gs pos="50000">
                  <a:schemeClr val="bg1"/>
                </a:gs>
                <a:gs pos="100000">
                  <a:srgbClr val="DEF1F2"/>
                </a:gs>
              </a:gsLst>
              <a:lin ang="5400000" scaled="1"/>
            </a:gradFill>
            <a:ln w="12700">
              <a:solidFill>
                <a:schemeClr val="tx2"/>
              </a:solidFill>
              <a:miter lim="800000"/>
            </a:ln>
            <a:effectLst/>
          </p:spPr>
          <p:txBody>
            <a:bodyPr wrap="none" anchor="ctr"/>
            <a:lstStyle/>
            <a:p>
              <a:pPr>
                <a:defRPr/>
              </a:pPr>
              <a:endParaRPr lang="zh-CN" altLang="en-US"/>
            </a:p>
          </p:txBody>
        </p:sp>
        <p:sp>
          <p:nvSpPr>
            <p:cNvPr id="8262" name="Text Box 7"/>
            <p:cNvSpPr txBox="1">
              <a:spLocks noChangeArrowheads="1"/>
            </p:cNvSpPr>
            <p:nvPr/>
          </p:nvSpPr>
          <p:spPr bwMode="auto">
            <a:xfrm>
              <a:off x="3888" y="439"/>
              <a:ext cx="1200" cy="678"/>
            </a:xfrm>
            <a:prstGeom prst="rect">
              <a:avLst/>
            </a:prstGeom>
            <a:gradFill rotWithShape="0">
              <a:gsLst>
                <a:gs pos="0">
                  <a:srgbClr val="DEF1F2"/>
                </a:gs>
                <a:gs pos="50000">
                  <a:srgbClr val="FFFFFF"/>
                </a:gs>
                <a:gs pos="100000">
                  <a:srgbClr val="DEF1F2"/>
                </a:gs>
              </a:gsLst>
              <a:lin ang="5400000" scaled="1"/>
            </a:gradFill>
            <a:ln w="9525">
              <a:solidFill>
                <a:schemeClr val="tx1"/>
              </a:solidFill>
              <a:miter lim="800000"/>
            </a:ln>
          </p:spPr>
          <p:txBody>
            <a:bodyPr anchor="ctr">
              <a:spAutoFit/>
            </a:bodyPr>
            <a:lstStyle/>
            <a:p>
              <a:pPr fontAlgn="t">
                <a:spcBef>
                  <a:spcPct val="50000"/>
                </a:spcBef>
              </a:pPr>
              <a:r>
                <a:rPr lang="zh-CN" altLang="en-US" sz="3200" b="1">
                  <a:solidFill>
                    <a:srgbClr val="333333"/>
                  </a:solidFill>
                  <a:latin typeface="Times New Roman" panose="02020503050405090304" pitchFamily="18" charset="0"/>
                </a:rPr>
                <a:t>根据具体情况而定</a:t>
              </a:r>
              <a:endParaRPr lang="zh-CN" altLang="en-US" sz="3200" b="1">
                <a:solidFill>
                  <a:srgbClr val="333333"/>
                </a:solidFill>
                <a:latin typeface="Times New Roman" panose="02020503050405090304" pitchFamily="18" charset="0"/>
              </a:endParaRPr>
            </a:p>
          </p:txBody>
        </p:sp>
      </p:grpSp>
      <p:graphicFrame>
        <p:nvGraphicFramePr>
          <p:cNvPr id="8195" name="Object 8"/>
          <p:cNvGraphicFramePr>
            <a:graphicFrameLocks noChangeAspect="1"/>
          </p:cNvGraphicFramePr>
          <p:nvPr/>
        </p:nvGraphicFramePr>
        <p:xfrm>
          <a:off x="685800" y="1046163"/>
          <a:ext cx="4572000" cy="782637"/>
        </p:xfrm>
        <a:graphic>
          <a:graphicData uri="http://schemas.openxmlformats.org/presentationml/2006/ole">
            <mc:AlternateContent xmlns:mc="http://schemas.openxmlformats.org/markup-compatibility/2006">
              <mc:Choice xmlns:v="urn:schemas-microsoft-com:vml" Requires="v">
                <p:oleObj spid="_x0000_s24581" name="Equation" r:id="rId3" imgW="42672000" imgH="6705600" progId="Equation.3">
                  <p:embed/>
                </p:oleObj>
              </mc:Choice>
              <mc:Fallback>
                <p:oleObj name="Equation" r:id="rId3" imgW="42672000" imgH="6705600" progId="Equation.3">
                  <p:embed/>
                  <p:pic>
                    <p:nvPicPr>
                      <p:cNvPr id="0" name="Object 8"/>
                      <p:cNvPicPr>
                        <a:picLocks noChangeAspect="1"/>
                      </p:cNvPicPr>
                      <p:nvPr/>
                    </p:nvPicPr>
                    <p:blipFill>
                      <a:blip r:embed="rId4"/>
                      <a:stretch>
                        <a:fillRect/>
                      </a:stretch>
                    </p:blipFill>
                    <p:spPr>
                      <a:xfrm>
                        <a:off x="685800" y="1046163"/>
                        <a:ext cx="4572000" cy="782637"/>
                      </a:xfrm>
                      <a:prstGeom prst="rect">
                        <a:avLst/>
                      </a:prstGeom>
                      <a:noFill/>
                      <a:ln w="9525">
                        <a:noFill/>
                      </a:ln>
                    </p:spPr>
                  </p:pic>
                </p:oleObj>
              </mc:Fallback>
            </mc:AlternateContent>
          </a:graphicData>
        </a:graphic>
      </p:graphicFrame>
      <p:grpSp>
        <p:nvGrpSpPr>
          <p:cNvPr id="3" name="Group 9"/>
          <p:cNvGrpSpPr/>
          <p:nvPr/>
        </p:nvGrpSpPr>
        <p:grpSpPr bwMode="auto">
          <a:xfrm>
            <a:off x="685800" y="3048000"/>
            <a:ext cx="4191000" cy="3001963"/>
            <a:chOff x="192" y="1488"/>
            <a:chExt cx="2880" cy="2238"/>
          </a:xfrm>
        </p:grpSpPr>
        <p:grpSp>
          <p:nvGrpSpPr>
            <p:cNvPr id="4" name="Group 10"/>
            <p:cNvGrpSpPr/>
            <p:nvPr/>
          </p:nvGrpSpPr>
          <p:grpSpPr bwMode="auto">
            <a:xfrm>
              <a:off x="192" y="1488"/>
              <a:ext cx="2880" cy="2238"/>
              <a:chOff x="2064" y="720"/>
              <a:chExt cx="3360" cy="2288"/>
            </a:xfrm>
          </p:grpSpPr>
          <p:grpSp>
            <p:nvGrpSpPr>
              <p:cNvPr id="5" name="Group 11"/>
              <p:cNvGrpSpPr/>
              <p:nvPr/>
            </p:nvGrpSpPr>
            <p:grpSpPr bwMode="auto">
              <a:xfrm>
                <a:off x="2064" y="720"/>
                <a:ext cx="3360" cy="2256"/>
                <a:chOff x="1968" y="720"/>
                <a:chExt cx="3360" cy="2256"/>
              </a:xfrm>
            </p:grpSpPr>
            <p:sp>
              <p:nvSpPr>
                <p:cNvPr id="8254" name="Rectangle 12"/>
                <p:cNvSpPr>
                  <a:spLocks noChangeArrowheads="1"/>
                </p:cNvSpPr>
                <p:nvPr/>
              </p:nvSpPr>
              <p:spPr bwMode="auto">
                <a:xfrm>
                  <a:off x="1968" y="720"/>
                  <a:ext cx="3264" cy="2256"/>
                </a:xfrm>
                <a:prstGeom prst="rect">
                  <a:avLst/>
                </a:prstGeom>
                <a:solidFill>
                  <a:schemeClr val="bg1"/>
                </a:solidFill>
                <a:ln w="9525">
                  <a:solidFill>
                    <a:schemeClr val="tx2"/>
                  </a:solidFill>
                  <a:miter lim="800000"/>
                </a:ln>
              </p:spPr>
              <p:txBody>
                <a:bodyPr wrap="none" anchor="ctr"/>
                <a:lstStyle/>
                <a:p>
                  <a:endParaRPr lang="zh-CN" altLang="en-US"/>
                </a:p>
              </p:txBody>
            </p:sp>
            <p:sp>
              <p:nvSpPr>
                <p:cNvPr id="8255" name="Rectangle 13"/>
                <p:cNvSpPr>
                  <a:spLocks noChangeArrowheads="1"/>
                </p:cNvSpPr>
                <p:nvPr/>
              </p:nvSpPr>
              <p:spPr bwMode="auto">
                <a:xfrm>
                  <a:off x="2400" y="1968"/>
                  <a:ext cx="2496" cy="576"/>
                </a:xfrm>
                <a:prstGeom prst="rect">
                  <a:avLst/>
                </a:prstGeom>
                <a:solidFill>
                  <a:srgbClr val="CAEDF2">
                    <a:alpha val="50195"/>
                  </a:srgbClr>
                </a:solidFill>
                <a:ln w="19050">
                  <a:noFill/>
                  <a:miter lim="800000"/>
                </a:ln>
              </p:spPr>
              <p:txBody>
                <a:bodyPr wrap="none" anchor="ctr"/>
                <a:lstStyle/>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a:p>
                  <a:pPr algn="ctr"/>
                  <a:endParaRPr lang="en-US" altLang="zh-CN" sz="2800" b="1">
                    <a:solidFill>
                      <a:srgbClr val="1C1C1C"/>
                    </a:solidFill>
                    <a:latin typeface="Times New Roman" panose="02020503050405090304" pitchFamily="18" charset="0"/>
                  </a:endParaRPr>
                </a:p>
              </p:txBody>
            </p:sp>
            <p:sp>
              <p:nvSpPr>
                <p:cNvPr id="8256" name="Line 14"/>
                <p:cNvSpPr>
                  <a:spLocks noChangeShapeType="1"/>
                </p:cNvSpPr>
                <p:nvPr/>
              </p:nvSpPr>
              <p:spPr bwMode="auto">
                <a:xfrm>
                  <a:off x="4726" y="743"/>
                  <a:ext cx="240" cy="288"/>
                </a:xfrm>
                <a:prstGeom prst="line">
                  <a:avLst/>
                </a:prstGeom>
                <a:noFill/>
                <a:ln w="28575">
                  <a:solidFill>
                    <a:srgbClr val="000000"/>
                  </a:solidFill>
                  <a:round/>
                  <a:headEnd type="none" w="sm" len="lg"/>
                  <a:tailEnd type="none" w="sm" len="lg"/>
                </a:ln>
              </p:spPr>
              <p:txBody>
                <a:bodyPr wrap="none" anchor="ctr"/>
                <a:lstStyle/>
                <a:p>
                  <a:endParaRPr lang="zh-CN" altLang="en-US"/>
                </a:p>
              </p:txBody>
            </p:sp>
            <p:sp>
              <p:nvSpPr>
                <p:cNvPr id="8257" name="Text Box 15"/>
                <p:cNvSpPr txBox="1">
                  <a:spLocks noChangeArrowheads="1"/>
                </p:cNvSpPr>
                <p:nvPr/>
              </p:nvSpPr>
              <p:spPr bwMode="auto">
                <a:xfrm>
                  <a:off x="4896" y="929"/>
                  <a:ext cx="432" cy="347"/>
                </a:xfrm>
                <a:prstGeom prst="rect">
                  <a:avLst/>
                </a:prstGeom>
                <a:noFill/>
                <a:ln w="9525">
                  <a:noFill/>
                  <a:miter lim="800000"/>
                </a:ln>
              </p:spPr>
              <p:txBody>
                <a:bodyPr anchor="ctr">
                  <a:spAutoFit/>
                </a:bodyPr>
                <a:lstStyle/>
                <a:p>
                  <a:pPr fontAlgn="t">
                    <a:spcBef>
                      <a:spcPct val="50000"/>
                    </a:spcBef>
                  </a:pPr>
                  <a:r>
                    <a:rPr lang="en-US" altLang="zh-CN" sz="2400" b="1" i="1">
                      <a:solidFill>
                        <a:srgbClr val="990099"/>
                      </a:solidFill>
                      <a:latin typeface="Times New Roman" panose="02020503050405090304" pitchFamily="18" charset="0"/>
                    </a:rPr>
                    <a:t>P</a:t>
                  </a:r>
                  <a:endParaRPr lang="en-US" altLang="zh-CN" sz="2400" b="1" i="1">
                    <a:solidFill>
                      <a:srgbClr val="990099"/>
                    </a:solidFill>
                    <a:latin typeface="Times New Roman" panose="02020503050405090304" pitchFamily="18" charset="0"/>
                  </a:endParaRPr>
                </a:p>
              </p:txBody>
            </p:sp>
            <p:graphicFrame>
              <p:nvGraphicFramePr>
                <p:cNvPr id="8200" name="Object 16"/>
                <p:cNvGraphicFramePr>
                  <a:graphicFrameLocks noChangeAspect="1"/>
                </p:cNvGraphicFramePr>
                <p:nvPr/>
              </p:nvGraphicFramePr>
              <p:xfrm>
                <a:off x="2493" y="1632"/>
                <a:ext cx="228" cy="336"/>
              </p:xfrm>
              <a:graphic>
                <a:graphicData uri="http://schemas.openxmlformats.org/presentationml/2006/ole">
                  <mc:AlternateContent xmlns:mc="http://schemas.openxmlformats.org/markup-compatibility/2006">
                    <mc:Choice xmlns:v="urn:schemas-microsoft-com:vml" Requires="v">
                      <p:oleObj spid="_x0000_s24583" name="公式" r:id="rId5" imgW="5181600" imgH="7620000" progId="Equation.3">
                        <p:embed/>
                      </p:oleObj>
                    </mc:Choice>
                    <mc:Fallback>
                      <p:oleObj name="公式" r:id="rId5" imgW="5181600" imgH="7620000" progId="Equation.3">
                        <p:embed/>
                        <p:pic>
                          <p:nvPicPr>
                            <p:cNvPr id="0" name="Object 16"/>
                            <p:cNvPicPr>
                              <a:picLocks noChangeAspect="1"/>
                            </p:cNvPicPr>
                            <p:nvPr/>
                          </p:nvPicPr>
                          <p:blipFill>
                            <a:blip r:embed="rId6"/>
                            <a:stretch>
                              <a:fillRect/>
                            </a:stretch>
                          </p:blipFill>
                          <p:spPr>
                            <a:xfrm>
                              <a:off x="2493" y="1632"/>
                              <a:ext cx="228" cy="336"/>
                            </a:xfrm>
                            <a:prstGeom prst="rect">
                              <a:avLst/>
                            </a:prstGeom>
                            <a:noFill/>
                            <a:ln w="9525">
                              <a:noFill/>
                            </a:ln>
                          </p:spPr>
                        </p:pic>
                      </p:oleObj>
                    </mc:Fallback>
                  </mc:AlternateContent>
                </a:graphicData>
              </a:graphic>
            </p:graphicFrame>
            <p:graphicFrame>
              <p:nvGraphicFramePr>
                <p:cNvPr id="8201" name="Object 17"/>
                <p:cNvGraphicFramePr>
                  <a:graphicFrameLocks noChangeAspect="1"/>
                </p:cNvGraphicFramePr>
                <p:nvPr/>
              </p:nvGraphicFramePr>
              <p:xfrm>
                <a:off x="2496" y="2496"/>
                <a:ext cx="228" cy="336"/>
              </p:xfrm>
              <a:graphic>
                <a:graphicData uri="http://schemas.openxmlformats.org/presentationml/2006/ole">
                  <mc:AlternateContent xmlns:mc="http://schemas.openxmlformats.org/markup-compatibility/2006">
                    <mc:Choice xmlns:v="urn:schemas-microsoft-com:vml" Requires="v">
                      <p:oleObj spid="_x0000_s24584" name="公式" r:id="rId7" imgW="5181600" imgH="7620000" progId="Equation.3">
                        <p:embed/>
                      </p:oleObj>
                    </mc:Choice>
                    <mc:Fallback>
                      <p:oleObj name="公式" r:id="rId7" imgW="5181600" imgH="7620000" progId="Equation.3">
                        <p:embed/>
                        <p:pic>
                          <p:nvPicPr>
                            <p:cNvPr id="0" name="Object 17"/>
                            <p:cNvPicPr>
                              <a:picLocks noChangeAspect="1"/>
                            </p:cNvPicPr>
                            <p:nvPr/>
                          </p:nvPicPr>
                          <p:blipFill>
                            <a:blip r:embed="rId6"/>
                            <a:stretch>
                              <a:fillRect/>
                            </a:stretch>
                          </p:blipFill>
                          <p:spPr>
                            <a:xfrm>
                              <a:off x="2496" y="2496"/>
                              <a:ext cx="228" cy="336"/>
                            </a:xfrm>
                            <a:prstGeom prst="rect">
                              <a:avLst/>
                            </a:prstGeom>
                            <a:noFill/>
                            <a:ln w="9525">
                              <a:noFill/>
                            </a:ln>
                          </p:spPr>
                        </p:pic>
                      </p:oleObj>
                    </mc:Fallback>
                  </mc:AlternateContent>
                </a:graphicData>
              </a:graphic>
            </p:graphicFrame>
            <p:graphicFrame>
              <p:nvGraphicFramePr>
                <p:cNvPr id="8202" name="Object 18"/>
                <p:cNvGraphicFramePr>
                  <a:graphicFrameLocks noChangeAspect="1"/>
                </p:cNvGraphicFramePr>
                <p:nvPr/>
              </p:nvGraphicFramePr>
              <p:xfrm>
                <a:off x="2496" y="2064"/>
                <a:ext cx="255" cy="336"/>
              </p:xfrm>
              <a:graphic>
                <a:graphicData uri="http://schemas.openxmlformats.org/presentationml/2006/ole">
                  <mc:AlternateContent xmlns:mc="http://schemas.openxmlformats.org/markup-compatibility/2006">
                    <mc:Choice xmlns:v="urn:schemas-microsoft-com:vml" Requires="v">
                      <p:oleObj spid="_x0000_s24585" name="公式" r:id="rId8" imgW="5791200" imgH="7620000" progId="Equation.3">
                        <p:embed/>
                      </p:oleObj>
                    </mc:Choice>
                    <mc:Fallback>
                      <p:oleObj name="公式" r:id="rId8" imgW="5791200" imgH="7620000" progId="Equation.3">
                        <p:embed/>
                        <p:pic>
                          <p:nvPicPr>
                            <p:cNvPr id="0" name="Object 18"/>
                            <p:cNvPicPr>
                              <a:picLocks noChangeAspect="1"/>
                            </p:cNvPicPr>
                            <p:nvPr/>
                          </p:nvPicPr>
                          <p:blipFill>
                            <a:blip r:embed="rId9"/>
                            <a:stretch>
                              <a:fillRect/>
                            </a:stretch>
                          </p:blipFill>
                          <p:spPr>
                            <a:xfrm>
                              <a:off x="2496" y="2064"/>
                              <a:ext cx="255" cy="336"/>
                            </a:xfrm>
                            <a:prstGeom prst="rect">
                              <a:avLst/>
                            </a:prstGeom>
                            <a:noFill/>
                            <a:ln w="9525">
                              <a:noFill/>
                            </a:ln>
                          </p:spPr>
                        </p:pic>
                      </p:oleObj>
                    </mc:Fallback>
                  </mc:AlternateContent>
                </a:graphicData>
              </a:graphic>
            </p:graphicFrame>
            <p:graphicFrame>
              <p:nvGraphicFramePr>
                <p:cNvPr id="8203" name="Object 19"/>
                <p:cNvGraphicFramePr>
                  <a:graphicFrameLocks noChangeAspect="1"/>
                </p:cNvGraphicFramePr>
                <p:nvPr/>
              </p:nvGraphicFramePr>
              <p:xfrm>
                <a:off x="2064" y="1776"/>
                <a:ext cx="304" cy="286"/>
              </p:xfrm>
              <a:graphic>
                <a:graphicData uri="http://schemas.openxmlformats.org/presentationml/2006/ole">
                  <mc:AlternateContent xmlns:mc="http://schemas.openxmlformats.org/markup-compatibility/2006">
                    <mc:Choice xmlns:v="urn:schemas-microsoft-com:vml" Requires="v">
                      <p:oleObj spid="_x0000_s24586" name="Equation" r:id="rId10" imgW="5486400" imgH="5181600" progId="Equation.3">
                        <p:embed/>
                      </p:oleObj>
                    </mc:Choice>
                    <mc:Fallback>
                      <p:oleObj name="Equation" r:id="rId10" imgW="5486400" imgH="5181600" progId="Equation.3">
                        <p:embed/>
                        <p:pic>
                          <p:nvPicPr>
                            <p:cNvPr id="0" name="Object 19"/>
                            <p:cNvPicPr>
                              <a:picLocks noChangeAspect="1"/>
                            </p:cNvPicPr>
                            <p:nvPr/>
                          </p:nvPicPr>
                          <p:blipFill>
                            <a:blip r:embed="rId11"/>
                            <a:stretch>
                              <a:fillRect/>
                            </a:stretch>
                          </p:blipFill>
                          <p:spPr>
                            <a:xfrm>
                              <a:off x="2064" y="1776"/>
                              <a:ext cx="304" cy="286"/>
                            </a:xfrm>
                            <a:prstGeom prst="rect">
                              <a:avLst/>
                            </a:prstGeom>
                            <a:noFill/>
                            <a:ln w="9525">
                              <a:noFill/>
                            </a:ln>
                          </p:spPr>
                        </p:pic>
                      </p:oleObj>
                    </mc:Fallback>
                  </mc:AlternateContent>
                </a:graphicData>
              </a:graphic>
            </p:graphicFrame>
            <p:graphicFrame>
              <p:nvGraphicFramePr>
                <p:cNvPr id="8204" name="Object 20"/>
                <p:cNvGraphicFramePr>
                  <a:graphicFrameLocks noChangeAspect="1"/>
                </p:cNvGraphicFramePr>
                <p:nvPr/>
              </p:nvGraphicFramePr>
              <p:xfrm>
                <a:off x="2064" y="2400"/>
                <a:ext cx="321" cy="286"/>
              </p:xfrm>
              <a:graphic>
                <a:graphicData uri="http://schemas.openxmlformats.org/presentationml/2006/ole">
                  <mc:AlternateContent xmlns:mc="http://schemas.openxmlformats.org/markup-compatibility/2006">
                    <mc:Choice xmlns:v="urn:schemas-microsoft-com:vml" Requires="v">
                      <p:oleObj spid="_x0000_s24587" name="Equation" r:id="rId12" imgW="5791200" imgH="5181600" progId="Equation.3">
                        <p:embed/>
                      </p:oleObj>
                    </mc:Choice>
                    <mc:Fallback>
                      <p:oleObj name="Equation" r:id="rId12" imgW="5791200" imgH="5181600" progId="Equation.3">
                        <p:embed/>
                        <p:pic>
                          <p:nvPicPr>
                            <p:cNvPr id="0" name="Object 20"/>
                            <p:cNvPicPr>
                              <a:picLocks noChangeAspect="1"/>
                            </p:cNvPicPr>
                            <p:nvPr/>
                          </p:nvPicPr>
                          <p:blipFill>
                            <a:blip r:embed="rId13"/>
                            <a:stretch>
                              <a:fillRect/>
                            </a:stretch>
                          </p:blipFill>
                          <p:spPr>
                            <a:xfrm>
                              <a:off x="2064" y="2400"/>
                              <a:ext cx="321" cy="286"/>
                            </a:xfrm>
                            <a:prstGeom prst="rect">
                              <a:avLst/>
                            </a:prstGeom>
                            <a:noFill/>
                            <a:ln w="9525">
                              <a:noFill/>
                            </a:ln>
                          </p:spPr>
                        </p:pic>
                      </p:oleObj>
                    </mc:Fallback>
                  </mc:AlternateContent>
                </a:graphicData>
              </a:graphic>
            </p:graphicFrame>
            <p:sp>
              <p:nvSpPr>
                <p:cNvPr id="8258" name="Line 21"/>
                <p:cNvSpPr>
                  <a:spLocks noChangeShapeType="1"/>
                </p:cNvSpPr>
                <p:nvPr/>
              </p:nvSpPr>
              <p:spPr bwMode="auto">
                <a:xfrm>
                  <a:off x="2400" y="1968"/>
                  <a:ext cx="2496" cy="0"/>
                </a:xfrm>
                <a:prstGeom prst="line">
                  <a:avLst/>
                </a:prstGeom>
                <a:noFill/>
                <a:ln w="19050">
                  <a:solidFill>
                    <a:srgbClr val="333333"/>
                  </a:solidFill>
                  <a:round/>
                </a:ln>
              </p:spPr>
              <p:txBody>
                <a:bodyPr wrap="none"/>
                <a:lstStyle/>
                <a:p>
                  <a:endParaRPr lang="zh-CN" altLang="en-US"/>
                </a:p>
              </p:txBody>
            </p:sp>
            <p:sp>
              <p:nvSpPr>
                <p:cNvPr id="8259" name="Line 22"/>
                <p:cNvSpPr>
                  <a:spLocks noChangeShapeType="1"/>
                </p:cNvSpPr>
                <p:nvPr/>
              </p:nvSpPr>
              <p:spPr bwMode="auto">
                <a:xfrm>
                  <a:off x="2400" y="2544"/>
                  <a:ext cx="2496" cy="0"/>
                </a:xfrm>
                <a:prstGeom prst="line">
                  <a:avLst/>
                </a:prstGeom>
                <a:noFill/>
                <a:ln w="19050">
                  <a:solidFill>
                    <a:srgbClr val="333333"/>
                  </a:solidFill>
                  <a:round/>
                </a:ln>
              </p:spPr>
              <p:txBody>
                <a:bodyPr wrap="none"/>
                <a:lstStyle/>
                <a:p>
                  <a:endParaRPr lang="zh-CN" altLang="en-US"/>
                </a:p>
              </p:txBody>
            </p:sp>
            <p:graphicFrame>
              <p:nvGraphicFramePr>
                <p:cNvPr id="8205" name="Object 23"/>
                <p:cNvGraphicFramePr>
                  <a:graphicFrameLocks noChangeAspect="1"/>
                </p:cNvGraphicFramePr>
                <p:nvPr/>
              </p:nvGraphicFramePr>
              <p:xfrm>
                <a:off x="4656" y="2094"/>
                <a:ext cx="176" cy="281"/>
              </p:xfrm>
              <a:graphic>
                <a:graphicData uri="http://schemas.openxmlformats.org/presentationml/2006/ole">
                  <mc:AlternateContent xmlns:mc="http://schemas.openxmlformats.org/markup-compatibility/2006">
                    <mc:Choice xmlns:v="urn:schemas-microsoft-com:vml" Requires="v">
                      <p:oleObj spid="_x0000_s24588" name="Equation" r:id="rId14" imgW="4572000" imgH="6096000" progId="Equation.3">
                        <p:embed/>
                      </p:oleObj>
                    </mc:Choice>
                    <mc:Fallback>
                      <p:oleObj name="Equation" r:id="rId14" imgW="4572000" imgH="6096000" progId="Equation.3">
                        <p:embed/>
                        <p:pic>
                          <p:nvPicPr>
                            <p:cNvPr id="0" name="Object 23"/>
                            <p:cNvPicPr>
                              <a:picLocks noChangeAspect="1"/>
                            </p:cNvPicPr>
                            <p:nvPr/>
                          </p:nvPicPr>
                          <p:blipFill>
                            <a:blip r:embed="rId15"/>
                            <a:stretch>
                              <a:fillRect/>
                            </a:stretch>
                          </p:blipFill>
                          <p:spPr>
                            <a:xfrm>
                              <a:off x="4656" y="2094"/>
                              <a:ext cx="176" cy="281"/>
                            </a:xfrm>
                            <a:prstGeom prst="rect">
                              <a:avLst/>
                            </a:prstGeom>
                            <a:noFill/>
                            <a:ln w="9525">
                              <a:noFill/>
                            </a:ln>
                          </p:spPr>
                        </p:pic>
                      </p:oleObj>
                    </mc:Fallback>
                  </mc:AlternateContent>
                </a:graphicData>
              </a:graphic>
            </p:graphicFrame>
            <p:sp>
              <p:nvSpPr>
                <p:cNvPr id="8260" name="Line 24"/>
                <p:cNvSpPr>
                  <a:spLocks noChangeShapeType="1"/>
                </p:cNvSpPr>
                <p:nvPr/>
              </p:nvSpPr>
              <p:spPr bwMode="auto">
                <a:xfrm flipH="1" flipV="1">
                  <a:off x="4656" y="1968"/>
                  <a:ext cx="0" cy="576"/>
                </a:xfrm>
                <a:prstGeom prst="line">
                  <a:avLst/>
                </a:prstGeom>
                <a:noFill/>
                <a:ln w="19050">
                  <a:solidFill>
                    <a:srgbClr val="FF33CC"/>
                  </a:solidFill>
                  <a:round/>
                  <a:headEnd type="triangle" w="sm" len="lg"/>
                  <a:tailEnd type="triangle" w="sm" len="lg"/>
                </a:ln>
              </p:spPr>
              <p:txBody>
                <a:bodyPr wrap="none"/>
                <a:lstStyle/>
                <a:p>
                  <a:endParaRPr lang="zh-CN" altLang="en-US"/>
                </a:p>
              </p:txBody>
            </p:sp>
          </p:grpSp>
          <p:sp>
            <p:nvSpPr>
              <p:cNvPr id="8213" name="Text Box 25"/>
              <p:cNvSpPr txBox="1">
                <a:spLocks noChangeArrowheads="1"/>
              </p:cNvSpPr>
              <p:nvPr/>
            </p:nvSpPr>
            <p:spPr bwMode="auto">
              <a:xfrm>
                <a:off x="4120" y="786"/>
                <a:ext cx="438" cy="349"/>
              </a:xfrm>
              <a:prstGeom prst="rect">
                <a:avLst/>
              </a:prstGeom>
              <a:noFill/>
              <a:ln w="9525">
                <a:noFill/>
                <a:miter lim="800000"/>
              </a:ln>
            </p:spPr>
            <p:txBody>
              <a:bodyPr anchor="ctr">
                <a:spAutoFit/>
              </a:bodyPr>
              <a:lstStyle/>
              <a:p>
                <a:pPr fontAlgn="t">
                  <a:spcBef>
                    <a:spcPct val="50000"/>
                  </a:spcBef>
                </a:pPr>
                <a:r>
                  <a:rPr lang="en-US" altLang="zh-CN" sz="2400" b="1">
                    <a:solidFill>
                      <a:schemeClr val="tx2"/>
                    </a:solidFill>
                    <a:latin typeface="Times New Roman" panose="02020503050405090304" pitchFamily="18" charset="0"/>
                  </a:rPr>
                  <a:t>L</a:t>
                </a:r>
                <a:endParaRPr lang="en-US" altLang="zh-CN" sz="2400" b="1">
                  <a:solidFill>
                    <a:schemeClr val="tx2"/>
                  </a:solidFill>
                  <a:latin typeface="Times New Roman" panose="02020503050405090304" pitchFamily="18" charset="0"/>
                </a:endParaRPr>
              </a:p>
            </p:txBody>
          </p:sp>
          <p:grpSp>
            <p:nvGrpSpPr>
              <p:cNvPr id="6" name="Group 26"/>
              <p:cNvGrpSpPr/>
              <p:nvPr/>
            </p:nvGrpSpPr>
            <p:grpSpPr bwMode="auto">
              <a:xfrm>
                <a:off x="3072" y="1440"/>
                <a:ext cx="240" cy="1008"/>
                <a:chOff x="2976" y="1440"/>
                <a:chExt cx="240" cy="1008"/>
              </a:xfrm>
            </p:grpSpPr>
            <p:sp>
              <p:nvSpPr>
                <p:cNvPr id="8251" name="Line 27"/>
                <p:cNvSpPr>
                  <a:spLocks noChangeShapeType="1"/>
                </p:cNvSpPr>
                <p:nvPr/>
              </p:nvSpPr>
              <p:spPr bwMode="auto">
                <a:xfrm flipV="1">
                  <a:off x="3216" y="1440"/>
                  <a:ext cx="0" cy="1008"/>
                </a:xfrm>
                <a:prstGeom prst="line">
                  <a:avLst/>
                </a:prstGeom>
                <a:noFill/>
                <a:ln w="19050">
                  <a:solidFill>
                    <a:srgbClr val="000000"/>
                  </a:solidFill>
                  <a:prstDash val="dash"/>
                  <a:round/>
                  <a:headEnd type="none" w="sm" len="lg"/>
                  <a:tailEnd type="none" w="sm" len="lg"/>
                </a:ln>
              </p:spPr>
              <p:txBody>
                <a:bodyPr wrap="none" anchor="ctr"/>
                <a:lstStyle/>
                <a:p>
                  <a:endParaRPr lang="zh-CN" altLang="en-US"/>
                </a:p>
              </p:txBody>
            </p:sp>
            <p:grpSp>
              <p:nvGrpSpPr>
                <p:cNvPr id="7" name="Group 28"/>
                <p:cNvGrpSpPr/>
                <p:nvPr/>
              </p:nvGrpSpPr>
              <p:grpSpPr bwMode="auto">
                <a:xfrm>
                  <a:off x="2976" y="1440"/>
                  <a:ext cx="240" cy="336"/>
                  <a:chOff x="2976" y="1440"/>
                  <a:chExt cx="240" cy="336"/>
                </a:xfrm>
              </p:grpSpPr>
              <p:sp>
                <p:nvSpPr>
                  <p:cNvPr id="8253" name="Arc 29"/>
                  <p:cNvSpPr/>
                  <p:nvPr/>
                </p:nvSpPr>
                <p:spPr bwMode="auto">
                  <a:xfrm flipH="1">
                    <a:off x="3024" y="1680"/>
                    <a:ext cx="192" cy="96"/>
                  </a:xfrm>
                  <a:custGeom>
                    <a:avLst/>
                    <a:gdLst>
                      <a:gd name="T0" fmla="*/ 0 w 21600"/>
                      <a:gd name="T1" fmla="*/ 0 h 21600"/>
                      <a:gd name="T2" fmla="*/ 192 w 21600"/>
                      <a:gd name="T3" fmla="*/ 96 h 21600"/>
                      <a:gd name="T4" fmla="*/ 0 w 21600"/>
                      <a:gd name="T5" fmla="*/ 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9900"/>
                    </a:solidFill>
                    <a:round/>
                    <a:headEnd type="none" w="sm" len="lg"/>
                    <a:tailEnd type="none" w="sm" len="lg"/>
                  </a:ln>
                </p:spPr>
                <p:txBody>
                  <a:bodyPr wrap="none" anchor="ctr"/>
                  <a:lstStyle/>
                  <a:p>
                    <a:endParaRPr lang="zh-CN" altLang="en-US"/>
                  </a:p>
                </p:txBody>
              </p:sp>
              <p:graphicFrame>
                <p:nvGraphicFramePr>
                  <p:cNvPr id="8199" name="Object 30"/>
                  <p:cNvGraphicFramePr>
                    <a:graphicFrameLocks noChangeAspect="1"/>
                  </p:cNvGraphicFramePr>
                  <p:nvPr/>
                </p:nvGraphicFramePr>
                <p:xfrm>
                  <a:off x="2976" y="1440"/>
                  <a:ext cx="119" cy="243"/>
                </p:xfrm>
                <a:graphic>
                  <a:graphicData uri="http://schemas.openxmlformats.org/presentationml/2006/ole">
                    <mc:AlternateContent xmlns:mc="http://schemas.openxmlformats.org/markup-compatibility/2006">
                      <mc:Choice xmlns:v="urn:schemas-microsoft-com:vml" Requires="v">
                        <p:oleObj spid="_x0000_s24589" name="公式" r:id="rId16" imgW="2743200" imgH="5486400" progId="Equation.3">
                          <p:embed/>
                        </p:oleObj>
                      </mc:Choice>
                      <mc:Fallback>
                        <p:oleObj name="公式" r:id="rId16" imgW="2743200" imgH="5486400" progId="Equation.3">
                          <p:embed/>
                          <p:pic>
                            <p:nvPicPr>
                              <p:cNvPr id="0" name="Object 30"/>
                              <p:cNvPicPr>
                                <a:picLocks noChangeAspect="1"/>
                              </p:cNvPicPr>
                              <p:nvPr/>
                            </p:nvPicPr>
                            <p:blipFill>
                              <a:blip r:embed="rId17"/>
                              <a:stretch>
                                <a:fillRect/>
                              </a:stretch>
                            </p:blipFill>
                            <p:spPr>
                              <a:xfrm>
                                <a:off x="2976" y="1440"/>
                                <a:ext cx="119" cy="243"/>
                              </a:xfrm>
                              <a:prstGeom prst="rect">
                                <a:avLst/>
                              </a:prstGeom>
                              <a:noFill/>
                              <a:ln w="9525">
                                <a:noFill/>
                              </a:ln>
                            </p:spPr>
                          </p:pic>
                        </p:oleObj>
                      </mc:Fallback>
                    </mc:AlternateContent>
                  </a:graphicData>
                </a:graphic>
              </p:graphicFrame>
            </p:grpSp>
          </p:grpSp>
          <p:grpSp>
            <p:nvGrpSpPr>
              <p:cNvPr id="8" name="Group 31"/>
              <p:cNvGrpSpPr/>
              <p:nvPr/>
            </p:nvGrpSpPr>
            <p:grpSpPr bwMode="auto">
              <a:xfrm>
                <a:off x="3448" y="1411"/>
                <a:ext cx="490" cy="557"/>
                <a:chOff x="3352" y="1411"/>
                <a:chExt cx="490" cy="557"/>
              </a:xfrm>
            </p:grpSpPr>
            <p:sp>
              <p:nvSpPr>
                <p:cNvPr id="8249" name="Line 32"/>
                <p:cNvSpPr>
                  <a:spLocks noChangeShapeType="1"/>
                </p:cNvSpPr>
                <p:nvPr/>
              </p:nvSpPr>
              <p:spPr bwMode="auto">
                <a:xfrm flipH="1" flipV="1">
                  <a:off x="3552" y="1680"/>
                  <a:ext cx="240" cy="288"/>
                </a:xfrm>
                <a:prstGeom prst="line">
                  <a:avLst/>
                </a:prstGeom>
                <a:noFill/>
                <a:ln w="28575">
                  <a:solidFill>
                    <a:srgbClr val="CC0099"/>
                  </a:solidFill>
                  <a:prstDash val="dash"/>
                  <a:round/>
                  <a:headEnd type="none" w="sm" len="lg"/>
                  <a:tailEnd type="none" w="sm" len="lg"/>
                </a:ln>
              </p:spPr>
              <p:txBody>
                <a:bodyPr wrap="none" anchor="ctr"/>
                <a:lstStyle/>
                <a:p>
                  <a:endParaRPr lang="zh-CN" altLang="en-US"/>
                </a:p>
              </p:txBody>
            </p:sp>
            <p:sp>
              <p:nvSpPr>
                <p:cNvPr id="8250" name="Text Box 33"/>
                <p:cNvSpPr txBox="1">
                  <a:spLocks noChangeArrowheads="1"/>
                </p:cNvSpPr>
                <p:nvPr/>
              </p:nvSpPr>
              <p:spPr bwMode="auto">
                <a:xfrm>
                  <a:off x="3352" y="1411"/>
                  <a:ext cx="490" cy="349"/>
                </a:xfrm>
                <a:prstGeom prst="rect">
                  <a:avLst/>
                </a:prstGeom>
                <a:noFill/>
                <a:ln w="9525">
                  <a:noFill/>
                  <a:miter lim="800000"/>
                </a:ln>
              </p:spPr>
              <p:txBody>
                <a:bodyPr anchor="ctr">
                  <a:spAutoFit/>
                </a:bodyPr>
                <a:lstStyle/>
                <a:p>
                  <a:pPr fontAlgn="t">
                    <a:spcBef>
                      <a:spcPct val="50000"/>
                    </a:spcBef>
                  </a:pPr>
                  <a:r>
                    <a:rPr lang="en-US" altLang="zh-CN" sz="2400" b="1" i="1">
                      <a:solidFill>
                        <a:schemeClr val="tx2"/>
                      </a:solidFill>
                      <a:latin typeface="Times New Roman" panose="02020503050405090304" pitchFamily="18" charset="0"/>
                    </a:rPr>
                    <a:t>D</a:t>
                  </a:r>
                  <a:endParaRPr lang="en-US" altLang="zh-CN" sz="2400" b="1" i="1">
                    <a:solidFill>
                      <a:schemeClr val="tx2"/>
                    </a:solidFill>
                    <a:latin typeface="Times New Roman" panose="02020503050405090304" pitchFamily="18" charset="0"/>
                  </a:endParaRPr>
                </a:p>
              </p:txBody>
            </p:sp>
          </p:grpSp>
          <p:grpSp>
            <p:nvGrpSpPr>
              <p:cNvPr id="9" name="Group 34"/>
              <p:cNvGrpSpPr/>
              <p:nvPr/>
            </p:nvGrpSpPr>
            <p:grpSpPr bwMode="auto">
              <a:xfrm>
                <a:off x="3600" y="864"/>
                <a:ext cx="1344" cy="2144"/>
                <a:chOff x="3504" y="864"/>
                <a:chExt cx="1344" cy="2144"/>
              </a:xfrm>
            </p:grpSpPr>
            <p:sp>
              <p:nvSpPr>
                <p:cNvPr id="8241" name="Line 35"/>
                <p:cNvSpPr>
                  <a:spLocks noChangeShapeType="1"/>
                </p:cNvSpPr>
                <p:nvPr/>
              </p:nvSpPr>
              <p:spPr bwMode="auto">
                <a:xfrm flipV="1">
                  <a:off x="4320" y="1296"/>
                  <a:ext cx="288" cy="240"/>
                </a:xfrm>
                <a:prstGeom prst="line">
                  <a:avLst/>
                </a:prstGeom>
                <a:noFill/>
                <a:ln w="28575">
                  <a:solidFill>
                    <a:srgbClr val="0000FF"/>
                  </a:solidFill>
                  <a:round/>
                  <a:headEnd type="none" w="sm" len="lg"/>
                  <a:tailEnd type="none" w="sm" len="lg"/>
                </a:ln>
              </p:spPr>
              <p:txBody>
                <a:bodyPr wrap="none" anchor="ctr"/>
                <a:lstStyle/>
                <a:p>
                  <a:endParaRPr lang="zh-CN" altLang="en-US"/>
                </a:p>
              </p:txBody>
            </p:sp>
            <p:sp>
              <p:nvSpPr>
                <p:cNvPr id="8242" name="Line 36"/>
                <p:cNvSpPr>
                  <a:spLocks noChangeShapeType="1"/>
                </p:cNvSpPr>
                <p:nvPr/>
              </p:nvSpPr>
              <p:spPr bwMode="auto">
                <a:xfrm flipV="1">
                  <a:off x="3504" y="1968"/>
                  <a:ext cx="288" cy="576"/>
                </a:xfrm>
                <a:prstGeom prst="line">
                  <a:avLst/>
                </a:prstGeom>
                <a:noFill/>
                <a:ln w="28575">
                  <a:solidFill>
                    <a:srgbClr val="0000FF"/>
                  </a:solidFill>
                  <a:round/>
                  <a:headEnd type="none" w="sm" len="lg"/>
                  <a:tailEnd type="triangle" w="sm" len="lg"/>
                </a:ln>
              </p:spPr>
              <p:txBody>
                <a:bodyPr wrap="none" anchor="ctr"/>
                <a:lstStyle/>
                <a:p>
                  <a:endParaRPr lang="zh-CN" altLang="en-US"/>
                </a:p>
              </p:txBody>
            </p:sp>
            <p:sp>
              <p:nvSpPr>
                <p:cNvPr id="8243" name="Line 37"/>
                <p:cNvSpPr>
                  <a:spLocks noChangeShapeType="1"/>
                </p:cNvSpPr>
                <p:nvPr/>
              </p:nvSpPr>
              <p:spPr bwMode="auto">
                <a:xfrm flipV="1">
                  <a:off x="3792" y="1440"/>
                  <a:ext cx="624" cy="528"/>
                </a:xfrm>
                <a:prstGeom prst="line">
                  <a:avLst/>
                </a:prstGeom>
                <a:noFill/>
                <a:ln w="28575">
                  <a:solidFill>
                    <a:srgbClr val="0000FF"/>
                  </a:solidFill>
                  <a:round/>
                  <a:headEnd type="none" w="sm" len="lg"/>
                  <a:tailEnd type="triangle" w="sm" len="lg"/>
                </a:ln>
              </p:spPr>
              <p:txBody>
                <a:bodyPr wrap="none" anchor="ctr"/>
                <a:lstStyle/>
                <a:p>
                  <a:endParaRPr lang="zh-CN" altLang="en-US"/>
                </a:p>
              </p:txBody>
            </p:sp>
            <p:sp>
              <p:nvSpPr>
                <p:cNvPr id="8244" name="Line 38"/>
                <p:cNvSpPr>
                  <a:spLocks noChangeShapeType="1"/>
                </p:cNvSpPr>
                <p:nvPr/>
              </p:nvSpPr>
              <p:spPr bwMode="auto">
                <a:xfrm>
                  <a:off x="3504" y="2544"/>
                  <a:ext cx="336" cy="384"/>
                </a:xfrm>
                <a:prstGeom prst="line">
                  <a:avLst/>
                </a:prstGeom>
                <a:noFill/>
                <a:ln w="28575">
                  <a:solidFill>
                    <a:srgbClr val="0000FF"/>
                  </a:solidFill>
                  <a:round/>
                  <a:headEnd type="none" w="sm" len="lg"/>
                  <a:tailEnd type="triangle" w="sm" len="lg"/>
                </a:ln>
              </p:spPr>
              <p:txBody>
                <a:bodyPr wrap="none" anchor="ctr"/>
                <a:lstStyle/>
                <a:p>
                  <a:endParaRPr lang="zh-CN" altLang="en-US"/>
                </a:p>
              </p:txBody>
            </p:sp>
            <p:sp>
              <p:nvSpPr>
                <p:cNvPr id="8245" name="Line 39"/>
                <p:cNvSpPr>
                  <a:spLocks noChangeShapeType="1"/>
                </p:cNvSpPr>
                <p:nvPr/>
              </p:nvSpPr>
              <p:spPr bwMode="auto">
                <a:xfrm flipV="1">
                  <a:off x="4560" y="864"/>
                  <a:ext cx="288" cy="480"/>
                </a:xfrm>
                <a:prstGeom prst="line">
                  <a:avLst/>
                </a:prstGeom>
                <a:noFill/>
                <a:ln w="28575">
                  <a:solidFill>
                    <a:srgbClr val="0000FF"/>
                  </a:solidFill>
                  <a:round/>
                  <a:headEnd type="none" w="sm" len="lg"/>
                  <a:tailEnd type="none" w="sm" len="lg"/>
                </a:ln>
              </p:spPr>
              <p:txBody>
                <a:bodyPr wrap="none" anchor="ctr"/>
                <a:lstStyle/>
                <a:p>
                  <a:endParaRPr lang="zh-CN" altLang="en-US"/>
                </a:p>
              </p:txBody>
            </p:sp>
            <p:sp>
              <p:nvSpPr>
                <p:cNvPr id="8246" name="Text Box 40"/>
                <p:cNvSpPr txBox="1">
                  <a:spLocks noChangeArrowheads="1"/>
                </p:cNvSpPr>
                <p:nvPr/>
              </p:nvSpPr>
              <p:spPr bwMode="auto">
                <a:xfrm>
                  <a:off x="3796" y="1843"/>
                  <a:ext cx="579" cy="348"/>
                </a:xfrm>
                <a:prstGeom prst="rect">
                  <a:avLst/>
                </a:prstGeom>
                <a:noFill/>
                <a:ln w="9525">
                  <a:noFill/>
                  <a:miter lim="800000"/>
                </a:ln>
              </p:spPr>
              <p:txBody>
                <a:bodyPr anchor="ctr">
                  <a:spAutoFit/>
                </a:bodyPr>
                <a:lstStyle/>
                <a:p>
                  <a:pPr fontAlgn="t">
                    <a:spcBef>
                      <a:spcPct val="50000"/>
                    </a:spcBef>
                  </a:pPr>
                  <a:r>
                    <a:rPr lang="en-US" altLang="zh-CN" sz="2400" b="1" i="1">
                      <a:solidFill>
                        <a:schemeClr val="tx2"/>
                      </a:solidFill>
                      <a:latin typeface="Times New Roman" panose="02020503050405090304" pitchFamily="18" charset="0"/>
                    </a:rPr>
                    <a:t>C</a:t>
                  </a:r>
                  <a:endParaRPr lang="en-US" altLang="zh-CN" sz="2400" b="1" i="1">
                    <a:solidFill>
                      <a:schemeClr val="tx2"/>
                    </a:solidFill>
                    <a:latin typeface="Times New Roman" panose="02020503050405090304" pitchFamily="18" charset="0"/>
                  </a:endParaRPr>
                </a:p>
              </p:txBody>
            </p:sp>
            <p:sp>
              <p:nvSpPr>
                <p:cNvPr id="8247" name="Text Box 41"/>
                <p:cNvSpPr txBox="1">
                  <a:spLocks noChangeArrowheads="1"/>
                </p:cNvSpPr>
                <p:nvPr/>
              </p:nvSpPr>
              <p:spPr bwMode="auto">
                <a:xfrm>
                  <a:off x="4062" y="1315"/>
                  <a:ext cx="403" cy="349"/>
                </a:xfrm>
                <a:prstGeom prst="rect">
                  <a:avLst/>
                </a:prstGeom>
                <a:noFill/>
                <a:ln w="9525">
                  <a:noFill/>
                  <a:miter lim="800000"/>
                </a:ln>
              </p:spPr>
              <p:txBody>
                <a:bodyPr anchor="ctr">
                  <a:spAutoFit/>
                </a:bodyPr>
                <a:lstStyle/>
                <a:p>
                  <a:pPr fontAlgn="t">
                    <a:spcBef>
                      <a:spcPct val="50000"/>
                    </a:spcBef>
                  </a:pPr>
                  <a:r>
                    <a:rPr lang="en-US" altLang="zh-CN" sz="2400" b="1">
                      <a:solidFill>
                        <a:srgbClr val="FF0000"/>
                      </a:solidFill>
                      <a:latin typeface="Times New Roman" panose="02020503050405090304" pitchFamily="18" charset="0"/>
                    </a:rPr>
                    <a:t>3</a:t>
                  </a:r>
                  <a:endParaRPr lang="en-US" altLang="zh-CN" sz="2400" b="1">
                    <a:solidFill>
                      <a:srgbClr val="FF0000"/>
                    </a:solidFill>
                    <a:latin typeface="Times New Roman" panose="02020503050405090304" pitchFamily="18" charset="0"/>
                  </a:endParaRPr>
                </a:p>
              </p:txBody>
            </p:sp>
            <p:sp>
              <p:nvSpPr>
                <p:cNvPr id="8248" name="Text Box 42"/>
                <p:cNvSpPr txBox="1">
                  <a:spLocks noChangeArrowheads="1"/>
                </p:cNvSpPr>
                <p:nvPr/>
              </p:nvSpPr>
              <p:spPr bwMode="auto">
                <a:xfrm>
                  <a:off x="3507" y="2659"/>
                  <a:ext cx="575" cy="349"/>
                </a:xfrm>
                <a:prstGeom prst="rect">
                  <a:avLst/>
                </a:prstGeom>
                <a:noFill/>
                <a:ln w="9525">
                  <a:noFill/>
                  <a:miter lim="800000"/>
                </a:ln>
              </p:spPr>
              <p:txBody>
                <a:bodyPr anchor="ctr">
                  <a:spAutoFit/>
                </a:bodyPr>
                <a:lstStyle/>
                <a:p>
                  <a:pPr fontAlgn="t">
                    <a:spcBef>
                      <a:spcPct val="50000"/>
                    </a:spcBef>
                  </a:pPr>
                  <a:r>
                    <a:rPr lang="en-US" altLang="zh-CN" sz="2400" b="1">
                      <a:solidFill>
                        <a:srgbClr val="0000FF"/>
                      </a:solidFill>
                      <a:latin typeface="Times New Roman" panose="02020503050405090304" pitchFamily="18" charset="0"/>
                    </a:rPr>
                    <a:t>4</a:t>
                  </a:r>
                  <a:endParaRPr lang="en-US" altLang="zh-CN" sz="2400" b="1">
                    <a:solidFill>
                      <a:srgbClr val="0000FF"/>
                    </a:solidFill>
                    <a:latin typeface="Times New Roman" panose="02020503050405090304" pitchFamily="18" charset="0"/>
                  </a:endParaRPr>
                </a:p>
              </p:txBody>
            </p:sp>
          </p:grpSp>
          <p:grpSp>
            <p:nvGrpSpPr>
              <p:cNvPr id="10" name="Group 43"/>
              <p:cNvGrpSpPr/>
              <p:nvPr/>
            </p:nvGrpSpPr>
            <p:grpSpPr bwMode="auto">
              <a:xfrm>
                <a:off x="3888" y="1968"/>
                <a:ext cx="1306" cy="1040"/>
                <a:chOff x="3792" y="1968"/>
                <a:chExt cx="1306" cy="1040"/>
              </a:xfrm>
            </p:grpSpPr>
            <p:sp>
              <p:nvSpPr>
                <p:cNvPr id="8236" name="Line 44"/>
                <p:cNvSpPr>
                  <a:spLocks noChangeShapeType="1"/>
                </p:cNvSpPr>
                <p:nvPr/>
              </p:nvSpPr>
              <p:spPr bwMode="auto">
                <a:xfrm>
                  <a:off x="3792" y="1968"/>
                  <a:ext cx="288" cy="576"/>
                </a:xfrm>
                <a:prstGeom prst="line">
                  <a:avLst/>
                </a:prstGeom>
                <a:noFill/>
                <a:ln w="28575">
                  <a:solidFill>
                    <a:srgbClr val="0000FF"/>
                  </a:solidFill>
                  <a:round/>
                  <a:headEnd type="none" w="sm" len="lg"/>
                  <a:tailEnd type="triangle" w="sm" len="lg"/>
                </a:ln>
              </p:spPr>
              <p:txBody>
                <a:bodyPr wrap="none" anchor="ctr"/>
                <a:lstStyle/>
                <a:p>
                  <a:endParaRPr lang="zh-CN" altLang="en-US"/>
                </a:p>
              </p:txBody>
            </p:sp>
            <p:sp>
              <p:nvSpPr>
                <p:cNvPr id="8237" name="Line 45"/>
                <p:cNvSpPr>
                  <a:spLocks noChangeShapeType="1"/>
                </p:cNvSpPr>
                <p:nvPr/>
              </p:nvSpPr>
              <p:spPr bwMode="auto">
                <a:xfrm flipV="1">
                  <a:off x="4080" y="2112"/>
                  <a:ext cx="192" cy="432"/>
                </a:xfrm>
                <a:prstGeom prst="line">
                  <a:avLst/>
                </a:prstGeom>
                <a:noFill/>
                <a:ln w="28575">
                  <a:solidFill>
                    <a:srgbClr val="0000FF"/>
                  </a:solidFill>
                  <a:round/>
                  <a:headEnd type="none" w="sm" len="lg"/>
                  <a:tailEnd type="triangle" w="sm" len="lg"/>
                </a:ln>
              </p:spPr>
              <p:txBody>
                <a:bodyPr wrap="none" anchor="ctr"/>
                <a:lstStyle/>
                <a:p>
                  <a:endParaRPr lang="zh-CN" altLang="en-US"/>
                </a:p>
              </p:txBody>
            </p:sp>
            <p:sp>
              <p:nvSpPr>
                <p:cNvPr id="8238" name="Line 46"/>
                <p:cNvSpPr>
                  <a:spLocks noChangeShapeType="1"/>
                </p:cNvSpPr>
                <p:nvPr/>
              </p:nvSpPr>
              <p:spPr bwMode="auto">
                <a:xfrm>
                  <a:off x="4080" y="2544"/>
                  <a:ext cx="336" cy="384"/>
                </a:xfrm>
                <a:prstGeom prst="line">
                  <a:avLst/>
                </a:prstGeom>
                <a:noFill/>
                <a:ln w="28575">
                  <a:solidFill>
                    <a:srgbClr val="0000FF"/>
                  </a:solidFill>
                  <a:round/>
                  <a:headEnd type="none" w="sm" len="lg"/>
                  <a:tailEnd type="triangle" w="sm" len="lg"/>
                </a:ln>
              </p:spPr>
              <p:txBody>
                <a:bodyPr wrap="none" anchor="ctr"/>
                <a:lstStyle/>
                <a:p>
                  <a:endParaRPr lang="zh-CN" altLang="en-US"/>
                </a:p>
              </p:txBody>
            </p:sp>
            <p:sp>
              <p:nvSpPr>
                <p:cNvPr id="8239" name="Text Box 47"/>
                <p:cNvSpPr txBox="1">
                  <a:spLocks noChangeArrowheads="1"/>
                </p:cNvSpPr>
                <p:nvPr/>
              </p:nvSpPr>
              <p:spPr bwMode="auto">
                <a:xfrm>
                  <a:off x="4172" y="2465"/>
                  <a:ext cx="926" cy="348"/>
                </a:xfrm>
                <a:prstGeom prst="rect">
                  <a:avLst/>
                </a:prstGeom>
                <a:noFill/>
                <a:ln w="9525">
                  <a:noFill/>
                  <a:miter lim="800000"/>
                </a:ln>
              </p:spPr>
              <p:txBody>
                <a:bodyPr anchor="ctr">
                  <a:spAutoFit/>
                </a:bodyPr>
                <a:lstStyle/>
                <a:p>
                  <a:pPr fontAlgn="t">
                    <a:spcBef>
                      <a:spcPct val="50000"/>
                    </a:spcBef>
                  </a:pPr>
                  <a:r>
                    <a:rPr lang="en-US" altLang="zh-CN" sz="2400" b="1" i="1">
                      <a:solidFill>
                        <a:schemeClr val="tx2"/>
                      </a:solidFill>
                      <a:latin typeface="Times New Roman" panose="02020503050405090304" pitchFamily="18" charset="0"/>
                    </a:rPr>
                    <a:t>E</a:t>
                  </a:r>
                  <a:endParaRPr lang="en-US" altLang="zh-CN" sz="2400" b="1" i="1">
                    <a:solidFill>
                      <a:schemeClr val="tx2"/>
                    </a:solidFill>
                    <a:latin typeface="Times New Roman" panose="02020503050405090304" pitchFamily="18" charset="0"/>
                  </a:endParaRPr>
                </a:p>
              </p:txBody>
            </p:sp>
            <p:sp>
              <p:nvSpPr>
                <p:cNvPr id="8240" name="Text Box 48"/>
                <p:cNvSpPr txBox="1">
                  <a:spLocks noChangeArrowheads="1"/>
                </p:cNvSpPr>
                <p:nvPr/>
              </p:nvSpPr>
              <p:spPr bwMode="auto">
                <a:xfrm>
                  <a:off x="4080" y="2659"/>
                  <a:ext cx="672" cy="349"/>
                </a:xfrm>
                <a:prstGeom prst="rect">
                  <a:avLst/>
                </a:prstGeom>
                <a:noFill/>
                <a:ln w="9525">
                  <a:noFill/>
                  <a:miter lim="800000"/>
                </a:ln>
              </p:spPr>
              <p:txBody>
                <a:bodyPr anchor="ctr">
                  <a:spAutoFit/>
                </a:bodyPr>
                <a:lstStyle/>
                <a:p>
                  <a:pPr fontAlgn="t">
                    <a:spcBef>
                      <a:spcPct val="50000"/>
                    </a:spcBef>
                  </a:pPr>
                  <a:r>
                    <a:rPr lang="en-US" altLang="zh-CN" sz="2400" b="1">
                      <a:solidFill>
                        <a:srgbClr val="0000FF"/>
                      </a:solidFill>
                      <a:latin typeface="Times New Roman" panose="02020503050405090304" pitchFamily="18" charset="0"/>
                    </a:rPr>
                    <a:t>5</a:t>
                  </a:r>
                  <a:endParaRPr lang="en-US" altLang="zh-CN" sz="2400" b="1">
                    <a:solidFill>
                      <a:srgbClr val="0000FF"/>
                    </a:solidFill>
                    <a:latin typeface="Times New Roman" panose="02020503050405090304" pitchFamily="18" charset="0"/>
                  </a:endParaRPr>
                </a:p>
              </p:txBody>
            </p:sp>
          </p:grpSp>
          <p:grpSp>
            <p:nvGrpSpPr>
              <p:cNvPr id="11" name="Group 49"/>
              <p:cNvGrpSpPr/>
              <p:nvPr/>
            </p:nvGrpSpPr>
            <p:grpSpPr bwMode="auto">
              <a:xfrm>
                <a:off x="2592" y="1124"/>
                <a:ext cx="1010" cy="1068"/>
                <a:chOff x="2496" y="1124"/>
                <a:chExt cx="1010" cy="1068"/>
              </a:xfrm>
            </p:grpSpPr>
            <p:sp>
              <p:nvSpPr>
                <p:cNvPr id="8232" name="Line 50"/>
                <p:cNvSpPr>
                  <a:spLocks noChangeShapeType="1"/>
                </p:cNvSpPr>
                <p:nvPr/>
              </p:nvSpPr>
              <p:spPr bwMode="auto">
                <a:xfrm rot="396450" flipH="1" flipV="1">
                  <a:off x="2641" y="1440"/>
                  <a:ext cx="144" cy="96"/>
                </a:xfrm>
                <a:prstGeom prst="line">
                  <a:avLst/>
                </a:prstGeom>
                <a:noFill/>
                <a:ln w="38100">
                  <a:solidFill>
                    <a:srgbClr val="FF0000"/>
                  </a:solidFill>
                  <a:round/>
                  <a:headEnd type="triangle" w="sm" len="lg"/>
                  <a:tailEnd type="none" w="sm" len="lg"/>
                </a:ln>
              </p:spPr>
              <p:txBody>
                <a:bodyPr wrap="none" anchor="ctr"/>
                <a:lstStyle/>
                <a:p>
                  <a:endParaRPr lang="zh-CN" altLang="en-US"/>
                </a:p>
              </p:txBody>
            </p:sp>
            <p:sp>
              <p:nvSpPr>
                <p:cNvPr id="8233" name="Text Box 51"/>
                <p:cNvSpPr txBox="1">
                  <a:spLocks noChangeArrowheads="1"/>
                </p:cNvSpPr>
                <p:nvPr/>
              </p:nvSpPr>
              <p:spPr bwMode="auto">
                <a:xfrm>
                  <a:off x="2975" y="1844"/>
                  <a:ext cx="531" cy="348"/>
                </a:xfrm>
                <a:prstGeom prst="rect">
                  <a:avLst/>
                </a:prstGeom>
                <a:noFill/>
                <a:ln w="9525">
                  <a:noFill/>
                  <a:miter lim="800000"/>
                </a:ln>
              </p:spPr>
              <p:txBody>
                <a:bodyPr anchor="ctr">
                  <a:spAutoFit/>
                </a:bodyPr>
                <a:lstStyle/>
                <a:p>
                  <a:pPr fontAlgn="t">
                    <a:spcBef>
                      <a:spcPct val="50000"/>
                    </a:spcBef>
                  </a:pPr>
                  <a:r>
                    <a:rPr lang="en-US" altLang="zh-CN" sz="2400" b="1" i="1">
                      <a:solidFill>
                        <a:schemeClr val="tx2"/>
                      </a:solidFill>
                      <a:latin typeface="Times New Roman" panose="02020503050405090304" pitchFamily="18" charset="0"/>
                    </a:rPr>
                    <a:t>A</a:t>
                  </a:r>
                  <a:endParaRPr lang="en-US" altLang="zh-CN" sz="2400" b="1" i="1">
                    <a:solidFill>
                      <a:schemeClr val="tx2"/>
                    </a:solidFill>
                    <a:latin typeface="Times New Roman" panose="02020503050405090304" pitchFamily="18" charset="0"/>
                  </a:endParaRPr>
                </a:p>
              </p:txBody>
            </p:sp>
            <p:sp>
              <p:nvSpPr>
                <p:cNvPr id="8234" name="Line 52"/>
                <p:cNvSpPr>
                  <a:spLocks noChangeShapeType="1"/>
                </p:cNvSpPr>
                <p:nvPr/>
              </p:nvSpPr>
              <p:spPr bwMode="auto">
                <a:xfrm>
                  <a:off x="2496" y="1296"/>
                  <a:ext cx="720" cy="672"/>
                </a:xfrm>
                <a:prstGeom prst="line">
                  <a:avLst/>
                </a:prstGeom>
                <a:noFill/>
                <a:ln w="38100">
                  <a:solidFill>
                    <a:srgbClr val="FF0000"/>
                  </a:solidFill>
                  <a:round/>
                  <a:headEnd type="none" w="sm" len="lg"/>
                  <a:tailEnd type="none" w="sm" len="lg"/>
                </a:ln>
              </p:spPr>
              <p:txBody>
                <a:bodyPr wrap="none" anchor="ctr"/>
                <a:lstStyle/>
                <a:p>
                  <a:endParaRPr lang="zh-CN" altLang="en-US"/>
                </a:p>
              </p:txBody>
            </p:sp>
            <p:sp>
              <p:nvSpPr>
                <p:cNvPr id="8235" name="Text Box 53"/>
                <p:cNvSpPr txBox="1">
                  <a:spLocks noChangeArrowheads="1"/>
                </p:cNvSpPr>
                <p:nvPr/>
              </p:nvSpPr>
              <p:spPr bwMode="auto">
                <a:xfrm>
                  <a:off x="2592" y="1124"/>
                  <a:ext cx="432" cy="348"/>
                </a:xfrm>
                <a:prstGeom prst="rect">
                  <a:avLst/>
                </a:prstGeom>
                <a:noFill/>
                <a:ln w="9525">
                  <a:noFill/>
                  <a:miter lim="800000"/>
                </a:ln>
              </p:spPr>
              <p:txBody>
                <a:bodyPr anchor="ctr">
                  <a:spAutoFit/>
                </a:bodyPr>
                <a:lstStyle/>
                <a:p>
                  <a:pPr fontAlgn="t">
                    <a:spcBef>
                      <a:spcPct val="50000"/>
                    </a:spcBef>
                  </a:pPr>
                  <a:r>
                    <a:rPr lang="en-US" altLang="zh-CN" sz="2400" b="1">
                      <a:solidFill>
                        <a:srgbClr val="FF0000"/>
                      </a:solidFill>
                      <a:latin typeface="Times New Roman" panose="02020503050405090304" pitchFamily="18" charset="0"/>
                    </a:rPr>
                    <a:t>1</a:t>
                  </a:r>
                  <a:endParaRPr lang="en-US" altLang="zh-CN" sz="2400" b="1">
                    <a:latin typeface="Times New Roman" panose="02020503050405090304" pitchFamily="18" charset="0"/>
                  </a:endParaRPr>
                </a:p>
              </p:txBody>
            </p:sp>
          </p:grpSp>
          <p:grpSp>
            <p:nvGrpSpPr>
              <p:cNvPr id="12" name="Group 54"/>
              <p:cNvGrpSpPr/>
              <p:nvPr/>
            </p:nvGrpSpPr>
            <p:grpSpPr bwMode="auto">
              <a:xfrm>
                <a:off x="3312" y="1968"/>
                <a:ext cx="322" cy="768"/>
                <a:chOff x="3216" y="1968"/>
                <a:chExt cx="322" cy="768"/>
              </a:xfrm>
            </p:grpSpPr>
            <p:grpSp>
              <p:nvGrpSpPr>
                <p:cNvPr id="13" name="Group 55"/>
                <p:cNvGrpSpPr/>
                <p:nvPr/>
              </p:nvGrpSpPr>
              <p:grpSpPr bwMode="auto">
                <a:xfrm>
                  <a:off x="3216" y="2016"/>
                  <a:ext cx="322" cy="490"/>
                  <a:chOff x="3216" y="2016"/>
                  <a:chExt cx="322" cy="490"/>
                </a:xfrm>
              </p:grpSpPr>
              <p:sp>
                <p:nvSpPr>
                  <p:cNvPr id="8230" name="Arc 56"/>
                  <p:cNvSpPr/>
                  <p:nvPr/>
                </p:nvSpPr>
                <p:spPr bwMode="auto">
                  <a:xfrm rot="13394629" flipH="1">
                    <a:off x="3217" y="2160"/>
                    <a:ext cx="96" cy="137"/>
                  </a:xfrm>
                  <a:custGeom>
                    <a:avLst/>
                    <a:gdLst>
                      <a:gd name="T0" fmla="*/ 29 w 21600"/>
                      <a:gd name="T1" fmla="*/ 0 h 20614"/>
                      <a:gd name="T2" fmla="*/ 96 w 21600"/>
                      <a:gd name="T3" fmla="*/ 137 h 20614"/>
                      <a:gd name="T4" fmla="*/ 0 w 21600"/>
                      <a:gd name="T5" fmla="*/ 137 h 20614"/>
                      <a:gd name="T6" fmla="*/ 0 60000 65536"/>
                      <a:gd name="T7" fmla="*/ 0 60000 65536"/>
                      <a:gd name="T8" fmla="*/ 0 60000 65536"/>
                      <a:gd name="T9" fmla="*/ 0 w 21600"/>
                      <a:gd name="T10" fmla="*/ 0 h 20614"/>
                      <a:gd name="T11" fmla="*/ 21600 w 21600"/>
                      <a:gd name="T12" fmla="*/ 20614 h 20614"/>
                    </a:gdLst>
                    <a:ahLst/>
                    <a:cxnLst>
                      <a:cxn ang="T6">
                        <a:pos x="T0" y="T1"/>
                      </a:cxn>
                      <a:cxn ang="T7">
                        <a:pos x="T2" y="T3"/>
                      </a:cxn>
                      <a:cxn ang="T8">
                        <a:pos x="T4" y="T5"/>
                      </a:cxn>
                    </a:cxnLst>
                    <a:rect l="T9" t="T10" r="T11" b="T12"/>
                    <a:pathLst>
                      <a:path w="21600" h="20614" fill="none" extrusionOk="0">
                        <a:moveTo>
                          <a:pt x="6451" y="-1"/>
                        </a:moveTo>
                        <a:cubicBezTo>
                          <a:pt x="15464" y="2820"/>
                          <a:pt x="21600" y="11169"/>
                          <a:pt x="21600" y="20614"/>
                        </a:cubicBezTo>
                      </a:path>
                      <a:path w="21600" h="20614" stroke="0" extrusionOk="0">
                        <a:moveTo>
                          <a:pt x="6451" y="-1"/>
                        </a:moveTo>
                        <a:cubicBezTo>
                          <a:pt x="15464" y="2820"/>
                          <a:pt x="21600" y="11169"/>
                          <a:pt x="21600" y="20614"/>
                        </a:cubicBezTo>
                        <a:lnTo>
                          <a:pt x="0" y="20614"/>
                        </a:lnTo>
                        <a:close/>
                      </a:path>
                    </a:pathLst>
                  </a:custGeom>
                  <a:noFill/>
                  <a:ln w="28575">
                    <a:solidFill>
                      <a:srgbClr val="FF9900"/>
                    </a:solidFill>
                    <a:round/>
                    <a:headEnd type="none" w="sm" len="lg"/>
                    <a:tailEnd type="none" w="sm" len="lg"/>
                  </a:ln>
                </p:spPr>
                <p:txBody>
                  <a:bodyPr wrap="none" anchor="ctr"/>
                  <a:lstStyle/>
                  <a:p>
                    <a:endParaRPr lang="zh-CN" altLang="en-US"/>
                  </a:p>
                </p:txBody>
              </p:sp>
              <p:sp>
                <p:nvSpPr>
                  <p:cNvPr id="8231" name="Arc 57"/>
                  <p:cNvSpPr/>
                  <p:nvPr/>
                </p:nvSpPr>
                <p:spPr bwMode="auto">
                  <a:xfrm rot="10986807" flipV="1">
                    <a:off x="3361" y="2254"/>
                    <a:ext cx="177" cy="50"/>
                  </a:xfrm>
                  <a:custGeom>
                    <a:avLst/>
                    <a:gdLst>
                      <a:gd name="T0" fmla="*/ 36 w 18917"/>
                      <a:gd name="T1" fmla="*/ 0 h 21245"/>
                      <a:gd name="T2" fmla="*/ 177 w 18917"/>
                      <a:gd name="T3" fmla="*/ 25 h 21245"/>
                      <a:gd name="T4" fmla="*/ 0 w 18917"/>
                      <a:gd name="T5" fmla="*/ 50 h 21245"/>
                      <a:gd name="T6" fmla="*/ 0 60000 65536"/>
                      <a:gd name="T7" fmla="*/ 0 60000 65536"/>
                      <a:gd name="T8" fmla="*/ 0 60000 65536"/>
                      <a:gd name="T9" fmla="*/ 0 w 18917"/>
                      <a:gd name="T10" fmla="*/ 0 h 21245"/>
                      <a:gd name="T11" fmla="*/ 18917 w 18917"/>
                      <a:gd name="T12" fmla="*/ 21245 h 21245"/>
                    </a:gdLst>
                    <a:ahLst/>
                    <a:cxnLst>
                      <a:cxn ang="T6">
                        <a:pos x="T0" y="T1"/>
                      </a:cxn>
                      <a:cxn ang="T7">
                        <a:pos x="T2" y="T3"/>
                      </a:cxn>
                      <a:cxn ang="T8">
                        <a:pos x="T4" y="T5"/>
                      </a:cxn>
                    </a:cxnLst>
                    <a:rect l="T9" t="T10" r="T11" b="T12"/>
                    <a:pathLst>
                      <a:path w="18917" h="21245" fill="none" extrusionOk="0">
                        <a:moveTo>
                          <a:pt x="3899" y="-1"/>
                        </a:moveTo>
                        <a:cubicBezTo>
                          <a:pt x="10274" y="1169"/>
                          <a:pt x="15788" y="5141"/>
                          <a:pt x="18917" y="10818"/>
                        </a:cubicBezTo>
                      </a:path>
                      <a:path w="18917" h="21245" stroke="0" extrusionOk="0">
                        <a:moveTo>
                          <a:pt x="3899" y="-1"/>
                        </a:moveTo>
                        <a:cubicBezTo>
                          <a:pt x="10274" y="1169"/>
                          <a:pt x="15788" y="5141"/>
                          <a:pt x="18917" y="10818"/>
                        </a:cubicBezTo>
                        <a:lnTo>
                          <a:pt x="0" y="21245"/>
                        </a:lnTo>
                        <a:close/>
                      </a:path>
                    </a:pathLst>
                  </a:custGeom>
                  <a:noFill/>
                  <a:ln w="28575">
                    <a:solidFill>
                      <a:srgbClr val="FF9900"/>
                    </a:solidFill>
                    <a:round/>
                    <a:headEnd type="none" w="sm" len="lg"/>
                    <a:tailEnd type="none" w="sm" len="lg"/>
                  </a:ln>
                </p:spPr>
                <p:txBody>
                  <a:bodyPr wrap="none" anchor="ctr"/>
                  <a:lstStyle/>
                  <a:p>
                    <a:endParaRPr lang="zh-CN" altLang="en-US"/>
                  </a:p>
                </p:txBody>
              </p:sp>
              <p:graphicFrame>
                <p:nvGraphicFramePr>
                  <p:cNvPr id="8197" name="Object 58"/>
                  <p:cNvGraphicFramePr>
                    <a:graphicFrameLocks noChangeAspect="1"/>
                  </p:cNvGraphicFramePr>
                  <p:nvPr/>
                </p:nvGraphicFramePr>
                <p:xfrm>
                  <a:off x="3216" y="2304"/>
                  <a:ext cx="149" cy="202"/>
                </p:xfrm>
                <a:graphic>
                  <a:graphicData uri="http://schemas.openxmlformats.org/presentationml/2006/ole">
                    <mc:AlternateContent xmlns:mc="http://schemas.openxmlformats.org/markup-compatibility/2006">
                      <mc:Choice xmlns:v="urn:schemas-microsoft-com:vml" Requires="v">
                        <p:oleObj spid="_x0000_s24590" name="公式" r:id="rId18" imgW="4267200" imgH="5791200" progId="Equation.3">
                          <p:embed/>
                        </p:oleObj>
                      </mc:Choice>
                      <mc:Fallback>
                        <p:oleObj name="公式" r:id="rId18" imgW="4267200" imgH="5791200" progId="Equation.3">
                          <p:embed/>
                          <p:pic>
                            <p:nvPicPr>
                              <p:cNvPr id="0" name="Object 58"/>
                              <p:cNvPicPr>
                                <a:picLocks noChangeAspect="1"/>
                              </p:cNvPicPr>
                              <p:nvPr/>
                            </p:nvPicPr>
                            <p:blipFill>
                              <a:blip r:embed="rId19"/>
                              <a:stretch>
                                <a:fillRect/>
                              </a:stretch>
                            </p:blipFill>
                            <p:spPr>
                              <a:xfrm>
                                <a:off x="3216" y="2304"/>
                                <a:ext cx="149" cy="202"/>
                              </a:xfrm>
                              <a:prstGeom prst="rect">
                                <a:avLst/>
                              </a:prstGeom>
                              <a:noFill/>
                              <a:ln w="9525">
                                <a:noFill/>
                              </a:ln>
                            </p:spPr>
                          </p:pic>
                        </p:oleObj>
                      </mc:Fallback>
                    </mc:AlternateContent>
                  </a:graphicData>
                </a:graphic>
              </p:graphicFrame>
              <p:graphicFrame>
                <p:nvGraphicFramePr>
                  <p:cNvPr id="8198" name="Object 59"/>
                  <p:cNvGraphicFramePr>
                    <a:graphicFrameLocks noChangeAspect="1"/>
                  </p:cNvGraphicFramePr>
                  <p:nvPr/>
                </p:nvGraphicFramePr>
                <p:xfrm>
                  <a:off x="3360" y="2016"/>
                  <a:ext cx="149" cy="202"/>
                </p:xfrm>
                <a:graphic>
                  <a:graphicData uri="http://schemas.openxmlformats.org/presentationml/2006/ole">
                    <mc:AlternateContent xmlns:mc="http://schemas.openxmlformats.org/markup-compatibility/2006">
                      <mc:Choice xmlns:v="urn:schemas-microsoft-com:vml" Requires="v">
                        <p:oleObj spid="_x0000_s24591" name="公式" r:id="rId20" imgW="4267200" imgH="5791200" progId="Equation.3">
                          <p:embed/>
                        </p:oleObj>
                      </mc:Choice>
                      <mc:Fallback>
                        <p:oleObj name="公式" r:id="rId20" imgW="4267200" imgH="5791200" progId="Equation.3">
                          <p:embed/>
                          <p:pic>
                            <p:nvPicPr>
                              <p:cNvPr id="0" name="Object 59"/>
                              <p:cNvPicPr>
                                <a:picLocks noChangeAspect="1"/>
                              </p:cNvPicPr>
                              <p:nvPr/>
                            </p:nvPicPr>
                            <p:blipFill>
                              <a:blip r:embed="rId19"/>
                              <a:stretch>
                                <a:fillRect/>
                              </a:stretch>
                            </p:blipFill>
                            <p:spPr>
                              <a:xfrm>
                                <a:off x="3360" y="2016"/>
                                <a:ext cx="149" cy="202"/>
                              </a:xfrm>
                              <a:prstGeom prst="rect">
                                <a:avLst/>
                              </a:prstGeom>
                              <a:noFill/>
                              <a:ln w="9525">
                                <a:noFill/>
                              </a:ln>
                            </p:spPr>
                          </p:pic>
                        </p:oleObj>
                      </mc:Fallback>
                    </mc:AlternateContent>
                  </a:graphicData>
                </a:graphic>
              </p:graphicFrame>
            </p:grpSp>
            <p:sp>
              <p:nvSpPr>
                <p:cNvPr id="8229" name="Line 60"/>
                <p:cNvSpPr>
                  <a:spLocks noChangeShapeType="1"/>
                </p:cNvSpPr>
                <p:nvPr/>
              </p:nvSpPr>
              <p:spPr bwMode="auto">
                <a:xfrm flipV="1">
                  <a:off x="3504" y="1968"/>
                  <a:ext cx="0" cy="768"/>
                </a:xfrm>
                <a:prstGeom prst="line">
                  <a:avLst/>
                </a:prstGeom>
                <a:noFill/>
                <a:ln w="19050">
                  <a:solidFill>
                    <a:srgbClr val="000000"/>
                  </a:solidFill>
                  <a:prstDash val="dash"/>
                  <a:round/>
                  <a:headEnd type="none" w="sm" len="lg"/>
                  <a:tailEnd type="none" w="sm" len="lg"/>
                </a:ln>
              </p:spPr>
              <p:txBody>
                <a:bodyPr wrap="none" anchor="ctr"/>
                <a:lstStyle/>
                <a:p>
                  <a:endParaRPr lang="zh-CN" altLang="en-US"/>
                </a:p>
              </p:txBody>
            </p:sp>
          </p:grpSp>
          <p:grpSp>
            <p:nvGrpSpPr>
              <p:cNvPr id="14" name="Group 61"/>
              <p:cNvGrpSpPr/>
              <p:nvPr/>
            </p:nvGrpSpPr>
            <p:grpSpPr bwMode="auto">
              <a:xfrm>
                <a:off x="3312" y="864"/>
                <a:ext cx="1632" cy="1973"/>
                <a:chOff x="3216" y="864"/>
                <a:chExt cx="1632" cy="1973"/>
              </a:xfrm>
            </p:grpSpPr>
            <p:sp>
              <p:nvSpPr>
                <p:cNvPr id="8222" name="Line 62"/>
                <p:cNvSpPr>
                  <a:spLocks noChangeShapeType="1"/>
                </p:cNvSpPr>
                <p:nvPr/>
              </p:nvSpPr>
              <p:spPr bwMode="auto">
                <a:xfrm>
                  <a:off x="3216" y="1968"/>
                  <a:ext cx="288" cy="576"/>
                </a:xfrm>
                <a:prstGeom prst="line">
                  <a:avLst/>
                </a:prstGeom>
                <a:noFill/>
                <a:ln w="28575">
                  <a:solidFill>
                    <a:srgbClr val="0000FF"/>
                  </a:solidFill>
                  <a:round/>
                  <a:headEnd type="none" w="sm" len="lg"/>
                  <a:tailEnd type="triangle" w="sm" len="lg"/>
                </a:ln>
              </p:spPr>
              <p:txBody>
                <a:bodyPr wrap="none" anchor="ctr"/>
                <a:lstStyle/>
                <a:p>
                  <a:endParaRPr lang="zh-CN" altLang="en-US"/>
                </a:p>
              </p:txBody>
            </p:sp>
            <p:sp>
              <p:nvSpPr>
                <p:cNvPr id="8223" name="Text Box 63"/>
                <p:cNvSpPr txBox="1">
                  <a:spLocks noChangeArrowheads="1"/>
                </p:cNvSpPr>
                <p:nvPr/>
              </p:nvSpPr>
              <p:spPr bwMode="auto">
                <a:xfrm>
                  <a:off x="3265" y="2488"/>
                  <a:ext cx="529" cy="349"/>
                </a:xfrm>
                <a:prstGeom prst="rect">
                  <a:avLst/>
                </a:prstGeom>
                <a:noFill/>
                <a:ln w="9525">
                  <a:noFill/>
                  <a:miter lim="800000"/>
                </a:ln>
              </p:spPr>
              <p:txBody>
                <a:bodyPr anchor="ctr">
                  <a:spAutoFit/>
                </a:bodyPr>
                <a:lstStyle/>
                <a:p>
                  <a:pPr fontAlgn="t">
                    <a:spcBef>
                      <a:spcPct val="50000"/>
                    </a:spcBef>
                  </a:pPr>
                  <a:r>
                    <a:rPr lang="en-US" altLang="zh-CN" sz="2400" b="1" i="1">
                      <a:solidFill>
                        <a:schemeClr val="tx2"/>
                      </a:solidFill>
                      <a:latin typeface="Times New Roman" panose="02020503050405090304" pitchFamily="18" charset="0"/>
                    </a:rPr>
                    <a:t>B</a:t>
                  </a:r>
                  <a:endParaRPr lang="en-US" altLang="zh-CN" sz="2400" b="1" i="1">
                    <a:solidFill>
                      <a:schemeClr val="tx2"/>
                    </a:solidFill>
                    <a:latin typeface="Times New Roman" panose="02020503050405090304" pitchFamily="18" charset="0"/>
                  </a:endParaRPr>
                </a:p>
              </p:txBody>
            </p:sp>
            <p:sp>
              <p:nvSpPr>
                <p:cNvPr id="8224" name="Line 64"/>
                <p:cNvSpPr>
                  <a:spLocks noChangeShapeType="1"/>
                </p:cNvSpPr>
                <p:nvPr/>
              </p:nvSpPr>
              <p:spPr bwMode="auto">
                <a:xfrm flipV="1">
                  <a:off x="4320" y="864"/>
                  <a:ext cx="528" cy="144"/>
                </a:xfrm>
                <a:prstGeom prst="line">
                  <a:avLst/>
                </a:prstGeom>
                <a:noFill/>
                <a:ln w="28575">
                  <a:solidFill>
                    <a:srgbClr val="FF0000"/>
                  </a:solidFill>
                  <a:round/>
                  <a:headEnd type="none" w="sm" len="lg"/>
                  <a:tailEnd type="none" w="sm" len="lg"/>
                </a:ln>
              </p:spPr>
              <p:txBody>
                <a:bodyPr wrap="none" anchor="ctr"/>
                <a:lstStyle/>
                <a:p>
                  <a:endParaRPr lang="zh-CN" altLang="en-US"/>
                </a:p>
              </p:txBody>
            </p:sp>
            <p:sp>
              <p:nvSpPr>
                <p:cNvPr id="8225" name="Text Box 65"/>
                <p:cNvSpPr txBox="1">
                  <a:spLocks noChangeArrowheads="1"/>
                </p:cNvSpPr>
                <p:nvPr/>
              </p:nvSpPr>
              <p:spPr bwMode="auto">
                <a:xfrm>
                  <a:off x="3794" y="979"/>
                  <a:ext cx="479" cy="348"/>
                </a:xfrm>
                <a:prstGeom prst="rect">
                  <a:avLst/>
                </a:prstGeom>
                <a:noFill/>
                <a:ln w="9525">
                  <a:noFill/>
                  <a:miter lim="800000"/>
                </a:ln>
              </p:spPr>
              <p:txBody>
                <a:bodyPr anchor="ctr">
                  <a:spAutoFit/>
                </a:bodyPr>
                <a:lstStyle/>
                <a:p>
                  <a:pPr fontAlgn="t">
                    <a:spcBef>
                      <a:spcPct val="50000"/>
                    </a:spcBef>
                  </a:pPr>
                  <a:r>
                    <a:rPr lang="en-US" altLang="zh-CN" sz="2400" b="1">
                      <a:solidFill>
                        <a:srgbClr val="FF0000"/>
                      </a:solidFill>
                      <a:latin typeface="Times New Roman" panose="02020503050405090304" pitchFamily="18" charset="0"/>
                    </a:rPr>
                    <a:t>2</a:t>
                  </a:r>
                  <a:endParaRPr lang="en-US" altLang="zh-CN" sz="2400" b="1">
                    <a:solidFill>
                      <a:srgbClr val="FF0000"/>
                    </a:solidFill>
                    <a:latin typeface="Times New Roman" panose="02020503050405090304" pitchFamily="18" charset="0"/>
                  </a:endParaRPr>
                </a:p>
              </p:txBody>
            </p:sp>
            <p:sp>
              <p:nvSpPr>
                <p:cNvPr id="8226" name="Line 66"/>
                <p:cNvSpPr>
                  <a:spLocks noChangeShapeType="1"/>
                </p:cNvSpPr>
                <p:nvPr/>
              </p:nvSpPr>
              <p:spPr bwMode="auto">
                <a:xfrm flipV="1">
                  <a:off x="3216" y="1008"/>
                  <a:ext cx="1104" cy="960"/>
                </a:xfrm>
                <a:prstGeom prst="line">
                  <a:avLst/>
                </a:prstGeom>
                <a:noFill/>
                <a:ln w="28575">
                  <a:solidFill>
                    <a:srgbClr val="FF0000"/>
                  </a:solidFill>
                  <a:round/>
                  <a:headEnd type="none" w="sm" len="lg"/>
                  <a:tailEnd type="none" w="sm" len="lg"/>
                </a:ln>
              </p:spPr>
              <p:txBody>
                <a:bodyPr wrap="none" anchor="ctr"/>
                <a:lstStyle/>
                <a:p>
                  <a:endParaRPr lang="zh-CN" altLang="en-US"/>
                </a:p>
              </p:txBody>
            </p:sp>
            <p:sp>
              <p:nvSpPr>
                <p:cNvPr id="8227" name="Line 67"/>
                <p:cNvSpPr>
                  <a:spLocks noChangeShapeType="1"/>
                </p:cNvSpPr>
                <p:nvPr/>
              </p:nvSpPr>
              <p:spPr bwMode="auto">
                <a:xfrm flipV="1">
                  <a:off x="3936" y="1248"/>
                  <a:ext cx="96" cy="96"/>
                </a:xfrm>
                <a:prstGeom prst="line">
                  <a:avLst/>
                </a:prstGeom>
                <a:noFill/>
                <a:ln w="38100">
                  <a:solidFill>
                    <a:srgbClr val="FF0000"/>
                  </a:solidFill>
                  <a:round/>
                  <a:tailEnd type="triangle" w="sm" len="lg"/>
                </a:ln>
              </p:spPr>
              <p:txBody>
                <a:bodyPr wrap="none"/>
                <a:lstStyle/>
                <a:p>
                  <a:endParaRPr lang="zh-CN" altLang="en-US"/>
                </a:p>
              </p:txBody>
            </p:sp>
          </p:grpSp>
          <p:sp>
            <p:nvSpPr>
              <p:cNvPr id="8221" name="Oval 68"/>
              <p:cNvSpPr>
                <a:spLocks noChangeArrowheads="1"/>
              </p:cNvSpPr>
              <p:nvPr/>
            </p:nvSpPr>
            <p:spPr bwMode="auto">
              <a:xfrm rot="-2219371">
                <a:off x="4468" y="830"/>
                <a:ext cx="144" cy="672"/>
              </a:xfrm>
              <a:prstGeom prst="ellipse">
                <a:avLst/>
              </a:prstGeom>
              <a:solidFill>
                <a:srgbClr val="00FFCC">
                  <a:alpha val="50195"/>
                </a:srgbClr>
              </a:solidFill>
              <a:ln w="9525">
                <a:solidFill>
                  <a:srgbClr val="000000"/>
                </a:solidFill>
                <a:round/>
              </a:ln>
            </p:spPr>
            <p:txBody>
              <a:bodyPr wrap="none" anchor="ctr"/>
              <a:lstStyle/>
              <a:p>
                <a:endParaRPr lang="zh-CN" altLang="en-US"/>
              </a:p>
            </p:txBody>
          </p:sp>
        </p:grpSp>
        <p:graphicFrame>
          <p:nvGraphicFramePr>
            <p:cNvPr id="8196" name="Object 69"/>
            <p:cNvGraphicFramePr>
              <a:graphicFrameLocks noChangeAspect="1"/>
            </p:cNvGraphicFramePr>
            <p:nvPr/>
          </p:nvGraphicFramePr>
          <p:xfrm>
            <a:off x="240" y="1488"/>
            <a:ext cx="768" cy="354"/>
          </p:xfrm>
          <a:graphic>
            <a:graphicData uri="http://schemas.openxmlformats.org/presentationml/2006/ole">
              <mc:AlternateContent xmlns:mc="http://schemas.openxmlformats.org/markup-compatibility/2006">
                <mc:Choice xmlns:v="urn:schemas-microsoft-com:vml" Requires="v">
                  <p:oleObj spid="_x0000_s24592" name="公式" r:id="rId21" imgW="16459200" imgH="7620000" progId="Equation.3">
                    <p:embed/>
                  </p:oleObj>
                </mc:Choice>
                <mc:Fallback>
                  <p:oleObj name="公式" r:id="rId21" imgW="16459200" imgH="7620000" progId="Equation.3">
                    <p:embed/>
                    <p:pic>
                      <p:nvPicPr>
                        <p:cNvPr id="0" name="Object 69"/>
                        <p:cNvPicPr>
                          <a:picLocks noChangeAspect="1"/>
                        </p:cNvPicPr>
                        <p:nvPr/>
                      </p:nvPicPr>
                      <p:blipFill>
                        <a:blip r:embed="rId22"/>
                        <a:stretch>
                          <a:fillRect/>
                        </a:stretch>
                      </p:blipFill>
                      <p:spPr>
                        <a:xfrm>
                          <a:off x="240" y="1488"/>
                          <a:ext cx="768" cy="354"/>
                        </a:xfrm>
                        <a:prstGeom prst="rect">
                          <a:avLst/>
                        </a:prstGeom>
                        <a:noFill/>
                        <a:ln w="9525">
                          <a:noFill/>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79"/>
                                        </p:tgtEl>
                                        <p:attrNameLst>
                                          <p:attrName>style.visibility</p:attrName>
                                        </p:attrNameLst>
                                      </p:cBhvr>
                                      <p:to>
                                        <p:strVal val="visible"/>
                                      </p:to>
                                    </p:set>
                                    <p:animEffect transition="in" filter="blinds(horizontal)">
                                      <p:cBhvr>
                                        <p:cTn id="12" dur="500"/>
                                        <p:tgtEl>
                                          <p:spTgt spid="2457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578"/>
                                        </p:tgtEl>
                                        <p:attrNameLst>
                                          <p:attrName>style.visibility</p:attrName>
                                        </p:attrNameLst>
                                      </p:cBhvr>
                                      <p:to>
                                        <p:strVal val="visible"/>
                                      </p:to>
                                    </p:set>
                                    <p:animEffect transition="in" filter="blinds(horizontal)">
                                      <p:cBhvr>
                                        <p:cTn id="17" dur="500"/>
                                        <p:tgtEl>
                                          <p:spTgt spid="2457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580"/>
                                        </p:tgtEl>
                                        <p:attrNameLst>
                                          <p:attrName>style.visibility</p:attrName>
                                        </p:attrNameLst>
                                      </p:cBhvr>
                                      <p:to>
                                        <p:strVal val="visible"/>
                                      </p:to>
                                    </p:set>
                                    <p:animEffect transition="in" filter="blinds(horizontal)">
                                      <p:cBhvr>
                                        <p:cTn id="22"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utoUpdateAnimBg="0"/>
      <p:bldP spid="24580"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灯片编号占位符 1"/>
          <p:cNvSpPr>
            <a:spLocks noGrp="1"/>
          </p:cNvSpPr>
          <p:nvPr>
            <p:ph type="sldNum" sz="quarter" idx="10"/>
          </p:nvPr>
        </p:nvSpPr>
        <p:spPr>
          <a:noFill/>
        </p:spPr>
        <p:txBody>
          <a:bodyPr/>
          <a:lstStyle/>
          <a:p>
            <a:fld id="{26A243F1-FD47-4E7D-B059-4EAEB804EC37}" type="slidenum">
              <a:rPr lang="en-US" altLang="zh-CN"/>
            </a:fld>
            <a:endParaRPr lang="en-US" altLang="zh-CN"/>
          </a:p>
        </p:txBody>
      </p:sp>
      <p:grpSp>
        <p:nvGrpSpPr>
          <p:cNvPr id="2" name="Group 2"/>
          <p:cNvGrpSpPr/>
          <p:nvPr/>
        </p:nvGrpSpPr>
        <p:grpSpPr bwMode="auto">
          <a:xfrm>
            <a:off x="1620317" y="333376"/>
            <a:ext cx="5410200" cy="579438"/>
            <a:chOff x="787" y="944"/>
            <a:chExt cx="2928" cy="365"/>
          </a:xfrm>
        </p:grpSpPr>
        <p:sp>
          <p:nvSpPr>
            <p:cNvPr id="9251" name="Text Box 3"/>
            <p:cNvSpPr txBox="1">
              <a:spLocks noChangeArrowheads="1"/>
            </p:cNvSpPr>
            <p:nvPr/>
          </p:nvSpPr>
          <p:spPr bwMode="auto">
            <a:xfrm>
              <a:off x="787" y="944"/>
              <a:ext cx="2928" cy="365"/>
            </a:xfrm>
            <a:prstGeom prst="rect">
              <a:avLst/>
            </a:prstGeom>
            <a:noFill/>
            <a:ln w="9525">
              <a:noFill/>
              <a:miter lim="800000"/>
            </a:ln>
          </p:spPr>
          <p:txBody>
            <a:bodyPr anchor="ctr">
              <a:spAutoFit/>
            </a:bodyPr>
            <a:lstStyle/>
            <a:p>
              <a:pPr fontAlgn="t">
                <a:spcBef>
                  <a:spcPct val="50000"/>
                </a:spcBef>
                <a:buFontTx/>
                <a:buBlip>
                  <a:blip r:embed="rId1"/>
                </a:buBlip>
              </a:pPr>
              <a:r>
                <a:rPr lang="en-US" altLang="zh-CN" sz="3200" b="1" dirty="0">
                  <a:solidFill>
                    <a:srgbClr val="CC0000"/>
                  </a:solidFill>
                  <a:latin typeface="Times New Roman" panose="02020503050405090304" pitchFamily="18" charset="0"/>
                </a:rPr>
                <a:t>  </a:t>
              </a:r>
              <a:r>
                <a:rPr lang="zh-CN" altLang="en-US" sz="3200" b="1" dirty="0">
                  <a:solidFill>
                    <a:srgbClr val="CC0000"/>
                  </a:solidFill>
                  <a:latin typeface="Times New Roman" panose="02020503050405090304" pitchFamily="18" charset="0"/>
                </a:rPr>
                <a:t>当光线垂直入射时</a:t>
              </a:r>
              <a:endParaRPr lang="zh-CN" altLang="en-US" sz="3200" b="1" dirty="0">
                <a:solidFill>
                  <a:srgbClr val="CC0000"/>
                </a:solidFill>
                <a:latin typeface="Times New Roman" panose="02020503050405090304" pitchFamily="18" charset="0"/>
              </a:endParaRPr>
            </a:p>
          </p:txBody>
        </p:sp>
        <p:graphicFrame>
          <p:nvGraphicFramePr>
            <p:cNvPr id="9228" name="Object 4"/>
            <p:cNvGraphicFramePr>
              <a:graphicFrameLocks noChangeAspect="1"/>
            </p:cNvGraphicFramePr>
            <p:nvPr/>
          </p:nvGraphicFramePr>
          <p:xfrm>
            <a:off x="2969" y="944"/>
            <a:ext cx="672" cy="352"/>
          </p:xfrm>
          <a:graphic>
            <a:graphicData uri="http://schemas.openxmlformats.org/presentationml/2006/ole">
              <mc:AlternateContent xmlns:mc="http://schemas.openxmlformats.org/markup-compatibility/2006">
                <mc:Choice xmlns:v="urn:schemas-microsoft-com:vml" Requires="v">
                  <p:oleObj spid="_x0000_s25601" name="Equation" r:id="rId2" imgW="14630400" imgH="7924800" progId="Equation.3">
                    <p:embed/>
                  </p:oleObj>
                </mc:Choice>
                <mc:Fallback>
                  <p:oleObj name="Equation" r:id="rId2" imgW="14630400" imgH="7924800" progId="Equation.3">
                    <p:embed/>
                    <p:pic>
                      <p:nvPicPr>
                        <p:cNvPr id="0" name="Object 4"/>
                        <p:cNvPicPr>
                          <a:picLocks noChangeAspect="1"/>
                        </p:cNvPicPr>
                        <p:nvPr/>
                      </p:nvPicPr>
                      <p:blipFill>
                        <a:blip r:embed="rId3"/>
                        <a:stretch>
                          <a:fillRect/>
                        </a:stretch>
                      </p:blipFill>
                      <p:spPr>
                        <a:xfrm>
                          <a:off x="2969" y="944"/>
                          <a:ext cx="672" cy="352"/>
                        </a:xfrm>
                        <a:prstGeom prst="rect">
                          <a:avLst/>
                        </a:prstGeom>
                        <a:noFill/>
                        <a:ln w="9525">
                          <a:noFill/>
                        </a:ln>
                      </p:spPr>
                    </p:pic>
                  </p:oleObj>
                </mc:Fallback>
              </mc:AlternateContent>
            </a:graphicData>
          </a:graphic>
        </p:graphicFrame>
      </p:grpSp>
      <p:graphicFrame>
        <p:nvGraphicFramePr>
          <p:cNvPr id="25605" name="Object 5"/>
          <p:cNvGraphicFramePr>
            <a:graphicFrameLocks noChangeAspect="1"/>
          </p:cNvGraphicFramePr>
          <p:nvPr/>
        </p:nvGraphicFramePr>
        <p:xfrm>
          <a:off x="1219200" y="2398713"/>
          <a:ext cx="2667000" cy="1011237"/>
        </p:xfrm>
        <a:graphic>
          <a:graphicData uri="http://schemas.openxmlformats.org/presentationml/2006/ole">
            <mc:AlternateContent xmlns:mc="http://schemas.openxmlformats.org/markup-compatibility/2006">
              <mc:Choice xmlns:v="urn:schemas-microsoft-com:vml" Requires="v">
                <p:oleObj spid="_x0000_s25602" name="Equation" r:id="rId4" imgW="40538400" imgH="17373600" progId="Equation.3">
                  <p:embed/>
                </p:oleObj>
              </mc:Choice>
              <mc:Fallback>
                <p:oleObj name="Equation" r:id="rId4" imgW="40538400" imgH="17373600" progId="Equation.3">
                  <p:embed/>
                  <p:pic>
                    <p:nvPicPr>
                      <p:cNvPr id="0" name="Object 5"/>
                      <p:cNvPicPr>
                        <a:picLocks noChangeAspect="1"/>
                      </p:cNvPicPr>
                      <p:nvPr/>
                    </p:nvPicPr>
                    <p:blipFill>
                      <a:blip r:embed="rId5"/>
                      <a:stretch>
                        <a:fillRect/>
                      </a:stretch>
                    </p:blipFill>
                    <p:spPr>
                      <a:xfrm>
                        <a:off x="1219200" y="2398713"/>
                        <a:ext cx="2667000" cy="1011237"/>
                      </a:xfrm>
                      <a:prstGeom prst="rect">
                        <a:avLst/>
                      </a:prstGeom>
                      <a:noFill/>
                      <a:ln w="9525">
                        <a:noFill/>
                      </a:ln>
                    </p:spPr>
                  </p:pic>
                </p:oleObj>
              </mc:Fallback>
            </mc:AlternateContent>
          </a:graphicData>
        </a:graphic>
      </p:graphicFrame>
      <p:graphicFrame>
        <p:nvGraphicFramePr>
          <p:cNvPr id="25606" name="Object 6"/>
          <p:cNvGraphicFramePr>
            <a:graphicFrameLocks noChangeAspect="1"/>
          </p:cNvGraphicFramePr>
          <p:nvPr/>
        </p:nvGraphicFramePr>
        <p:xfrm>
          <a:off x="1219200" y="4724400"/>
          <a:ext cx="1828800" cy="514350"/>
        </p:xfrm>
        <a:graphic>
          <a:graphicData uri="http://schemas.openxmlformats.org/presentationml/2006/ole">
            <mc:AlternateContent xmlns:mc="http://schemas.openxmlformats.org/markup-compatibility/2006">
              <mc:Choice xmlns:v="urn:schemas-microsoft-com:vml" Requires="v">
                <p:oleObj spid="_x0000_s25603" name="Equation" r:id="rId6" imgW="28346400" imgH="8839200" progId="Equation.3">
                  <p:embed/>
                </p:oleObj>
              </mc:Choice>
              <mc:Fallback>
                <p:oleObj name="Equation" r:id="rId6" imgW="28346400" imgH="8839200" progId="Equation.3">
                  <p:embed/>
                  <p:pic>
                    <p:nvPicPr>
                      <p:cNvPr id="0" name="Object 6"/>
                      <p:cNvPicPr>
                        <a:picLocks noChangeAspect="1"/>
                      </p:cNvPicPr>
                      <p:nvPr/>
                    </p:nvPicPr>
                    <p:blipFill>
                      <a:blip r:embed="rId7"/>
                      <a:stretch>
                        <a:fillRect/>
                      </a:stretch>
                    </p:blipFill>
                    <p:spPr>
                      <a:xfrm>
                        <a:off x="1219200" y="4724400"/>
                        <a:ext cx="1828800" cy="514350"/>
                      </a:xfrm>
                      <a:prstGeom prst="rect">
                        <a:avLst/>
                      </a:prstGeom>
                      <a:noFill/>
                      <a:ln w="9525">
                        <a:noFill/>
                      </a:ln>
                    </p:spPr>
                  </p:pic>
                </p:oleObj>
              </mc:Fallback>
            </mc:AlternateContent>
          </a:graphicData>
        </a:graphic>
      </p:graphicFrame>
      <p:grpSp>
        <p:nvGrpSpPr>
          <p:cNvPr id="3" name="Group 7"/>
          <p:cNvGrpSpPr/>
          <p:nvPr/>
        </p:nvGrpSpPr>
        <p:grpSpPr bwMode="auto">
          <a:xfrm>
            <a:off x="4953000" y="1371600"/>
            <a:ext cx="3505200" cy="2057400"/>
            <a:chOff x="3168" y="864"/>
            <a:chExt cx="2208" cy="1296"/>
          </a:xfrm>
        </p:grpSpPr>
        <p:sp>
          <p:nvSpPr>
            <p:cNvPr id="9244" name="Rectangle 8"/>
            <p:cNvSpPr>
              <a:spLocks noChangeArrowheads="1"/>
            </p:cNvSpPr>
            <p:nvPr/>
          </p:nvSpPr>
          <p:spPr bwMode="auto">
            <a:xfrm>
              <a:off x="3168" y="864"/>
              <a:ext cx="2208" cy="1296"/>
            </a:xfrm>
            <a:prstGeom prst="rect">
              <a:avLst/>
            </a:prstGeom>
            <a:solidFill>
              <a:schemeClr val="bg1"/>
            </a:solidFill>
            <a:ln w="9525">
              <a:solidFill>
                <a:schemeClr val="tx2"/>
              </a:solidFill>
              <a:miter lim="800000"/>
            </a:ln>
          </p:spPr>
          <p:txBody>
            <a:bodyPr wrap="none" anchor="ctr"/>
            <a:lstStyle/>
            <a:p>
              <a:endParaRPr lang="zh-CN" altLang="en-US"/>
            </a:p>
          </p:txBody>
        </p:sp>
        <p:grpSp>
          <p:nvGrpSpPr>
            <p:cNvPr id="4" name="Group 9"/>
            <p:cNvGrpSpPr/>
            <p:nvPr/>
          </p:nvGrpSpPr>
          <p:grpSpPr bwMode="auto">
            <a:xfrm>
              <a:off x="3456" y="960"/>
              <a:ext cx="1584" cy="1200"/>
              <a:chOff x="3456" y="1344"/>
              <a:chExt cx="1584" cy="1200"/>
            </a:xfrm>
          </p:grpSpPr>
          <p:sp>
            <p:nvSpPr>
              <p:cNvPr id="9246" name="Line 10"/>
              <p:cNvSpPr>
                <a:spLocks noChangeShapeType="1"/>
              </p:cNvSpPr>
              <p:nvPr/>
            </p:nvSpPr>
            <p:spPr bwMode="auto">
              <a:xfrm>
                <a:off x="4032" y="1344"/>
                <a:ext cx="0" cy="480"/>
              </a:xfrm>
              <a:prstGeom prst="line">
                <a:avLst/>
              </a:prstGeom>
              <a:noFill/>
              <a:ln w="28575">
                <a:solidFill>
                  <a:srgbClr val="FF0000"/>
                </a:solidFill>
                <a:round/>
                <a:tailEnd type="triangle" w="sm" len="lg"/>
              </a:ln>
            </p:spPr>
            <p:txBody>
              <a:bodyPr wrap="none" anchor="ctr"/>
              <a:lstStyle/>
              <a:p>
                <a:endParaRPr lang="zh-CN" altLang="en-US"/>
              </a:p>
            </p:txBody>
          </p:sp>
          <p:sp>
            <p:nvSpPr>
              <p:cNvPr id="9247" name="Line 11"/>
              <p:cNvSpPr>
                <a:spLocks noChangeShapeType="1"/>
              </p:cNvSpPr>
              <p:nvPr/>
            </p:nvSpPr>
            <p:spPr bwMode="auto">
              <a:xfrm flipV="1">
                <a:off x="4128" y="1344"/>
                <a:ext cx="0" cy="480"/>
              </a:xfrm>
              <a:prstGeom prst="line">
                <a:avLst/>
              </a:prstGeom>
              <a:noFill/>
              <a:ln w="28575">
                <a:solidFill>
                  <a:srgbClr val="C64A12"/>
                </a:solidFill>
                <a:round/>
                <a:tailEnd type="triangle" w="sm" len="lg"/>
              </a:ln>
            </p:spPr>
            <p:txBody>
              <a:bodyPr wrap="none" anchor="ctr"/>
              <a:lstStyle/>
              <a:p>
                <a:endParaRPr lang="zh-CN" altLang="en-US"/>
              </a:p>
            </p:txBody>
          </p:sp>
          <p:sp>
            <p:nvSpPr>
              <p:cNvPr id="9248" name="Line 12"/>
              <p:cNvSpPr>
                <a:spLocks noChangeShapeType="1"/>
              </p:cNvSpPr>
              <p:nvPr/>
            </p:nvSpPr>
            <p:spPr bwMode="auto">
              <a:xfrm flipV="1">
                <a:off x="4224" y="1344"/>
                <a:ext cx="0" cy="912"/>
              </a:xfrm>
              <a:prstGeom prst="line">
                <a:avLst/>
              </a:prstGeom>
              <a:noFill/>
              <a:ln w="28575">
                <a:solidFill>
                  <a:srgbClr val="CC0000"/>
                </a:solidFill>
                <a:round/>
                <a:tailEnd type="triangle" w="sm" len="lg"/>
              </a:ln>
            </p:spPr>
            <p:txBody>
              <a:bodyPr wrap="none" anchor="ctr"/>
              <a:lstStyle/>
              <a:p>
                <a:endParaRPr lang="zh-CN" altLang="en-US"/>
              </a:p>
            </p:txBody>
          </p:sp>
          <p:sp>
            <p:nvSpPr>
              <p:cNvPr id="9249" name="Line 13"/>
              <p:cNvSpPr>
                <a:spLocks noChangeShapeType="1"/>
              </p:cNvSpPr>
              <p:nvPr/>
            </p:nvSpPr>
            <p:spPr bwMode="auto">
              <a:xfrm>
                <a:off x="4032" y="1728"/>
                <a:ext cx="0" cy="528"/>
              </a:xfrm>
              <a:prstGeom prst="line">
                <a:avLst/>
              </a:prstGeom>
              <a:noFill/>
              <a:ln w="28575">
                <a:solidFill>
                  <a:srgbClr val="FF0000"/>
                </a:solidFill>
                <a:round/>
                <a:tailEnd type="triangle" w="sm" len="lg"/>
              </a:ln>
            </p:spPr>
            <p:txBody>
              <a:bodyPr wrap="none" anchor="ctr"/>
              <a:lstStyle/>
              <a:p>
                <a:endParaRPr lang="zh-CN" altLang="en-US"/>
              </a:p>
            </p:txBody>
          </p:sp>
          <p:graphicFrame>
            <p:nvGraphicFramePr>
              <p:cNvPr id="9225" name="Object 14"/>
              <p:cNvGraphicFramePr>
                <a:graphicFrameLocks noChangeAspect="1"/>
              </p:cNvGraphicFramePr>
              <p:nvPr/>
            </p:nvGraphicFramePr>
            <p:xfrm>
              <a:off x="4588" y="1440"/>
              <a:ext cx="260" cy="384"/>
            </p:xfrm>
            <a:graphic>
              <a:graphicData uri="http://schemas.openxmlformats.org/presentationml/2006/ole">
                <mc:AlternateContent xmlns:mc="http://schemas.openxmlformats.org/markup-compatibility/2006">
                  <mc:Choice xmlns:v="urn:schemas-microsoft-com:vml" Requires="v">
                    <p:oleObj spid="_x0000_s25604" name="公式" r:id="rId8" imgW="5181600" imgH="7620000" progId="Equation.3">
                      <p:embed/>
                    </p:oleObj>
                  </mc:Choice>
                  <mc:Fallback>
                    <p:oleObj name="公式" r:id="rId8" imgW="5181600" imgH="7620000" progId="Equation.3">
                      <p:embed/>
                      <p:pic>
                        <p:nvPicPr>
                          <p:cNvPr id="0" name="Object 14"/>
                          <p:cNvPicPr>
                            <a:picLocks noChangeAspect="1"/>
                          </p:cNvPicPr>
                          <p:nvPr/>
                        </p:nvPicPr>
                        <p:blipFill>
                          <a:blip r:embed="rId9"/>
                          <a:stretch>
                            <a:fillRect/>
                          </a:stretch>
                        </p:blipFill>
                        <p:spPr>
                          <a:xfrm>
                            <a:off x="4588" y="1440"/>
                            <a:ext cx="260" cy="384"/>
                          </a:xfrm>
                          <a:prstGeom prst="rect">
                            <a:avLst/>
                          </a:prstGeom>
                          <a:noFill/>
                          <a:ln w="9525">
                            <a:noFill/>
                          </a:ln>
                        </p:spPr>
                      </p:pic>
                    </p:oleObj>
                  </mc:Fallback>
                </mc:AlternateContent>
              </a:graphicData>
            </a:graphic>
          </p:graphicFrame>
          <p:graphicFrame>
            <p:nvGraphicFramePr>
              <p:cNvPr id="9226" name="Object 15"/>
              <p:cNvGraphicFramePr>
                <a:graphicFrameLocks noChangeAspect="1"/>
              </p:cNvGraphicFramePr>
              <p:nvPr/>
            </p:nvGraphicFramePr>
            <p:xfrm>
              <a:off x="4560" y="2160"/>
              <a:ext cx="261" cy="384"/>
            </p:xfrm>
            <a:graphic>
              <a:graphicData uri="http://schemas.openxmlformats.org/presentationml/2006/ole">
                <mc:AlternateContent xmlns:mc="http://schemas.openxmlformats.org/markup-compatibility/2006">
                  <mc:Choice xmlns:v="urn:schemas-microsoft-com:vml" Requires="v">
                    <p:oleObj spid="_x0000_s25607" name="公式" r:id="rId10" imgW="5181600" imgH="7620000" progId="Equation.3">
                      <p:embed/>
                    </p:oleObj>
                  </mc:Choice>
                  <mc:Fallback>
                    <p:oleObj name="公式" r:id="rId10" imgW="5181600" imgH="7620000" progId="Equation.3">
                      <p:embed/>
                      <p:pic>
                        <p:nvPicPr>
                          <p:cNvPr id="0" name="Object 15"/>
                          <p:cNvPicPr>
                            <a:picLocks noChangeAspect="1"/>
                          </p:cNvPicPr>
                          <p:nvPr/>
                        </p:nvPicPr>
                        <p:blipFill>
                          <a:blip r:embed="rId9"/>
                          <a:stretch>
                            <a:fillRect/>
                          </a:stretch>
                        </p:blipFill>
                        <p:spPr>
                          <a:xfrm>
                            <a:off x="4560" y="2160"/>
                            <a:ext cx="261" cy="384"/>
                          </a:xfrm>
                          <a:prstGeom prst="rect">
                            <a:avLst/>
                          </a:prstGeom>
                          <a:noFill/>
                          <a:ln w="9525">
                            <a:noFill/>
                          </a:ln>
                        </p:spPr>
                      </p:pic>
                    </p:oleObj>
                  </mc:Fallback>
                </mc:AlternateContent>
              </a:graphicData>
            </a:graphic>
          </p:graphicFrame>
          <p:sp>
            <p:nvSpPr>
              <p:cNvPr id="9250" name="Rectangle 16"/>
              <p:cNvSpPr>
                <a:spLocks noChangeArrowheads="1"/>
              </p:cNvSpPr>
              <p:nvPr/>
            </p:nvSpPr>
            <p:spPr bwMode="auto">
              <a:xfrm>
                <a:off x="3456" y="1824"/>
                <a:ext cx="1584" cy="432"/>
              </a:xfrm>
              <a:prstGeom prst="rect">
                <a:avLst/>
              </a:prstGeom>
              <a:solidFill>
                <a:srgbClr val="CEFAF2">
                  <a:alpha val="50195"/>
                </a:srgbClr>
              </a:solidFill>
              <a:ln w="12700">
                <a:solidFill>
                  <a:srgbClr val="0000FF"/>
                </a:solidFill>
                <a:miter lim="800000"/>
              </a:ln>
            </p:spPr>
            <p:txBody>
              <a:bodyPr wrap="none" anchor="ctr"/>
              <a:lstStyle/>
              <a:p>
                <a:endParaRPr lang="zh-CN" altLang="en-US"/>
              </a:p>
            </p:txBody>
          </p:sp>
          <p:graphicFrame>
            <p:nvGraphicFramePr>
              <p:cNvPr id="9227" name="Object 17"/>
              <p:cNvGraphicFramePr>
                <a:graphicFrameLocks noChangeAspect="1"/>
              </p:cNvGraphicFramePr>
              <p:nvPr/>
            </p:nvGraphicFramePr>
            <p:xfrm>
              <a:off x="4560" y="1824"/>
              <a:ext cx="292" cy="384"/>
            </p:xfrm>
            <a:graphic>
              <a:graphicData uri="http://schemas.openxmlformats.org/presentationml/2006/ole">
                <mc:AlternateContent xmlns:mc="http://schemas.openxmlformats.org/markup-compatibility/2006">
                  <mc:Choice xmlns:v="urn:schemas-microsoft-com:vml" Requires="v">
                    <p:oleObj spid="_x0000_s25608" name="公式" r:id="rId11" imgW="5791200" imgH="7620000" progId="Equation.3">
                      <p:embed/>
                    </p:oleObj>
                  </mc:Choice>
                  <mc:Fallback>
                    <p:oleObj name="公式" r:id="rId11" imgW="5791200" imgH="7620000" progId="Equation.3">
                      <p:embed/>
                      <p:pic>
                        <p:nvPicPr>
                          <p:cNvPr id="0" name="Object 17"/>
                          <p:cNvPicPr>
                            <a:picLocks noChangeAspect="1"/>
                          </p:cNvPicPr>
                          <p:nvPr/>
                        </p:nvPicPr>
                        <p:blipFill>
                          <a:blip r:embed="rId12"/>
                          <a:stretch>
                            <a:fillRect/>
                          </a:stretch>
                        </p:blipFill>
                        <p:spPr>
                          <a:xfrm>
                            <a:off x="4560" y="1824"/>
                            <a:ext cx="292" cy="384"/>
                          </a:xfrm>
                          <a:prstGeom prst="rect">
                            <a:avLst/>
                          </a:prstGeom>
                          <a:noFill/>
                          <a:ln w="9525">
                            <a:noFill/>
                          </a:ln>
                        </p:spPr>
                      </p:pic>
                    </p:oleObj>
                  </mc:Fallback>
                </mc:AlternateContent>
              </a:graphicData>
            </a:graphic>
          </p:graphicFrame>
        </p:grpSp>
      </p:grpSp>
      <p:grpSp>
        <p:nvGrpSpPr>
          <p:cNvPr id="5" name="Group 18"/>
          <p:cNvGrpSpPr/>
          <p:nvPr/>
        </p:nvGrpSpPr>
        <p:grpSpPr bwMode="auto">
          <a:xfrm>
            <a:off x="4953000" y="3962400"/>
            <a:ext cx="3505200" cy="2133600"/>
            <a:chOff x="3168" y="2592"/>
            <a:chExt cx="2208" cy="1344"/>
          </a:xfrm>
        </p:grpSpPr>
        <p:sp>
          <p:nvSpPr>
            <p:cNvPr id="9237" name="Rectangle 19"/>
            <p:cNvSpPr>
              <a:spLocks noChangeArrowheads="1"/>
            </p:cNvSpPr>
            <p:nvPr/>
          </p:nvSpPr>
          <p:spPr bwMode="auto">
            <a:xfrm>
              <a:off x="3168" y="2592"/>
              <a:ext cx="2208" cy="1344"/>
            </a:xfrm>
            <a:prstGeom prst="rect">
              <a:avLst/>
            </a:prstGeom>
            <a:solidFill>
              <a:schemeClr val="bg1"/>
            </a:solidFill>
            <a:ln w="9525">
              <a:solidFill>
                <a:schemeClr val="tx2"/>
              </a:solidFill>
              <a:miter lim="800000"/>
            </a:ln>
          </p:spPr>
          <p:txBody>
            <a:bodyPr wrap="none" anchor="ctr"/>
            <a:lstStyle/>
            <a:p>
              <a:endParaRPr lang="zh-CN" altLang="en-US"/>
            </a:p>
          </p:txBody>
        </p:sp>
        <p:sp>
          <p:nvSpPr>
            <p:cNvPr id="9238" name="Rectangle 20" descr="浅色上对角线"/>
            <p:cNvSpPr>
              <a:spLocks noChangeArrowheads="1"/>
            </p:cNvSpPr>
            <p:nvPr/>
          </p:nvSpPr>
          <p:spPr bwMode="auto">
            <a:xfrm>
              <a:off x="3408" y="3552"/>
              <a:ext cx="1584" cy="336"/>
            </a:xfrm>
            <a:prstGeom prst="rect">
              <a:avLst/>
            </a:prstGeom>
            <a:pattFill prst="ltUpDiag">
              <a:fgClr>
                <a:srgbClr val="33CC33"/>
              </a:fgClr>
              <a:bgClr>
                <a:srgbClr val="CEFAF2"/>
              </a:bgClr>
            </a:pattFill>
            <a:ln w="12700">
              <a:solidFill>
                <a:schemeClr val="tx1"/>
              </a:solidFill>
              <a:miter lim="800000"/>
            </a:ln>
          </p:spPr>
          <p:txBody>
            <a:bodyPr wrap="none" anchor="ctr"/>
            <a:lstStyle/>
            <a:p>
              <a:endParaRPr lang="zh-CN" altLang="en-US"/>
            </a:p>
          </p:txBody>
        </p:sp>
        <p:sp>
          <p:nvSpPr>
            <p:cNvPr id="9239" name="Line 21"/>
            <p:cNvSpPr>
              <a:spLocks noChangeShapeType="1"/>
            </p:cNvSpPr>
            <p:nvPr/>
          </p:nvSpPr>
          <p:spPr bwMode="auto">
            <a:xfrm>
              <a:off x="4032" y="2640"/>
              <a:ext cx="0" cy="480"/>
            </a:xfrm>
            <a:prstGeom prst="line">
              <a:avLst/>
            </a:prstGeom>
            <a:noFill/>
            <a:ln w="28575">
              <a:solidFill>
                <a:srgbClr val="FF0000"/>
              </a:solidFill>
              <a:round/>
              <a:tailEnd type="triangle" w="sm" len="lg"/>
            </a:ln>
          </p:spPr>
          <p:txBody>
            <a:bodyPr wrap="none" anchor="ctr"/>
            <a:lstStyle/>
            <a:p>
              <a:endParaRPr lang="zh-CN" altLang="en-US"/>
            </a:p>
          </p:txBody>
        </p:sp>
        <p:sp>
          <p:nvSpPr>
            <p:cNvPr id="9240" name="Line 22"/>
            <p:cNvSpPr>
              <a:spLocks noChangeShapeType="1"/>
            </p:cNvSpPr>
            <p:nvPr/>
          </p:nvSpPr>
          <p:spPr bwMode="auto">
            <a:xfrm flipV="1">
              <a:off x="4128" y="2640"/>
              <a:ext cx="0" cy="480"/>
            </a:xfrm>
            <a:prstGeom prst="line">
              <a:avLst/>
            </a:prstGeom>
            <a:noFill/>
            <a:ln w="28575">
              <a:solidFill>
                <a:srgbClr val="C64A12"/>
              </a:solidFill>
              <a:round/>
              <a:tailEnd type="triangle" w="sm" len="lg"/>
            </a:ln>
          </p:spPr>
          <p:txBody>
            <a:bodyPr wrap="none" anchor="ctr"/>
            <a:lstStyle/>
            <a:p>
              <a:endParaRPr lang="zh-CN" altLang="en-US"/>
            </a:p>
          </p:txBody>
        </p:sp>
        <p:sp>
          <p:nvSpPr>
            <p:cNvPr id="9241" name="Line 23"/>
            <p:cNvSpPr>
              <a:spLocks noChangeShapeType="1"/>
            </p:cNvSpPr>
            <p:nvPr/>
          </p:nvSpPr>
          <p:spPr bwMode="auto">
            <a:xfrm flipV="1">
              <a:off x="4224" y="2640"/>
              <a:ext cx="0" cy="912"/>
            </a:xfrm>
            <a:prstGeom prst="line">
              <a:avLst/>
            </a:prstGeom>
            <a:noFill/>
            <a:ln w="28575">
              <a:solidFill>
                <a:srgbClr val="CC0000"/>
              </a:solidFill>
              <a:round/>
              <a:tailEnd type="triangle" w="sm" len="lg"/>
            </a:ln>
          </p:spPr>
          <p:txBody>
            <a:bodyPr wrap="none" anchor="ctr"/>
            <a:lstStyle/>
            <a:p>
              <a:endParaRPr lang="zh-CN" altLang="en-US"/>
            </a:p>
          </p:txBody>
        </p:sp>
        <p:sp>
          <p:nvSpPr>
            <p:cNvPr id="9242" name="Line 24"/>
            <p:cNvSpPr>
              <a:spLocks noChangeShapeType="1"/>
            </p:cNvSpPr>
            <p:nvPr/>
          </p:nvSpPr>
          <p:spPr bwMode="auto">
            <a:xfrm>
              <a:off x="4032" y="3024"/>
              <a:ext cx="0" cy="528"/>
            </a:xfrm>
            <a:prstGeom prst="line">
              <a:avLst/>
            </a:prstGeom>
            <a:noFill/>
            <a:ln w="28575">
              <a:solidFill>
                <a:srgbClr val="FF0000"/>
              </a:solidFill>
              <a:round/>
              <a:tailEnd type="triangle" w="sm" len="lg"/>
            </a:ln>
          </p:spPr>
          <p:txBody>
            <a:bodyPr wrap="none" anchor="ctr"/>
            <a:lstStyle/>
            <a:p>
              <a:endParaRPr lang="zh-CN" altLang="en-US"/>
            </a:p>
          </p:txBody>
        </p:sp>
        <p:graphicFrame>
          <p:nvGraphicFramePr>
            <p:cNvPr id="9222" name="Object 25"/>
            <p:cNvGraphicFramePr>
              <a:graphicFrameLocks noChangeAspect="1"/>
            </p:cNvGraphicFramePr>
            <p:nvPr/>
          </p:nvGraphicFramePr>
          <p:xfrm>
            <a:off x="4560" y="2736"/>
            <a:ext cx="261" cy="384"/>
          </p:xfrm>
          <a:graphic>
            <a:graphicData uri="http://schemas.openxmlformats.org/presentationml/2006/ole">
              <mc:AlternateContent xmlns:mc="http://schemas.openxmlformats.org/markup-compatibility/2006">
                <mc:Choice xmlns:v="urn:schemas-microsoft-com:vml" Requires="v">
                  <p:oleObj spid="_x0000_s25609" name="公式" r:id="rId13" imgW="5181600" imgH="7620000" progId="Equation.3">
                    <p:embed/>
                  </p:oleObj>
                </mc:Choice>
                <mc:Fallback>
                  <p:oleObj name="公式" r:id="rId13" imgW="5181600" imgH="7620000" progId="Equation.3">
                    <p:embed/>
                    <p:pic>
                      <p:nvPicPr>
                        <p:cNvPr id="0" name="Object 25"/>
                        <p:cNvPicPr>
                          <a:picLocks noChangeAspect="1"/>
                        </p:cNvPicPr>
                        <p:nvPr/>
                      </p:nvPicPr>
                      <p:blipFill>
                        <a:blip r:embed="rId9"/>
                        <a:stretch>
                          <a:fillRect/>
                        </a:stretch>
                      </p:blipFill>
                      <p:spPr>
                        <a:xfrm>
                          <a:off x="4560" y="2736"/>
                          <a:ext cx="261" cy="384"/>
                        </a:xfrm>
                        <a:prstGeom prst="rect">
                          <a:avLst/>
                        </a:prstGeom>
                        <a:noFill/>
                        <a:ln w="9525">
                          <a:noFill/>
                        </a:ln>
                      </p:spPr>
                    </p:pic>
                  </p:oleObj>
                </mc:Fallback>
              </mc:AlternateContent>
            </a:graphicData>
          </a:graphic>
        </p:graphicFrame>
        <p:graphicFrame>
          <p:nvGraphicFramePr>
            <p:cNvPr id="9223" name="Object 26"/>
            <p:cNvGraphicFramePr>
              <a:graphicFrameLocks noChangeAspect="1"/>
            </p:cNvGraphicFramePr>
            <p:nvPr/>
          </p:nvGraphicFramePr>
          <p:xfrm>
            <a:off x="4550" y="3504"/>
            <a:ext cx="265" cy="384"/>
          </p:xfrm>
          <a:graphic>
            <a:graphicData uri="http://schemas.openxmlformats.org/presentationml/2006/ole">
              <mc:AlternateContent xmlns:mc="http://schemas.openxmlformats.org/markup-compatibility/2006">
                <mc:Choice xmlns:v="urn:schemas-microsoft-com:vml" Requires="v">
                  <p:oleObj spid="_x0000_s25610" name="公式" r:id="rId14" imgW="5486400" imgH="7924800" progId="Equation.3">
                    <p:embed/>
                  </p:oleObj>
                </mc:Choice>
                <mc:Fallback>
                  <p:oleObj name="公式" r:id="rId14" imgW="5486400" imgH="7924800" progId="Equation.3">
                    <p:embed/>
                    <p:pic>
                      <p:nvPicPr>
                        <p:cNvPr id="0" name="Object 26"/>
                        <p:cNvPicPr>
                          <a:picLocks noChangeAspect="1"/>
                        </p:cNvPicPr>
                        <p:nvPr/>
                      </p:nvPicPr>
                      <p:blipFill>
                        <a:blip r:embed="rId15"/>
                        <a:stretch>
                          <a:fillRect/>
                        </a:stretch>
                      </p:blipFill>
                      <p:spPr>
                        <a:xfrm>
                          <a:off x="4550" y="3504"/>
                          <a:ext cx="265" cy="384"/>
                        </a:xfrm>
                        <a:prstGeom prst="rect">
                          <a:avLst/>
                        </a:prstGeom>
                        <a:noFill/>
                        <a:ln w="9525">
                          <a:noFill/>
                        </a:ln>
                      </p:spPr>
                    </p:pic>
                  </p:oleObj>
                </mc:Fallback>
              </mc:AlternateContent>
            </a:graphicData>
          </a:graphic>
        </p:graphicFrame>
        <p:sp>
          <p:nvSpPr>
            <p:cNvPr id="9243" name="Rectangle 27"/>
            <p:cNvSpPr>
              <a:spLocks noChangeArrowheads="1"/>
            </p:cNvSpPr>
            <p:nvPr/>
          </p:nvSpPr>
          <p:spPr bwMode="auto">
            <a:xfrm>
              <a:off x="3408" y="3120"/>
              <a:ext cx="1584" cy="432"/>
            </a:xfrm>
            <a:prstGeom prst="rect">
              <a:avLst/>
            </a:prstGeom>
            <a:solidFill>
              <a:srgbClr val="CCFFFF">
                <a:alpha val="50195"/>
              </a:srgbClr>
            </a:solidFill>
            <a:ln w="12700">
              <a:solidFill>
                <a:srgbClr val="0000FF"/>
              </a:solidFill>
              <a:miter lim="800000"/>
            </a:ln>
          </p:spPr>
          <p:txBody>
            <a:bodyPr wrap="none" anchor="ctr">
              <a:spAutoFit/>
            </a:bodyPr>
            <a:lstStyle/>
            <a:p>
              <a:endParaRPr lang="zh-CN" altLang="en-US"/>
            </a:p>
          </p:txBody>
        </p:sp>
        <p:graphicFrame>
          <p:nvGraphicFramePr>
            <p:cNvPr id="9224" name="Object 28"/>
            <p:cNvGraphicFramePr>
              <a:graphicFrameLocks noChangeAspect="1"/>
            </p:cNvGraphicFramePr>
            <p:nvPr/>
          </p:nvGraphicFramePr>
          <p:xfrm>
            <a:off x="4560" y="3120"/>
            <a:ext cx="292" cy="384"/>
          </p:xfrm>
          <a:graphic>
            <a:graphicData uri="http://schemas.openxmlformats.org/presentationml/2006/ole">
              <mc:AlternateContent xmlns:mc="http://schemas.openxmlformats.org/markup-compatibility/2006">
                <mc:Choice xmlns:v="urn:schemas-microsoft-com:vml" Requires="v">
                  <p:oleObj spid="_x0000_s25611" name="公式" r:id="rId16" imgW="5791200" imgH="7620000" progId="Equation.3">
                    <p:embed/>
                  </p:oleObj>
                </mc:Choice>
                <mc:Fallback>
                  <p:oleObj name="公式" r:id="rId16" imgW="5791200" imgH="7620000" progId="Equation.3">
                    <p:embed/>
                    <p:pic>
                      <p:nvPicPr>
                        <p:cNvPr id="0" name="Object 28"/>
                        <p:cNvPicPr>
                          <a:picLocks noChangeAspect="1"/>
                        </p:cNvPicPr>
                        <p:nvPr/>
                      </p:nvPicPr>
                      <p:blipFill>
                        <a:blip r:embed="rId12"/>
                        <a:stretch>
                          <a:fillRect/>
                        </a:stretch>
                      </p:blipFill>
                      <p:spPr>
                        <a:xfrm>
                          <a:off x="4560" y="3120"/>
                          <a:ext cx="292" cy="384"/>
                        </a:xfrm>
                        <a:prstGeom prst="rect">
                          <a:avLst/>
                        </a:prstGeom>
                        <a:noFill/>
                        <a:ln w="9525">
                          <a:noFill/>
                        </a:ln>
                      </p:spPr>
                    </p:pic>
                  </p:oleObj>
                </mc:Fallback>
              </mc:AlternateContent>
            </a:graphicData>
          </a:graphic>
        </p:graphicFrame>
      </p:grpSp>
      <p:grpSp>
        <p:nvGrpSpPr>
          <p:cNvPr id="6" name="Group 35"/>
          <p:cNvGrpSpPr/>
          <p:nvPr/>
        </p:nvGrpSpPr>
        <p:grpSpPr bwMode="auto">
          <a:xfrm>
            <a:off x="1066800" y="1779588"/>
            <a:ext cx="2667000" cy="525462"/>
            <a:chOff x="480" y="1121"/>
            <a:chExt cx="1680" cy="331"/>
          </a:xfrm>
        </p:grpSpPr>
        <p:graphicFrame>
          <p:nvGraphicFramePr>
            <p:cNvPr id="9221" name="Object 30"/>
            <p:cNvGraphicFramePr>
              <a:graphicFrameLocks noChangeAspect="1"/>
            </p:cNvGraphicFramePr>
            <p:nvPr/>
          </p:nvGraphicFramePr>
          <p:xfrm>
            <a:off x="816" y="1121"/>
            <a:ext cx="576" cy="319"/>
          </p:xfrm>
          <a:graphic>
            <a:graphicData uri="http://schemas.openxmlformats.org/presentationml/2006/ole">
              <mc:AlternateContent xmlns:mc="http://schemas.openxmlformats.org/markup-compatibility/2006">
                <mc:Choice xmlns:v="urn:schemas-microsoft-com:vml" Requires="v">
                  <p:oleObj spid="_x0000_s25612" name="公式" r:id="rId17" imgW="16459200" imgH="7620000" progId="Equation.3">
                    <p:embed/>
                  </p:oleObj>
                </mc:Choice>
                <mc:Fallback>
                  <p:oleObj name="公式" r:id="rId17" imgW="16459200" imgH="7620000" progId="Equation.3">
                    <p:embed/>
                    <p:pic>
                      <p:nvPicPr>
                        <p:cNvPr id="0" name="Object 30"/>
                        <p:cNvPicPr>
                          <a:picLocks noChangeAspect="1"/>
                        </p:cNvPicPr>
                        <p:nvPr/>
                      </p:nvPicPr>
                      <p:blipFill>
                        <a:blip r:embed="rId18"/>
                        <a:stretch>
                          <a:fillRect/>
                        </a:stretch>
                      </p:blipFill>
                      <p:spPr>
                        <a:xfrm>
                          <a:off x="816" y="1121"/>
                          <a:ext cx="576" cy="319"/>
                        </a:xfrm>
                        <a:prstGeom prst="rect">
                          <a:avLst/>
                        </a:prstGeom>
                        <a:noFill/>
                        <a:ln w="9525">
                          <a:noFill/>
                        </a:ln>
                      </p:spPr>
                    </p:pic>
                  </p:oleObj>
                </mc:Fallback>
              </mc:AlternateContent>
            </a:graphicData>
          </a:graphic>
        </p:graphicFrame>
        <p:sp>
          <p:nvSpPr>
            <p:cNvPr id="9236" name="Text Box 31"/>
            <p:cNvSpPr txBox="1">
              <a:spLocks noChangeArrowheads="1"/>
            </p:cNvSpPr>
            <p:nvPr/>
          </p:nvSpPr>
          <p:spPr bwMode="auto">
            <a:xfrm>
              <a:off x="480" y="1125"/>
              <a:ext cx="1680" cy="327"/>
            </a:xfrm>
            <a:prstGeom prst="rect">
              <a:avLst/>
            </a:prstGeom>
            <a:noFill/>
            <a:ln w="9525">
              <a:noFill/>
              <a:miter lim="800000"/>
            </a:ln>
          </p:spPr>
          <p:txBody>
            <a:bodyPr>
              <a:spAutoFit/>
            </a:bodyPr>
            <a:lstStyle/>
            <a:p>
              <a:pPr>
                <a:spcBef>
                  <a:spcPct val="50000"/>
                </a:spcBef>
              </a:pPr>
              <a:r>
                <a:rPr lang="zh-CN" altLang="en-US" sz="2800" b="1">
                  <a:solidFill>
                    <a:srgbClr val="1C1C1C"/>
                  </a:solidFill>
                  <a:latin typeface="Times New Roman" panose="02020503050405090304" pitchFamily="18" charset="0"/>
                </a:rPr>
                <a:t>当              时</a:t>
              </a:r>
              <a:endParaRPr lang="zh-CN" altLang="en-US" sz="2800" b="1">
                <a:solidFill>
                  <a:srgbClr val="1C1C1C"/>
                </a:solidFill>
                <a:latin typeface="Times New Roman" panose="02020503050405090304" pitchFamily="18" charset="0"/>
              </a:endParaRPr>
            </a:p>
          </p:txBody>
        </p:sp>
      </p:grpSp>
      <p:grpSp>
        <p:nvGrpSpPr>
          <p:cNvPr id="7" name="Group 36"/>
          <p:cNvGrpSpPr/>
          <p:nvPr/>
        </p:nvGrpSpPr>
        <p:grpSpPr bwMode="auto">
          <a:xfrm>
            <a:off x="1143000" y="3733800"/>
            <a:ext cx="3505200" cy="533400"/>
            <a:chOff x="480" y="2352"/>
            <a:chExt cx="2208" cy="336"/>
          </a:xfrm>
        </p:grpSpPr>
        <p:graphicFrame>
          <p:nvGraphicFramePr>
            <p:cNvPr id="9220" name="Object 33"/>
            <p:cNvGraphicFramePr>
              <a:graphicFrameLocks noChangeAspect="1"/>
            </p:cNvGraphicFramePr>
            <p:nvPr/>
          </p:nvGraphicFramePr>
          <p:xfrm>
            <a:off x="816" y="2352"/>
            <a:ext cx="1104" cy="336"/>
          </p:xfrm>
          <a:graphic>
            <a:graphicData uri="http://schemas.openxmlformats.org/presentationml/2006/ole">
              <mc:AlternateContent xmlns:mc="http://schemas.openxmlformats.org/markup-compatibility/2006">
                <mc:Choice xmlns:v="urn:schemas-microsoft-com:vml" Requires="v">
                  <p:oleObj spid="_x0000_s25613" name="公式" r:id="rId19" imgW="27736800" imgH="7924800" progId="Equation.3">
                    <p:embed/>
                  </p:oleObj>
                </mc:Choice>
                <mc:Fallback>
                  <p:oleObj name="公式" r:id="rId19" imgW="27736800" imgH="7924800" progId="Equation.3">
                    <p:embed/>
                    <p:pic>
                      <p:nvPicPr>
                        <p:cNvPr id="0" name="Object 33"/>
                        <p:cNvPicPr>
                          <a:picLocks noChangeAspect="1"/>
                        </p:cNvPicPr>
                        <p:nvPr/>
                      </p:nvPicPr>
                      <p:blipFill>
                        <a:blip r:embed="rId20"/>
                        <a:stretch>
                          <a:fillRect/>
                        </a:stretch>
                      </p:blipFill>
                      <p:spPr>
                        <a:xfrm>
                          <a:off x="816" y="2352"/>
                          <a:ext cx="1104" cy="336"/>
                        </a:xfrm>
                        <a:prstGeom prst="rect">
                          <a:avLst/>
                        </a:prstGeom>
                        <a:noFill/>
                        <a:ln w="9525">
                          <a:noFill/>
                        </a:ln>
                      </p:spPr>
                    </p:pic>
                  </p:oleObj>
                </mc:Fallback>
              </mc:AlternateContent>
            </a:graphicData>
          </a:graphic>
        </p:graphicFrame>
        <p:sp>
          <p:nvSpPr>
            <p:cNvPr id="9235" name="Text Box 34"/>
            <p:cNvSpPr txBox="1">
              <a:spLocks noChangeArrowheads="1"/>
            </p:cNvSpPr>
            <p:nvPr/>
          </p:nvSpPr>
          <p:spPr bwMode="auto">
            <a:xfrm>
              <a:off x="480" y="2352"/>
              <a:ext cx="2208" cy="327"/>
            </a:xfrm>
            <a:prstGeom prst="rect">
              <a:avLst/>
            </a:prstGeom>
            <a:noFill/>
            <a:ln w="9525">
              <a:noFill/>
              <a:miter lim="800000"/>
            </a:ln>
          </p:spPr>
          <p:txBody>
            <a:bodyPr>
              <a:spAutoFit/>
            </a:bodyPr>
            <a:lstStyle/>
            <a:p>
              <a:pPr>
                <a:spcBef>
                  <a:spcPct val="50000"/>
                </a:spcBef>
              </a:pPr>
              <a:r>
                <a:rPr lang="zh-CN" altLang="en-US" sz="2800" b="1">
                  <a:solidFill>
                    <a:srgbClr val="1C1C1C"/>
                  </a:solidFill>
                  <a:latin typeface="Times New Roman" panose="02020503050405090304" pitchFamily="18" charset="0"/>
                </a:rPr>
                <a:t>当                       时</a:t>
              </a:r>
              <a:endParaRPr lang="zh-CN" altLang="en-US" sz="2800" b="1">
                <a:solidFill>
                  <a:srgbClr val="1C1C1C"/>
                </a:solidFill>
                <a:latin typeface="Times New Roman" panose="0202050305040509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605"/>
                                        </p:tgtEl>
                                        <p:attrNameLst>
                                          <p:attrName>style.visibility</p:attrName>
                                        </p:attrNameLst>
                                      </p:cBhvr>
                                      <p:to>
                                        <p:strVal val="visible"/>
                                      </p:to>
                                    </p:set>
                                    <p:animEffect transition="in" filter="blinds(horizontal)">
                                      <p:cBhvr>
                                        <p:cTn id="12" dur="500"/>
                                        <p:tgtEl>
                                          <p:spTgt spid="2560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ou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5" fill="hold" nodeType="clickEffect">
                                  <p:stCondLst>
                                    <p:cond delay="0"/>
                                  </p:stCondLst>
                                  <p:childTnLst>
                                    <p:set>
                                      <p:cBhvr>
                                        <p:cTn id="25" dur="1" fill="hold">
                                          <p:stCondLst>
                                            <p:cond delay="0"/>
                                          </p:stCondLst>
                                        </p:cTn>
                                        <p:tgtEl>
                                          <p:spTgt spid="25606"/>
                                        </p:tgtEl>
                                        <p:attrNameLst>
                                          <p:attrName>style.visibility</p:attrName>
                                        </p:attrNameLst>
                                      </p:cBhvr>
                                      <p:to>
                                        <p:strVal val="visible"/>
                                      </p:to>
                                    </p:set>
                                    <p:animEffect transition="in" filter="blinds(vertical)">
                                      <p:cBhvr>
                                        <p:cTn id="26" dur="500"/>
                                        <p:tgtEl>
                                          <p:spTgt spid="25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1"/>
          <p:cNvSpPr>
            <a:spLocks noGrp="1"/>
          </p:cNvSpPr>
          <p:nvPr>
            <p:ph type="sldNum" sz="quarter" idx="10"/>
          </p:nvPr>
        </p:nvSpPr>
        <p:spPr>
          <a:noFill/>
        </p:spPr>
        <p:txBody>
          <a:bodyPr/>
          <a:lstStyle/>
          <a:p>
            <a:fld id="{2F2A3999-EF36-442F-8BEC-A93AD9347B67}" type="slidenum">
              <a:rPr lang="en-US" altLang="zh-CN"/>
            </a:fld>
            <a:endParaRPr lang="en-US" altLang="zh-CN"/>
          </a:p>
        </p:txBody>
      </p:sp>
      <p:sp>
        <p:nvSpPr>
          <p:cNvPr id="14339" name="Text Box 2"/>
          <p:cNvSpPr txBox="1">
            <a:spLocks noChangeArrowheads="1"/>
          </p:cNvSpPr>
          <p:nvPr/>
        </p:nvSpPr>
        <p:spPr bwMode="auto">
          <a:xfrm>
            <a:off x="609600" y="815975"/>
            <a:ext cx="8153400" cy="1844675"/>
          </a:xfrm>
          <a:prstGeom prst="rect">
            <a:avLst/>
          </a:prstGeom>
          <a:noFill/>
          <a:ln w="9525">
            <a:noFill/>
            <a:miter lim="800000"/>
          </a:ln>
        </p:spPr>
        <p:txBody>
          <a:bodyPr>
            <a:spAutoFit/>
          </a:bodyPr>
          <a:lstStyle/>
          <a:p>
            <a:pPr>
              <a:lnSpc>
                <a:spcPct val="120000"/>
              </a:lnSpc>
            </a:pPr>
            <a:r>
              <a:rPr lang="en-US" altLang="zh-CN" sz="3200" b="1">
                <a:solidFill>
                  <a:srgbClr val="CC0000"/>
                </a:solidFill>
                <a:latin typeface="Times New Roman" panose="02020503050405090304" pitchFamily="18" charset="0"/>
              </a:rPr>
              <a:t>        </a:t>
            </a:r>
            <a:r>
              <a:rPr lang="zh-CN" altLang="en-US" sz="3200" b="1">
                <a:solidFill>
                  <a:srgbClr val="CC0000"/>
                </a:solidFill>
                <a:latin typeface="Times New Roman" panose="02020503050405090304" pitchFamily="18" charset="0"/>
              </a:rPr>
              <a:t>例</a:t>
            </a:r>
            <a:r>
              <a:rPr lang="zh-CN" altLang="en-US" sz="3200" b="1">
                <a:solidFill>
                  <a:srgbClr val="1C1C1C"/>
                </a:solidFill>
                <a:latin typeface="Times New Roman" panose="02020503050405090304" pitchFamily="18" charset="0"/>
              </a:rPr>
              <a:t>    一油轮漏出的油</a:t>
            </a:r>
            <a:r>
              <a:rPr lang="en-US" altLang="zh-CN" sz="3200" b="1">
                <a:solidFill>
                  <a:srgbClr val="1C1C1C"/>
                </a:solidFill>
                <a:latin typeface="Times New Roman" panose="02020503050405090304" pitchFamily="18" charset="0"/>
              </a:rPr>
              <a:t>(</a:t>
            </a:r>
            <a:r>
              <a:rPr lang="zh-CN" altLang="en-US" sz="3200" b="1">
                <a:solidFill>
                  <a:srgbClr val="1C1C1C"/>
                </a:solidFill>
                <a:latin typeface="Times New Roman" panose="02020503050405090304" pitchFamily="18" charset="0"/>
              </a:rPr>
              <a:t>折射率</a:t>
            </a:r>
            <a:r>
              <a:rPr lang="en-US" altLang="zh-CN" sz="3200" i="1">
                <a:solidFill>
                  <a:srgbClr val="1C1C1C"/>
                </a:solidFill>
                <a:latin typeface="Times New Roman" panose="02020503050405090304" pitchFamily="18" charset="0"/>
              </a:rPr>
              <a:t>n</a:t>
            </a:r>
            <a:r>
              <a:rPr lang="en-US" altLang="zh-CN" sz="3200" baseline="-25000">
                <a:solidFill>
                  <a:srgbClr val="1C1C1C"/>
                </a:solidFill>
                <a:latin typeface="Times New Roman" panose="02020503050405090304" pitchFamily="18" charset="0"/>
              </a:rPr>
              <a:t>1</a:t>
            </a:r>
            <a:r>
              <a:rPr lang="en-US" altLang="zh-CN" sz="3200">
                <a:solidFill>
                  <a:srgbClr val="1C1C1C"/>
                </a:solidFill>
                <a:latin typeface="Times New Roman" panose="02020503050405090304" pitchFamily="18" charset="0"/>
              </a:rPr>
              <a:t>=1.20</a:t>
            </a:r>
            <a:r>
              <a:rPr lang="en-US" altLang="zh-CN" sz="3200" b="1">
                <a:solidFill>
                  <a:srgbClr val="1C1C1C"/>
                </a:solidFill>
                <a:latin typeface="Times New Roman" panose="02020503050405090304" pitchFamily="18" charset="0"/>
              </a:rPr>
              <a:t>)</a:t>
            </a:r>
            <a:r>
              <a:rPr lang="zh-CN" altLang="en-US" sz="3200" b="1">
                <a:solidFill>
                  <a:srgbClr val="1C1C1C"/>
                </a:solidFill>
                <a:latin typeface="Times New Roman" panose="02020503050405090304" pitchFamily="18" charset="0"/>
              </a:rPr>
              <a:t>污染了某海域</a:t>
            </a:r>
            <a:r>
              <a:rPr lang="en-US" altLang="zh-CN" sz="3200" b="1">
                <a:solidFill>
                  <a:srgbClr val="1C1C1C"/>
                </a:solidFill>
                <a:latin typeface="宋体" pitchFamily="2" charset="-122"/>
              </a:rPr>
              <a:t>, </a:t>
            </a:r>
            <a:r>
              <a:rPr lang="zh-CN" altLang="en-US" sz="3200" b="1">
                <a:solidFill>
                  <a:srgbClr val="1C1C1C"/>
                </a:solidFill>
                <a:latin typeface="Times New Roman" panose="02020503050405090304" pitchFamily="18" charset="0"/>
              </a:rPr>
              <a:t>在海水</a:t>
            </a:r>
            <a:r>
              <a:rPr lang="en-US" altLang="zh-CN" sz="3200" b="1">
                <a:solidFill>
                  <a:srgbClr val="1C1C1C"/>
                </a:solidFill>
                <a:latin typeface="Times New Roman" panose="02020503050405090304" pitchFamily="18" charset="0"/>
              </a:rPr>
              <a:t>(</a:t>
            </a:r>
            <a:r>
              <a:rPr lang="en-US" altLang="zh-CN" sz="3200" i="1">
                <a:solidFill>
                  <a:srgbClr val="1C1C1C"/>
                </a:solidFill>
                <a:latin typeface="Times New Roman" panose="02020503050405090304" pitchFamily="18" charset="0"/>
              </a:rPr>
              <a:t>n</a:t>
            </a:r>
            <a:r>
              <a:rPr lang="en-US" altLang="zh-CN" sz="3200" baseline="-25000">
                <a:solidFill>
                  <a:srgbClr val="1C1C1C"/>
                </a:solidFill>
                <a:latin typeface="Times New Roman" panose="02020503050405090304" pitchFamily="18" charset="0"/>
              </a:rPr>
              <a:t>2</a:t>
            </a:r>
            <a:r>
              <a:rPr lang="en-US" altLang="zh-CN" sz="3200">
                <a:solidFill>
                  <a:srgbClr val="1C1C1C"/>
                </a:solidFill>
                <a:latin typeface="Times New Roman" panose="02020503050405090304" pitchFamily="18" charset="0"/>
              </a:rPr>
              <a:t>=1.30</a:t>
            </a:r>
            <a:r>
              <a:rPr lang="en-US" altLang="zh-CN" sz="3200" b="1">
                <a:solidFill>
                  <a:srgbClr val="1C1C1C"/>
                </a:solidFill>
                <a:latin typeface="Times New Roman" panose="02020503050405090304" pitchFamily="18" charset="0"/>
              </a:rPr>
              <a:t>)</a:t>
            </a:r>
            <a:r>
              <a:rPr lang="zh-CN" altLang="en-US" sz="3200" b="1">
                <a:solidFill>
                  <a:srgbClr val="1C1C1C"/>
                </a:solidFill>
                <a:latin typeface="Times New Roman" panose="02020503050405090304" pitchFamily="18" charset="0"/>
              </a:rPr>
              <a:t>表面形成一层薄薄的油污</a:t>
            </a:r>
            <a:r>
              <a:rPr lang="en-US" altLang="zh-CN" sz="3200" b="1">
                <a:solidFill>
                  <a:srgbClr val="1C1C1C"/>
                </a:solidFill>
                <a:latin typeface="Times New Roman" panose="02020503050405090304" pitchFamily="18" charset="0"/>
              </a:rPr>
              <a:t>.</a:t>
            </a:r>
            <a:endParaRPr lang="en-US" altLang="zh-CN" sz="3200" b="1">
              <a:solidFill>
                <a:srgbClr val="1C1C1C"/>
              </a:solidFill>
              <a:latin typeface="Times New Roman" panose="02020503050405090304" pitchFamily="18" charset="0"/>
            </a:endParaRPr>
          </a:p>
        </p:txBody>
      </p:sp>
      <p:sp>
        <p:nvSpPr>
          <p:cNvPr id="14340" name="Text Box 3"/>
          <p:cNvSpPr txBox="1">
            <a:spLocks noChangeArrowheads="1"/>
          </p:cNvSpPr>
          <p:nvPr/>
        </p:nvSpPr>
        <p:spPr bwMode="auto">
          <a:xfrm>
            <a:off x="609600" y="2397125"/>
            <a:ext cx="8137525" cy="2428875"/>
          </a:xfrm>
          <a:prstGeom prst="rect">
            <a:avLst/>
          </a:prstGeom>
          <a:noFill/>
          <a:ln w="9525">
            <a:noFill/>
            <a:miter lim="800000"/>
          </a:ln>
        </p:spPr>
        <p:txBody>
          <a:bodyPr>
            <a:spAutoFit/>
          </a:bodyPr>
          <a:lstStyle/>
          <a:p>
            <a:pPr>
              <a:lnSpc>
                <a:spcPct val="120000"/>
              </a:lnSpc>
            </a:pPr>
            <a:r>
              <a:rPr lang="en-US" altLang="zh-CN" sz="3200" b="1">
                <a:solidFill>
                  <a:srgbClr val="1C1C1C"/>
                </a:solidFill>
                <a:latin typeface="Times New Roman" panose="02020503050405090304" pitchFamily="18" charset="0"/>
              </a:rPr>
              <a:t>       </a:t>
            </a:r>
            <a:r>
              <a:rPr lang="en-US" altLang="zh-CN" sz="3200" b="1">
                <a:solidFill>
                  <a:srgbClr val="CC0000"/>
                </a:solidFill>
                <a:latin typeface="宋体" pitchFamily="2" charset="-122"/>
              </a:rPr>
              <a:t>(</a:t>
            </a:r>
            <a:r>
              <a:rPr lang="en-US" altLang="zh-CN" sz="3200" b="1">
                <a:solidFill>
                  <a:srgbClr val="CC0000"/>
                </a:solidFill>
                <a:latin typeface="Times New Roman" panose="02020503050405090304" pitchFamily="18" charset="0"/>
              </a:rPr>
              <a:t>1</a:t>
            </a:r>
            <a:r>
              <a:rPr lang="en-US" altLang="zh-CN" sz="3200" b="1">
                <a:solidFill>
                  <a:srgbClr val="CC0000"/>
                </a:solidFill>
                <a:latin typeface="宋体" pitchFamily="2" charset="-122"/>
              </a:rPr>
              <a:t>)</a:t>
            </a:r>
            <a:r>
              <a:rPr lang="zh-CN" altLang="en-US" sz="3200" b="1">
                <a:solidFill>
                  <a:srgbClr val="1C1C1C"/>
                </a:solidFill>
                <a:latin typeface="Times New Roman" panose="02020503050405090304" pitchFamily="18" charset="0"/>
              </a:rPr>
              <a:t>如果太阳正位于海域上空，一直升飞机的驾驶员从机上向正下方观察，他所正对的油层厚度为</a:t>
            </a:r>
            <a:r>
              <a:rPr lang="en-US" altLang="zh-CN" sz="3200">
                <a:solidFill>
                  <a:srgbClr val="1C1C1C"/>
                </a:solidFill>
                <a:latin typeface="Times New Roman" panose="02020503050405090304" pitchFamily="18" charset="0"/>
              </a:rPr>
              <a:t>460 nm</a:t>
            </a:r>
            <a:r>
              <a:rPr lang="en-US" altLang="zh-CN" sz="3200" b="1">
                <a:solidFill>
                  <a:srgbClr val="1C1C1C"/>
                </a:solidFill>
                <a:latin typeface="宋体" pitchFamily="2" charset="-122"/>
              </a:rPr>
              <a:t>,</a:t>
            </a:r>
            <a:r>
              <a:rPr lang="zh-CN" altLang="en-US" sz="3200" b="1">
                <a:solidFill>
                  <a:srgbClr val="1C1C1C"/>
                </a:solidFill>
                <a:latin typeface="Times New Roman" panose="02020503050405090304" pitchFamily="18" charset="0"/>
              </a:rPr>
              <a:t>则他将观察到油层呈什么颜色</a:t>
            </a:r>
            <a:r>
              <a:rPr lang="en-US" altLang="zh-CN" sz="3200" b="1">
                <a:solidFill>
                  <a:srgbClr val="1C1C1C"/>
                </a:solidFill>
                <a:latin typeface="Times New Roman" panose="02020503050405090304" pitchFamily="18" charset="0"/>
              </a:rPr>
              <a:t>?</a:t>
            </a:r>
            <a:endParaRPr lang="en-US" altLang="zh-CN" sz="3200" b="1">
              <a:solidFill>
                <a:srgbClr val="1C1C1C"/>
              </a:solidFill>
              <a:latin typeface="Times New Roman" panose="02020503050405090304" pitchFamily="18" charset="0"/>
            </a:endParaRPr>
          </a:p>
        </p:txBody>
      </p:sp>
      <p:sp>
        <p:nvSpPr>
          <p:cNvPr id="14341" name="Text Box 4"/>
          <p:cNvSpPr txBox="1">
            <a:spLocks noChangeArrowheads="1"/>
          </p:cNvSpPr>
          <p:nvPr/>
        </p:nvSpPr>
        <p:spPr bwMode="auto">
          <a:xfrm>
            <a:off x="609600" y="4606925"/>
            <a:ext cx="8078788" cy="1260475"/>
          </a:xfrm>
          <a:prstGeom prst="rect">
            <a:avLst/>
          </a:prstGeom>
          <a:noFill/>
          <a:ln w="9525">
            <a:noFill/>
            <a:miter lim="800000"/>
          </a:ln>
        </p:spPr>
        <p:txBody>
          <a:bodyPr>
            <a:spAutoFit/>
          </a:bodyPr>
          <a:lstStyle/>
          <a:p>
            <a:pPr>
              <a:lnSpc>
                <a:spcPct val="120000"/>
              </a:lnSpc>
            </a:pPr>
            <a:r>
              <a:rPr lang="en-US" altLang="zh-CN" sz="3200" b="1">
                <a:solidFill>
                  <a:srgbClr val="1C1C1C"/>
                </a:solidFill>
                <a:latin typeface="Times New Roman" panose="02020503050405090304" pitchFamily="18" charset="0"/>
              </a:rPr>
              <a:t>       </a:t>
            </a:r>
            <a:r>
              <a:rPr lang="en-US" altLang="zh-CN" sz="3200" b="1">
                <a:solidFill>
                  <a:srgbClr val="CC0000"/>
                </a:solidFill>
                <a:latin typeface="宋体" pitchFamily="2" charset="-122"/>
              </a:rPr>
              <a:t>(</a:t>
            </a:r>
            <a:r>
              <a:rPr lang="en-US" altLang="zh-CN" sz="3200" b="1">
                <a:solidFill>
                  <a:srgbClr val="CC0000"/>
                </a:solidFill>
                <a:latin typeface="Times New Roman" panose="02020503050405090304" pitchFamily="18" charset="0"/>
              </a:rPr>
              <a:t>2</a:t>
            </a:r>
            <a:r>
              <a:rPr lang="en-US" altLang="zh-CN" sz="3200" b="1">
                <a:solidFill>
                  <a:srgbClr val="CC0000"/>
                </a:solidFill>
                <a:latin typeface="宋体" pitchFamily="2" charset="-122"/>
              </a:rPr>
              <a:t>)</a:t>
            </a:r>
            <a:r>
              <a:rPr lang="zh-CN" altLang="en-US" sz="3200" b="1">
                <a:solidFill>
                  <a:srgbClr val="1C1C1C"/>
                </a:solidFill>
                <a:latin typeface="Times New Roman" panose="02020503050405090304" pitchFamily="18" charset="0"/>
              </a:rPr>
              <a:t>如果一潜水员潜入该区域水下，并向正上方观察，又将看到油层呈什么颜色？</a:t>
            </a:r>
            <a:endParaRPr lang="zh-CN" altLang="en-US" sz="3200" b="1">
              <a:solidFill>
                <a:srgbClr val="1C1C1C"/>
              </a:solidFill>
              <a:latin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灯片编号占位符 1"/>
          <p:cNvSpPr>
            <a:spLocks noGrp="1"/>
          </p:cNvSpPr>
          <p:nvPr>
            <p:ph type="sldNum" sz="quarter" idx="10"/>
          </p:nvPr>
        </p:nvSpPr>
        <p:spPr>
          <a:noFill/>
        </p:spPr>
        <p:txBody>
          <a:bodyPr/>
          <a:lstStyle/>
          <a:p>
            <a:fld id="{112BFB21-2784-43AE-9D01-367947AA182D}" type="slidenum">
              <a:rPr lang="en-US" altLang="zh-CN"/>
            </a:fld>
            <a:endParaRPr lang="en-US" altLang="zh-CN"/>
          </a:p>
        </p:txBody>
      </p:sp>
      <p:grpSp>
        <p:nvGrpSpPr>
          <p:cNvPr id="2" name="Group 2"/>
          <p:cNvGrpSpPr/>
          <p:nvPr/>
        </p:nvGrpSpPr>
        <p:grpSpPr bwMode="auto">
          <a:xfrm>
            <a:off x="1066800" y="1447800"/>
            <a:ext cx="3962400" cy="579438"/>
            <a:chOff x="288" y="2343"/>
            <a:chExt cx="2592" cy="419"/>
          </a:xfrm>
        </p:grpSpPr>
        <p:sp>
          <p:nvSpPr>
            <p:cNvPr id="10254" name="Text Box 3"/>
            <p:cNvSpPr txBox="1">
              <a:spLocks noChangeArrowheads="1"/>
            </p:cNvSpPr>
            <p:nvPr/>
          </p:nvSpPr>
          <p:spPr bwMode="auto">
            <a:xfrm>
              <a:off x="288" y="2343"/>
              <a:ext cx="1175" cy="419"/>
            </a:xfrm>
            <a:prstGeom prst="rect">
              <a:avLst/>
            </a:prstGeom>
            <a:noFill/>
            <a:ln w="9525">
              <a:noFill/>
              <a:miter lim="800000"/>
            </a:ln>
          </p:spPr>
          <p:txBody>
            <a:bodyPr>
              <a:spAutoFit/>
            </a:bodyPr>
            <a:lstStyle/>
            <a:p>
              <a:r>
                <a:rPr lang="zh-CN" altLang="en-US" sz="3200" b="1">
                  <a:solidFill>
                    <a:srgbClr val="CC0000"/>
                  </a:solidFill>
                  <a:latin typeface="Times New Roman" panose="02020503050405090304" pitchFamily="18" charset="0"/>
                </a:rPr>
                <a:t>解</a:t>
              </a:r>
              <a:r>
                <a:rPr lang="zh-CN" altLang="en-US" sz="2800" b="1">
                  <a:solidFill>
                    <a:srgbClr val="CC0000"/>
                  </a:solidFill>
                  <a:latin typeface="Times New Roman" panose="02020503050405090304" pitchFamily="18" charset="0"/>
                </a:rPr>
                <a:t> </a:t>
              </a:r>
              <a:r>
                <a:rPr lang="en-US" altLang="zh-CN" sz="3200" b="1">
                  <a:solidFill>
                    <a:srgbClr val="CC0000"/>
                  </a:solidFill>
                  <a:latin typeface="宋体" pitchFamily="2" charset="-122"/>
                </a:rPr>
                <a:t>(</a:t>
              </a:r>
              <a:r>
                <a:rPr lang="en-US" altLang="zh-CN" sz="3200" b="1">
                  <a:solidFill>
                    <a:srgbClr val="CC0000"/>
                  </a:solidFill>
                  <a:latin typeface="Times New Roman" panose="02020503050405090304" pitchFamily="18" charset="0"/>
                </a:rPr>
                <a:t>1</a:t>
              </a:r>
              <a:r>
                <a:rPr lang="en-US" altLang="zh-CN" sz="3200" b="1">
                  <a:solidFill>
                    <a:srgbClr val="CC0000"/>
                  </a:solidFill>
                  <a:latin typeface="宋体" pitchFamily="2" charset="-122"/>
                </a:rPr>
                <a:t>)</a:t>
              </a:r>
              <a:endParaRPr lang="en-US" altLang="zh-CN" sz="3200" b="1">
                <a:solidFill>
                  <a:srgbClr val="CC0000"/>
                </a:solidFill>
                <a:latin typeface="宋体" pitchFamily="2" charset="-122"/>
              </a:endParaRPr>
            </a:p>
          </p:txBody>
        </p:sp>
        <p:graphicFrame>
          <p:nvGraphicFramePr>
            <p:cNvPr id="10246" name="Object 4"/>
            <p:cNvGraphicFramePr>
              <a:graphicFrameLocks noChangeAspect="1"/>
            </p:cNvGraphicFramePr>
            <p:nvPr/>
          </p:nvGraphicFramePr>
          <p:xfrm>
            <a:off x="1008" y="2352"/>
            <a:ext cx="1872" cy="365"/>
          </p:xfrm>
          <a:graphic>
            <a:graphicData uri="http://schemas.openxmlformats.org/presentationml/2006/ole">
              <mc:AlternateContent xmlns:mc="http://schemas.openxmlformats.org/markup-compatibility/2006">
                <mc:Choice xmlns:v="urn:schemas-microsoft-com:vml" Requires="v">
                  <p:oleObj spid="_x0000_s26625" name="Equation" r:id="rId1" imgW="43281600" imgH="8839200" progId="Equation.3">
                    <p:embed/>
                  </p:oleObj>
                </mc:Choice>
                <mc:Fallback>
                  <p:oleObj name="Equation" r:id="rId1" imgW="43281600" imgH="8839200" progId="Equation.3">
                    <p:embed/>
                    <p:pic>
                      <p:nvPicPr>
                        <p:cNvPr id="0" name="Object 4"/>
                        <p:cNvPicPr>
                          <a:picLocks noChangeAspect="1"/>
                        </p:cNvPicPr>
                        <p:nvPr/>
                      </p:nvPicPr>
                      <p:blipFill>
                        <a:blip r:embed="rId2"/>
                        <a:stretch>
                          <a:fillRect/>
                        </a:stretch>
                      </p:blipFill>
                      <p:spPr>
                        <a:xfrm>
                          <a:off x="1008" y="2352"/>
                          <a:ext cx="1872" cy="365"/>
                        </a:xfrm>
                        <a:prstGeom prst="rect">
                          <a:avLst/>
                        </a:prstGeom>
                        <a:noFill/>
                        <a:ln w="9525">
                          <a:noFill/>
                        </a:ln>
                      </p:spPr>
                    </p:pic>
                  </p:oleObj>
                </mc:Fallback>
              </mc:AlternateContent>
            </a:graphicData>
          </a:graphic>
        </p:graphicFrame>
      </p:grpSp>
      <p:graphicFrame>
        <p:nvGraphicFramePr>
          <p:cNvPr id="27653" name="Object 5"/>
          <p:cNvGraphicFramePr>
            <a:graphicFrameLocks noChangeAspect="1"/>
          </p:cNvGraphicFramePr>
          <p:nvPr/>
        </p:nvGraphicFramePr>
        <p:xfrm>
          <a:off x="1828800" y="2173288"/>
          <a:ext cx="3429000" cy="979487"/>
        </p:xfrm>
        <a:graphic>
          <a:graphicData uri="http://schemas.openxmlformats.org/presentationml/2006/ole">
            <mc:AlternateContent xmlns:mc="http://schemas.openxmlformats.org/markup-compatibility/2006">
              <mc:Choice xmlns:v="urn:schemas-microsoft-com:vml" Requires="v">
                <p:oleObj spid="_x0000_s26626" name="Equation" r:id="rId3" imgW="56388000" imgH="16154400" progId="Equation.3">
                  <p:embed/>
                </p:oleObj>
              </mc:Choice>
              <mc:Fallback>
                <p:oleObj name="Equation" r:id="rId3" imgW="56388000" imgH="16154400" progId="Equation.3">
                  <p:embed/>
                  <p:pic>
                    <p:nvPicPr>
                      <p:cNvPr id="0" name="Object 5"/>
                      <p:cNvPicPr>
                        <a:picLocks noChangeAspect="1"/>
                      </p:cNvPicPr>
                      <p:nvPr/>
                    </p:nvPicPr>
                    <p:blipFill>
                      <a:blip r:embed="rId4"/>
                      <a:stretch>
                        <a:fillRect/>
                      </a:stretch>
                    </p:blipFill>
                    <p:spPr>
                      <a:xfrm>
                        <a:off x="1828800" y="2173288"/>
                        <a:ext cx="3429000" cy="979487"/>
                      </a:xfrm>
                      <a:prstGeom prst="rect">
                        <a:avLst/>
                      </a:prstGeom>
                      <a:noFill/>
                      <a:ln w="9525">
                        <a:noFill/>
                      </a:ln>
                    </p:spPr>
                  </p:pic>
                </p:oleObj>
              </mc:Fallback>
            </mc:AlternateContent>
          </a:graphicData>
        </a:graphic>
      </p:graphicFrame>
      <p:graphicFrame>
        <p:nvGraphicFramePr>
          <p:cNvPr id="27654" name="Object 6"/>
          <p:cNvGraphicFramePr>
            <a:graphicFrameLocks noChangeAspect="1"/>
          </p:cNvGraphicFramePr>
          <p:nvPr/>
        </p:nvGraphicFramePr>
        <p:xfrm>
          <a:off x="1852613" y="3171825"/>
          <a:ext cx="4979987" cy="590550"/>
        </p:xfrm>
        <a:graphic>
          <a:graphicData uri="http://schemas.openxmlformats.org/presentationml/2006/ole">
            <mc:AlternateContent xmlns:mc="http://schemas.openxmlformats.org/markup-compatibility/2006">
              <mc:Choice xmlns:v="urn:schemas-microsoft-com:vml" Requires="v">
                <p:oleObj spid="_x0000_s26627" name="Equation" r:id="rId5" imgW="43281600" imgH="5181600" progId="Equation.3">
                  <p:embed/>
                </p:oleObj>
              </mc:Choice>
              <mc:Fallback>
                <p:oleObj name="Equation" r:id="rId5" imgW="43281600" imgH="5181600" progId="Equation.3">
                  <p:embed/>
                  <p:pic>
                    <p:nvPicPr>
                      <p:cNvPr id="0" name="Object 6"/>
                      <p:cNvPicPr>
                        <a:picLocks noChangeAspect="1"/>
                      </p:cNvPicPr>
                      <p:nvPr/>
                    </p:nvPicPr>
                    <p:blipFill>
                      <a:blip r:embed="rId6"/>
                      <a:stretch>
                        <a:fillRect/>
                      </a:stretch>
                    </p:blipFill>
                    <p:spPr>
                      <a:xfrm>
                        <a:off x="1852613" y="3171825"/>
                        <a:ext cx="4979987" cy="590550"/>
                      </a:xfrm>
                      <a:prstGeom prst="rect">
                        <a:avLst/>
                      </a:prstGeom>
                      <a:noFill/>
                      <a:ln w="9525">
                        <a:noFill/>
                      </a:ln>
                    </p:spPr>
                  </p:pic>
                </p:oleObj>
              </mc:Fallback>
            </mc:AlternateContent>
          </a:graphicData>
        </a:graphic>
      </p:graphicFrame>
      <p:graphicFrame>
        <p:nvGraphicFramePr>
          <p:cNvPr id="27655" name="Object 7"/>
          <p:cNvGraphicFramePr>
            <a:graphicFrameLocks noChangeAspect="1"/>
          </p:cNvGraphicFramePr>
          <p:nvPr/>
        </p:nvGraphicFramePr>
        <p:xfrm>
          <a:off x="1776413" y="4029075"/>
          <a:ext cx="4678362" cy="571500"/>
        </p:xfrm>
        <a:graphic>
          <a:graphicData uri="http://schemas.openxmlformats.org/presentationml/2006/ole">
            <mc:AlternateContent xmlns:mc="http://schemas.openxmlformats.org/markup-compatibility/2006">
              <mc:Choice xmlns:v="urn:schemas-microsoft-com:vml" Requires="v">
                <p:oleObj spid="_x0000_s26628" name="Equation" r:id="rId7" imgW="40538400" imgH="5181600" progId="Equation.3">
                  <p:embed/>
                </p:oleObj>
              </mc:Choice>
              <mc:Fallback>
                <p:oleObj name="Equation" r:id="rId7" imgW="40538400" imgH="5181600" progId="Equation.3">
                  <p:embed/>
                  <p:pic>
                    <p:nvPicPr>
                      <p:cNvPr id="0" name="Object 7"/>
                      <p:cNvPicPr>
                        <a:picLocks noChangeAspect="1"/>
                      </p:cNvPicPr>
                      <p:nvPr/>
                    </p:nvPicPr>
                    <p:blipFill>
                      <a:blip r:embed="rId8"/>
                      <a:stretch>
                        <a:fillRect/>
                      </a:stretch>
                    </p:blipFill>
                    <p:spPr>
                      <a:xfrm>
                        <a:off x="1776413" y="4029075"/>
                        <a:ext cx="4678362" cy="571500"/>
                      </a:xfrm>
                      <a:prstGeom prst="rect">
                        <a:avLst/>
                      </a:prstGeom>
                      <a:noFill/>
                      <a:ln w="9525">
                        <a:noFill/>
                      </a:ln>
                    </p:spPr>
                  </p:pic>
                </p:oleObj>
              </mc:Fallback>
            </mc:AlternateContent>
          </a:graphicData>
        </a:graphic>
      </p:graphicFrame>
      <p:graphicFrame>
        <p:nvGraphicFramePr>
          <p:cNvPr id="27656" name="Object 8"/>
          <p:cNvGraphicFramePr>
            <a:graphicFrameLocks noChangeAspect="1"/>
          </p:cNvGraphicFramePr>
          <p:nvPr/>
        </p:nvGraphicFramePr>
        <p:xfrm>
          <a:off x="1752600" y="4752975"/>
          <a:ext cx="5332413" cy="1038225"/>
        </p:xfrm>
        <a:graphic>
          <a:graphicData uri="http://schemas.openxmlformats.org/presentationml/2006/ole">
            <mc:AlternateContent xmlns:mc="http://schemas.openxmlformats.org/markup-compatibility/2006">
              <mc:Choice xmlns:v="urn:schemas-microsoft-com:vml" Requires="v">
                <p:oleObj spid="_x0000_s26629" name="Equation" r:id="rId9" imgW="43281600" imgH="9448800" progId="Equation.3">
                  <p:embed/>
                </p:oleObj>
              </mc:Choice>
              <mc:Fallback>
                <p:oleObj name="Equation" r:id="rId9" imgW="43281600" imgH="9448800" progId="Equation.3">
                  <p:embed/>
                  <p:pic>
                    <p:nvPicPr>
                      <p:cNvPr id="0" name="Object 8"/>
                      <p:cNvPicPr>
                        <a:picLocks noChangeAspect="1"/>
                      </p:cNvPicPr>
                      <p:nvPr/>
                    </p:nvPicPr>
                    <p:blipFill>
                      <a:blip r:embed="rId10"/>
                      <a:stretch>
                        <a:fillRect/>
                      </a:stretch>
                    </p:blipFill>
                    <p:spPr>
                      <a:xfrm>
                        <a:off x="1752600" y="4752975"/>
                        <a:ext cx="5332413" cy="1038225"/>
                      </a:xfrm>
                      <a:prstGeom prst="rect">
                        <a:avLst/>
                      </a:prstGeom>
                      <a:noFill/>
                      <a:ln w="9525">
                        <a:noFill/>
                      </a:ln>
                    </p:spPr>
                  </p:pic>
                </p:oleObj>
              </mc:Fallback>
            </mc:AlternateContent>
          </a:graphicData>
        </a:graphic>
      </p:graphicFrame>
      <p:sp>
        <p:nvSpPr>
          <p:cNvPr id="27657" name="Text Box 9"/>
          <p:cNvSpPr txBox="1">
            <a:spLocks noChangeArrowheads="1"/>
          </p:cNvSpPr>
          <p:nvPr/>
        </p:nvSpPr>
        <p:spPr bwMode="auto">
          <a:xfrm>
            <a:off x="6934200" y="4029075"/>
            <a:ext cx="1219200" cy="528638"/>
          </a:xfrm>
          <a:prstGeom prst="rect">
            <a:avLst/>
          </a:prstGeom>
          <a:gradFill rotWithShape="0">
            <a:gsLst>
              <a:gs pos="0">
                <a:schemeClr val="accent1"/>
              </a:gs>
              <a:gs pos="50000">
                <a:srgbClr val="FFFFFF"/>
              </a:gs>
              <a:gs pos="100000">
                <a:schemeClr val="accent1"/>
              </a:gs>
            </a:gsLst>
            <a:lin ang="5400000" scaled="1"/>
          </a:gradFill>
          <a:ln w="9525">
            <a:solidFill>
              <a:schemeClr val="tx1"/>
            </a:solidFill>
            <a:miter lim="800000"/>
          </a:ln>
          <a:effectLst/>
        </p:spPr>
        <p:txBody>
          <a:bodyPr>
            <a:spAutoFit/>
          </a:bodyPr>
          <a:lstStyle/>
          <a:p>
            <a:pPr algn="ctr">
              <a:spcBef>
                <a:spcPct val="50000"/>
              </a:spcBef>
              <a:defRPr/>
            </a:pPr>
            <a:r>
              <a:rPr lang="zh-CN" altLang="en-US" sz="2800" b="1">
                <a:solidFill>
                  <a:srgbClr val="1C1C1C"/>
                </a:solidFill>
                <a:latin typeface="Times New Roman" panose="02020503050405090304" pitchFamily="18" charset="0"/>
              </a:rPr>
              <a:t>绿色</a:t>
            </a:r>
            <a:endParaRPr lang="zh-CN" altLang="en-US" sz="2800" b="1">
              <a:solidFill>
                <a:srgbClr val="1C1C1C"/>
              </a:solidFill>
              <a:latin typeface="Times New Roman" panose="02020503050405090304" pitchFamily="18" charset="0"/>
            </a:endParaRPr>
          </a:p>
        </p:txBody>
      </p:sp>
      <p:sp>
        <p:nvSpPr>
          <p:cNvPr id="10250" name="Rectangle 10"/>
          <p:cNvSpPr>
            <a:spLocks noChangeArrowheads="1"/>
          </p:cNvSpPr>
          <p:nvPr/>
        </p:nvSpPr>
        <p:spPr bwMode="auto">
          <a:xfrm>
            <a:off x="1835696" y="260648"/>
            <a:ext cx="1003300" cy="579438"/>
          </a:xfrm>
          <a:prstGeom prst="rect">
            <a:avLst/>
          </a:prstGeom>
          <a:noFill/>
          <a:ln w="9525">
            <a:noFill/>
            <a:miter lim="800000"/>
          </a:ln>
        </p:spPr>
        <p:txBody>
          <a:bodyPr wrap="none">
            <a:spAutoFit/>
          </a:bodyPr>
          <a:lstStyle/>
          <a:p>
            <a:r>
              <a:rPr lang="zh-CN" altLang="en-US" sz="3200" b="1" dirty="0">
                <a:solidFill>
                  <a:srgbClr val="CC0000"/>
                </a:solidFill>
                <a:latin typeface="Times New Roman" panose="02020503050405090304" pitchFamily="18" charset="0"/>
              </a:rPr>
              <a:t>已知</a:t>
            </a:r>
            <a:endParaRPr lang="zh-CN" altLang="en-US" sz="3200" b="1" dirty="0">
              <a:solidFill>
                <a:srgbClr val="CC0000"/>
              </a:solidFill>
              <a:latin typeface="Times New Roman" panose="02020503050405090304" pitchFamily="18" charset="0"/>
            </a:endParaRPr>
          </a:p>
        </p:txBody>
      </p:sp>
      <p:sp>
        <p:nvSpPr>
          <p:cNvPr id="10251" name="Rectangle 11"/>
          <p:cNvSpPr>
            <a:spLocks noChangeArrowheads="1"/>
          </p:cNvSpPr>
          <p:nvPr/>
        </p:nvSpPr>
        <p:spPr bwMode="auto">
          <a:xfrm>
            <a:off x="2438400" y="762000"/>
            <a:ext cx="1524000" cy="579438"/>
          </a:xfrm>
          <a:prstGeom prst="rect">
            <a:avLst/>
          </a:prstGeom>
          <a:noFill/>
          <a:ln w="9525">
            <a:noFill/>
            <a:miter lim="800000"/>
          </a:ln>
        </p:spPr>
        <p:txBody>
          <a:bodyPr>
            <a:spAutoFit/>
          </a:bodyPr>
          <a:lstStyle/>
          <a:p>
            <a:r>
              <a:rPr lang="en-US" altLang="zh-CN" sz="3200" i="1">
                <a:solidFill>
                  <a:srgbClr val="1C1C1C"/>
                </a:solidFill>
                <a:latin typeface="Times New Roman" panose="02020503050405090304" pitchFamily="18" charset="0"/>
              </a:rPr>
              <a:t>n</a:t>
            </a:r>
            <a:r>
              <a:rPr lang="en-US" altLang="zh-CN" sz="3200" baseline="-25000">
                <a:solidFill>
                  <a:srgbClr val="1C1C1C"/>
                </a:solidFill>
                <a:latin typeface="Times New Roman" panose="02020503050405090304" pitchFamily="18" charset="0"/>
              </a:rPr>
              <a:t>1</a:t>
            </a:r>
            <a:r>
              <a:rPr lang="en-US" altLang="zh-CN" sz="3200">
                <a:solidFill>
                  <a:srgbClr val="1C1C1C"/>
                </a:solidFill>
                <a:latin typeface="Times New Roman" panose="02020503050405090304" pitchFamily="18" charset="0"/>
              </a:rPr>
              <a:t>=1.20</a:t>
            </a:r>
            <a:endParaRPr lang="en-US" altLang="zh-CN" sz="3200">
              <a:solidFill>
                <a:srgbClr val="1C1C1C"/>
              </a:solidFill>
              <a:latin typeface="Times New Roman" panose="02020503050405090304" pitchFamily="18" charset="0"/>
            </a:endParaRPr>
          </a:p>
        </p:txBody>
      </p:sp>
      <p:sp>
        <p:nvSpPr>
          <p:cNvPr id="10252" name="Rectangle 12"/>
          <p:cNvSpPr>
            <a:spLocks noChangeArrowheads="1"/>
          </p:cNvSpPr>
          <p:nvPr/>
        </p:nvSpPr>
        <p:spPr bwMode="auto">
          <a:xfrm>
            <a:off x="4191000" y="779463"/>
            <a:ext cx="1460500" cy="579437"/>
          </a:xfrm>
          <a:prstGeom prst="rect">
            <a:avLst/>
          </a:prstGeom>
          <a:noFill/>
          <a:ln w="9525">
            <a:noFill/>
            <a:miter lim="800000"/>
          </a:ln>
        </p:spPr>
        <p:txBody>
          <a:bodyPr wrap="none">
            <a:spAutoFit/>
          </a:bodyPr>
          <a:lstStyle/>
          <a:p>
            <a:r>
              <a:rPr lang="en-US" altLang="zh-CN" sz="3200" i="1">
                <a:solidFill>
                  <a:srgbClr val="1C1C1C"/>
                </a:solidFill>
                <a:latin typeface="Times New Roman" panose="02020503050405090304" pitchFamily="18" charset="0"/>
              </a:rPr>
              <a:t>n</a:t>
            </a:r>
            <a:r>
              <a:rPr lang="en-US" altLang="zh-CN" sz="3200" baseline="-25000">
                <a:solidFill>
                  <a:srgbClr val="1C1C1C"/>
                </a:solidFill>
                <a:latin typeface="Times New Roman" panose="02020503050405090304" pitchFamily="18" charset="0"/>
              </a:rPr>
              <a:t>2</a:t>
            </a:r>
            <a:r>
              <a:rPr lang="en-US" altLang="zh-CN" sz="3200">
                <a:solidFill>
                  <a:srgbClr val="1C1C1C"/>
                </a:solidFill>
                <a:latin typeface="Times New Roman" panose="02020503050405090304" pitchFamily="18" charset="0"/>
              </a:rPr>
              <a:t>=1.30</a:t>
            </a:r>
            <a:endParaRPr lang="en-US" altLang="zh-CN" sz="3200">
              <a:solidFill>
                <a:srgbClr val="1C1C1C"/>
              </a:solidFill>
              <a:latin typeface="Times New Roman" panose="02020503050405090304" pitchFamily="18" charset="0"/>
            </a:endParaRPr>
          </a:p>
        </p:txBody>
      </p:sp>
      <p:sp>
        <p:nvSpPr>
          <p:cNvPr id="10253" name="Rectangle 13"/>
          <p:cNvSpPr>
            <a:spLocks noChangeArrowheads="1"/>
          </p:cNvSpPr>
          <p:nvPr/>
        </p:nvSpPr>
        <p:spPr bwMode="auto">
          <a:xfrm>
            <a:off x="5943600" y="762000"/>
            <a:ext cx="1846263" cy="579438"/>
          </a:xfrm>
          <a:prstGeom prst="rect">
            <a:avLst/>
          </a:prstGeom>
          <a:noFill/>
          <a:ln w="9525">
            <a:noFill/>
            <a:miter lim="800000"/>
          </a:ln>
        </p:spPr>
        <p:txBody>
          <a:bodyPr wrap="none">
            <a:spAutoFit/>
          </a:bodyPr>
          <a:lstStyle/>
          <a:p>
            <a:r>
              <a:rPr lang="en-US" altLang="zh-CN" sz="3200" i="1">
                <a:solidFill>
                  <a:srgbClr val="1C1C1C"/>
                </a:solidFill>
                <a:latin typeface="Times New Roman" panose="02020503050405090304" pitchFamily="18" charset="0"/>
              </a:rPr>
              <a:t>d</a:t>
            </a:r>
            <a:r>
              <a:rPr lang="en-US" altLang="zh-CN" sz="3200">
                <a:solidFill>
                  <a:srgbClr val="1C1C1C"/>
                </a:solidFill>
                <a:latin typeface="Times New Roman" panose="02020503050405090304" pitchFamily="18" charset="0"/>
              </a:rPr>
              <a:t>=460 nm</a:t>
            </a:r>
            <a:endParaRPr lang="en-US" altLang="zh-CN" sz="3200">
              <a:solidFill>
                <a:srgbClr val="1C1C1C"/>
              </a:solidFill>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27653"/>
                                        </p:tgtEl>
                                        <p:attrNameLst>
                                          <p:attrName>style.visibility</p:attrName>
                                        </p:attrNameLst>
                                      </p:cBhvr>
                                      <p:to>
                                        <p:strVal val="visible"/>
                                      </p:to>
                                    </p:set>
                                    <p:animEffect transition="in" filter="blinds(vertical)">
                                      <p:cBhvr>
                                        <p:cTn id="12" dur="500"/>
                                        <p:tgtEl>
                                          <p:spTgt spid="2765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27654"/>
                                        </p:tgtEl>
                                        <p:attrNameLst>
                                          <p:attrName>style.visibility</p:attrName>
                                        </p:attrNameLst>
                                      </p:cBhvr>
                                      <p:to>
                                        <p:strVal val="visible"/>
                                      </p:to>
                                    </p:set>
                                    <p:animEffect transition="in" filter="blinds(vertical)">
                                      <p:cBhvr>
                                        <p:cTn id="17" dur="500"/>
                                        <p:tgtEl>
                                          <p:spTgt spid="27654"/>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nodeType="clickEffect">
                                  <p:stCondLst>
                                    <p:cond delay="0"/>
                                  </p:stCondLst>
                                  <p:childTnLst>
                                    <p:set>
                                      <p:cBhvr>
                                        <p:cTn id="21" dur="1" fill="hold">
                                          <p:stCondLst>
                                            <p:cond delay="0"/>
                                          </p:stCondLst>
                                        </p:cTn>
                                        <p:tgtEl>
                                          <p:spTgt spid="27655"/>
                                        </p:tgtEl>
                                        <p:attrNameLst>
                                          <p:attrName>style.visibility</p:attrName>
                                        </p:attrNameLst>
                                      </p:cBhvr>
                                      <p:to>
                                        <p:strVal val="visible"/>
                                      </p:to>
                                    </p:set>
                                    <p:anim calcmode="lin" valueType="num">
                                      <p:cBhvr>
                                        <p:cTn id="22" dur="500" fill="hold"/>
                                        <p:tgtEl>
                                          <p:spTgt spid="27655"/>
                                        </p:tgtEl>
                                        <p:attrNameLst>
                                          <p:attrName>ppt_w</p:attrName>
                                        </p:attrNameLst>
                                      </p:cBhvr>
                                      <p:tavLst>
                                        <p:tav tm="0">
                                          <p:val>
                                            <p:fltVal val="0"/>
                                          </p:val>
                                        </p:tav>
                                        <p:tav tm="100000">
                                          <p:val>
                                            <p:strVal val="#ppt_w"/>
                                          </p:val>
                                        </p:tav>
                                      </p:tavLst>
                                    </p:anim>
                                    <p:anim calcmode="lin" valueType="num">
                                      <p:cBhvr>
                                        <p:cTn id="23" dur="500" fill="hold"/>
                                        <p:tgtEl>
                                          <p:spTgt spid="27655"/>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42" fill="hold" nodeType="clickEffect">
                                  <p:stCondLst>
                                    <p:cond delay="0"/>
                                  </p:stCondLst>
                                  <p:childTnLst>
                                    <p:set>
                                      <p:cBhvr>
                                        <p:cTn id="27" dur="1" fill="hold">
                                          <p:stCondLst>
                                            <p:cond delay="0"/>
                                          </p:stCondLst>
                                        </p:cTn>
                                        <p:tgtEl>
                                          <p:spTgt spid="27656"/>
                                        </p:tgtEl>
                                        <p:attrNameLst>
                                          <p:attrName>style.visibility</p:attrName>
                                        </p:attrNameLst>
                                      </p:cBhvr>
                                      <p:to>
                                        <p:strVal val="visible"/>
                                      </p:to>
                                    </p:set>
                                    <p:animEffect transition="in" filter="barn(outHorizontal)">
                                      <p:cBhvr>
                                        <p:cTn id="28" dur="500"/>
                                        <p:tgtEl>
                                          <p:spTgt spid="27656"/>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7657"/>
                                        </p:tgtEl>
                                        <p:attrNameLst>
                                          <p:attrName>style.visibility</p:attrName>
                                        </p:attrNameLst>
                                      </p:cBhvr>
                                      <p:to>
                                        <p:strVal val="visible"/>
                                      </p:to>
                                    </p:set>
                                    <p:anim calcmode="lin" valueType="num">
                                      <p:cBhvr additive="base">
                                        <p:cTn id="33" dur="500" fill="hold"/>
                                        <p:tgtEl>
                                          <p:spTgt spid="27657"/>
                                        </p:tgtEl>
                                        <p:attrNameLst>
                                          <p:attrName>ppt_x</p:attrName>
                                        </p:attrNameLst>
                                      </p:cBhvr>
                                      <p:tavLst>
                                        <p:tav tm="0">
                                          <p:val>
                                            <p:strVal val="#ppt_x"/>
                                          </p:val>
                                        </p:tav>
                                        <p:tav tm="100000">
                                          <p:val>
                                            <p:strVal val="#ppt_x"/>
                                          </p:val>
                                        </p:tav>
                                      </p:tavLst>
                                    </p:anim>
                                    <p:anim calcmode="lin" valueType="num">
                                      <p:cBhvr additive="base">
                                        <p:cTn id="34" dur="500" fill="hold"/>
                                        <p:tgtEl>
                                          <p:spTgt spid="276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7"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灯片编号占位符 1"/>
          <p:cNvSpPr>
            <a:spLocks noGrp="1"/>
          </p:cNvSpPr>
          <p:nvPr>
            <p:ph type="sldNum" sz="quarter" idx="10"/>
          </p:nvPr>
        </p:nvSpPr>
        <p:spPr>
          <a:noFill/>
        </p:spPr>
        <p:txBody>
          <a:bodyPr/>
          <a:lstStyle/>
          <a:p>
            <a:fld id="{2B539BB3-4A85-4FE0-A41B-FA4EFC03298C}" type="slidenum">
              <a:rPr lang="en-US" altLang="zh-CN"/>
            </a:fld>
            <a:endParaRPr lang="en-US" altLang="zh-CN"/>
          </a:p>
        </p:txBody>
      </p:sp>
      <p:graphicFrame>
        <p:nvGraphicFramePr>
          <p:cNvPr id="37888" name="Object 0"/>
          <p:cNvGraphicFramePr>
            <a:graphicFrameLocks noChangeAspect="1"/>
          </p:cNvGraphicFramePr>
          <p:nvPr/>
        </p:nvGraphicFramePr>
        <p:xfrm>
          <a:off x="1187624" y="1772816"/>
          <a:ext cx="5595938" cy="1035050"/>
        </p:xfrm>
        <a:graphic>
          <a:graphicData uri="http://schemas.openxmlformats.org/presentationml/2006/ole">
            <mc:AlternateContent xmlns:mc="http://schemas.openxmlformats.org/markup-compatibility/2006">
              <mc:Choice xmlns:v="urn:schemas-microsoft-com:vml" Requires="v">
                <p:oleObj spid="_x0000_s27649" name="Equation" r:id="rId1" imgW="46939200" imgH="9448800" progId="Equation.3">
                  <p:embed/>
                </p:oleObj>
              </mc:Choice>
              <mc:Fallback>
                <p:oleObj name="Equation" r:id="rId1" imgW="46939200" imgH="9448800" progId="Equation.3">
                  <p:embed/>
                  <p:pic>
                    <p:nvPicPr>
                      <p:cNvPr id="0" name="Object 0"/>
                      <p:cNvPicPr>
                        <a:picLocks noChangeAspect="1"/>
                      </p:cNvPicPr>
                      <p:nvPr/>
                    </p:nvPicPr>
                    <p:blipFill>
                      <a:blip r:embed="rId2"/>
                      <a:stretch>
                        <a:fillRect/>
                      </a:stretch>
                    </p:blipFill>
                    <p:spPr>
                      <a:xfrm>
                        <a:off x="1187624" y="1772816"/>
                        <a:ext cx="5595938" cy="1035050"/>
                      </a:xfrm>
                      <a:prstGeom prst="rect">
                        <a:avLst/>
                      </a:prstGeom>
                      <a:noFill/>
                      <a:ln w="9525">
                        <a:noFill/>
                      </a:ln>
                    </p:spPr>
                  </p:pic>
                </p:oleObj>
              </mc:Fallback>
            </mc:AlternateContent>
          </a:graphicData>
        </a:graphic>
      </p:graphicFrame>
      <p:grpSp>
        <p:nvGrpSpPr>
          <p:cNvPr id="2" name="Group 16"/>
          <p:cNvGrpSpPr/>
          <p:nvPr/>
        </p:nvGrpSpPr>
        <p:grpSpPr bwMode="auto">
          <a:xfrm>
            <a:off x="1331640" y="521122"/>
            <a:ext cx="6899276" cy="1262064"/>
            <a:chOff x="432" y="600"/>
            <a:chExt cx="4346" cy="795"/>
          </a:xfrm>
        </p:grpSpPr>
        <p:sp>
          <p:nvSpPr>
            <p:cNvPr id="11280" name="Text Box 4"/>
            <p:cNvSpPr txBox="1">
              <a:spLocks noChangeArrowheads="1"/>
            </p:cNvSpPr>
            <p:nvPr/>
          </p:nvSpPr>
          <p:spPr bwMode="auto">
            <a:xfrm>
              <a:off x="432" y="600"/>
              <a:ext cx="3253" cy="365"/>
            </a:xfrm>
            <a:prstGeom prst="rect">
              <a:avLst/>
            </a:prstGeom>
            <a:noFill/>
            <a:ln w="9525">
              <a:noFill/>
              <a:miter lim="800000"/>
            </a:ln>
          </p:spPr>
          <p:txBody>
            <a:bodyPr>
              <a:spAutoFit/>
            </a:bodyPr>
            <a:lstStyle/>
            <a:p>
              <a:r>
                <a:rPr lang="en-US" altLang="zh-CN" sz="3200" b="1">
                  <a:solidFill>
                    <a:srgbClr val="CC0000"/>
                  </a:solidFill>
                  <a:latin typeface="宋体" pitchFamily="2" charset="-122"/>
                </a:rPr>
                <a:t> (</a:t>
              </a:r>
              <a:r>
                <a:rPr lang="en-US" altLang="zh-CN" sz="3200" b="1">
                  <a:solidFill>
                    <a:srgbClr val="CC0000"/>
                  </a:solidFill>
                  <a:latin typeface="Times New Roman" panose="02020503050405090304" pitchFamily="18" charset="0"/>
                </a:rPr>
                <a:t>2</a:t>
              </a:r>
              <a:r>
                <a:rPr lang="en-US" altLang="zh-CN" sz="3200" b="1">
                  <a:solidFill>
                    <a:srgbClr val="CC0000"/>
                  </a:solidFill>
                  <a:latin typeface="宋体" pitchFamily="2" charset="-122"/>
                </a:rPr>
                <a:t>)</a:t>
              </a:r>
              <a:r>
                <a:rPr lang="zh-CN" altLang="en-US" sz="3200" b="1">
                  <a:solidFill>
                    <a:srgbClr val="1C1C1C"/>
                  </a:solidFill>
                  <a:latin typeface="Times New Roman" panose="02020503050405090304" pitchFamily="18" charset="0"/>
                </a:rPr>
                <a:t>透射光的光程差</a:t>
              </a:r>
              <a:endParaRPr lang="zh-CN" altLang="en-US" sz="3200" b="1">
                <a:solidFill>
                  <a:srgbClr val="1C1C1C"/>
                </a:solidFill>
                <a:latin typeface="Times New Roman" panose="02020503050405090304" pitchFamily="18" charset="0"/>
              </a:endParaRPr>
            </a:p>
          </p:txBody>
        </p:sp>
        <p:graphicFrame>
          <p:nvGraphicFramePr>
            <p:cNvPr id="11270" name="Object 4"/>
            <p:cNvGraphicFramePr>
              <a:graphicFrameLocks noChangeAspect="1"/>
            </p:cNvGraphicFramePr>
            <p:nvPr/>
          </p:nvGraphicFramePr>
          <p:xfrm>
            <a:off x="931" y="935"/>
            <a:ext cx="3847" cy="460"/>
          </p:xfrm>
          <a:graphic>
            <a:graphicData uri="http://schemas.openxmlformats.org/presentationml/2006/ole">
              <mc:AlternateContent xmlns:mc="http://schemas.openxmlformats.org/markup-compatibility/2006">
                <mc:Choice xmlns:v="urn:schemas-microsoft-com:vml" Requires="v">
                  <p:oleObj spid="_x0000_s27650" name="Equation" r:id="rId3" imgW="31699200" imgH="5486400" progId="Equation.3">
                    <p:embed/>
                  </p:oleObj>
                </mc:Choice>
                <mc:Fallback>
                  <p:oleObj name="Equation" r:id="rId3" imgW="31699200" imgH="5486400" progId="Equation.3">
                    <p:embed/>
                    <p:pic>
                      <p:nvPicPr>
                        <p:cNvPr id="0" name="Object 4"/>
                        <p:cNvPicPr>
                          <a:picLocks noChangeAspect="1"/>
                        </p:cNvPicPr>
                        <p:nvPr/>
                      </p:nvPicPr>
                      <p:blipFill>
                        <a:blip r:embed="rId4"/>
                        <a:stretch>
                          <a:fillRect/>
                        </a:stretch>
                      </p:blipFill>
                      <p:spPr>
                        <a:xfrm>
                          <a:off x="931" y="935"/>
                          <a:ext cx="3847" cy="460"/>
                        </a:xfrm>
                        <a:prstGeom prst="rect">
                          <a:avLst/>
                        </a:prstGeom>
                        <a:noFill/>
                        <a:ln w="9525">
                          <a:noFill/>
                        </a:ln>
                      </p:spPr>
                    </p:pic>
                  </p:oleObj>
                </mc:Fallback>
              </mc:AlternateContent>
            </a:graphicData>
          </a:graphic>
        </p:graphicFrame>
      </p:grpSp>
      <p:graphicFrame>
        <p:nvGraphicFramePr>
          <p:cNvPr id="37889" name="Object 1"/>
          <p:cNvGraphicFramePr>
            <a:graphicFrameLocks noChangeAspect="1"/>
          </p:cNvGraphicFramePr>
          <p:nvPr/>
        </p:nvGraphicFramePr>
        <p:xfrm>
          <a:off x="1411288" y="5181600"/>
          <a:ext cx="5864225" cy="1035050"/>
        </p:xfrm>
        <a:graphic>
          <a:graphicData uri="http://schemas.openxmlformats.org/presentationml/2006/ole">
            <mc:AlternateContent xmlns:mc="http://schemas.openxmlformats.org/markup-compatibility/2006">
              <mc:Choice xmlns:v="urn:schemas-microsoft-com:vml" Requires="v">
                <p:oleObj spid="_x0000_s27651" name="Equation" r:id="rId5" imgW="48768000" imgH="9448800" progId="Equation.3">
                  <p:embed/>
                </p:oleObj>
              </mc:Choice>
              <mc:Fallback>
                <p:oleObj name="Equation" r:id="rId5" imgW="48768000" imgH="9448800" progId="Equation.3">
                  <p:embed/>
                  <p:pic>
                    <p:nvPicPr>
                      <p:cNvPr id="0" name="Object 1"/>
                      <p:cNvPicPr>
                        <a:picLocks noChangeAspect="1"/>
                      </p:cNvPicPr>
                      <p:nvPr/>
                    </p:nvPicPr>
                    <p:blipFill>
                      <a:blip r:embed="rId6"/>
                      <a:stretch>
                        <a:fillRect/>
                      </a:stretch>
                    </p:blipFill>
                    <p:spPr>
                      <a:xfrm>
                        <a:off x="1411288" y="5181600"/>
                        <a:ext cx="5864225" cy="1035050"/>
                      </a:xfrm>
                      <a:prstGeom prst="rect">
                        <a:avLst/>
                      </a:prstGeom>
                      <a:noFill/>
                      <a:ln w="9525">
                        <a:noFill/>
                      </a:ln>
                    </p:spPr>
                  </p:pic>
                </p:oleObj>
              </mc:Fallback>
            </mc:AlternateContent>
          </a:graphicData>
        </a:graphic>
      </p:graphicFrame>
      <p:grpSp>
        <p:nvGrpSpPr>
          <p:cNvPr id="3" name="Group 7"/>
          <p:cNvGrpSpPr/>
          <p:nvPr/>
        </p:nvGrpSpPr>
        <p:grpSpPr bwMode="auto">
          <a:xfrm>
            <a:off x="1447800" y="2895600"/>
            <a:ext cx="6934200" cy="1066800"/>
            <a:chOff x="912" y="1824"/>
            <a:chExt cx="4416" cy="692"/>
          </a:xfrm>
        </p:grpSpPr>
        <p:graphicFrame>
          <p:nvGraphicFramePr>
            <p:cNvPr id="11269" name="Object 3"/>
            <p:cNvGraphicFramePr>
              <a:graphicFrameLocks noChangeAspect="1"/>
            </p:cNvGraphicFramePr>
            <p:nvPr/>
          </p:nvGraphicFramePr>
          <p:xfrm>
            <a:off x="912" y="1824"/>
            <a:ext cx="3552" cy="692"/>
          </p:xfrm>
          <a:graphic>
            <a:graphicData uri="http://schemas.openxmlformats.org/presentationml/2006/ole">
              <mc:AlternateContent xmlns:mc="http://schemas.openxmlformats.org/markup-compatibility/2006">
                <mc:Choice xmlns:v="urn:schemas-microsoft-com:vml" Requires="v">
                  <p:oleObj spid="_x0000_s27652" name="Equation" r:id="rId7" imgW="45415200" imgH="9448800" progId="Equation.3">
                    <p:embed/>
                  </p:oleObj>
                </mc:Choice>
                <mc:Fallback>
                  <p:oleObj name="Equation" r:id="rId7" imgW="45415200" imgH="9448800" progId="Equation.3">
                    <p:embed/>
                    <p:pic>
                      <p:nvPicPr>
                        <p:cNvPr id="0" name="Object 3"/>
                        <p:cNvPicPr>
                          <a:picLocks noChangeAspect="1"/>
                        </p:cNvPicPr>
                        <p:nvPr/>
                      </p:nvPicPr>
                      <p:blipFill>
                        <a:blip r:embed="rId8"/>
                        <a:stretch>
                          <a:fillRect/>
                        </a:stretch>
                      </p:blipFill>
                      <p:spPr>
                        <a:xfrm>
                          <a:off x="912" y="1824"/>
                          <a:ext cx="3552" cy="692"/>
                        </a:xfrm>
                        <a:prstGeom prst="rect">
                          <a:avLst/>
                        </a:prstGeom>
                        <a:noFill/>
                        <a:ln w="9525">
                          <a:noFill/>
                        </a:ln>
                      </p:spPr>
                    </p:pic>
                  </p:oleObj>
                </mc:Fallback>
              </mc:AlternateContent>
            </a:graphicData>
          </a:graphic>
        </p:graphicFrame>
        <p:sp>
          <p:nvSpPr>
            <p:cNvPr id="11279" name="Text Box 9"/>
            <p:cNvSpPr txBox="1">
              <a:spLocks noChangeArrowheads="1"/>
            </p:cNvSpPr>
            <p:nvPr/>
          </p:nvSpPr>
          <p:spPr bwMode="auto">
            <a:xfrm>
              <a:off x="4512" y="1968"/>
              <a:ext cx="816" cy="343"/>
            </a:xfrm>
            <a:prstGeom prst="rect">
              <a:avLst/>
            </a:prstGeom>
            <a:gradFill rotWithShape="0">
              <a:gsLst>
                <a:gs pos="0">
                  <a:srgbClr val="FFEBFF"/>
                </a:gs>
                <a:gs pos="50000">
                  <a:srgbClr val="FFFFFF"/>
                </a:gs>
                <a:gs pos="100000">
                  <a:srgbClr val="FFEBFF"/>
                </a:gs>
              </a:gsLst>
              <a:lin ang="5400000" scaled="1"/>
            </a:gradFill>
            <a:ln w="9525">
              <a:solidFill>
                <a:srgbClr val="FF0000"/>
              </a:solidFill>
              <a:miter lim="800000"/>
            </a:ln>
          </p:spPr>
          <p:txBody>
            <a:bodyPr>
              <a:spAutoFit/>
            </a:bodyPr>
            <a:lstStyle/>
            <a:p>
              <a:pPr algn="ctr">
                <a:spcBef>
                  <a:spcPct val="50000"/>
                </a:spcBef>
              </a:pPr>
              <a:r>
                <a:rPr lang="zh-CN" altLang="en-US" sz="2800" b="1">
                  <a:solidFill>
                    <a:srgbClr val="1C1C1C"/>
                  </a:solidFill>
                  <a:latin typeface="Times New Roman" panose="02020503050405090304" pitchFamily="18" charset="0"/>
                </a:rPr>
                <a:t>红光</a:t>
              </a:r>
              <a:endParaRPr lang="zh-CN" altLang="en-US" sz="2800" b="1">
                <a:solidFill>
                  <a:srgbClr val="1C1C1C"/>
                </a:solidFill>
                <a:latin typeface="Times New Roman" panose="02020503050405090304" pitchFamily="18" charset="0"/>
              </a:endParaRPr>
            </a:p>
          </p:txBody>
        </p:sp>
      </p:grpSp>
      <p:grpSp>
        <p:nvGrpSpPr>
          <p:cNvPr id="4" name="Group 10"/>
          <p:cNvGrpSpPr/>
          <p:nvPr/>
        </p:nvGrpSpPr>
        <p:grpSpPr bwMode="auto">
          <a:xfrm>
            <a:off x="1447800" y="4038600"/>
            <a:ext cx="6934200" cy="1066800"/>
            <a:chOff x="912" y="2592"/>
            <a:chExt cx="4416" cy="679"/>
          </a:xfrm>
        </p:grpSpPr>
        <p:graphicFrame>
          <p:nvGraphicFramePr>
            <p:cNvPr id="11268" name="Object 2"/>
            <p:cNvGraphicFramePr>
              <a:graphicFrameLocks noChangeAspect="1"/>
            </p:cNvGraphicFramePr>
            <p:nvPr/>
          </p:nvGraphicFramePr>
          <p:xfrm>
            <a:off x="912" y="2592"/>
            <a:ext cx="3504" cy="679"/>
          </p:xfrm>
          <a:graphic>
            <a:graphicData uri="http://schemas.openxmlformats.org/presentationml/2006/ole">
              <mc:AlternateContent xmlns:mc="http://schemas.openxmlformats.org/markup-compatibility/2006">
                <mc:Choice xmlns:v="urn:schemas-microsoft-com:vml" Requires="v">
                  <p:oleObj spid="_x0000_s27653" name="Equation" r:id="rId9" imgW="47853600" imgH="9448800" progId="Equation.3">
                    <p:embed/>
                  </p:oleObj>
                </mc:Choice>
                <mc:Fallback>
                  <p:oleObj name="Equation" r:id="rId9" imgW="47853600" imgH="9448800" progId="Equation.3">
                    <p:embed/>
                    <p:pic>
                      <p:nvPicPr>
                        <p:cNvPr id="0" name="Object 2"/>
                        <p:cNvPicPr>
                          <a:picLocks noChangeAspect="1"/>
                        </p:cNvPicPr>
                        <p:nvPr/>
                      </p:nvPicPr>
                      <p:blipFill>
                        <a:blip r:embed="rId10"/>
                        <a:stretch>
                          <a:fillRect/>
                        </a:stretch>
                      </p:blipFill>
                      <p:spPr>
                        <a:xfrm>
                          <a:off x="912" y="2592"/>
                          <a:ext cx="3504" cy="679"/>
                        </a:xfrm>
                        <a:prstGeom prst="rect">
                          <a:avLst/>
                        </a:prstGeom>
                        <a:noFill/>
                        <a:ln w="9525">
                          <a:noFill/>
                        </a:ln>
                      </p:spPr>
                    </p:pic>
                  </p:oleObj>
                </mc:Fallback>
              </mc:AlternateContent>
            </a:graphicData>
          </a:graphic>
        </p:graphicFrame>
        <p:sp>
          <p:nvSpPr>
            <p:cNvPr id="11278" name="Text Box 12"/>
            <p:cNvSpPr txBox="1">
              <a:spLocks noChangeArrowheads="1"/>
            </p:cNvSpPr>
            <p:nvPr/>
          </p:nvSpPr>
          <p:spPr bwMode="auto">
            <a:xfrm>
              <a:off x="4512" y="2736"/>
              <a:ext cx="816" cy="337"/>
            </a:xfrm>
            <a:prstGeom prst="rect">
              <a:avLst/>
            </a:prstGeom>
            <a:gradFill rotWithShape="0">
              <a:gsLst>
                <a:gs pos="0">
                  <a:srgbClr val="F5DDFB"/>
                </a:gs>
                <a:gs pos="50000">
                  <a:srgbClr val="FFFFFF"/>
                </a:gs>
                <a:gs pos="100000">
                  <a:srgbClr val="F5DDFB"/>
                </a:gs>
              </a:gsLst>
              <a:lin ang="5400000" scaled="1"/>
            </a:gradFill>
            <a:ln w="9525">
              <a:solidFill>
                <a:srgbClr val="CC00CC"/>
              </a:solidFill>
              <a:miter lim="800000"/>
            </a:ln>
          </p:spPr>
          <p:txBody>
            <a:bodyPr>
              <a:spAutoFit/>
            </a:bodyPr>
            <a:lstStyle/>
            <a:p>
              <a:pPr algn="ctr">
                <a:spcBef>
                  <a:spcPct val="50000"/>
                </a:spcBef>
              </a:pPr>
              <a:r>
                <a:rPr lang="zh-CN" altLang="en-US" sz="2800" b="1">
                  <a:solidFill>
                    <a:srgbClr val="1C1C1C"/>
                  </a:solidFill>
                  <a:latin typeface="Times New Roman" panose="02020503050405090304" pitchFamily="18" charset="0"/>
                </a:rPr>
                <a:t>紫光</a:t>
              </a:r>
              <a:endParaRPr lang="zh-CN" altLang="en-US" sz="2800" b="1">
                <a:solidFill>
                  <a:srgbClr val="1C1C1C"/>
                </a:solidFill>
                <a:latin typeface="Times New Roman" panose="02020503050405090304" pitchFamily="18" charset="0"/>
              </a:endParaRPr>
            </a:p>
          </p:txBody>
        </p:sp>
      </p:grpSp>
      <p:grpSp>
        <p:nvGrpSpPr>
          <p:cNvPr id="5" name="Group 13"/>
          <p:cNvGrpSpPr/>
          <p:nvPr/>
        </p:nvGrpSpPr>
        <p:grpSpPr bwMode="auto">
          <a:xfrm>
            <a:off x="446088" y="3200400"/>
            <a:ext cx="1001712" cy="1600200"/>
            <a:chOff x="281" y="2016"/>
            <a:chExt cx="631" cy="1008"/>
          </a:xfrm>
        </p:grpSpPr>
        <p:sp>
          <p:nvSpPr>
            <p:cNvPr id="11276" name="Text Box 14"/>
            <p:cNvSpPr txBox="1">
              <a:spLocks noChangeArrowheads="1"/>
            </p:cNvSpPr>
            <p:nvPr/>
          </p:nvSpPr>
          <p:spPr bwMode="auto">
            <a:xfrm>
              <a:off x="281" y="2016"/>
              <a:ext cx="391" cy="1008"/>
            </a:xfrm>
            <a:prstGeom prst="rect">
              <a:avLst/>
            </a:prstGeom>
            <a:gradFill rotWithShape="0">
              <a:gsLst>
                <a:gs pos="0">
                  <a:srgbClr val="F1ADE6"/>
                </a:gs>
                <a:gs pos="50000">
                  <a:srgbClr val="FFFFFF"/>
                </a:gs>
                <a:gs pos="100000">
                  <a:srgbClr val="F1ADE6"/>
                </a:gs>
              </a:gsLst>
              <a:lin ang="0" scaled="1"/>
            </a:gradFill>
            <a:ln w="9525">
              <a:solidFill>
                <a:srgbClr val="CC0066"/>
              </a:solidFill>
              <a:miter lim="800000"/>
            </a:ln>
          </p:spPr>
          <p:txBody>
            <a:bodyPr vert="eaVert">
              <a:spAutoFit/>
            </a:bodyPr>
            <a:lstStyle/>
            <a:p>
              <a:pPr algn="ctr">
                <a:spcBef>
                  <a:spcPct val="50000"/>
                </a:spcBef>
              </a:pPr>
              <a:r>
                <a:rPr lang="zh-CN" altLang="en-US" sz="2800" b="1">
                  <a:solidFill>
                    <a:srgbClr val="1C1C1C"/>
                  </a:solidFill>
                  <a:latin typeface="Times New Roman" panose="02020503050405090304" pitchFamily="18" charset="0"/>
                </a:rPr>
                <a:t>紫红色</a:t>
              </a:r>
              <a:endParaRPr lang="zh-CN" altLang="en-US" sz="2800" b="1">
                <a:solidFill>
                  <a:srgbClr val="1C1C1C"/>
                </a:solidFill>
                <a:latin typeface="Times New Roman" panose="02020503050405090304" pitchFamily="18" charset="0"/>
              </a:endParaRPr>
            </a:p>
          </p:txBody>
        </p:sp>
        <p:sp>
          <p:nvSpPr>
            <p:cNvPr id="11277" name="AutoShape 15"/>
            <p:cNvSpPr/>
            <p:nvPr/>
          </p:nvSpPr>
          <p:spPr bwMode="auto">
            <a:xfrm>
              <a:off x="720" y="2160"/>
              <a:ext cx="192" cy="768"/>
            </a:xfrm>
            <a:prstGeom prst="leftBrace">
              <a:avLst>
                <a:gd name="adj1" fmla="val 33333"/>
                <a:gd name="adj2" fmla="val 50000"/>
              </a:avLst>
            </a:prstGeom>
            <a:noFill/>
            <a:ln w="19050">
              <a:solidFill>
                <a:srgbClr val="CC0066"/>
              </a:solidFill>
              <a:rou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37888"/>
                                        </p:tgtEl>
                                        <p:attrNameLst>
                                          <p:attrName>style.visibility</p:attrName>
                                        </p:attrNameLst>
                                      </p:cBhvr>
                                      <p:to>
                                        <p:strVal val="visible"/>
                                      </p:to>
                                    </p:set>
                                    <p:animEffect transition="in" filter="blinds(vertical)">
                                      <p:cBhvr>
                                        <p:cTn id="7" dur="500"/>
                                        <p:tgtEl>
                                          <p:spTgt spid="378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37889"/>
                                        </p:tgtEl>
                                        <p:attrNameLst>
                                          <p:attrName>style.visibility</p:attrName>
                                        </p:attrNameLst>
                                      </p:cBhvr>
                                      <p:to>
                                        <p:strVal val="visible"/>
                                      </p:to>
                                    </p:set>
                                    <p:animEffect transition="in" filter="blinds(vertical)">
                                      <p:cBhvr>
                                        <p:cTn id="22" dur="500"/>
                                        <p:tgtEl>
                                          <p:spTgt spid="3788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ox(out)">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1"/>
          <p:cNvSpPr>
            <a:spLocks noGrp="1"/>
          </p:cNvSpPr>
          <p:nvPr>
            <p:ph type="sldNum" sz="quarter" idx="10"/>
          </p:nvPr>
        </p:nvSpPr>
        <p:spPr/>
        <p:txBody>
          <a:bodyPr/>
          <a:lstStyle/>
          <a:p>
            <a:fld id="{C6B42158-ABC5-4156-92FB-9EA72E3006C4}" type="slidenum">
              <a:rPr lang="en-US" altLang="zh-CN"/>
            </a:fld>
            <a:endParaRPr lang="en-US" altLang="zh-CN"/>
          </a:p>
        </p:txBody>
      </p:sp>
      <p:sp>
        <p:nvSpPr>
          <p:cNvPr id="11266" name="Text Box 2"/>
          <p:cNvSpPr txBox="1">
            <a:spLocks noChangeArrowheads="1"/>
          </p:cNvSpPr>
          <p:nvPr/>
        </p:nvSpPr>
        <p:spPr bwMode="auto">
          <a:xfrm>
            <a:off x="609600" y="1219200"/>
            <a:ext cx="8077200" cy="1260475"/>
          </a:xfrm>
          <a:prstGeom prst="rect">
            <a:avLst/>
          </a:prstGeom>
          <a:noFill/>
          <a:ln w="9525">
            <a:noFill/>
            <a:miter lim="800000"/>
          </a:ln>
          <a:effectLst/>
        </p:spPr>
        <p:txBody>
          <a:bodyPr>
            <a:spAutoFit/>
          </a:bodyPr>
          <a:lstStyle/>
          <a:p>
            <a:pPr indent="285750">
              <a:lnSpc>
                <a:spcPct val="120000"/>
              </a:lnSpc>
              <a:spcBef>
                <a:spcPct val="50000"/>
              </a:spcBef>
              <a:buClr>
                <a:schemeClr val="tx2"/>
              </a:buClr>
              <a:buFont typeface="Wingdings" panose="05000000000000000000" pitchFamily="2" charset="2"/>
              <a:buNone/>
            </a:pPr>
            <a:r>
              <a:rPr kumimoji="1" lang="en-US" altLang="zh-CN" sz="3200" b="1">
                <a:solidFill>
                  <a:srgbClr val="CC0000"/>
                </a:solidFill>
                <a:latin typeface="Times New Roman" panose="02020503050405090304" pitchFamily="18" charset="0"/>
              </a:rPr>
              <a:t>     </a:t>
            </a:r>
            <a:r>
              <a:rPr kumimoji="1" lang="zh-CN" altLang="en-US" sz="3200" b="1">
                <a:solidFill>
                  <a:srgbClr val="CC0000"/>
                </a:solidFill>
                <a:latin typeface="Times New Roman" panose="02020503050405090304" pitchFamily="18" charset="0"/>
              </a:rPr>
              <a:t>三</a:t>
            </a:r>
            <a:r>
              <a:rPr kumimoji="1" lang="zh-CN" altLang="en-US" sz="3200" b="1">
                <a:solidFill>
                  <a:srgbClr val="080808"/>
                </a:solidFill>
                <a:latin typeface="Times New Roman" panose="02020503050405090304" pitchFamily="18" charset="0"/>
              </a:rPr>
              <a:t>    </a:t>
            </a:r>
            <a:r>
              <a:rPr kumimoji="1" lang="zh-CN" altLang="en-US" sz="3200" b="1">
                <a:solidFill>
                  <a:srgbClr val="CC0000"/>
                </a:solidFill>
                <a:latin typeface="Times New Roman" panose="02020503050405090304" pitchFamily="18" charset="0"/>
              </a:rPr>
              <a:t>能</a:t>
            </a:r>
            <a:r>
              <a:rPr kumimoji="1" lang="zh-CN" altLang="en-US" sz="3200" b="1">
                <a:solidFill>
                  <a:srgbClr val="080808"/>
                </a:solidFill>
                <a:latin typeface="Times New Roman" panose="02020503050405090304" pitchFamily="18" charset="0"/>
              </a:rPr>
              <a:t>分析杨氏双缝干涉条纹及薄膜等厚干涉条纹的位置</a:t>
            </a:r>
            <a:r>
              <a:rPr kumimoji="1" lang="en-US" altLang="zh-CN" sz="3200" b="1">
                <a:solidFill>
                  <a:srgbClr val="080808"/>
                </a:solidFill>
                <a:latin typeface="Times New Roman" panose="02020503050405090304" pitchFamily="18" charset="0"/>
              </a:rPr>
              <a:t>.</a:t>
            </a:r>
            <a:endParaRPr kumimoji="1" lang="en-US" altLang="zh-CN" sz="3200" b="1">
              <a:solidFill>
                <a:srgbClr val="080808"/>
              </a:solidFill>
              <a:latin typeface="Times New Roman" panose="02020503050405090304" pitchFamily="18" charset="0"/>
            </a:endParaRPr>
          </a:p>
        </p:txBody>
      </p:sp>
      <p:sp>
        <p:nvSpPr>
          <p:cNvPr id="11267" name="Text Box 3"/>
          <p:cNvSpPr txBox="1">
            <a:spLocks noChangeArrowheads="1"/>
          </p:cNvSpPr>
          <p:nvPr/>
        </p:nvSpPr>
        <p:spPr bwMode="auto">
          <a:xfrm>
            <a:off x="685800" y="2743200"/>
            <a:ext cx="7543800" cy="579438"/>
          </a:xfrm>
          <a:prstGeom prst="rect">
            <a:avLst/>
          </a:prstGeom>
          <a:noFill/>
          <a:ln w="9525">
            <a:noFill/>
            <a:miter lim="800000"/>
          </a:ln>
          <a:effectLst/>
        </p:spPr>
        <p:txBody>
          <a:bodyPr>
            <a:spAutoFit/>
          </a:bodyPr>
          <a:lstStyle/>
          <a:p>
            <a:pPr indent="285750">
              <a:spcBef>
                <a:spcPct val="50000"/>
              </a:spcBef>
              <a:buClr>
                <a:schemeClr val="tx2"/>
              </a:buClr>
              <a:buFont typeface="Wingdings" panose="05000000000000000000" pitchFamily="2" charset="2"/>
              <a:buNone/>
            </a:pPr>
            <a:r>
              <a:rPr kumimoji="1" lang="en-US" altLang="zh-CN" sz="3200" b="1">
                <a:solidFill>
                  <a:srgbClr val="080808"/>
                </a:solidFill>
                <a:latin typeface="Times New Roman" panose="02020503050405090304" pitchFamily="18" charset="0"/>
              </a:rPr>
              <a:t>    </a:t>
            </a:r>
            <a:r>
              <a:rPr kumimoji="1" lang="zh-CN" altLang="en-US" sz="3200" b="1">
                <a:solidFill>
                  <a:srgbClr val="CC0000"/>
                </a:solidFill>
                <a:latin typeface="Times New Roman" panose="02020503050405090304" pitchFamily="18" charset="0"/>
              </a:rPr>
              <a:t>四   了解</a:t>
            </a:r>
            <a:r>
              <a:rPr kumimoji="1" lang="zh-CN" altLang="en-US" sz="3200" b="1">
                <a:solidFill>
                  <a:srgbClr val="080808"/>
                </a:solidFill>
                <a:latin typeface="Times New Roman" panose="02020503050405090304" pitchFamily="18" charset="0"/>
              </a:rPr>
              <a:t>迈克耳孙干涉仪的工作原理</a:t>
            </a:r>
            <a:r>
              <a:rPr kumimoji="1" lang="en-US" altLang="zh-CN" sz="3200" b="1">
                <a:solidFill>
                  <a:srgbClr val="080808"/>
                </a:solidFill>
                <a:latin typeface="Times New Roman" panose="02020503050405090304" pitchFamily="18" charset="0"/>
              </a:rPr>
              <a:t>.</a:t>
            </a:r>
            <a:endParaRPr kumimoji="1" lang="en-US" altLang="zh-CN" sz="3200" b="1">
              <a:solidFill>
                <a:srgbClr val="080808"/>
              </a:solidFill>
              <a:latin typeface="Times New Roman" panose="02020503050405090304" pitchFamily="18" charset="0"/>
            </a:endParaRPr>
          </a:p>
        </p:txBody>
      </p:sp>
      <p:sp>
        <p:nvSpPr>
          <p:cNvPr id="11269" name="Rectangle 5"/>
          <p:cNvSpPr>
            <a:spLocks noChangeArrowheads="1"/>
          </p:cNvSpPr>
          <p:nvPr/>
        </p:nvSpPr>
        <p:spPr bwMode="auto">
          <a:xfrm>
            <a:off x="5334000" y="101600"/>
            <a:ext cx="3455988" cy="519113"/>
          </a:xfrm>
          <a:prstGeom prst="rect">
            <a:avLst/>
          </a:prstGeom>
          <a:noFill/>
          <a:ln w="9525">
            <a:noFill/>
            <a:miter lim="800000"/>
          </a:ln>
          <a:effectLst/>
        </p:spPr>
        <p:txBody>
          <a:bodyPr>
            <a:spAutoFit/>
          </a:bodyPr>
          <a:lstStyle/>
          <a:p>
            <a:pPr eaLnBrk="0" hangingPunct="0">
              <a:spcBef>
                <a:spcPct val="50000"/>
              </a:spcBef>
            </a:pPr>
            <a:r>
              <a:rPr kumimoji="1" lang="en-US" altLang="zh-CN" sz="2800" b="1">
                <a:solidFill>
                  <a:srgbClr val="000066"/>
                </a:solidFill>
                <a:latin typeface="楷体_GB2312" pitchFamily="49" charset="-122"/>
                <a:ea typeface="楷体_GB2312" pitchFamily="49" charset="-122"/>
              </a:rPr>
              <a:t>11-0  </a:t>
            </a:r>
            <a:r>
              <a:rPr kumimoji="1" lang="zh-CN" altLang="en-US" sz="2800" b="1">
                <a:solidFill>
                  <a:srgbClr val="000066"/>
                </a:solidFill>
                <a:latin typeface="楷体_GB2312" pitchFamily="49" charset="-122"/>
                <a:ea typeface="楷体_GB2312" pitchFamily="49" charset="-122"/>
              </a:rPr>
              <a:t>教学基本要求</a:t>
            </a:r>
            <a:endParaRPr kumimoji="1" lang="zh-CN" altLang="en-US" sz="2800" b="1">
              <a:solidFill>
                <a:srgbClr val="000066"/>
              </a:solidFill>
              <a:latin typeface="楷体_GB2312" pitchFamily="49" charset="-122"/>
              <a:ea typeface="楷体_GB2312" pitchFamily="49" charset="-122"/>
            </a:endParaRPr>
          </a:p>
        </p:txBody>
      </p:sp>
      <p:sp>
        <p:nvSpPr>
          <p:cNvPr id="11270" name="Oval 6"/>
          <p:cNvSpPr>
            <a:spLocks noChangeArrowheads="1"/>
          </p:cNvSpPr>
          <p:nvPr/>
        </p:nvSpPr>
        <p:spPr bwMode="auto">
          <a:xfrm>
            <a:off x="4956175" y="620713"/>
            <a:ext cx="3824288" cy="71437"/>
          </a:xfrm>
          <a:prstGeom prst="ellipse">
            <a:avLst/>
          </a:prstGeom>
          <a:gradFill rotWithShape="1">
            <a:gsLst>
              <a:gs pos="0">
                <a:schemeClr val="bg1"/>
              </a:gs>
              <a:gs pos="50000">
                <a:srgbClr val="993366"/>
              </a:gs>
              <a:gs pos="100000">
                <a:schemeClr val="bg1"/>
              </a:gs>
            </a:gsLst>
            <a:lin ang="5400000" scaled="1"/>
          </a:gradFill>
          <a:ln w="9525">
            <a:noFill/>
            <a:rou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1"/>
          <p:cNvSpPr>
            <a:spLocks noGrp="1"/>
          </p:cNvSpPr>
          <p:nvPr>
            <p:ph type="sldNum" sz="quarter" idx="10"/>
          </p:nvPr>
        </p:nvSpPr>
        <p:spPr>
          <a:noFill/>
        </p:spPr>
        <p:txBody>
          <a:bodyPr/>
          <a:lstStyle/>
          <a:p>
            <a:fld id="{29DF9769-337C-4C3D-B578-05AE8DA94189}" type="slidenum">
              <a:rPr lang="en-US" altLang="zh-CN"/>
            </a:fld>
            <a:endParaRPr lang="en-US" altLang="zh-CN"/>
          </a:p>
        </p:txBody>
      </p:sp>
      <p:sp>
        <p:nvSpPr>
          <p:cNvPr id="15363" name="Text Box 2"/>
          <p:cNvSpPr txBox="1">
            <a:spLocks noChangeArrowheads="1"/>
          </p:cNvSpPr>
          <p:nvPr/>
        </p:nvSpPr>
        <p:spPr bwMode="auto">
          <a:xfrm>
            <a:off x="1143000" y="990600"/>
            <a:ext cx="4724400" cy="641350"/>
          </a:xfrm>
          <a:prstGeom prst="rect">
            <a:avLst/>
          </a:prstGeom>
          <a:noFill/>
          <a:ln w="9525">
            <a:noFill/>
            <a:miter lim="800000"/>
          </a:ln>
        </p:spPr>
        <p:txBody>
          <a:bodyPr anchor="ctr">
            <a:spAutoFit/>
          </a:bodyPr>
          <a:lstStyle/>
          <a:p>
            <a:pPr fontAlgn="t">
              <a:spcBef>
                <a:spcPct val="50000"/>
              </a:spcBef>
              <a:buClr>
                <a:schemeClr val="tx2"/>
              </a:buClr>
              <a:buFont typeface="Wingdings" panose="05000000000000000000" pitchFamily="2" charset="2"/>
              <a:buBlip>
                <a:blip r:embed="rId1"/>
              </a:buBlip>
            </a:pPr>
            <a:r>
              <a:rPr lang="en-US" altLang="zh-CN" sz="3600" b="1">
                <a:solidFill>
                  <a:srgbClr val="333333"/>
                </a:solidFill>
                <a:latin typeface="Times New Roman" panose="02020503050405090304" pitchFamily="18" charset="0"/>
              </a:rPr>
              <a:t>   </a:t>
            </a:r>
            <a:r>
              <a:rPr lang="zh-CN" altLang="en-US" sz="3600" b="1">
                <a:solidFill>
                  <a:srgbClr val="CC0000"/>
                </a:solidFill>
                <a:latin typeface="Times New Roman" panose="02020503050405090304" pitchFamily="18" charset="0"/>
              </a:rPr>
              <a:t>增透膜和增反膜</a:t>
            </a:r>
            <a:endParaRPr lang="zh-CN" altLang="en-US" sz="3600" b="1">
              <a:solidFill>
                <a:srgbClr val="CC0000"/>
              </a:solidFill>
              <a:latin typeface="Times New Roman" panose="02020503050405090304" pitchFamily="18" charset="0"/>
            </a:endParaRPr>
          </a:p>
        </p:txBody>
      </p:sp>
      <p:sp>
        <p:nvSpPr>
          <p:cNvPr id="15364" name="Text Box 3"/>
          <p:cNvSpPr txBox="1">
            <a:spLocks noChangeArrowheads="1"/>
          </p:cNvSpPr>
          <p:nvPr/>
        </p:nvSpPr>
        <p:spPr bwMode="auto">
          <a:xfrm>
            <a:off x="1143000" y="1997075"/>
            <a:ext cx="7696200" cy="1311275"/>
          </a:xfrm>
          <a:prstGeom prst="rect">
            <a:avLst/>
          </a:prstGeom>
          <a:noFill/>
          <a:ln w="9525">
            <a:noFill/>
            <a:miter lim="800000"/>
          </a:ln>
        </p:spPr>
        <p:txBody>
          <a:bodyPr anchor="ctr">
            <a:spAutoFit/>
          </a:bodyPr>
          <a:lstStyle/>
          <a:p>
            <a:pPr fontAlgn="t">
              <a:spcBef>
                <a:spcPct val="50000"/>
              </a:spcBef>
            </a:pPr>
            <a:r>
              <a:rPr lang="zh-CN" altLang="en-US" sz="3200" b="1">
                <a:solidFill>
                  <a:srgbClr val="333333"/>
                </a:solidFill>
                <a:latin typeface="Times New Roman" panose="02020503050405090304" pitchFamily="18" charset="0"/>
              </a:rPr>
              <a:t>　　利用薄膜干涉可以提高光学器件</a:t>
            </a:r>
            <a:endParaRPr lang="zh-CN" altLang="en-US" sz="3200" b="1">
              <a:solidFill>
                <a:srgbClr val="333333"/>
              </a:solidFill>
              <a:latin typeface="Times New Roman" panose="02020503050405090304" pitchFamily="18" charset="0"/>
            </a:endParaRPr>
          </a:p>
          <a:p>
            <a:pPr fontAlgn="t">
              <a:spcBef>
                <a:spcPct val="50000"/>
              </a:spcBef>
            </a:pPr>
            <a:r>
              <a:rPr lang="zh-CN" altLang="en-US" sz="3200" b="1">
                <a:solidFill>
                  <a:srgbClr val="333333"/>
                </a:solidFill>
                <a:latin typeface="Times New Roman" panose="02020503050405090304" pitchFamily="18" charset="0"/>
              </a:rPr>
              <a:t>的透光率 </a:t>
            </a:r>
            <a:r>
              <a:rPr lang="en-US" altLang="zh-CN" sz="3200" b="1">
                <a:solidFill>
                  <a:srgbClr val="333333"/>
                </a:solidFill>
                <a:latin typeface="Times New Roman" panose="02020503050405090304" pitchFamily="18" charset="0"/>
              </a:rPr>
              <a:t>.</a:t>
            </a:r>
            <a:endParaRPr lang="en-US" altLang="zh-CN" sz="3200" b="1">
              <a:solidFill>
                <a:srgbClr val="333333"/>
              </a:solidFill>
              <a:latin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9" name="灯片编号占位符 1"/>
          <p:cNvSpPr>
            <a:spLocks noGrp="1"/>
          </p:cNvSpPr>
          <p:nvPr>
            <p:ph type="sldNum" sz="quarter" idx="10"/>
          </p:nvPr>
        </p:nvSpPr>
        <p:spPr>
          <a:noFill/>
        </p:spPr>
        <p:txBody>
          <a:bodyPr/>
          <a:lstStyle/>
          <a:p>
            <a:fld id="{D66FB008-15AC-4812-A22B-1EBCF69DD438}" type="slidenum">
              <a:rPr lang="en-US" altLang="zh-CN"/>
            </a:fld>
            <a:endParaRPr lang="en-US" altLang="zh-CN"/>
          </a:p>
        </p:txBody>
      </p:sp>
      <p:grpSp>
        <p:nvGrpSpPr>
          <p:cNvPr id="2" name="Group 40"/>
          <p:cNvGrpSpPr/>
          <p:nvPr/>
        </p:nvGrpSpPr>
        <p:grpSpPr bwMode="auto">
          <a:xfrm>
            <a:off x="685800" y="2438400"/>
            <a:ext cx="2819400" cy="2667000"/>
            <a:chOff x="432" y="1536"/>
            <a:chExt cx="1776" cy="1680"/>
          </a:xfrm>
        </p:grpSpPr>
        <p:grpSp>
          <p:nvGrpSpPr>
            <p:cNvPr id="3" name="Group 39"/>
            <p:cNvGrpSpPr/>
            <p:nvPr/>
          </p:nvGrpSpPr>
          <p:grpSpPr bwMode="auto">
            <a:xfrm>
              <a:off x="432" y="1536"/>
              <a:ext cx="1776" cy="1680"/>
              <a:chOff x="432" y="1536"/>
              <a:chExt cx="1776" cy="1680"/>
            </a:xfrm>
          </p:grpSpPr>
          <p:sp>
            <p:nvSpPr>
              <p:cNvPr id="12318" name="Rectangle 22"/>
              <p:cNvSpPr>
                <a:spLocks noChangeArrowheads="1"/>
              </p:cNvSpPr>
              <p:nvPr/>
            </p:nvSpPr>
            <p:spPr bwMode="auto">
              <a:xfrm>
                <a:off x="432" y="1584"/>
                <a:ext cx="1776" cy="1632"/>
              </a:xfrm>
              <a:prstGeom prst="rect">
                <a:avLst/>
              </a:prstGeom>
              <a:solidFill>
                <a:schemeClr val="bg1"/>
              </a:solidFill>
              <a:ln w="9525">
                <a:solidFill>
                  <a:schemeClr val="tx2"/>
                </a:solidFill>
                <a:miter lim="800000"/>
              </a:ln>
            </p:spPr>
            <p:txBody>
              <a:bodyPr wrap="none" anchor="ctr"/>
              <a:lstStyle/>
              <a:p>
                <a:endParaRPr lang="zh-CN" altLang="en-US"/>
              </a:p>
            </p:txBody>
          </p:sp>
          <p:sp>
            <p:nvSpPr>
              <p:cNvPr id="12319" name="Line 23"/>
              <p:cNvSpPr>
                <a:spLocks noChangeShapeType="1"/>
              </p:cNvSpPr>
              <p:nvPr/>
            </p:nvSpPr>
            <p:spPr bwMode="auto">
              <a:xfrm>
                <a:off x="1049" y="1728"/>
                <a:ext cx="0" cy="960"/>
              </a:xfrm>
              <a:prstGeom prst="line">
                <a:avLst/>
              </a:prstGeom>
              <a:noFill/>
              <a:ln w="38100">
                <a:solidFill>
                  <a:srgbClr val="009900"/>
                </a:solidFill>
                <a:round/>
                <a:tailEnd type="triangle" w="sm" len="lg"/>
              </a:ln>
            </p:spPr>
            <p:txBody>
              <a:bodyPr wrap="none" anchor="ctr"/>
              <a:lstStyle/>
              <a:p>
                <a:endParaRPr lang="zh-CN" altLang="en-US"/>
              </a:p>
            </p:txBody>
          </p:sp>
          <p:sp>
            <p:nvSpPr>
              <p:cNvPr id="12320" name="Line 24"/>
              <p:cNvSpPr>
                <a:spLocks noChangeShapeType="1"/>
              </p:cNvSpPr>
              <p:nvPr/>
            </p:nvSpPr>
            <p:spPr bwMode="auto">
              <a:xfrm flipV="1">
                <a:off x="1223" y="1776"/>
                <a:ext cx="0" cy="672"/>
              </a:xfrm>
              <a:prstGeom prst="line">
                <a:avLst/>
              </a:prstGeom>
              <a:noFill/>
              <a:ln w="28575">
                <a:solidFill>
                  <a:srgbClr val="009900"/>
                </a:solidFill>
                <a:round/>
                <a:tailEnd type="triangle" w="sm" len="lg"/>
              </a:ln>
            </p:spPr>
            <p:txBody>
              <a:bodyPr wrap="none" anchor="ctr"/>
              <a:lstStyle/>
              <a:p>
                <a:endParaRPr lang="zh-CN" altLang="en-US"/>
              </a:p>
            </p:txBody>
          </p:sp>
          <p:sp>
            <p:nvSpPr>
              <p:cNvPr id="12321" name="Line 25"/>
              <p:cNvSpPr>
                <a:spLocks noChangeShapeType="1"/>
              </p:cNvSpPr>
              <p:nvPr/>
            </p:nvSpPr>
            <p:spPr bwMode="auto">
              <a:xfrm flipV="1">
                <a:off x="1352" y="1824"/>
                <a:ext cx="0" cy="864"/>
              </a:xfrm>
              <a:prstGeom prst="line">
                <a:avLst/>
              </a:prstGeom>
              <a:noFill/>
              <a:ln w="28575">
                <a:solidFill>
                  <a:srgbClr val="009900"/>
                </a:solidFill>
                <a:round/>
                <a:tailEnd type="triangle" w="sm" len="lg"/>
              </a:ln>
            </p:spPr>
            <p:txBody>
              <a:bodyPr wrap="none" anchor="ctr"/>
              <a:lstStyle/>
              <a:p>
                <a:endParaRPr lang="zh-CN" altLang="en-US"/>
              </a:p>
            </p:txBody>
          </p:sp>
          <p:sp>
            <p:nvSpPr>
              <p:cNvPr id="12322" name="Text Box 26"/>
              <p:cNvSpPr txBox="1">
                <a:spLocks noChangeArrowheads="1"/>
              </p:cNvSpPr>
              <p:nvPr/>
            </p:nvSpPr>
            <p:spPr bwMode="auto">
              <a:xfrm>
                <a:off x="1060" y="1536"/>
                <a:ext cx="379" cy="327"/>
              </a:xfrm>
              <a:prstGeom prst="rect">
                <a:avLst/>
              </a:prstGeom>
              <a:noFill/>
              <a:ln w="9525">
                <a:noFill/>
                <a:miter lim="800000"/>
              </a:ln>
            </p:spPr>
            <p:txBody>
              <a:bodyPr anchor="ctr">
                <a:spAutoFit/>
              </a:bodyPr>
              <a:lstStyle/>
              <a:p>
                <a:pPr algn="ctr" fontAlgn="t">
                  <a:spcBef>
                    <a:spcPct val="50000"/>
                  </a:spcBef>
                </a:pPr>
                <a:r>
                  <a:rPr lang="en-US" altLang="zh-CN" sz="2800" b="1">
                    <a:solidFill>
                      <a:srgbClr val="CC0000"/>
                    </a:solidFill>
                    <a:latin typeface="Times New Roman" panose="02020503050405090304" pitchFamily="18" charset="0"/>
                  </a:rPr>
                  <a:t>2</a:t>
                </a:r>
                <a:endParaRPr lang="en-US" altLang="zh-CN" sz="2800" b="1">
                  <a:solidFill>
                    <a:srgbClr val="CC0000"/>
                  </a:solidFill>
                  <a:latin typeface="Times New Roman" panose="02020503050405090304" pitchFamily="18" charset="0"/>
                </a:endParaRPr>
              </a:p>
            </p:txBody>
          </p:sp>
          <p:sp>
            <p:nvSpPr>
              <p:cNvPr id="12323" name="Text Box 27"/>
              <p:cNvSpPr txBox="1">
                <a:spLocks noChangeArrowheads="1"/>
              </p:cNvSpPr>
              <p:nvPr/>
            </p:nvSpPr>
            <p:spPr bwMode="auto">
              <a:xfrm>
                <a:off x="1223" y="1536"/>
                <a:ext cx="335" cy="327"/>
              </a:xfrm>
              <a:prstGeom prst="rect">
                <a:avLst/>
              </a:prstGeom>
              <a:noFill/>
              <a:ln w="9525">
                <a:noFill/>
                <a:miter lim="800000"/>
              </a:ln>
            </p:spPr>
            <p:txBody>
              <a:bodyPr anchor="ctr">
                <a:spAutoFit/>
              </a:bodyPr>
              <a:lstStyle/>
              <a:p>
                <a:pPr algn="ctr" fontAlgn="t">
                  <a:spcBef>
                    <a:spcPct val="50000"/>
                  </a:spcBef>
                </a:pPr>
                <a:r>
                  <a:rPr lang="en-US" altLang="zh-CN" sz="2800" b="1">
                    <a:solidFill>
                      <a:srgbClr val="CC0000"/>
                    </a:solidFill>
                    <a:latin typeface="Times New Roman" panose="02020503050405090304" pitchFamily="18" charset="0"/>
                  </a:rPr>
                  <a:t>3</a:t>
                </a:r>
                <a:endParaRPr lang="en-US" altLang="zh-CN" sz="2800" b="1">
                  <a:solidFill>
                    <a:srgbClr val="CC0000"/>
                  </a:solidFill>
                  <a:latin typeface="Times New Roman" panose="02020503050405090304" pitchFamily="18" charset="0"/>
                </a:endParaRPr>
              </a:p>
            </p:txBody>
          </p:sp>
          <p:sp>
            <p:nvSpPr>
              <p:cNvPr id="12324" name="Line 28"/>
              <p:cNvSpPr>
                <a:spLocks noChangeShapeType="1"/>
              </p:cNvSpPr>
              <p:nvPr/>
            </p:nvSpPr>
            <p:spPr bwMode="auto">
              <a:xfrm flipH="1">
                <a:off x="1558" y="2442"/>
                <a:ext cx="390" cy="48"/>
              </a:xfrm>
              <a:prstGeom prst="line">
                <a:avLst/>
              </a:prstGeom>
              <a:noFill/>
              <a:ln w="28575">
                <a:noFill/>
                <a:round/>
                <a:tailEnd type="triangle" w="sm" len="lg"/>
              </a:ln>
            </p:spPr>
            <p:txBody>
              <a:bodyPr wrap="none" anchor="ctr"/>
              <a:lstStyle/>
              <a:p>
                <a:endParaRPr lang="zh-CN" altLang="en-US"/>
              </a:p>
            </p:txBody>
          </p:sp>
          <p:sp>
            <p:nvSpPr>
              <p:cNvPr id="12325" name="Rectangle 29"/>
              <p:cNvSpPr>
                <a:spLocks noChangeArrowheads="1"/>
              </p:cNvSpPr>
              <p:nvPr/>
            </p:nvSpPr>
            <p:spPr bwMode="auto">
              <a:xfrm>
                <a:off x="605" y="2448"/>
                <a:ext cx="1430" cy="240"/>
              </a:xfrm>
              <a:prstGeom prst="rect">
                <a:avLst/>
              </a:prstGeom>
              <a:solidFill>
                <a:srgbClr val="E7A8F6">
                  <a:alpha val="50195"/>
                </a:srgbClr>
              </a:solidFill>
              <a:ln w="12700">
                <a:solidFill>
                  <a:srgbClr val="CC00CC"/>
                </a:solidFill>
                <a:miter lim="800000"/>
              </a:ln>
            </p:spPr>
            <p:txBody>
              <a:bodyPr anchor="ctr">
                <a:spAutoFit/>
              </a:bodyPr>
              <a:lstStyle/>
              <a:p>
                <a:endParaRPr lang="zh-CN" altLang="en-US"/>
              </a:p>
            </p:txBody>
          </p:sp>
          <p:graphicFrame>
            <p:nvGraphicFramePr>
              <p:cNvPr id="12296" name="Object 6"/>
              <p:cNvGraphicFramePr>
                <a:graphicFrameLocks noChangeAspect="1"/>
              </p:cNvGraphicFramePr>
              <p:nvPr/>
            </p:nvGraphicFramePr>
            <p:xfrm>
              <a:off x="1818" y="2400"/>
              <a:ext cx="195" cy="288"/>
            </p:xfrm>
            <a:graphic>
              <a:graphicData uri="http://schemas.openxmlformats.org/presentationml/2006/ole">
                <mc:AlternateContent xmlns:mc="http://schemas.openxmlformats.org/markup-compatibility/2006">
                  <mc:Choice xmlns:v="urn:schemas-microsoft-com:vml" Requires="v">
                    <p:oleObj spid="_x0000_s28673" name="Equation" r:id="rId1" imgW="4572000" imgH="6096000" progId="Equation.3">
                      <p:embed/>
                    </p:oleObj>
                  </mc:Choice>
                  <mc:Fallback>
                    <p:oleObj name="Equation" r:id="rId1" imgW="4572000" imgH="6096000" progId="Equation.3">
                      <p:embed/>
                      <p:pic>
                        <p:nvPicPr>
                          <p:cNvPr id="0" name="Object 6"/>
                          <p:cNvPicPr>
                            <a:picLocks noChangeAspect="1"/>
                          </p:cNvPicPr>
                          <p:nvPr/>
                        </p:nvPicPr>
                        <p:blipFill>
                          <a:blip r:embed="rId2"/>
                          <a:stretch>
                            <a:fillRect/>
                          </a:stretch>
                        </p:blipFill>
                        <p:spPr>
                          <a:xfrm>
                            <a:off x="1818" y="2400"/>
                            <a:ext cx="195" cy="288"/>
                          </a:xfrm>
                          <a:prstGeom prst="rect">
                            <a:avLst/>
                          </a:prstGeom>
                          <a:noFill/>
                          <a:ln w="9525">
                            <a:noFill/>
                          </a:ln>
                        </p:spPr>
                      </p:pic>
                    </p:oleObj>
                  </mc:Fallback>
                </mc:AlternateContent>
              </a:graphicData>
            </a:graphic>
          </p:graphicFrame>
          <p:sp>
            <p:nvSpPr>
              <p:cNvPr id="12326" name="Line 34"/>
              <p:cNvSpPr>
                <a:spLocks noChangeShapeType="1"/>
              </p:cNvSpPr>
              <p:nvPr/>
            </p:nvSpPr>
            <p:spPr bwMode="auto">
              <a:xfrm>
                <a:off x="1775" y="2448"/>
                <a:ext cx="0" cy="240"/>
              </a:xfrm>
              <a:prstGeom prst="line">
                <a:avLst/>
              </a:prstGeom>
              <a:noFill/>
              <a:ln w="12700">
                <a:solidFill>
                  <a:srgbClr val="D400D4"/>
                </a:solidFill>
                <a:prstDash val="dash"/>
                <a:round/>
                <a:headEnd type="triangle" w="sm" len="lg"/>
                <a:tailEnd type="triangle" w="sm" len="lg"/>
              </a:ln>
            </p:spPr>
            <p:txBody>
              <a:bodyPr wrap="none" anchor="ctr"/>
              <a:lstStyle/>
              <a:p>
                <a:endParaRPr lang="zh-CN" altLang="en-US"/>
              </a:p>
            </p:txBody>
          </p:sp>
          <p:graphicFrame>
            <p:nvGraphicFramePr>
              <p:cNvPr id="12297" name="Object 7"/>
              <p:cNvGraphicFramePr>
                <a:graphicFrameLocks noChangeAspect="1"/>
              </p:cNvGraphicFramePr>
              <p:nvPr/>
            </p:nvGraphicFramePr>
            <p:xfrm>
              <a:off x="605" y="2112"/>
              <a:ext cx="233" cy="328"/>
            </p:xfrm>
            <a:graphic>
              <a:graphicData uri="http://schemas.openxmlformats.org/presentationml/2006/ole">
                <mc:AlternateContent xmlns:mc="http://schemas.openxmlformats.org/markup-compatibility/2006">
                  <mc:Choice xmlns:v="urn:schemas-microsoft-com:vml" Requires="v">
                    <p:oleObj spid="_x0000_s28674" name="Equation" r:id="rId3" imgW="6096000" imgH="8839200" progId="Equation.3">
                      <p:embed/>
                    </p:oleObj>
                  </mc:Choice>
                  <mc:Fallback>
                    <p:oleObj name="Equation" r:id="rId3" imgW="6096000" imgH="8839200" progId="Equation.3">
                      <p:embed/>
                      <p:pic>
                        <p:nvPicPr>
                          <p:cNvPr id="0" name="Object 7"/>
                          <p:cNvPicPr>
                            <a:picLocks noChangeAspect="1"/>
                          </p:cNvPicPr>
                          <p:nvPr/>
                        </p:nvPicPr>
                        <p:blipFill>
                          <a:blip r:embed="rId4"/>
                          <a:stretch>
                            <a:fillRect/>
                          </a:stretch>
                        </p:blipFill>
                        <p:spPr>
                          <a:xfrm>
                            <a:off x="605" y="2112"/>
                            <a:ext cx="233" cy="328"/>
                          </a:xfrm>
                          <a:prstGeom prst="rect">
                            <a:avLst/>
                          </a:prstGeom>
                          <a:noFill/>
                          <a:ln w="9525">
                            <a:noFill/>
                          </a:ln>
                        </p:spPr>
                      </p:pic>
                    </p:oleObj>
                  </mc:Fallback>
                </mc:AlternateContent>
              </a:graphicData>
            </a:graphic>
          </p:graphicFrame>
          <p:graphicFrame>
            <p:nvGraphicFramePr>
              <p:cNvPr id="12298" name="Object 8"/>
              <p:cNvGraphicFramePr>
                <a:graphicFrameLocks noChangeAspect="1"/>
              </p:cNvGraphicFramePr>
              <p:nvPr/>
            </p:nvGraphicFramePr>
            <p:xfrm>
              <a:off x="605" y="2360"/>
              <a:ext cx="224" cy="328"/>
            </p:xfrm>
            <a:graphic>
              <a:graphicData uri="http://schemas.openxmlformats.org/presentationml/2006/ole">
                <mc:AlternateContent xmlns:mc="http://schemas.openxmlformats.org/markup-compatibility/2006">
                  <mc:Choice xmlns:v="urn:schemas-microsoft-com:vml" Requires="v">
                    <p:oleObj spid="_x0000_s28675" name="Equation" r:id="rId5" imgW="6705600" imgH="8839200" progId="Equation.3">
                      <p:embed/>
                    </p:oleObj>
                  </mc:Choice>
                  <mc:Fallback>
                    <p:oleObj name="Equation" r:id="rId5" imgW="6705600" imgH="8839200" progId="Equation.3">
                      <p:embed/>
                      <p:pic>
                        <p:nvPicPr>
                          <p:cNvPr id="0" name="Object 8"/>
                          <p:cNvPicPr>
                            <a:picLocks noChangeAspect="1"/>
                          </p:cNvPicPr>
                          <p:nvPr/>
                        </p:nvPicPr>
                        <p:blipFill>
                          <a:blip r:embed="rId6"/>
                          <a:stretch>
                            <a:fillRect/>
                          </a:stretch>
                        </p:blipFill>
                        <p:spPr>
                          <a:xfrm>
                            <a:off x="605" y="2360"/>
                            <a:ext cx="224" cy="328"/>
                          </a:xfrm>
                          <a:prstGeom prst="rect">
                            <a:avLst/>
                          </a:prstGeom>
                          <a:noFill/>
                          <a:ln w="9525">
                            <a:noFill/>
                          </a:ln>
                        </p:spPr>
                      </p:pic>
                    </p:oleObj>
                  </mc:Fallback>
                </mc:AlternateContent>
              </a:graphicData>
            </a:graphic>
          </p:graphicFrame>
        </p:grpSp>
        <p:sp>
          <p:nvSpPr>
            <p:cNvPr id="12316" name="Rectangle 30"/>
            <p:cNvSpPr>
              <a:spLocks noChangeArrowheads="1"/>
            </p:cNvSpPr>
            <p:nvPr/>
          </p:nvSpPr>
          <p:spPr bwMode="auto">
            <a:xfrm>
              <a:off x="605" y="2688"/>
              <a:ext cx="1430" cy="432"/>
            </a:xfrm>
            <a:prstGeom prst="rect">
              <a:avLst/>
            </a:prstGeom>
            <a:gradFill rotWithShape="0">
              <a:gsLst>
                <a:gs pos="0">
                  <a:srgbClr val="CCFFFF"/>
                </a:gs>
                <a:gs pos="100000">
                  <a:srgbClr val="EEFFFF"/>
                </a:gs>
              </a:gsLst>
              <a:lin ang="5400000" scaled="1"/>
            </a:gradFill>
            <a:ln w="12700">
              <a:solidFill>
                <a:srgbClr val="0099FF"/>
              </a:solidFill>
              <a:miter lim="800000"/>
            </a:ln>
          </p:spPr>
          <p:txBody>
            <a:bodyPr wrap="none" anchor="ctr"/>
            <a:lstStyle/>
            <a:p>
              <a:endParaRPr lang="zh-CN" altLang="en-US"/>
            </a:p>
          </p:txBody>
        </p:sp>
        <p:sp>
          <p:nvSpPr>
            <p:cNvPr id="12317" name="Text Box 31"/>
            <p:cNvSpPr txBox="1">
              <a:spLocks noChangeArrowheads="1"/>
            </p:cNvSpPr>
            <p:nvPr/>
          </p:nvSpPr>
          <p:spPr bwMode="auto">
            <a:xfrm>
              <a:off x="692" y="2736"/>
              <a:ext cx="736" cy="327"/>
            </a:xfrm>
            <a:prstGeom prst="rect">
              <a:avLst/>
            </a:prstGeom>
            <a:noFill/>
            <a:ln w="9525">
              <a:noFill/>
              <a:miter lim="800000"/>
            </a:ln>
          </p:spPr>
          <p:txBody>
            <a:bodyPr anchor="ctr">
              <a:spAutoFit/>
            </a:bodyPr>
            <a:lstStyle/>
            <a:p>
              <a:pPr algn="ctr" fontAlgn="t">
                <a:spcBef>
                  <a:spcPct val="50000"/>
                </a:spcBef>
              </a:pPr>
              <a:r>
                <a:rPr lang="zh-CN" altLang="en-US" sz="2800" b="1">
                  <a:solidFill>
                    <a:srgbClr val="000000"/>
                  </a:solidFill>
                  <a:latin typeface="Times New Roman" panose="02020503050405090304" pitchFamily="18" charset="0"/>
                </a:rPr>
                <a:t>玻璃</a:t>
              </a:r>
              <a:endParaRPr lang="zh-CN" altLang="en-US" sz="2800" b="1">
                <a:solidFill>
                  <a:srgbClr val="000000"/>
                </a:solidFill>
                <a:latin typeface="Times New Roman" panose="02020503050405090304" pitchFamily="18" charset="0"/>
              </a:endParaRPr>
            </a:p>
          </p:txBody>
        </p:sp>
        <p:graphicFrame>
          <p:nvGraphicFramePr>
            <p:cNvPr id="12295" name="Object 5"/>
            <p:cNvGraphicFramePr>
              <a:graphicFrameLocks noChangeAspect="1"/>
            </p:cNvGraphicFramePr>
            <p:nvPr/>
          </p:nvGraphicFramePr>
          <p:xfrm>
            <a:off x="1342" y="2736"/>
            <a:ext cx="606" cy="370"/>
          </p:xfrm>
          <a:graphic>
            <a:graphicData uri="http://schemas.openxmlformats.org/presentationml/2006/ole">
              <mc:AlternateContent xmlns:mc="http://schemas.openxmlformats.org/markup-compatibility/2006">
                <mc:Choice xmlns:v="urn:schemas-microsoft-com:vml" Requires="v">
                  <p:oleObj spid="_x0000_s28676" name="公式" r:id="rId7" imgW="16764000" imgH="7924800" progId="Equation.3">
                    <p:embed/>
                  </p:oleObj>
                </mc:Choice>
                <mc:Fallback>
                  <p:oleObj name="公式" r:id="rId7" imgW="16764000" imgH="7924800" progId="Equation.3">
                    <p:embed/>
                    <p:pic>
                      <p:nvPicPr>
                        <p:cNvPr id="0" name="Object 5"/>
                        <p:cNvPicPr>
                          <a:picLocks noChangeAspect="1"/>
                        </p:cNvPicPr>
                        <p:nvPr/>
                      </p:nvPicPr>
                      <p:blipFill>
                        <a:blip r:embed="rId8"/>
                        <a:stretch>
                          <a:fillRect/>
                        </a:stretch>
                      </p:blipFill>
                      <p:spPr>
                        <a:xfrm>
                          <a:off x="1342" y="2736"/>
                          <a:ext cx="606" cy="370"/>
                        </a:xfrm>
                        <a:prstGeom prst="rect">
                          <a:avLst/>
                        </a:prstGeom>
                        <a:noFill/>
                        <a:ln w="9525">
                          <a:noFill/>
                        </a:ln>
                      </p:spPr>
                    </p:pic>
                  </p:oleObj>
                </mc:Fallback>
              </mc:AlternateContent>
            </a:graphicData>
          </a:graphic>
        </p:graphicFrame>
      </p:grpSp>
      <p:graphicFrame>
        <p:nvGraphicFramePr>
          <p:cNvPr id="38912" name="Object 0"/>
          <p:cNvGraphicFramePr>
            <a:graphicFrameLocks noChangeAspect="1"/>
          </p:cNvGraphicFramePr>
          <p:nvPr/>
        </p:nvGraphicFramePr>
        <p:xfrm>
          <a:off x="3733800" y="3873500"/>
          <a:ext cx="3516313" cy="1155700"/>
        </p:xfrm>
        <a:graphic>
          <a:graphicData uri="http://schemas.openxmlformats.org/presentationml/2006/ole">
            <mc:AlternateContent xmlns:mc="http://schemas.openxmlformats.org/markup-compatibility/2006">
              <mc:Choice xmlns:v="urn:schemas-microsoft-com:vml" Requires="v">
                <p:oleObj spid="_x0000_s28677" name="Equation" r:id="rId9" imgW="38100000" imgH="10363200" progId="Equation.3">
                  <p:embed/>
                </p:oleObj>
              </mc:Choice>
              <mc:Fallback>
                <p:oleObj name="Equation" r:id="rId9" imgW="38100000" imgH="10363200" progId="Equation.3">
                  <p:embed/>
                  <p:pic>
                    <p:nvPicPr>
                      <p:cNvPr id="0" name="Object 0"/>
                      <p:cNvPicPr>
                        <a:picLocks noChangeAspect="1"/>
                      </p:cNvPicPr>
                      <p:nvPr/>
                    </p:nvPicPr>
                    <p:blipFill>
                      <a:blip r:embed="rId10"/>
                      <a:stretch>
                        <a:fillRect/>
                      </a:stretch>
                    </p:blipFill>
                    <p:spPr>
                      <a:xfrm>
                        <a:off x="3733800" y="3873500"/>
                        <a:ext cx="3516313" cy="1155700"/>
                      </a:xfrm>
                      <a:prstGeom prst="rect">
                        <a:avLst/>
                      </a:prstGeom>
                      <a:noFill/>
                      <a:ln w="9525">
                        <a:noFill/>
                      </a:ln>
                    </p:spPr>
                  </p:pic>
                </p:oleObj>
              </mc:Fallback>
            </mc:AlternateContent>
          </a:graphicData>
        </a:graphic>
      </p:graphicFrame>
      <p:grpSp>
        <p:nvGrpSpPr>
          <p:cNvPr id="4" name="Group 5"/>
          <p:cNvGrpSpPr/>
          <p:nvPr/>
        </p:nvGrpSpPr>
        <p:grpSpPr bwMode="auto">
          <a:xfrm>
            <a:off x="3733800" y="3187700"/>
            <a:ext cx="1828800" cy="579438"/>
            <a:chOff x="2256" y="2282"/>
            <a:chExt cx="1344" cy="372"/>
          </a:xfrm>
        </p:grpSpPr>
        <p:graphicFrame>
          <p:nvGraphicFramePr>
            <p:cNvPr id="12294" name="Object 4"/>
            <p:cNvGraphicFramePr>
              <a:graphicFrameLocks noChangeAspect="1"/>
            </p:cNvGraphicFramePr>
            <p:nvPr/>
          </p:nvGraphicFramePr>
          <p:xfrm>
            <a:off x="3012" y="2340"/>
            <a:ext cx="588" cy="287"/>
          </p:xfrm>
          <a:graphic>
            <a:graphicData uri="http://schemas.openxmlformats.org/presentationml/2006/ole">
              <mc:AlternateContent xmlns:mc="http://schemas.openxmlformats.org/markup-compatibility/2006">
                <mc:Choice xmlns:v="urn:schemas-microsoft-com:vml" Requires="v">
                  <p:oleObj spid="_x0000_s28678" name="公式" r:id="rId11" imgW="13411200" imgH="6096000" progId="Equation.3">
                    <p:embed/>
                  </p:oleObj>
                </mc:Choice>
                <mc:Fallback>
                  <p:oleObj name="公式" r:id="rId11" imgW="13411200" imgH="6096000" progId="Equation.3">
                    <p:embed/>
                    <p:pic>
                      <p:nvPicPr>
                        <p:cNvPr id="0" name="Object 4"/>
                        <p:cNvPicPr>
                          <a:picLocks noChangeAspect="1"/>
                        </p:cNvPicPr>
                        <p:nvPr/>
                      </p:nvPicPr>
                      <p:blipFill>
                        <a:blip r:embed="rId12"/>
                        <a:stretch>
                          <a:fillRect/>
                        </a:stretch>
                      </p:blipFill>
                      <p:spPr>
                        <a:xfrm>
                          <a:off x="3012" y="2340"/>
                          <a:ext cx="588" cy="287"/>
                        </a:xfrm>
                        <a:prstGeom prst="rect">
                          <a:avLst/>
                        </a:prstGeom>
                        <a:noFill/>
                        <a:ln w="9525">
                          <a:noFill/>
                        </a:ln>
                      </p:spPr>
                    </p:pic>
                  </p:oleObj>
                </mc:Fallback>
              </mc:AlternateContent>
            </a:graphicData>
          </a:graphic>
        </p:graphicFrame>
        <p:sp>
          <p:nvSpPr>
            <p:cNvPr id="12314" name="Text Box 7"/>
            <p:cNvSpPr txBox="1">
              <a:spLocks noChangeArrowheads="1"/>
            </p:cNvSpPr>
            <p:nvPr/>
          </p:nvSpPr>
          <p:spPr bwMode="auto">
            <a:xfrm>
              <a:off x="2256" y="2282"/>
              <a:ext cx="996" cy="372"/>
            </a:xfrm>
            <a:prstGeom prst="rect">
              <a:avLst/>
            </a:prstGeom>
            <a:noFill/>
            <a:ln w="9525">
              <a:noFill/>
              <a:miter lim="800000"/>
            </a:ln>
          </p:spPr>
          <p:txBody>
            <a:bodyPr anchor="ctr">
              <a:spAutoFit/>
            </a:bodyPr>
            <a:lstStyle/>
            <a:p>
              <a:pPr fontAlgn="t">
                <a:spcBef>
                  <a:spcPct val="50000"/>
                </a:spcBef>
              </a:pPr>
              <a:r>
                <a:rPr lang="zh-CN" altLang="en-US" sz="3200" b="1">
                  <a:solidFill>
                    <a:srgbClr val="333333"/>
                  </a:solidFill>
                  <a:latin typeface="Times New Roman" panose="02020503050405090304" pitchFamily="18" charset="0"/>
                </a:rPr>
                <a:t>取</a:t>
              </a:r>
              <a:endParaRPr lang="zh-CN" altLang="en-US" sz="3200" b="1">
                <a:solidFill>
                  <a:srgbClr val="333333"/>
                </a:solidFill>
                <a:latin typeface="Times New Roman" panose="02020503050405090304" pitchFamily="18" charset="0"/>
              </a:endParaRPr>
            </a:p>
          </p:txBody>
        </p:sp>
      </p:grpSp>
      <p:grpSp>
        <p:nvGrpSpPr>
          <p:cNvPr id="5" name="Group 8"/>
          <p:cNvGrpSpPr/>
          <p:nvPr/>
        </p:nvGrpSpPr>
        <p:grpSpPr bwMode="auto">
          <a:xfrm>
            <a:off x="6781800" y="5257800"/>
            <a:ext cx="2362200" cy="584200"/>
            <a:chOff x="4080" y="3590"/>
            <a:chExt cx="1680" cy="316"/>
          </a:xfrm>
        </p:grpSpPr>
        <p:graphicFrame>
          <p:nvGraphicFramePr>
            <p:cNvPr id="12293" name="Object 3"/>
            <p:cNvGraphicFramePr>
              <a:graphicFrameLocks noChangeAspect="1"/>
            </p:cNvGraphicFramePr>
            <p:nvPr/>
          </p:nvGraphicFramePr>
          <p:xfrm>
            <a:off x="4080" y="3600"/>
            <a:ext cx="440" cy="306"/>
          </p:xfrm>
          <a:graphic>
            <a:graphicData uri="http://schemas.openxmlformats.org/presentationml/2006/ole">
              <mc:AlternateContent xmlns:mc="http://schemas.openxmlformats.org/markup-compatibility/2006">
                <mc:Choice xmlns:v="urn:schemas-microsoft-com:vml" Requires="v">
                  <p:oleObj spid="_x0000_s28679" name="Equation" r:id="rId13" imgW="6096000" imgH="4267200" progId="Equation.3">
                    <p:embed/>
                  </p:oleObj>
                </mc:Choice>
                <mc:Fallback>
                  <p:oleObj name="Equation" r:id="rId13" imgW="6096000" imgH="4267200" progId="Equation.3">
                    <p:embed/>
                    <p:pic>
                      <p:nvPicPr>
                        <p:cNvPr id="0" name="Object 3"/>
                        <p:cNvPicPr>
                          <a:picLocks noChangeAspect="1"/>
                        </p:cNvPicPr>
                        <p:nvPr/>
                      </p:nvPicPr>
                      <p:blipFill>
                        <a:blip r:embed="rId14"/>
                        <a:stretch>
                          <a:fillRect/>
                        </a:stretch>
                      </p:blipFill>
                      <p:spPr>
                        <a:xfrm>
                          <a:off x="4080" y="3600"/>
                          <a:ext cx="440" cy="306"/>
                        </a:xfrm>
                        <a:prstGeom prst="rect">
                          <a:avLst/>
                        </a:prstGeom>
                        <a:noFill/>
                        <a:ln w="9525">
                          <a:noFill/>
                        </a:ln>
                      </p:spPr>
                    </p:pic>
                  </p:oleObj>
                </mc:Fallback>
              </mc:AlternateContent>
            </a:graphicData>
          </a:graphic>
        </p:graphicFrame>
        <p:sp>
          <p:nvSpPr>
            <p:cNvPr id="12313" name="Text Box 10"/>
            <p:cNvSpPr txBox="1">
              <a:spLocks noChangeArrowheads="1"/>
            </p:cNvSpPr>
            <p:nvPr/>
          </p:nvSpPr>
          <p:spPr bwMode="auto">
            <a:xfrm>
              <a:off x="4416" y="3590"/>
              <a:ext cx="1344" cy="313"/>
            </a:xfrm>
            <a:prstGeom prst="rect">
              <a:avLst/>
            </a:prstGeom>
            <a:noFill/>
            <a:ln w="9525">
              <a:noFill/>
              <a:miter lim="800000"/>
            </a:ln>
          </p:spPr>
          <p:txBody>
            <a:bodyPr anchor="ctr">
              <a:spAutoFit/>
            </a:bodyPr>
            <a:lstStyle/>
            <a:p>
              <a:pPr algn="ctr" fontAlgn="t">
                <a:spcBef>
                  <a:spcPct val="50000"/>
                </a:spcBef>
              </a:pPr>
              <a:r>
                <a:rPr lang="zh-CN" altLang="en-US" sz="2800" b="1">
                  <a:solidFill>
                    <a:srgbClr val="333333"/>
                  </a:solidFill>
                  <a:latin typeface="Times New Roman" panose="02020503050405090304" pitchFamily="18" charset="0"/>
                </a:rPr>
                <a:t>（</a:t>
              </a:r>
              <a:r>
                <a:rPr lang="zh-CN" altLang="en-US" sz="3200" b="1">
                  <a:solidFill>
                    <a:srgbClr val="CC0000"/>
                  </a:solidFill>
                  <a:latin typeface="Times New Roman" panose="02020503050405090304" pitchFamily="18" charset="0"/>
                </a:rPr>
                <a:t>增强</a:t>
              </a:r>
              <a:r>
                <a:rPr lang="zh-CN" altLang="en-US" sz="2800" b="1">
                  <a:solidFill>
                    <a:srgbClr val="333333"/>
                  </a:solidFill>
                  <a:latin typeface="Times New Roman" panose="02020503050405090304" pitchFamily="18" charset="0"/>
                </a:rPr>
                <a:t>）</a:t>
              </a:r>
              <a:endParaRPr lang="zh-CN" altLang="en-US" sz="2800" b="1">
                <a:solidFill>
                  <a:srgbClr val="333333"/>
                </a:solidFill>
                <a:latin typeface="Times New Roman" panose="02020503050405090304" pitchFamily="18" charset="0"/>
              </a:endParaRPr>
            </a:p>
          </p:txBody>
        </p:sp>
      </p:grpSp>
      <p:sp>
        <p:nvSpPr>
          <p:cNvPr id="30731" name="Text Box 11"/>
          <p:cNvSpPr txBox="1">
            <a:spLocks noChangeArrowheads="1"/>
          </p:cNvSpPr>
          <p:nvPr/>
        </p:nvSpPr>
        <p:spPr bwMode="auto">
          <a:xfrm>
            <a:off x="685800" y="5253038"/>
            <a:ext cx="2819400" cy="528637"/>
          </a:xfrm>
          <a:prstGeom prst="rect">
            <a:avLst/>
          </a:prstGeom>
          <a:gradFill rotWithShape="0">
            <a:gsLst>
              <a:gs pos="0">
                <a:schemeClr val="accent1"/>
              </a:gs>
              <a:gs pos="50000">
                <a:srgbClr val="FFFFFF"/>
              </a:gs>
              <a:gs pos="100000">
                <a:schemeClr val="accent1"/>
              </a:gs>
            </a:gsLst>
            <a:lin ang="5400000" scaled="1"/>
          </a:gradFill>
          <a:ln w="9525">
            <a:solidFill>
              <a:schemeClr val="tx1"/>
            </a:solidFill>
            <a:miter lim="800000"/>
          </a:ln>
          <a:effectLst/>
        </p:spPr>
        <p:txBody>
          <a:bodyPr anchor="ctr">
            <a:spAutoFit/>
          </a:bodyPr>
          <a:lstStyle/>
          <a:p>
            <a:pPr algn="ctr" fontAlgn="t">
              <a:spcBef>
                <a:spcPct val="50000"/>
              </a:spcBef>
              <a:defRPr/>
            </a:pPr>
            <a:r>
              <a:rPr lang="zh-CN" altLang="en-US" sz="2800" b="1">
                <a:solidFill>
                  <a:srgbClr val="333333"/>
                </a:solidFill>
                <a:latin typeface="Times New Roman" panose="02020503050405090304" pitchFamily="18" charset="0"/>
              </a:rPr>
              <a:t>氟化镁为增透膜</a:t>
            </a:r>
            <a:endParaRPr lang="zh-CN" altLang="en-US" sz="2800" b="1">
              <a:solidFill>
                <a:srgbClr val="333333"/>
              </a:solidFill>
              <a:latin typeface="Times New Roman" panose="02020503050405090304" pitchFamily="18" charset="0"/>
            </a:endParaRPr>
          </a:p>
        </p:txBody>
      </p:sp>
      <p:sp>
        <p:nvSpPr>
          <p:cNvPr id="12304" name="Text Box 12"/>
          <p:cNvSpPr txBox="1">
            <a:spLocks noChangeArrowheads="1"/>
          </p:cNvSpPr>
          <p:nvPr/>
        </p:nvSpPr>
        <p:spPr bwMode="auto">
          <a:xfrm>
            <a:off x="533400" y="677863"/>
            <a:ext cx="8077200" cy="1844675"/>
          </a:xfrm>
          <a:prstGeom prst="rect">
            <a:avLst/>
          </a:prstGeom>
          <a:noFill/>
          <a:ln w="9525">
            <a:noFill/>
            <a:miter lim="800000"/>
          </a:ln>
        </p:spPr>
        <p:txBody>
          <a:bodyPr anchor="ctr">
            <a:spAutoFit/>
          </a:bodyPr>
          <a:lstStyle/>
          <a:p>
            <a:pPr fontAlgn="t">
              <a:lnSpc>
                <a:spcPct val="120000"/>
              </a:lnSpc>
              <a:spcBef>
                <a:spcPct val="50000"/>
              </a:spcBef>
            </a:pPr>
            <a:r>
              <a:rPr lang="zh-CN" altLang="en-US" sz="3200" b="1">
                <a:solidFill>
                  <a:srgbClr val="CC0000"/>
                </a:solidFill>
                <a:latin typeface="Times New Roman" panose="02020503050405090304" pitchFamily="18" charset="0"/>
              </a:rPr>
              <a:t>　　例    </a:t>
            </a:r>
            <a:r>
              <a:rPr lang="zh-CN" altLang="en-US" sz="3200" b="1">
                <a:solidFill>
                  <a:srgbClr val="333333"/>
                </a:solidFill>
                <a:latin typeface="Times New Roman" panose="02020503050405090304" pitchFamily="18" charset="0"/>
              </a:rPr>
              <a:t>为了增加透射率，求氟化镁膜的最小厚度．已知 空气</a:t>
            </a:r>
            <a:r>
              <a:rPr lang="en-US" altLang="zh-CN" sz="3200" i="1">
                <a:solidFill>
                  <a:srgbClr val="333333"/>
                </a:solidFill>
                <a:latin typeface="Times New Roman" panose="02020503050405090304" pitchFamily="18" charset="0"/>
              </a:rPr>
              <a:t>n</a:t>
            </a:r>
            <a:r>
              <a:rPr lang="en-US" altLang="zh-CN" sz="3200" baseline="-58000">
                <a:solidFill>
                  <a:srgbClr val="333333"/>
                </a:solidFill>
                <a:latin typeface="Times New Roman" panose="02020503050405090304" pitchFamily="18" charset="0"/>
              </a:rPr>
              <a:t>1</a:t>
            </a:r>
            <a:r>
              <a:rPr lang="en-US" altLang="zh-CN" sz="3200">
                <a:solidFill>
                  <a:srgbClr val="333333"/>
                </a:solidFill>
                <a:latin typeface="Times New Roman" panose="02020503050405090304" pitchFamily="18" charset="0"/>
              </a:rPr>
              <a:t>=1.00</a:t>
            </a:r>
            <a:r>
              <a:rPr lang="zh-CN" altLang="en-US" sz="3200" b="1">
                <a:solidFill>
                  <a:srgbClr val="333333"/>
                </a:solidFill>
                <a:latin typeface="Times New Roman" panose="02020503050405090304" pitchFamily="18" charset="0"/>
              </a:rPr>
              <a:t>，氟化镁 </a:t>
            </a:r>
            <a:r>
              <a:rPr lang="en-US" altLang="zh-CN" sz="3200" i="1">
                <a:solidFill>
                  <a:srgbClr val="333333"/>
                </a:solidFill>
                <a:latin typeface="Times New Roman" panose="02020503050405090304" pitchFamily="18" charset="0"/>
              </a:rPr>
              <a:t>n</a:t>
            </a:r>
            <a:r>
              <a:rPr lang="en-US" altLang="zh-CN" sz="3200" baseline="-58000">
                <a:solidFill>
                  <a:srgbClr val="333333"/>
                </a:solidFill>
                <a:latin typeface="Times New Roman" panose="02020503050405090304" pitchFamily="18" charset="0"/>
              </a:rPr>
              <a:t>2</a:t>
            </a:r>
            <a:r>
              <a:rPr lang="en-US" altLang="zh-CN" sz="3200">
                <a:solidFill>
                  <a:srgbClr val="333333"/>
                </a:solidFill>
                <a:latin typeface="Times New Roman" panose="02020503050405090304" pitchFamily="18" charset="0"/>
              </a:rPr>
              <a:t>=1.38</a:t>
            </a:r>
            <a:r>
              <a:rPr lang="en-US" altLang="zh-CN" sz="3200" b="1">
                <a:solidFill>
                  <a:srgbClr val="333333"/>
                </a:solidFill>
                <a:latin typeface="Times New Roman" panose="02020503050405090304" pitchFamily="18" charset="0"/>
              </a:rPr>
              <a:t> </a:t>
            </a:r>
            <a:r>
              <a:rPr lang="zh-CN" altLang="en-US" sz="3200" b="1">
                <a:solidFill>
                  <a:srgbClr val="333333"/>
                </a:solidFill>
                <a:latin typeface="Times New Roman" panose="02020503050405090304" pitchFamily="18" charset="0"/>
              </a:rPr>
              <a:t>，</a:t>
            </a:r>
            <a:r>
              <a:rPr lang="zh-CN" altLang="en-US" sz="3200" i="1">
                <a:solidFill>
                  <a:srgbClr val="333333"/>
                </a:solidFill>
                <a:latin typeface="Times New Roman" panose="02020503050405090304" pitchFamily="18" charset="0"/>
                <a:sym typeface="Symbol" pitchFamily="18" charset="2"/>
              </a:rPr>
              <a:t></a:t>
            </a:r>
            <a:r>
              <a:rPr lang="en-US" altLang="zh-CN" sz="3200">
                <a:solidFill>
                  <a:srgbClr val="333333"/>
                </a:solidFill>
                <a:latin typeface="Times New Roman" panose="02020503050405090304" pitchFamily="18" charset="0"/>
                <a:sym typeface="Symbol" pitchFamily="18" charset="2"/>
              </a:rPr>
              <a:t>=550 nm</a:t>
            </a:r>
            <a:endParaRPr lang="en-US" altLang="zh-CN" sz="3200">
              <a:solidFill>
                <a:srgbClr val="333333"/>
              </a:solidFill>
              <a:latin typeface="Times New Roman" panose="02020503050405090304" pitchFamily="18" charset="0"/>
            </a:endParaRPr>
          </a:p>
        </p:txBody>
      </p:sp>
      <p:grpSp>
        <p:nvGrpSpPr>
          <p:cNvPr id="6" name="Group 13"/>
          <p:cNvGrpSpPr/>
          <p:nvPr/>
        </p:nvGrpSpPr>
        <p:grpSpPr bwMode="auto">
          <a:xfrm>
            <a:off x="3505200" y="2460625"/>
            <a:ext cx="4191000" cy="1349375"/>
            <a:chOff x="2304" y="1751"/>
            <a:chExt cx="2880" cy="921"/>
          </a:xfrm>
        </p:grpSpPr>
        <p:grpSp>
          <p:nvGrpSpPr>
            <p:cNvPr id="7" name="Group 14"/>
            <p:cNvGrpSpPr/>
            <p:nvPr/>
          </p:nvGrpSpPr>
          <p:grpSpPr bwMode="auto">
            <a:xfrm>
              <a:off x="2640" y="1751"/>
              <a:ext cx="2544" cy="921"/>
              <a:chOff x="2640" y="1751"/>
              <a:chExt cx="2544" cy="921"/>
            </a:xfrm>
          </p:grpSpPr>
          <p:sp>
            <p:nvSpPr>
              <p:cNvPr id="30735" name="Text Box 15"/>
              <p:cNvSpPr txBox="1">
                <a:spLocks noChangeArrowheads="1"/>
              </p:cNvSpPr>
              <p:nvPr/>
            </p:nvSpPr>
            <p:spPr bwMode="auto">
              <a:xfrm>
                <a:off x="4032" y="2270"/>
                <a:ext cx="816" cy="402"/>
              </a:xfrm>
              <a:prstGeom prst="rect">
                <a:avLst/>
              </a:prstGeom>
              <a:gradFill rotWithShape="0">
                <a:gsLst>
                  <a:gs pos="0">
                    <a:schemeClr val="accent1"/>
                  </a:gs>
                  <a:gs pos="50000">
                    <a:srgbClr val="FFFFFF"/>
                  </a:gs>
                  <a:gs pos="100000">
                    <a:schemeClr val="accent1"/>
                  </a:gs>
                </a:gsLst>
                <a:lin ang="5400000" scaled="1"/>
              </a:gradFill>
              <a:ln w="9525">
                <a:solidFill>
                  <a:schemeClr val="tx1"/>
                </a:solidFill>
                <a:miter lim="800000"/>
              </a:ln>
              <a:effectLst/>
            </p:spPr>
            <p:txBody>
              <a:bodyPr anchor="ctr">
                <a:spAutoFit/>
              </a:bodyPr>
              <a:lstStyle/>
              <a:p>
                <a:pPr algn="ctr" fontAlgn="t">
                  <a:spcBef>
                    <a:spcPct val="50000"/>
                  </a:spcBef>
                  <a:defRPr/>
                </a:pPr>
                <a:r>
                  <a:rPr lang="zh-CN" altLang="en-US" sz="3200" b="1">
                    <a:solidFill>
                      <a:srgbClr val="333333"/>
                    </a:solidFill>
                    <a:latin typeface="Times New Roman" panose="02020503050405090304" pitchFamily="18" charset="0"/>
                  </a:rPr>
                  <a:t>减弱</a:t>
                </a:r>
                <a:endParaRPr lang="zh-CN" altLang="en-US" sz="3200" b="1">
                  <a:solidFill>
                    <a:srgbClr val="333333"/>
                  </a:solidFill>
                  <a:latin typeface="Times New Roman" panose="02020503050405090304" pitchFamily="18" charset="0"/>
                </a:endParaRPr>
              </a:p>
            </p:txBody>
          </p:sp>
          <p:graphicFrame>
            <p:nvGraphicFramePr>
              <p:cNvPr id="12292" name="Object 2"/>
              <p:cNvGraphicFramePr>
                <a:graphicFrameLocks noChangeAspect="1"/>
              </p:cNvGraphicFramePr>
              <p:nvPr/>
            </p:nvGraphicFramePr>
            <p:xfrm>
              <a:off x="2640" y="1751"/>
              <a:ext cx="2544" cy="649"/>
            </p:xfrm>
            <a:graphic>
              <a:graphicData uri="http://schemas.openxmlformats.org/presentationml/2006/ole">
                <mc:AlternateContent xmlns:mc="http://schemas.openxmlformats.org/markup-compatibility/2006">
                  <mc:Choice xmlns:v="urn:schemas-microsoft-com:vml" Requires="v">
                    <p:oleObj spid="_x0000_s28680" name="Equation" r:id="rId15" imgW="63703200" imgH="17373600" progId="Equation.3">
                      <p:embed/>
                    </p:oleObj>
                  </mc:Choice>
                  <mc:Fallback>
                    <p:oleObj name="Equation" r:id="rId15" imgW="63703200" imgH="17373600" progId="Equation.3">
                      <p:embed/>
                      <p:pic>
                        <p:nvPicPr>
                          <p:cNvPr id="0" name="Object 2"/>
                          <p:cNvPicPr>
                            <a:picLocks noChangeAspect="1"/>
                          </p:cNvPicPr>
                          <p:nvPr/>
                        </p:nvPicPr>
                        <p:blipFill>
                          <a:blip r:embed="rId16"/>
                          <a:stretch>
                            <a:fillRect/>
                          </a:stretch>
                        </p:blipFill>
                        <p:spPr>
                          <a:xfrm>
                            <a:off x="2640" y="1751"/>
                            <a:ext cx="2544" cy="649"/>
                          </a:xfrm>
                          <a:prstGeom prst="rect">
                            <a:avLst/>
                          </a:prstGeom>
                          <a:noFill/>
                          <a:ln w="9525">
                            <a:noFill/>
                          </a:ln>
                        </p:spPr>
                      </p:pic>
                    </p:oleObj>
                  </mc:Fallback>
                </mc:AlternateContent>
              </a:graphicData>
            </a:graphic>
          </p:graphicFrame>
        </p:grpSp>
        <p:sp>
          <p:nvSpPr>
            <p:cNvPr id="12311" name="Text Box 17"/>
            <p:cNvSpPr txBox="1">
              <a:spLocks noChangeArrowheads="1"/>
            </p:cNvSpPr>
            <p:nvPr/>
          </p:nvSpPr>
          <p:spPr bwMode="auto">
            <a:xfrm>
              <a:off x="2304" y="1916"/>
              <a:ext cx="672" cy="395"/>
            </a:xfrm>
            <a:prstGeom prst="rect">
              <a:avLst/>
            </a:prstGeom>
            <a:noFill/>
            <a:ln w="9525">
              <a:noFill/>
              <a:miter lim="800000"/>
            </a:ln>
          </p:spPr>
          <p:txBody>
            <a:bodyPr>
              <a:spAutoFit/>
            </a:bodyPr>
            <a:lstStyle/>
            <a:p>
              <a:pPr fontAlgn="t">
                <a:spcBef>
                  <a:spcPct val="50000"/>
                </a:spcBef>
              </a:pPr>
              <a:r>
                <a:rPr lang="zh-CN" altLang="en-US" sz="3200" b="1">
                  <a:solidFill>
                    <a:srgbClr val="CC0000"/>
                  </a:solidFill>
                </a:rPr>
                <a:t>解</a:t>
              </a:r>
              <a:r>
                <a:rPr lang="zh-CN" altLang="en-US" sz="2800" b="1">
                  <a:solidFill>
                    <a:srgbClr val="333333"/>
                  </a:solidFill>
                </a:rPr>
                <a:t> </a:t>
              </a:r>
              <a:endParaRPr lang="zh-CN" altLang="en-US" sz="2800" b="1">
                <a:solidFill>
                  <a:srgbClr val="333333"/>
                </a:solidFill>
              </a:endParaRPr>
            </a:p>
          </p:txBody>
        </p:sp>
      </p:grpSp>
      <p:grpSp>
        <p:nvGrpSpPr>
          <p:cNvPr id="8" name="Group 37"/>
          <p:cNvGrpSpPr/>
          <p:nvPr/>
        </p:nvGrpSpPr>
        <p:grpSpPr bwMode="auto">
          <a:xfrm>
            <a:off x="3733800" y="5038725"/>
            <a:ext cx="3124200" cy="996950"/>
            <a:chOff x="2256" y="3174"/>
            <a:chExt cx="1968" cy="628"/>
          </a:xfrm>
        </p:grpSpPr>
        <p:graphicFrame>
          <p:nvGraphicFramePr>
            <p:cNvPr id="12291" name="Object 1"/>
            <p:cNvGraphicFramePr>
              <a:graphicFrameLocks noChangeAspect="1"/>
            </p:cNvGraphicFramePr>
            <p:nvPr/>
          </p:nvGraphicFramePr>
          <p:xfrm>
            <a:off x="2592" y="3174"/>
            <a:ext cx="1632" cy="628"/>
          </p:xfrm>
          <a:graphic>
            <a:graphicData uri="http://schemas.openxmlformats.org/presentationml/2006/ole">
              <mc:AlternateContent xmlns:mc="http://schemas.openxmlformats.org/markup-compatibility/2006">
                <mc:Choice xmlns:v="urn:schemas-microsoft-com:vml" Requires="v">
                  <p:oleObj spid="_x0000_s28681" name="Equation" r:id="rId17" imgW="40538400" imgH="17373600" progId="Equation.3">
                    <p:embed/>
                  </p:oleObj>
                </mc:Choice>
                <mc:Fallback>
                  <p:oleObj name="Equation" r:id="rId17" imgW="40538400" imgH="17373600" progId="Equation.3">
                    <p:embed/>
                    <p:pic>
                      <p:nvPicPr>
                        <p:cNvPr id="0" name="Object 1"/>
                        <p:cNvPicPr>
                          <a:picLocks noChangeAspect="1"/>
                        </p:cNvPicPr>
                        <p:nvPr/>
                      </p:nvPicPr>
                      <p:blipFill>
                        <a:blip r:embed="rId18"/>
                        <a:stretch>
                          <a:fillRect/>
                        </a:stretch>
                      </p:blipFill>
                      <p:spPr>
                        <a:xfrm>
                          <a:off x="2592" y="3174"/>
                          <a:ext cx="1632" cy="628"/>
                        </a:xfrm>
                        <a:prstGeom prst="rect">
                          <a:avLst/>
                        </a:prstGeom>
                        <a:noFill/>
                        <a:ln w="9525">
                          <a:noFill/>
                        </a:ln>
                      </p:spPr>
                    </p:pic>
                  </p:oleObj>
                </mc:Fallback>
              </mc:AlternateContent>
            </a:graphicData>
          </a:graphic>
        </p:graphicFrame>
        <p:sp>
          <p:nvSpPr>
            <p:cNvPr id="12309" name="Text Box 20"/>
            <p:cNvSpPr txBox="1">
              <a:spLocks noChangeArrowheads="1"/>
            </p:cNvSpPr>
            <p:nvPr/>
          </p:nvSpPr>
          <p:spPr bwMode="auto">
            <a:xfrm>
              <a:off x="2256" y="3283"/>
              <a:ext cx="682" cy="365"/>
            </a:xfrm>
            <a:prstGeom prst="rect">
              <a:avLst/>
            </a:prstGeom>
            <a:noFill/>
            <a:ln w="9525">
              <a:noFill/>
              <a:miter lim="800000"/>
            </a:ln>
          </p:spPr>
          <p:txBody>
            <a:bodyPr>
              <a:spAutoFit/>
            </a:bodyPr>
            <a:lstStyle/>
            <a:p>
              <a:r>
                <a:rPr lang="zh-CN" altLang="en-US" sz="3200" b="1">
                  <a:solidFill>
                    <a:srgbClr val="1C1C1C"/>
                  </a:solidFill>
                  <a:latin typeface="Times New Roman" panose="02020503050405090304" pitchFamily="18" charset="0"/>
                </a:rPr>
                <a:t>则</a:t>
              </a:r>
              <a:endParaRPr lang="zh-CN" altLang="en-US" sz="3200" b="1">
                <a:solidFill>
                  <a:srgbClr val="1C1C1C"/>
                </a:solidFill>
                <a:latin typeface="Times New Roman" panose="0202050305040509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912"/>
                                        </p:tgtEl>
                                        <p:attrNameLst>
                                          <p:attrName>style.visibility</p:attrName>
                                        </p:attrNameLst>
                                      </p:cBhvr>
                                      <p:to>
                                        <p:strVal val="visible"/>
                                      </p:to>
                                    </p:set>
                                    <p:animEffect transition="in" filter="blinds(horizontal)">
                                      <p:cBhvr>
                                        <p:cTn id="17" dur="500"/>
                                        <p:tgtEl>
                                          <p:spTgt spid="389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731"/>
                                        </p:tgtEl>
                                        <p:attrNameLst>
                                          <p:attrName>style.visibility</p:attrName>
                                        </p:attrNameLst>
                                      </p:cBhvr>
                                      <p:to>
                                        <p:strVal val="visible"/>
                                      </p:to>
                                    </p:set>
                                    <p:animEffect transition="in" filter="blinds(horizontal)">
                                      <p:cBhvr>
                                        <p:cTn id="32" dur="500"/>
                                        <p:tgtEl>
                                          <p:spTgt spid="30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1"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0">
            <a:hlinkClick r:id="rId1"/>
          </p:cNvPr>
          <p:cNvSpPr>
            <a:spLocks noChangeArrowheads="1"/>
          </p:cNvSpPr>
          <p:nvPr/>
        </p:nvSpPr>
        <p:spPr bwMode="auto">
          <a:xfrm>
            <a:off x="1907704" y="2060848"/>
            <a:ext cx="4160837" cy="482600"/>
          </a:xfrm>
          <a:prstGeom prst="rect">
            <a:avLst/>
          </a:prstGeom>
          <a:noFill/>
          <a:ln w="9525">
            <a:noFill/>
            <a:miter lim="800000"/>
          </a:ln>
          <a:effectLst/>
        </p:spPr>
        <p:txBody>
          <a:bodyPr>
            <a:spAutoFit/>
          </a:bodyPr>
          <a:lstStyle/>
          <a:p>
            <a:pPr>
              <a:lnSpc>
                <a:spcPct val="80000"/>
              </a:lnSpc>
              <a:spcBef>
                <a:spcPct val="50000"/>
              </a:spcBef>
            </a:pPr>
            <a:r>
              <a:rPr kumimoji="1" lang="en-US" altLang="zh-CN" sz="3200" b="1" dirty="0">
                <a:solidFill>
                  <a:srgbClr val="000066"/>
                </a:solidFill>
                <a:latin typeface="楷体_GB2312" pitchFamily="49" charset="-122"/>
                <a:ea typeface="楷体_GB2312" pitchFamily="49" charset="-122"/>
              </a:rPr>
              <a:t> </a:t>
            </a:r>
            <a:r>
              <a:rPr kumimoji="1" lang="en-US" altLang="zh-CN" sz="3200" b="1" dirty="0" smtClean="0">
                <a:solidFill>
                  <a:srgbClr val="000066"/>
                </a:solidFill>
                <a:latin typeface="楷体_GB2312" pitchFamily="49" charset="-122"/>
                <a:ea typeface="楷体_GB2312" pitchFamily="49" charset="-122"/>
              </a:rPr>
              <a:t>13-4 </a:t>
            </a:r>
            <a:r>
              <a:rPr kumimoji="1" lang="zh-CN" altLang="en-US" sz="3200" b="1" dirty="0">
                <a:solidFill>
                  <a:srgbClr val="000066"/>
                </a:solidFill>
                <a:latin typeface="楷体_GB2312" pitchFamily="49" charset="-122"/>
                <a:ea typeface="楷体_GB2312" pitchFamily="49" charset="-122"/>
              </a:rPr>
              <a:t>劈尖  牛顿环</a:t>
            </a:r>
            <a:endParaRPr kumimoji="1" lang="zh-CN" altLang="en-US" sz="3200" b="1" dirty="0">
              <a:solidFill>
                <a:srgbClr val="000066"/>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灯片编号占位符 1"/>
          <p:cNvSpPr>
            <a:spLocks noGrp="1"/>
          </p:cNvSpPr>
          <p:nvPr>
            <p:ph type="sldNum" sz="quarter" idx="10"/>
          </p:nvPr>
        </p:nvSpPr>
        <p:spPr/>
        <p:txBody>
          <a:bodyPr/>
          <a:lstStyle/>
          <a:p>
            <a:fld id="{9182B793-E198-4236-A2C4-B282709EDCF9}" type="slidenum">
              <a:rPr lang="en-US" altLang="zh-CN"/>
            </a:fld>
            <a:endParaRPr lang="en-US" altLang="zh-CN"/>
          </a:p>
        </p:txBody>
      </p:sp>
      <p:grpSp>
        <p:nvGrpSpPr>
          <p:cNvPr id="2" name="Group 2"/>
          <p:cNvGrpSpPr/>
          <p:nvPr/>
        </p:nvGrpSpPr>
        <p:grpSpPr bwMode="auto">
          <a:xfrm>
            <a:off x="4191000" y="1143000"/>
            <a:ext cx="4419600" cy="2362200"/>
            <a:chOff x="2688" y="528"/>
            <a:chExt cx="2784" cy="1488"/>
          </a:xfrm>
        </p:grpSpPr>
        <p:sp>
          <p:nvSpPr>
            <p:cNvPr id="29699" name="Rectangle 3"/>
            <p:cNvSpPr>
              <a:spLocks noChangeArrowheads="1"/>
            </p:cNvSpPr>
            <p:nvPr/>
          </p:nvSpPr>
          <p:spPr bwMode="auto">
            <a:xfrm>
              <a:off x="2688" y="528"/>
              <a:ext cx="2784" cy="1488"/>
            </a:xfrm>
            <a:prstGeom prst="rect">
              <a:avLst/>
            </a:prstGeom>
            <a:solidFill>
              <a:schemeClr val="bg1"/>
            </a:solidFill>
            <a:ln w="9525">
              <a:solidFill>
                <a:srgbClr val="006666"/>
              </a:solidFill>
              <a:miter lim="800000"/>
            </a:ln>
            <a:effectLst/>
          </p:spPr>
          <p:txBody>
            <a:bodyPr wrap="none" anchor="ctr"/>
            <a:lstStyle/>
            <a:p>
              <a:endParaRPr lang="zh-CN" altLang="en-US"/>
            </a:p>
          </p:txBody>
        </p:sp>
        <p:sp>
          <p:nvSpPr>
            <p:cNvPr id="29700" name="Rectangle 4"/>
            <p:cNvSpPr>
              <a:spLocks noChangeArrowheads="1"/>
            </p:cNvSpPr>
            <p:nvPr/>
          </p:nvSpPr>
          <p:spPr bwMode="auto">
            <a:xfrm>
              <a:off x="3072" y="1488"/>
              <a:ext cx="2016" cy="288"/>
            </a:xfrm>
            <a:prstGeom prst="rect">
              <a:avLst/>
            </a:prstGeom>
            <a:solidFill>
              <a:srgbClr val="00FFFF">
                <a:alpha val="50000"/>
              </a:srgbClr>
            </a:solidFill>
            <a:ln w="9525">
              <a:solidFill>
                <a:schemeClr val="tx1"/>
              </a:solidFill>
              <a:miter lim="800000"/>
            </a:ln>
            <a:effectLst/>
          </p:spPr>
          <p:txBody>
            <a:bodyPr wrap="none" anchor="ctr"/>
            <a:lstStyle/>
            <a:p>
              <a:endParaRPr lang="zh-CN" altLang="en-US"/>
            </a:p>
          </p:txBody>
        </p:sp>
        <p:sp>
          <p:nvSpPr>
            <p:cNvPr id="29701" name="Rectangle 5"/>
            <p:cNvSpPr>
              <a:spLocks noChangeArrowheads="1"/>
            </p:cNvSpPr>
            <p:nvPr/>
          </p:nvSpPr>
          <p:spPr bwMode="auto">
            <a:xfrm rot="-316683">
              <a:off x="3049" y="1104"/>
              <a:ext cx="2016" cy="288"/>
            </a:xfrm>
            <a:prstGeom prst="rect">
              <a:avLst/>
            </a:prstGeom>
            <a:solidFill>
              <a:srgbClr val="00FFFF">
                <a:alpha val="50000"/>
              </a:srgbClr>
            </a:solidFill>
            <a:ln w="9525">
              <a:solidFill>
                <a:schemeClr val="tx1"/>
              </a:solidFill>
              <a:miter lim="800000"/>
            </a:ln>
            <a:effectLst/>
          </p:spPr>
          <p:txBody>
            <a:bodyPr wrap="none" anchor="ctr"/>
            <a:lstStyle/>
            <a:p>
              <a:endParaRPr lang="zh-CN" altLang="en-US"/>
            </a:p>
          </p:txBody>
        </p:sp>
        <p:sp>
          <p:nvSpPr>
            <p:cNvPr id="29702" name="Oval 6"/>
            <p:cNvSpPr>
              <a:spLocks noChangeArrowheads="1"/>
            </p:cNvSpPr>
            <p:nvPr/>
          </p:nvSpPr>
          <p:spPr bwMode="auto">
            <a:xfrm>
              <a:off x="4896" y="1296"/>
              <a:ext cx="192" cy="192"/>
            </a:xfrm>
            <a:prstGeom prst="ellipse">
              <a:avLst/>
            </a:prstGeom>
            <a:gradFill rotWithShape="0">
              <a:gsLst>
                <a:gs pos="0">
                  <a:schemeClr val="accent1"/>
                </a:gs>
                <a:gs pos="100000">
                  <a:schemeClr val="accent1">
                    <a:gamma/>
                    <a:shade val="56078"/>
                    <a:invGamma/>
                  </a:schemeClr>
                </a:gs>
              </a:gsLst>
              <a:path path="shape">
                <a:fillToRect l="50000" t="50000" r="50000" b="50000"/>
              </a:path>
            </a:gradFill>
            <a:ln w="9525">
              <a:solidFill>
                <a:schemeClr val="tx1"/>
              </a:solidFill>
              <a:round/>
            </a:ln>
            <a:effectLst/>
          </p:spPr>
          <p:txBody>
            <a:bodyPr wrap="none" anchor="ctr"/>
            <a:lstStyle/>
            <a:p>
              <a:endParaRPr lang="zh-CN" altLang="en-US"/>
            </a:p>
          </p:txBody>
        </p:sp>
        <p:graphicFrame>
          <p:nvGraphicFramePr>
            <p:cNvPr id="29703" name="Object 7"/>
            <p:cNvGraphicFramePr>
              <a:graphicFrameLocks noChangeAspect="1"/>
            </p:cNvGraphicFramePr>
            <p:nvPr/>
          </p:nvGraphicFramePr>
          <p:xfrm>
            <a:off x="3216" y="1104"/>
            <a:ext cx="296" cy="339"/>
          </p:xfrm>
          <a:graphic>
            <a:graphicData uri="http://schemas.openxmlformats.org/presentationml/2006/ole">
              <mc:AlternateContent xmlns:mc="http://schemas.openxmlformats.org/markup-compatibility/2006">
                <mc:Choice xmlns:v="urn:schemas-microsoft-com:vml" Requires="v">
                  <p:oleObj spid="_x0000_s29697" name="公式" r:id="rId1" imgW="5181600" imgH="7620000" progId="Equation.3">
                    <p:embed/>
                  </p:oleObj>
                </mc:Choice>
                <mc:Fallback>
                  <p:oleObj name="公式" r:id="rId1" imgW="5181600" imgH="7620000" progId="Equation.3">
                    <p:embed/>
                    <p:pic>
                      <p:nvPicPr>
                        <p:cNvPr id="0" name="图片 29696"/>
                        <p:cNvPicPr preferRelativeResize="0">
                          <a:picLocks noChangeAspect="1"/>
                        </p:cNvPicPr>
                        <p:nvPr/>
                      </p:nvPicPr>
                      <p:blipFill>
                        <a:blip r:embed="rId2"/>
                        <a:stretch>
                          <a:fillRect/>
                        </a:stretch>
                      </p:blipFill>
                      <p:spPr>
                        <a:xfrm>
                          <a:off x="3216" y="1104"/>
                          <a:ext cx="296" cy="339"/>
                        </a:xfrm>
                        <a:prstGeom prst="rect">
                          <a:avLst/>
                        </a:prstGeom>
                        <a:noFill/>
                        <a:ln w="9525">
                          <a:noFill/>
                        </a:ln>
                      </p:spPr>
                    </p:pic>
                  </p:oleObj>
                </mc:Fallback>
              </mc:AlternateContent>
            </a:graphicData>
          </a:graphic>
        </p:graphicFrame>
        <p:graphicFrame>
          <p:nvGraphicFramePr>
            <p:cNvPr id="29704" name="Object 8"/>
            <p:cNvGraphicFramePr>
              <a:graphicFrameLocks noChangeAspect="1"/>
            </p:cNvGraphicFramePr>
            <p:nvPr/>
          </p:nvGraphicFramePr>
          <p:xfrm>
            <a:off x="3216" y="1440"/>
            <a:ext cx="296" cy="339"/>
          </p:xfrm>
          <a:graphic>
            <a:graphicData uri="http://schemas.openxmlformats.org/presentationml/2006/ole">
              <mc:AlternateContent xmlns:mc="http://schemas.openxmlformats.org/markup-compatibility/2006">
                <mc:Choice xmlns:v="urn:schemas-microsoft-com:vml" Requires="v">
                  <p:oleObj spid="_x0000_s29698" name="公式" r:id="rId3" imgW="5181600" imgH="7620000" progId="Equation.3">
                    <p:embed/>
                  </p:oleObj>
                </mc:Choice>
                <mc:Fallback>
                  <p:oleObj name="公式" r:id="rId3" imgW="5181600" imgH="7620000" progId="Equation.3">
                    <p:embed/>
                    <p:pic>
                      <p:nvPicPr>
                        <p:cNvPr id="0" name="图片 29697"/>
                        <p:cNvPicPr preferRelativeResize="0">
                          <a:picLocks noChangeAspect="1"/>
                        </p:cNvPicPr>
                        <p:nvPr/>
                      </p:nvPicPr>
                      <p:blipFill>
                        <a:blip r:embed="rId2"/>
                        <a:stretch>
                          <a:fillRect/>
                        </a:stretch>
                      </p:blipFill>
                      <p:spPr>
                        <a:xfrm>
                          <a:off x="3216" y="1440"/>
                          <a:ext cx="296" cy="339"/>
                        </a:xfrm>
                        <a:prstGeom prst="rect">
                          <a:avLst/>
                        </a:prstGeom>
                        <a:noFill/>
                        <a:ln w="9525">
                          <a:noFill/>
                        </a:ln>
                      </p:spPr>
                    </p:pic>
                  </p:oleObj>
                </mc:Fallback>
              </mc:AlternateContent>
            </a:graphicData>
          </a:graphic>
        </p:graphicFrame>
      </p:grpSp>
      <p:grpSp>
        <p:nvGrpSpPr>
          <p:cNvPr id="3" name="Group 9"/>
          <p:cNvGrpSpPr/>
          <p:nvPr/>
        </p:nvGrpSpPr>
        <p:grpSpPr bwMode="auto">
          <a:xfrm>
            <a:off x="7543800" y="1371600"/>
            <a:ext cx="457200" cy="457200"/>
            <a:chOff x="4752" y="672"/>
            <a:chExt cx="288" cy="288"/>
          </a:xfrm>
        </p:grpSpPr>
        <p:sp>
          <p:nvSpPr>
            <p:cNvPr id="29706" name="AutoShape 10"/>
            <p:cNvSpPr>
              <a:spLocks noChangeArrowheads="1"/>
            </p:cNvSpPr>
            <p:nvPr/>
          </p:nvSpPr>
          <p:spPr bwMode="auto">
            <a:xfrm>
              <a:off x="4752" y="672"/>
              <a:ext cx="288" cy="288"/>
            </a:xfrm>
            <a:prstGeom prst="wedgeRectCallout">
              <a:avLst>
                <a:gd name="adj1" fmla="val -51042"/>
                <a:gd name="adj2" fmla="val 211111"/>
              </a:avLst>
            </a:prstGeom>
            <a:gradFill rotWithShape="0">
              <a:gsLst>
                <a:gs pos="0">
                  <a:srgbClr val="FCDCED"/>
                </a:gs>
                <a:gs pos="100000">
                  <a:srgbClr val="FFFFFF"/>
                </a:gs>
              </a:gsLst>
              <a:lin ang="5400000" scaled="1"/>
            </a:gradFill>
            <a:ln w="9525">
              <a:solidFill>
                <a:srgbClr val="CC00CC"/>
              </a:solidFill>
              <a:miter lim="800000"/>
            </a:ln>
            <a:effectLst/>
          </p:spPr>
          <p:txBody>
            <a:bodyPr/>
            <a:lstStyle/>
            <a:p>
              <a:pPr algn="ctr"/>
              <a:endParaRPr lang="zh-CN" altLang="zh-CN" sz="2800" b="1">
                <a:solidFill>
                  <a:srgbClr val="1C1C1C"/>
                </a:solidFill>
                <a:latin typeface="Times New Roman" panose="02020503050405090304" pitchFamily="18" charset="0"/>
              </a:endParaRPr>
            </a:p>
          </p:txBody>
        </p:sp>
        <p:graphicFrame>
          <p:nvGraphicFramePr>
            <p:cNvPr id="29707" name="Object 11"/>
            <p:cNvGraphicFramePr>
              <a:graphicFrameLocks noChangeAspect="1"/>
            </p:cNvGraphicFramePr>
            <p:nvPr/>
          </p:nvGraphicFramePr>
          <p:xfrm>
            <a:off x="4800" y="719"/>
            <a:ext cx="240" cy="241"/>
          </p:xfrm>
          <a:graphic>
            <a:graphicData uri="http://schemas.openxmlformats.org/presentationml/2006/ole">
              <mc:AlternateContent xmlns:mc="http://schemas.openxmlformats.org/markup-compatibility/2006">
                <mc:Choice xmlns:v="urn:schemas-microsoft-com:vml" Requires="v">
                  <p:oleObj spid="_x0000_s29705" name="公式" r:id="rId4" imgW="4267200" imgH="4572000" progId="Equation.3">
                    <p:embed/>
                  </p:oleObj>
                </mc:Choice>
                <mc:Fallback>
                  <p:oleObj name="公式" r:id="rId4" imgW="4267200" imgH="4572000" progId="Equation.3">
                    <p:embed/>
                    <p:pic>
                      <p:nvPicPr>
                        <p:cNvPr id="0" name="图片 29704"/>
                        <p:cNvPicPr preferRelativeResize="0">
                          <a:picLocks noChangeAspect="1"/>
                        </p:cNvPicPr>
                        <p:nvPr/>
                      </p:nvPicPr>
                      <p:blipFill>
                        <a:blip r:embed="rId5"/>
                        <a:stretch>
                          <a:fillRect/>
                        </a:stretch>
                      </p:blipFill>
                      <p:spPr>
                        <a:xfrm>
                          <a:off x="4800" y="719"/>
                          <a:ext cx="240" cy="241"/>
                        </a:xfrm>
                        <a:prstGeom prst="rect">
                          <a:avLst/>
                        </a:prstGeom>
                        <a:noFill/>
                        <a:ln w="9525">
                          <a:noFill/>
                        </a:ln>
                      </p:spPr>
                    </p:pic>
                  </p:oleObj>
                </mc:Fallback>
              </mc:AlternateContent>
            </a:graphicData>
          </a:graphic>
        </p:graphicFrame>
      </p:grpSp>
      <p:sp>
        <p:nvSpPr>
          <p:cNvPr id="29709" name="Rectangle 13"/>
          <p:cNvSpPr>
            <a:spLocks noChangeArrowheads="1"/>
          </p:cNvSpPr>
          <p:nvPr/>
        </p:nvSpPr>
        <p:spPr bwMode="auto">
          <a:xfrm>
            <a:off x="696913" y="1828800"/>
            <a:ext cx="3376612" cy="4267200"/>
          </a:xfrm>
          <a:prstGeom prst="rect">
            <a:avLst/>
          </a:prstGeom>
          <a:solidFill>
            <a:schemeClr val="bg1"/>
          </a:solidFill>
          <a:ln w="9525">
            <a:solidFill>
              <a:srgbClr val="006666"/>
            </a:solidFill>
            <a:miter lim="800000"/>
          </a:ln>
          <a:effectLst/>
        </p:spPr>
        <p:txBody>
          <a:bodyPr wrap="none" anchor="ctr"/>
          <a:lstStyle/>
          <a:p>
            <a:endParaRPr lang="zh-CN" altLang="en-US"/>
          </a:p>
        </p:txBody>
      </p:sp>
      <p:sp>
        <p:nvSpPr>
          <p:cNvPr id="29710" name="Rectangle 14"/>
          <p:cNvSpPr>
            <a:spLocks noChangeArrowheads="1"/>
          </p:cNvSpPr>
          <p:nvPr/>
        </p:nvSpPr>
        <p:spPr bwMode="auto">
          <a:xfrm>
            <a:off x="2455863" y="2038350"/>
            <a:ext cx="422275" cy="350838"/>
          </a:xfrm>
          <a:prstGeom prst="rect">
            <a:avLst/>
          </a:prstGeom>
          <a:gradFill rotWithShape="0">
            <a:gsLst>
              <a:gs pos="0">
                <a:schemeClr val="accent1">
                  <a:gamma/>
                  <a:shade val="36078"/>
                  <a:invGamma/>
                </a:schemeClr>
              </a:gs>
              <a:gs pos="50000">
                <a:schemeClr val="accent1"/>
              </a:gs>
              <a:gs pos="100000">
                <a:schemeClr val="accent1">
                  <a:gamma/>
                  <a:shade val="36078"/>
                  <a:invGamma/>
                </a:schemeClr>
              </a:gs>
            </a:gsLst>
            <a:lin ang="0" scaled="1"/>
          </a:gradFill>
          <a:ln w="9525">
            <a:solidFill>
              <a:schemeClr val="tx1"/>
            </a:solidFill>
            <a:miter lim="800000"/>
          </a:ln>
          <a:effectLst/>
        </p:spPr>
        <p:txBody>
          <a:bodyPr wrap="none" anchor="ctr"/>
          <a:lstStyle/>
          <a:p>
            <a:endParaRPr lang="zh-CN" altLang="en-US"/>
          </a:p>
        </p:txBody>
      </p:sp>
      <p:sp>
        <p:nvSpPr>
          <p:cNvPr id="29711" name="AutoShape 15"/>
          <p:cNvSpPr>
            <a:spLocks noChangeArrowheads="1"/>
          </p:cNvSpPr>
          <p:nvPr/>
        </p:nvSpPr>
        <p:spPr bwMode="auto">
          <a:xfrm>
            <a:off x="2455863" y="2389188"/>
            <a:ext cx="422275" cy="1397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0">
            <a:gsLst>
              <a:gs pos="0">
                <a:schemeClr val="accent1">
                  <a:gamma/>
                  <a:shade val="26275"/>
                  <a:invGamma/>
                </a:schemeClr>
              </a:gs>
              <a:gs pos="50000">
                <a:schemeClr val="accent1"/>
              </a:gs>
              <a:gs pos="100000">
                <a:schemeClr val="accent1">
                  <a:gamma/>
                  <a:shade val="26275"/>
                  <a:invGamma/>
                </a:schemeClr>
              </a:gs>
            </a:gsLst>
            <a:lin ang="0" scaled="1"/>
          </a:gradFill>
          <a:ln w="9525">
            <a:solidFill>
              <a:schemeClr val="tx1"/>
            </a:solidFill>
            <a:miter lim="800000"/>
          </a:ln>
          <a:effectLst/>
        </p:spPr>
        <p:txBody>
          <a:bodyPr wrap="none" anchor="ctr"/>
          <a:lstStyle/>
          <a:p>
            <a:endParaRPr lang="zh-CN" altLang="en-US"/>
          </a:p>
        </p:txBody>
      </p:sp>
      <p:sp>
        <p:nvSpPr>
          <p:cNvPr id="29712" name="Oval 16"/>
          <p:cNvSpPr>
            <a:spLocks noChangeArrowheads="1"/>
          </p:cNvSpPr>
          <p:nvPr/>
        </p:nvSpPr>
        <p:spPr bwMode="auto">
          <a:xfrm>
            <a:off x="1681163" y="3017838"/>
            <a:ext cx="141287" cy="909637"/>
          </a:xfrm>
          <a:prstGeom prst="ellipse">
            <a:avLst/>
          </a:prstGeom>
          <a:solidFill>
            <a:srgbClr val="00FFCC">
              <a:alpha val="50000"/>
            </a:srgbClr>
          </a:solidFill>
          <a:ln w="9525">
            <a:solidFill>
              <a:schemeClr val="tx2"/>
            </a:solidFill>
            <a:round/>
          </a:ln>
          <a:effectLst/>
        </p:spPr>
        <p:txBody>
          <a:bodyPr wrap="none" anchor="ctr"/>
          <a:lstStyle/>
          <a:p>
            <a:endParaRPr lang="zh-CN" altLang="en-US"/>
          </a:p>
        </p:txBody>
      </p:sp>
      <p:sp>
        <p:nvSpPr>
          <p:cNvPr id="29713" name="Line 17"/>
          <p:cNvSpPr>
            <a:spLocks noChangeShapeType="1"/>
          </p:cNvSpPr>
          <p:nvPr/>
        </p:nvSpPr>
        <p:spPr bwMode="auto">
          <a:xfrm flipV="1">
            <a:off x="1189038" y="3227388"/>
            <a:ext cx="492125" cy="280987"/>
          </a:xfrm>
          <a:prstGeom prst="line">
            <a:avLst/>
          </a:prstGeom>
          <a:noFill/>
          <a:ln w="28575">
            <a:solidFill>
              <a:srgbClr val="FF9900"/>
            </a:solidFill>
            <a:round/>
            <a:headEnd type="none" w="sm" len="lg"/>
            <a:tailEnd type="none" w="sm" len="lg"/>
          </a:ln>
          <a:effectLst/>
        </p:spPr>
        <p:txBody>
          <a:bodyPr wrap="none" anchor="ctr"/>
          <a:lstStyle/>
          <a:p>
            <a:endParaRPr lang="zh-CN" altLang="en-US"/>
          </a:p>
        </p:txBody>
      </p:sp>
      <p:sp>
        <p:nvSpPr>
          <p:cNvPr id="29714" name="Line 18"/>
          <p:cNvSpPr>
            <a:spLocks noChangeShapeType="1"/>
          </p:cNvSpPr>
          <p:nvPr/>
        </p:nvSpPr>
        <p:spPr bwMode="auto">
          <a:xfrm>
            <a:off x="1189038" y="3508375"/>
            <a:ext cx="492125" cy="209550"/>
          </a:xfrm>
          <a:prstGeom prst="line">
            <a:avLst/>
          </a:prstGeom>
          <a:noFill/>
          <a:ln w="28575">
            <a:solidFill>
              <a:srgbClr val="FF9900"/>
            </a:solidFill>
            <a:round/>
            <a:headEnd type="none" w="sm" len="lg"/>
            <a:tailEnd type="none" w="sm" len="lg"/>
          </a:ln>
          <a:effectLst/>
        </p:spPr>
        <p:txBody>
          <a:bodyPr wrap="none" anchor="ctr"/>
          <a:lstStyle/>
          <a:p>
            <a:endParaRPr lang="zh-CN" altLang="en-US"/>
          </a:p>
        </p:txBody>
      </p:sp>
      <p:sp>
        <p:nvSpPr>
          <p:cNvPr id="29715" name="Line 19"/>
          <p:cNvSpPr>
            <a:spLocks noChangeShapeType="1"/>
          </p:cNvSpPr>
          <p:nvPr/>
        </p:nvSpPr>
        <p:spPr bwMode="auto">
          <a:xfrm>
            <a:off x="1681163" y="3227388"/>
            <a:ext cx="633412" cy="0"/>
          </a:xfrm>
          <a:prstGeom prst="line">
            <a:avLst/>
          </a:prstGeom>
          <a:noFill/>
          <a:ln w="28575">
            <a:solidFill>
              <a:srgbClr val="FF9900"/>
            </a:solidFill>
            <a:round/>
            <a:headEnd type="none" w="sm" len="lg"/>
            <a:tailEnd type="none" w="sm" len="lg"/>
          </a:ln>
          <a:effectLst/>
        </p:spPr>
        <p:txBody>
          <a:bodyPr wrap="none" anchor="ctr"/>
          <a:lstStyle/>
          <a:p>
            <a:endParaRPr lang="zh-CN" altLang="en-US"/>
          </a:p>
        </p:txBody>
      </p:sp>
      <p:sp>
        <p:nvSpPr>
          <p:cNvPr id="29716" name="Oval 20"/>
          <p:cNvSpPr>
            <a:spLocks noChangeArrowheads="1"/>
          </p:cNvSpPr>
          <p:nvPr/>
        </p:nvSpPr>
        <p:spPr bwMode="auto">
          <a:xfrm>
            <a:off x="3228975" y="4627563"/>
            <a:ext cx="280988" cy="279400"/>
          </a:xfrm>
          <a:prstGeom prst="ellipse">
            <a:avLst/>
          </a:prstGeom>
          <a:gradFill rotWithShape="0">
            <a:gsLst>
              <a:gs pos="0">
                <a:schemeClr val="accent1"/>
              </a:gs>
              <a:gs pos="100000">
                <a:schemeClr val="accent1">
                  <a:gamma/>
                  <a:shade val="56078"/>
                  <a:invGamma/>
                </a:schemeClr>
              </a:gs>
            </a:gsLst>
            <a:path path="shape">
              <a:fillToRect l="50000" t="50000" r="50000" b="50000"/>
            </a:path>
          </a:gradFill>
          <a:ln w="9525">
            <a:solidFill>
              <a:schemeClr val="tx1"/>
            </a:solidFill>
            <a:round/>
          </a:ln>
          <a:effectLst/>
        </p:spPr>
        <p:txBody>
          <a:bodyPr wrap="none" anchor="ctr"/>
          <a:lstStyle/>
          <a:p>
            <a:endParaRPr lang="zh-CN" altLang="en-US"/>
          </a:p>
        </p:txBody>
      </p:sp>
      <p:sp>
        <p:nvSpPr>
          <p:cNvPr id="29717" name="Line 21"/>
          <p:cNvSpPr>
            <a:spLocks noChangeShapeType="1"/>
          </p:cNvSpPr>
          <p:nvPr/>
        </p:nvSpPr>
        <p:spPr bwMode="auto">
          <a:xfrm>
            <a:off x="1681163" y="4906963"/>
            <a:ext cx="1758950" cy="0"/>
          </a:xfrm>
          <a:prstGeom prst="line">
            <a:avLst/>
          </a:prstGeom>
          <a:noFill/>
          <a:ln w="38100">
            <a:solidFill>
              <a:srgbClr val="0000FF"/>
            </a:solidFill>
            <a:round/>
            <a:headEnd type="none" w="sm" len="lg"/>
            <a:tailEnd type="none" w="sm" len="lg"/>
          </a:ln>
          <a:effectLst/>
        </p:spPr>
        <p:txBody>
          <a:bodyPr wrap="none" anchor="ctr"/>
          <a:lstStyle/>
          <a:p>
            <a:endParaRPr lang="zh-CN" altLang="en-US"/>
          </a:p>
        </p:txBody>
      </p:sp>
      <p:sp>
        <p:nvSpPr>
          <p:cNvPr id="29718" name="Line 22"/>
          <p:cNvSpPr>
            <a:spLocks noChangeShapeType="1"/>
          </p:cNvSpPr>
          <p:nvPr/>
        </p:nvSpPr>
        <p:spPr bwMode="auto">
          <a:xfrm flipV="1">
            <a:off x="1681163" y="4627563"/>
            <a:ext cx="1758950" cy="279400"/>
          </a:xfrm>
          <a:prstGeom prst="line">
            <a:avLst/>
          </a:prstGeom>
          <a:noFill/>
          <a:ln w="38100">
            <a:solidFill>
              <a:srgbClr val="0000FF"/>
            </a:solidFill>
            <a:round/>
            <a:headEnd type="none" w="sm" len="lg"/>
            <a:tailEnd type="none" w="sm" len="lg"/>
          </a:ln>
          <a:effectLst/>
        </p:spPr>
        <p:txBody>
          <a:bodyPr wrap="none" anchor="ctr"/>
          <a:lstStyle/>
          <a:p>
            <a:endParaRPr lang="zh-CN" altLang="en-US"/>
          </a:p>
        </p:txBody>
      </p:sp>
      <p:sp>
        <p:nvSpPr>
          <p:cNvPr id="29719" name="Line 23"/>
          <p:cNvSpPr>
            <a:spLocks noChangeShapeType="1"/>
          </p:cNvSpPr>
          <p:nvPr/>
        </p:nvSpPr>
        <p:spPr bwMode="auto">
          <a:xfrm>
            <a:off x="3017838" y="2598738"/>
            <a:ext cx="0" cy="2308225"/>
          </a:xfrm>
          <a:prstGeom prst="line">
            <a:avLst/>
          </a:prstGeom>
          <a:noFill/>
          <a:ln w="28575">
            <a:solidFill>
              <a:srgbClr val="FF9900"/>
            </a:solidFill>
            <a:round/>
            <a:headEnd type="none" w="sm" len="lg"/>
            <a:tailEnd type="none" w="sm" len="lg"/>
          </a:ln>
          <a:effectLst/>
        </p:spPr>
        <p:txBody>
          <a:bodyPr wrap="none" anchor="ctr"/>
          <a:lstStyle/>
          <a:p>
            <a:endParaRPr lang="zh-CN" altLang="en-US"/>
          </a:p>
        </p:txBody>
      </p:sp>
      <p:sp>
        <p:nvSpPr>
          <p:cNvPr id="29720" name="Line 24"/>
          <p:cNvSpPr>
            <a:spLocks noChangeShapeType="1"/>
          </p:cNvSpPr>
          <p:nvPr/>
        </p:nvSpPr>
        <p:spPr bwMode="auto">
          <a:xfrm>
            <a:off x="2314575" y="2598738"/>
            <a:ext cx="0" cy="2308225"/>
          </a:xfrm>
          <a:prstGeom prst="line">
            <a:avLst/>
          </a:prstGeom>
          <a:noFill/>
          <a:ln w="28575">
            <a:solidFill>
              <a:srgbClr val="FF9900"/>
            </a:solidFill>
            <a:round/>
            <a:headEnd type="none" w="sm" len="lg"/>
            <a:tailEnd type="none" w="sm" len="lg"/>
          </a:ln>
          <a:effectLst/>
        </p:spPr>
        <p:txBody>
          <a:bodyPr wrap="none" anchor="ctr"/>
          <a:lstStyle/>
          <a:p>
            <a:endParaRPr lang="zh-CN" altLang="en-US"/>
          </a:p>
        </p:txBody>
      </p:sp>
      <p:sp>
        <p:nvSpPr>
          <p:cNvPr id="29721" name="Line 25"/>
          <p:cNvSpPr>
            <a:spLocks noChangeShapeType="1"/>
          </p:cNvSpPr>
          <p:nvPr/>
        </p:nvSpPr>
        <p:spPr bwMode="auto">
          <a:xfrm>
            <a:off x="1681163" y="3717925"/>
            <a:ext cx="1336675" cy="0"/>
          </a:xfrm>
          <a:prstGeom prst="line">
            <a:avLst/>
          </a:prstGeom>
          <a:noFill/>
          <a:ln w="28575">
            <a:solidFill>
              <a:srgbClr val="FF9900"/>
            </a:solidFill>
            <a:round/>
            <a:headEnd type="none" w="sm" len="lg"/>
            <a:tailEnd type="none" w="sm" len="lg"/>
          </a:ln>
          <a:effectLst/>
        </p:spPr>
        <p:txBody>
          <a:bodyPr wrap="none" anchor="ctr"/>
          <a:lstStyle/>
          <a:p>
            <a:endParaRPr lang="zh-CN" altLang="en-US"/>
          </a:p>
        </p:txBody>
      </p:sp>
      <p:sp>
        <p:nvSpPr>
          <p:cNvPr id="29722" name="Line 26"/>
          <p:cNvSpPr>
            <a:spLocks noChangeShapeType="1"/>
          </p:cNvSpPr>
          <p:nvPr/>
        </p:nvSpPr>
        <p:spPr bwMode="auto">
          <a:xfrm>
            <a:off x="3298825" y="4627563"/>
            <a:ext cx="703263" cy="0"/>
          </a:xfrm>
          <a:prstGeom prst="line">
            <a:avLst/>
          </a:prstGeom>
          <a:noFill/>
          <a:ln w="19050">
            <a:solidFill>
              <a:srgbClr val="0000FF"/>
            </a:solidFill>
            <a:prstDash val="dash"/>
            <a:round/>
            <a:headEnd type="none" w="sm" len="lg"/>
            <a:tailEnd type="none" w="sm" len="lg"/>
          </a:ln>
          <a:effectLst/>
        </p:spPr>
        <p:txBody>
          <a:bodyPr wrap="none" anchor="ctr"/>
          <a:lstStyle/>
          <a:p>
            <a:endParaRPr lang="zh-CN" altLang="en-US"/>
          </a:p>
        </p:txBody>
      </p:sp>
      <p:sp>
        <p:nvSpPr>
          <p:cNvPr id="29723" name="Line 27"/>
          <p:cNvSpPr>
            <a:spLocks noChangeShapeType="1"/>
          </p:cNvSpPr>
          <p:nvPr/>
        </p:nvSpPr>
        <p:spPr bwMode="auto">
          <a:xfrm>
            <a:off x="3298825" y="4906963"/>
            <a:ext cx="703263" cy="0"/>
          </a:xfrm>
          <a:prstGeom prst="line">
            <a:avLst/>
          </a:prstGeom>
          <a:noFill/>
          <a:ln w="19050">
            <a:solidFill>
              <a:srgbClr val="0000FF"/>
            </a:solidFill>
            <a:prstDash val="dash"/>
            <a:round/>
            <a:headEnd type="none" w="sm" len="lg"/>
            <a:tailEnd type="none" w="sm" len="lg"/>
          </a:ln>
          <a:effectLst/>
        </p:spPr>
        <p:txBody>
          <a:bodyPr wrap="none" anchor="ctr"/>
          <a:lstStyle/>
          <a:p>
            <a:endParaRPr lang="zh-CN" altLang="en-US"/>
          </a:p>
        </p:txBody>
      </p:sp>
      <p:sp>
        <p:nvSpPr>
          <p:cNvPr id="29724" name="Line 28"/>
          <p:cNvSpPr>
            <a:spLocks noChangeShapeType="1"/>
          </p:cNvSpPr>
          <p:nvPr/>
        </p:nvSpPr>
        <p:spPr bwMode="auto">
          <a:xfrm>
            <a:off x="3721100" y="4276725"/>
            <a:ext cx="0" cy="350838"/>
          </a:xfrm>
          <a:prstGeom prst="line">
            <a:avLst/>
          </a:prstGeom>
          <a:noFill/>
          <a:ln w="19050">
            <a:solidFill>
              <a:srgbClr val="FF0066"/>
            </a:solidFill>
            <a:round/>
            <a:headEnd type="none" w="sm" len="lg"/>
            <a:tailEnd type="triangle" w="sm" len="lg"/>
          </a:ln>
          <a:effectLst/>
        </p:spPr>
        <p:txBody>
          <a:bodyPr wrap="none" anchor="ctr"/>
          <a:lstStyle/>
          <a:p>
            <a:endParaRPr lang="zh-CN" altLang="en-US"/>
          </a:p>
        </p:txBody>
      </p:sp>
      <p:sp>
        <p:nvSpPr>
          <p:cNvPr id="29725" name="Text Box 29"/>
          <p:cNvSpPr txBox="1">
            <a:spLocks noChangeArrowheads="1"/>
          </p:cNvSpPr>
          <p:nvPr/>
        </p:nvSpPr>
        <p:spPr bwMode="auto">
          <a:xfrm>
            <a:off x="908050" y="3297238"/>
            <a:ext cx="1195388" cy="519112"/>
          </a:xfrm>
          <a:prstGeom prst="rect">
            <a:avLst/>
          </a:prstGeom>
          <a:noFill/>
          <a:ln w="9525">
            <a:noFill/>
            <a:miter lim="800000"/>
          </a:ln>
          <a:effectLst/>
        </p:spPr>
        <p:txBody>
          <a:bodyPr>
            <a:spAutoFit/>
          </a:bodyPr>
          <a:lstStyle/>
          <a:p>
            <a:pPr>
              <a:spcBef>
                <a:spcPct val="50000"/>
              </a:spcBef>
            </a:pPr>
            <a:r>
              <a:rPr lang="en-US" altLang="en-US" sz="2800">
                <a:solidFill>
                  <a:srgbClr val="C80000"/>
                </a:solidFill>
                <a:latin typeface="Times New Roman" panose="02020503050405090304" pitchFamily="18" charset="0"/>
              </a:rPr>
              <a:t>S</a:t>
            </a:r>
            <a:endParaRPr lang="en-US" altLang="zh-CN" sz="2800">
              <a:solidFill>
                <a:srgbClr val="C80000"/>
              </a:solidFill>
              <a:latin typeface="Times New Roman" panose="02020503050405090304" pitchFamily="18" charset="0"/>
            </a:endParaRPr>
          </a:p>
        </p:txBody>
      </p:sp>
      <p:sp>
        <p:nvSpPr>
          <p:cNvPr id="29726" name="Text Box 30"/>
          <p:cNvSpPr txBox="1">
            <a:spLocks noChangeArrowheads="1"/>
          </p:cNvSpPr>
          <p:nvPr/>
        </p:nvSpPr>
        <p:spPr bwMode="auto">
          <a:xfrm>
            <a:off x="3087688" y="3508375"/>
            <a:ext cx="1266825" cy="519113"/>
          </a:xfrm>
          <a:prstGeom prst="rect">
            <a:avLst/>
          </a:prstGeom>
          <a:noFill/>
          <a:ln w="9525">
            <a:noFill/>
            <a:miter lim="800000"/>
          </a:ln>
          <a:effectLst/>
        </p:spPr>
        <p:txBody>
          <a:bodyPr>
            <a:spAutoFit/>
          </a:bodyPr>
          <a:lstStyle/>
          <a:p>
            <a:pPr>
              <a:spcBef>
                <a:spcPct val="50000"/>
              </a:spcBef>
            </a:pPr>
            <a:r>
              <a:rPr lang="en-US" altLang="zh-CN" sz="2800">
                <a:solidFill>
                  <a:srgbClr val="000000"/>
                </a:solidFill>
                <a:latin typeface="Times New Roman" panose="02020503050405090304" pitchFamily="18" charset="0"/>
              </a:rPr>
              <a:t>M</a:t>
            </a:r>
            <a:endParaRPr lang="en-US" altLang="zh-CN" sz="2800">
              <a:solidFill>
                <a:srgbClr val="000000"/>
              </a:solidFill>
              <a:latin typeface="Times New Roman" panose="02020503050405090304" pitchFamily="18" charset="0"/>
            </a:endParaRPr>
          </a:p>
        </p:txBody>
      </p:sp>
      <p:sp>
        <p:nvSpPr>
          <p:cNvPr id="29727" name="Line 31"/>
          <p:cNvSpPr>
            <a:spLocks noChangeShapeType="1"/>
          </p:cNvSpPr>
          <p:nvPr/>
        </p:nvSpPr>
        <p:spPr bwMode="auto">
          <a:xfrm>
            <a:off x="2303463" y="3927475"/>
            <a:ext cx="0" cy="488950"/>
          </a:xfrm>
          <a:prstGeom prst="line">
            <a:avLst/>
          </a:prstGeom>
          <a:noFill/>
          <a:ln w="28575">
            <a:solidFill>
              <a:srgbClr val="FF9900"/>
            </a:solidFill>
            <a:round/>
            <a:headEnd type="triangle" w="sm" len="lg"/>
            <a:tailEnd type="triangle" w="sm" len="lg"/>
          </a:ln>
          <a:effectLst/>
        </p:spPr>
        <p:txBody>
          <a:bodyPr wrap="none" anchor="ctr"/>
          <a:lstStyle/>
          <a:p>
            <a:endParaRPr lang="zh-CN" altLang="en-US"/>
          </a:p>
        </p:txBody>
      </p:sp>
      <p:sp>
        <p:nvSpPr>
          <p:cNvPr id="29728" name="Line 32"/>
          <p:cNvSpPr>
            <a:spLocks noChangeShapeType="1"/>
          </p:cNvSpPr>
          <p:nvPr/>
        </p:nvSpPr>
        <p:spPr bwMode="auto">
          <a:xfrm>
            <a:off x="3006725" y="3997325"/>
            <a:ext cx="0" cy="488950"/>
          </a:xfrm>
          <a:prstGeom prst="line">
            <a:avLst/>
          </a:prstGeom>
          <a:noFill/>
          <a:ln w="28575">
            <a:solidFill>
              <a:srgbClr val="FF9900"/>
            </a:solidFill>
            <a:round/>
            <a:headEnd type="triangle" w="sm" len="lg"/>
            <a:tailEnd type="triangle" w="sm" len="lg"/>
          </a:ln>
          <a:effectLst/>
        </p:spPr>
        <p:txBody>
          <a:bodyPr wrap="none" anchor="ctr"/>
          <a:lstStyle/>
          <a:p>
            <a:endParaRPr lang="zh-CN" altLang="en-US"/>
          </a:p>
        </p:txBody>
      </p:sp>
      <p:sp>
        <p:nvSpPr>
          <p:cNvPr id="29729" name="Line 33"/>
          <p:cNvSpPr>
            <a:spLocks noChangeShapeType="1"/>
          </p:cNvSpPr>
          <p:nvPr/>
        </p:nvSpPr>
        <p:spPr bwMode="auto">
          <a:xfrm>
            <a:off x="1963738" y="3227388"/>
            <a:ext cx="209550" cy="0"/>
          </a:xfrm>
          <a:prstGeom prst="line">
            <a:avLst/>
          </a:prstGeom>
          <a:noFill/>
          <a:ln w="28575">
            <a:solidFill>
              <a:srgbClr val="FF9900"/>
            </a:solidFill>
            <a:round/>
            <a:headEnd type="none" w="sm" len="lg"/>
            <a:tailEnd type="triangle" w="sm" len="lg"/>
          </a:ln>
          <a:effectLst/>
        </p:spPr>
        <p:txBody>
          <a:bodyPr wrap="none" anchor="ctr"/>
          <a:lstStyle/>
          <a:p>
            <a:endParaRPr lang="zh-CN" altLang="en-US"/>
          </a:p>
        </p:txBody>
      </p:sp>
      <p:sp>
        <p:nvSpPr>
          <p:cNvPr id="29730" name="Line 34"/>
          <p:cNvSpPr>
            <a:spLocks noChangeShapeType="1"/>
          </p:cNvSpPr>
          <p:nvPr/>
        </p:nvSpPr>
        <p:spPr bwMode="auto">
          <a:xfrm>
            <a:off x="1963738" y="3717925"/>
            <a:ext cx="209550" cy="0"/>
          </a:xfrm>
          <a:prstGeom prst="line">
            <a:avLst/>
          </a:prstGeom>
          <a:noFill/>
          <a:ln w="28575">
            <a:solidFill>
              <a:srgbClr val="FF9900"/>
            </a:solidFill>
            <a:round/>
            <a:headEnd type="none" w="sm" len="lg"/>
            <a:tailEnd type="triangle" w="sm" len="lg"/>
          </a:ln>
          <a:effectLst/>
        </p:spPr>
        <p:txBody>
          <a:bodyPr wrap="none" anchor="ctr"/>
          <a:lstStyle/>
          <a:p>
            <a:endParaRPr lang="zh-CN" altLang="en-US"/>
          </a:p>
        </p:txBody>
      </p:sp>
      <p:sp>
        <p:nvSpPr>
          <p:cNvPr id="29731" name="Freeform 35"/>
          <p:cNvSpPr/>
          <p:nvPr/>
        </p:nvSpPr>
        <p:spPr bwMode="auto">
          <a:xfrm>
            <a:off x="2308225" y="2690813"/>
            <a:ext cx="1588" cy="187325"/>
          </a:xfrm>
          <a:custGeom>
            <a:avLst/>
            <a:gdLst/>
            <a:ahLst/>
            <a:cxnLst>
              <a:cxn ang="0">
                <a:pos x="0" y="128"/>
              </a:cxn>
              <a:cxn ang="0">
                <a:pos x="0" y="0"/>
              </a:cxn>
            </a:cxnLst>
            <a:rect l="0" t="0" r="r" b="b"/>
            <a:pathLst>
              <a:path w="1" h="128">
                <a:moveTo>
                  <a:pt x="0" y="128"/>
                </a:moveTo>
                <a:lnTo>
                  <a:pt x="0" y="0"/>
                </a:lnTo>
              </a:path>
            </a:pathLst>
          </a:custGeom>
          <a:noFill/>
          <a:ln w="28575">
            <a:solidFill>
              <a:srgbClr val="FF9900"/>
            </a:solidFill>
            <a:round/>
            <a:headEnd type="none" w="sm" len="lg"/>
            <a:tailEnd type="triangle" w="sm" len="lg"/>
          </a:ln>
          <a:effectLst/>
        </p:spPr>
        <p:txBody>
          <a:bodyPr wrap="none" anchor="ctr"/>
          <a:lstStyle/>
          <a:p>
            <a:endParaRPr lang="zh-CN" altLang="en-US"/>
          </a:p>
        </p:txBody>
      </p:sp>
      <p:sp>
        <p:nvSpPr>
          <p:cNvPr id="29732" name="Freeform 36"/>
          <p:cNvSpPr/>
          <p:nvPr/>
        </p:nvSpPr>
        <p:spPr bwMode="auto">
          <a:xfrm>
            <a:off x="3011488" y="2686050"/>
            <a:ext cx="6350" cy="192088"/>
          </a:xfrm>
          <a:custGeom>
            <a:avLst/>
            <a:gdLst/>
            <a:ahLst/>
            <a:cxnLst>
              <a:cxn ang="0">
                <a:pos x="4" y="132"/>
              </a:cxn>
              <a:cxn ang="0">
                <a:pos x="0" y="0"/>
              </a:cxn>
            </a:cxnLst>
            <a:rect l="0" t="0" r="r" b="b"/>
            <a:pathLst>
              <a:path w="4" h="132">
                <a:moveTo>
                  <a:pt x="4" y="132"/>
                </a:moveTo>
                <a:lnTo>
                  <a:pt x="0" y="0"/>
                </a:lnTo>
              </a:path>
            </a:pathLst>
          </a:custGeom>
          <a:noFill/>
          <a:ln w="28575">
            <a:solidFill>
              <a:srgbClr val="FF9900"/>
            </a:solidFill>
            <a:round/>
            <a:headEnd type="none" w="sm" len="lg"/>
            <a:tailEnd type="triangle" w="sm" len="lg"/>
          </a:ln>
          <a:effectLst/>
        </p:spPr>
        <p:txBody>
          <a:bodyPr wrap="none" anchor="ctr"/>
          <a:lstStyle/>
          <a:p>
            <a:endParaRPr lang="zh-CN" altLang="en-US"/>
          </a:p>
        </p:txBody>
      </p:sp>
      <p:sp>
        <p:nvSpPr>
          <p:cNvPr id="29733" name="Line 37"/>
          <p:cNvSpPr>
            <a:spLocks noChangeShapeType="1"/>
          </p:cNvSpPr>
          <p:nvPr/>
        </p:nvSpPr>
        <p:spPr bwMode="auto">
          <a:xfrm flipV="1">
            <a:off x="3721100" y="4906963"/>
            <a:ext cx="0" cy="279400"/>
          </a:xfrm>
          <a:prstGeom prst="line">
            <a:avLst/>
          </a:prstGeom>
          <a:noFill/>
          <a:ln w="19050">
            <a:solidFill>
              <a:srgbClr val="FF0066"/>
            </a:solidFill>
            <a:round/>
            <a:headEnd type="none" w="sm" len="lg"/>
            <a:tailEnd type="triangle" w="sm" len="lg"/>
          </a:ln>
          <a:effectLst/>
        </p:spPr>
        <p:txBody>
          <a:bodyPr wrap="none" anchor="ctr"/>
          <a:lstStyle/>
          <a:p>
            <a:endParaRPr lang="zh-CN" altLang="en-US"/>
          </a:p>
        </p:txBody>
      </p:sp>
      <p:sp>
        <p:nvSpPr>
          <p:cNvPr id="29734" name="Arc 38"/>
          <p:cNvSpPr/>
          <p:nvPr/>
        </p:nvSpPr>
        <p:spPr bwMode="auto">
          <a:xfrm rot="18616959" flipV="1">
            <a:off x="2455863" y="4772025"/>
            <a:ext cx="133350" cy="130175"/>
          </a:xfrm>
          <a:custGeom>
            <a:avLst/>
            <a:gdLst>
              <a:gd name="G0" fmla="+- 0 0 0"/>
              <a:gd name="G1" fmla="+- 20038 0 0"/>
              <a:gd name="G2" fmla="+- 21600 0 0"/>
              <a:gd name="T0" fmla="*/ 8065 w 20674"/>
              <a:gd name="T1" fmla="*/ 0 h 20038"/>
              <a:gd name="T2" fmla="*/ 20674 w 20674"/>
              <a:gd name="T3" fmla="*/ 13782 h 20038"/>
              <a:gd name="T4" fmla="*/ 0 w 20674"/>
              <a:gd name="T5" fmla="*/ 20038 h 20038"/>
            </a:gdLst>
            <a:ahLst/>
            <a:cxnLst>
              <a:cxn ang="0">
                <a:pos x="T0" y="T1"/>
              </a:cxn>
              <a:cxn ang="0">
                <a:pos x="T2" y="T3"/>
              </a:cxn>
              <a:cxn ang="0">
                <a:pos x="T4" y="T5"/>
              </a:cxn>
            </a:cxnLst>
            <a:rect l="0" t="0" r="r" b="b"/>
            <a:pathLst>
              <a:path w="20674" h="20038" fill="none" extrusionOk="0">
                <a:moveTo>
                  <a:pt x="8064" y="0"/>
                </a:moveTo>
                <a:cubicBezTo>
                  <a:pt x="14139" y="2445"/>
                  <a:pt x="18777" y="7514"/>
                  <a:pt x="20674" y="13781"/>
                </a:cubicBezTo>
              </a:path>
              <a:path w="20674" h="20038" stroke="0" extrusionOk="0">
                <a:moveTo>
                  <a:pt x="8064" y="0"/>
                </a:moveTo>
                <a:cubicBezTo>
                  <a:pt x="14139" y="2445"/>
                  <a:pt x="18777" y="7514"/>
                  <a:pt x="20674" y="13781"/>
                </a:cubicBezTo>
                <a:lnTo>
                  <a:pt x="0" y="20038"/>
                </a:lnTo>
                <a:close/>
              </a:path>
            </a:pathLst>
          </a:custGeom>
          <a:noFill/>
          <a:ln w="38100">
            <a:solidFill>
              <a:srgbClr val="FF0000"/>
            </a:solidFill>
            <a:round/>
            <a:headEnd type="none" w="sm" len="lg"/>
            <a:tailEnd type="none" w="sm" len="lg"/>
          </a:ln>
          <a:effectLst/>
        </p:spPr>
        <p:txBody>
          <a:bodyPr wrap="none" anchor="ctr"/>
          <a:lstStyle/>
          <a:p>
            <a:endParaRPr lang="zh-CN" altLang="en-US"/>
          </a:p>
        </p:txBody>
      </p:sp>
      <p:sp>
        <p:nvSpPr>
          <p:cNvPr id="29735" name="Rectangle 39"/>
          <p:cNvSpPr>
            <a:spLocks noChangeArrowheads="1"/>
          </p:cNvSpPr>
          <p:nvPr/>
        </p:nvSpPr>
        <p:spPr bwMode="auto">
          <a:xfrm rot="-3075295">
            <a:off x="2602707" y="2810669"/>
            <a:ext cx="90487" cy="1203325"/>
          </a:xfrm>
          <a:prstGeom prst="rect">
            <a:avLst/>
          </a:prstGeom>
          <a:solidFill>
            <a:srgbClr val="CCFFFF">
              <a:alpha val="50000"/>
            </a:srgbClr>
          </a:solidFill>
          <a:ln w="9525">
            <a:solidFill>
              <a:schemeClr val="tx2"/>
            </a:solidFill>
            <a:miter lim="800000"/>
          </a:ln>
          <a:effectLst/>
        </p:spPr>
        <p:txBody>
          <a:bodyPr wrap="none" anchor="ctr"/>
          <a:lstStyle/>
          <a:p>
            <a:endParaRPr lang="zh-CN" altLang="en-US"/>
          </a:p>
        </p:txBody>
      </p:sp>
      <p:graphicFrame>
        <p:nvGraphicFramePr>
          <p:cNvPr id="29736" name="Object 40"/>
          <p:cNvGraphicFramePr>
            <a:graphicFrameLocks noChangeAspect="1"/>
          </p:cNvGraphicFramePr>
          <p:nvPr/>
        </p:nvGraphicFramePr>
        <p:xfrm>
          <a:off x="3594100" y="4613275"/>
          <a:ext cx="292100" cy="301625"/>
        </p:xfrm>
        <a:graphic>
          <a:graphicData uri="http://schemas.openxmlformats.org/presentationml/2006/ole">
            <mc:AlternateContent xmlns:mc="http://schemas.openxmlformats.org/markup-compatibility/2006">
              <mc:Choice xmlns:v="urn:schemas-microsoft-com:vml" Requires="v">
                <p:oleObj spid="_x0000_s29708" name="Equation" r:id="rId6" imgW="5791200" imgH="5486400" progId="Equation.3">
                  <p:embed/>
                </p:oleObj>
              </mc:Choice>
              <mc:Fallback>
                <p:oleObj name="Equation" r:id="rId6" imgW="5791200" imgH="5486400" progId="Equation.3">
                  <p:embed/>
                  <p:pic>
                    <p:nvPicPr>
                      <p:cNvPr id="0" name="图片 29707"/>
                      <p:cNvPicPr preferRelativeResize="0">
                        <a:picLocks noChangeAspect="1"/>
                      </p:cNvPicPr>
                      <p:nvPr/>
                    </p:nvPicPr>
                    <p:blipFill>
                      <a:blip r:embed="rId7"/>
                      <a:stretch>
                        <a:fillRect/>
                      </a:stretch>
                    </p:blipFill>
                    <p:spPr>
                      <a:xfrm>
                        <a:off x="3594100" y="4613275"/>
                        <a:ext cx="292100" cy="301625"/>
                      </a:xfrm>
                      <a:prstGeom prst="rect">
                        <a:avLst/>
                      </a:prstGeom>
                      <a:noFill/>
                      <a:ln w="9525">
                        <a:noFill/>
                      </a:ln>
                    </p:spPr>
                  </p:pic>
                </p:oleObj>
              </mc:Fallback>
            </mc:AlternateContent>
          </a:graphicData>
        </a:graphic>
      </p:graphicFrame>
      <p:graphicFrame>
        <p:nvGraphicFramePr>
          <p:cNvPr id="29737" name="Object 41"/>
          <p:cNvGraphicFramePr>
            <a:graphicFrameLocks noChangeAspect="1"/>
          </p:cNvGraphicFramePr>
          <p:nvPr/>
        </p:nvGraphicFramePr>
        <p:xfrm>
          <a:off x="2947988" y="2143125"/>
          <a:ext cx="280987" cy="315913"/>
        </p:xfrm>
        <a:graphic>
          <a:graphicData uri="http://schemas.openxmlformats.org/presentationml/2006/ole">
            <mc:AlternateContent xmlns:mc="http://schemas.openxmlformats.org/markup-compatibility/2006">
              <mc:Choice xmlns:v="urn:schemas-microsoft-com:vml" Requires="v">
                <p:oleObj spid="_x0000_s29738" name="Equation" r:id="rId8" imgW="4876800" imgH="5486400" progId="Equation.3">
                  <p:embed/>
                </p:oleObj>
              </mc:Choice>
              <mc:Fallback>
                <p:oleObj name="Equation" r:id="rId8" imgW="4876800" imgH="5486400" progId="Equation.3">
                  <p:embed/>
                  <p:pic>
                    <p:nvPicPr>
                      <p:cNvPr id="0" name="图片 29737"/>
                      <p:cNvPicPr preferRelativeResize="0">
                        <a:picLocks noChangeAspect="1"/>
                      </p:cNvPicPr>
                      <p:nvPr/>
                    </p:nvPicPr>
                    <p:blipFill>
                      <a:blip r:embed="rId9"/>
                      <a:stretch>
                        <a:fillRect/>
                      </a:stretch>
                    </p:blipFill>
                    <p:spPr>
                      <a:xfrm>
                        <a:off x="2947988" y="2143125"/>
                        <a:ext cx="280987" cy="315913"/>
                      </a:xfrm>
                      <a:prstGeom prst="rect">
                        <a:avLst/>
                      </a:prstGeom>
                      <a:noFill/>
                      <a:ln w="9525">
                        <a:noFill/>
                      </a:ln>
                    </p:spPr>
                  </p:pic>
                </p:oleObj>
              </mc:Fallback>
            </mc:AlternateContent>
          </a:graphicData>
        </a:graphic>
      </p:graphicFrame>
      <p:graphicFrame>
        <p:nvGraphicFramePr>
          <p:cNvPr id="29738" name="Object 42"/>
          <p:cNvGraphicFramePr>
            <a:graphicFrameLocks noChangeAspect="1"/>
          </p:cNvGraphicFramePr>
          <p:nvPr/>
        </p:nvGraphicFramePr>
        <p:xfrm>
          <a:off x="1641475" y="2668588"/>
          <a:ext cx="250825" cy="279400"/>
        </p:xfrm>
        <a:graphic>
          <a:graphicData uri="http://schemas.openxmlformats.org/presentationml/2006/ole">
            <mc:AlternateContent xmlns:mc="http://schemas.openxmlformats.org/markup-compatibility/2006">
              <mc:Choice xmlns:v="urn:schemas-microsoft-com:vml" Requires="v">
                <p:oleObj spid="_x0000_s29739" name="Equation" r:id="rId10" imgW="4876800" imgH="5486400" progId="Equation.3">
                  <p:embed/>
                </p:oleObj>
              </mc:Choice>
              <mc:Fallback>
                <p:oleObj name="Equation" r:id="rId10" imgW="4876800" imgH="5486400" progId="Equation.3">
                  <p:embed/>
                  <p:pic>
                    <p:nvPicPr>
                      <p:cNvPr id="0" name="图片 29738"/>
                      <p:cNvPicPr preferRelativeResize="0">
                        <a:picLocks noChangeAspect="1"/>
                      </p:cNvPicPr>
                      <p:nvPr/>
                    </p:nvPicPr>
                    <p:blipFill>
                      <a:blip r:embed="rId11"/>
                      <a:stretch>
                        <a:fillRect/>
                      </a:stretch>
                    </p:blipFill>
                    <p:spPr>
                      <a:xfrm>
                        <a:off x="1641475" y="2668588"/>
                        <a:ext cx="250825" cy="279400"/>
                      </a:xfrm>
                      <a:prstGeom prst="rect">
                        <a:avLst/>
                      </a:prstGeom>
                      <a:noFill/>
                      <a:ln w="9525">
                        <a:noFill/>
                      </a:ln>
                    </p:spPr>
                  </p:pic>
                </p:oleObj>
              </mc:Fallback>
            </mc:AlternateContent>
          </a:graphicData>
        </a:graphic>
      </p:graphicFrame>
      <p:grpSp>
        <p:nvGrpSpPr>
          <p:cNvPr id="4" name="Group 43"/>
          <p:cNvGrpSpPr/>
          <p:nvPr/>
        </p:nvGrpSpPr>
        <p:grpSpPr bwMode="auto">
          <a:xfrm>
            <a:off x="914400" y="3962400"/>
            <a:ext cx="1382713" cy="396875"/>
            <a:chOff x="288" y="2448"/>
            <a:chExt cx="1152" cy="350"/>
          </a:xfrm>
        </p:grpSpPr>
        <p:sp>
          <p:nvSpPr>
            <p:cNvPr id="29740" name="AutoShape 44"/>
            <p:cNvSpPr>
              <a:spLocks noChangeArrowheads="1"/>
            </p:cNvSpPr>
            <p:nvPr/>
          </p:nvSpPr>
          <p:spPr bwMode="auto">
            <a:xfrm>
              <a:off x="288" y="2496"/>
              <a:ext cx="912" cy="288"/>
            </a:xfrm>
            <a:prstGeom prst="wedgeRectCallout">
              <a:avLst>
                <a:gd name="adj1" fmla="val 77083"/>
                <a:gd name="adj2" fmla="val 130903"/>
              </a:avLst>
            </a:prstGeom>
            <a:gradFill rotWithShape="0">
              <a:gsLst>
                <a:gs pos="0">
                  <a:schemeClr val="accent1"/>
                </a:gs>
                <a:gs pos="100000">
                  <a:srgbClr val="FFFFFF"/>
                </a:gs>
              </a:gsLst>
              <a:lin ang="5400000" scaled="1"/>
            </a:gradFill>
            <a:ln w="9525">
              <a:solidFill>
                <a:srgbClr val="006666"/>
              </a:solidFill>
              <a:miter lim="800000"/>
            </a:ln>
            <a:effectLst/>
          </p:spPr>
          <p:txBody>
            <a:bodyPr/>
            <a:lstStyle/>
            <a:p>
              <a:pPr algn="ctr"/>
              <a:endParaRPr lang="zh-CN" altLang="zh-CN" sz="2800" b="1">
                <a:solidFill>
                  <a:srgbClr val="1C1C1C"/>
                </a:solidFill>
                <a:latin typeface="Times New Roman" panose="02020503050405090304" pitchFamily="18" charset="0"/>
              </a:endParaRPr>
            </a:p>
          </p:txBody>
        </p:sp>
        <p:sp>
          <p:nvSpPr>
            <p:cNvPr id="29741" name="Text Box 45"/>
            <p:cNvSpPr txBox="1">
              <a:spLocks noChangeArrowheads="1"/>
            </p:cNvSpPr>
            <p:nvPr/>
          </p:nvSpPr>
          <p:spPr bwMode="auto">
            <a:xfrm>
              <a:off x="288" y="2448"/>
              <a:ext cx="1152" cy="350"/>
            </a:xfrm>
            <a:prstGeom prst="rect">
              <a:avLst/>
            </a:prstGeom>
            <a:noFill/>
            <a:ln w="9525">
              <a:noFill/>
              <a:miter lim="800000"/>
            </a:ln>
            <a:effectLst/>
          </p:spPr>
          <p:txBody>
            <a:bodyPr>
              <a:spAutoFit/>
            </a:bodyPr>
            <a:lstStyle/>
            <a:p>
              <a:pPr>
                <a:spcBef>
                  <a:spcPct val="50000"/>
                </a:spcBef>
              </a:pPr>
              <a:r>
                <a:rPr lang="zh-CN" altLang="en-US" sz="2000" b="1">
                  <a:solidFill>
                    <a:srgbClr val="000000"/>
                  </a:solidFill>
                  <a:latin typeface="Times New Roman" panose="02020503050405090304" pitchFamily="18" charset="0"/>
                </a:rPr>
                <a:t>劈尖角</a:t>
              </a:r>
              <a:endParaRPr lang="zh-CN" altLang="en-US" sz="2000" b="1">
                <a:solidFill>
                  <a:srgbClr val="000000"/>
                </a:solidFill>
                <a:latin typeface="Times New Roman" panose="02020503050405090304" pitchFamily="18" charset="0"/>
              </a:endParaRPr>
            </a:p>
          </p:txBody>
        </p:sp>
        <p:graphicFrame>
          <p:nvGraphicFramePr>
            <p:cNvPr id="29742" name="Object 46"/>
            <p:cNvGraphicFramePr>
              <a:graphicFrameLocks noChangeAspect="1"/>
            </p:cNvGraphicFramePr>
            <p:nvPr/>
          </p:nvGraphicFramePr>
          <p:xfrm>
            <a:off x="1008" y="2496"/>
            <a:ext cx="176" cy="240"/>
          </p:xfrm>
          <a:graphic>
            <a:graphicData uri="http://schemas.openxmlformats.org/presentationml/2006/ole">
              <mc:AlternateContent xmlns:mc="http://schemas.openxmlformats.org/markup-compatibility/2006">
                <mc:Choice xmlns:v="urn:schemas-microsoft-com:vml" Requires="v">
                  <p:oleObj spid="_x0000_s29743" name="公式" r:id="rId12" imgW="4267200" imgH="5791200" progId="Equation.3">
                    <p:embed/>
                  </p:oleObj>
                </mc:Choice>
                <mc:Fallback>
                  <p:oleObj name="公式" r:id="rId12" imgW="4267200" imgH="5791200" progId="Equation.3">
                    <p:embed/>
                    <p:pic>
                      <p:nvPicPr>
                        <p:cNvPr id="0" name="图片 29742"/>
                        <p:cNvPicPr preferRelativeResize="0">
                          <a:picLocks noChangeAspect="1"/>
                        </p:cNvPicPr>
                        <p:nvPr/>
                      </p:nvPicPr>
                      <p:blipFill>
                        <a:blip r:embed="rId13"/>
                        <a:stretch>
                          <a:fillRect/>
                        </a:stretch>
                      </p:blipFill>
                      <p:spPr>
                        <a:xfrm>
                          <a:off x="1008" y="2496"/>
                          <a:ext cx="176" cy="240"/>
                        </a:xfrm>
                        <a:prstGeom prst="rect">
                          <a:avLst/>
                        </a:prstGeom>
                        <a:noFill/>
                        <a:ln w="9525">
                          <a:noFill/>
                        </a:ln>
                      </p:spPr>
                    </p:pic>
                  </p:oleObj>
                </mc:Fallback>
              </mc:AlternateContent>
            </a:graphicData>
          </a:graphic>
        </p:graphicFrame>
      </p:grpSp>
      <p:sp>
        <p:nvSpPr>
          <p:cNvPr id="29744" name="Rectangle 48"/>
          <p:cNvSpPr>
            <a:spLocks noChangeArrowheads="1"/>
          </p:cNvSpPr>
          <p:nvPr/>
        </p:nvSpPr>
        <p:spPr bwMode="auto">
          <a:xfrm>
            <a:off x="6832600" y="4114800"/>
            <a:ext cx="787400" cy="1066800"/>
          </a:xfrm>
          <a:prstGeom prst="rect">
            <a:avLst/>
          </a:prstGeom>
          <a:gradFill rotWithShape="0">
            <a:gsLst>
              <a:gs pos="0">
                <a:srgbClr val="FCDCED"/>
              </a:gs>
              <a:gs pos="50000">
                <a:srgbClr val="FFFFFF"/>
              </a:gs>
              <a:gs pos="100000">
                <a:srgbClr val="FCDCED"/>
              </a:gs>
            </a:gsLst>
            <a:lin ang="5400000" scaled="1"/>
          </a:gradFill>
          <a:ln w="12700">
            <a:solidFill>
              <a:srgbClr val="CC00CC"/>
            </a:solidFill>
            <a:miter lim="800000"/>
          </a:ln>
          <a:effectLst/>
        </p:spPr>
        <p:txBody>
          <a:bodyPr wrap="none" anchor="ctr"/>
          <a:lstStyle/>
          <a:p>
            <a:endParaRPr lang="zh-CN" altLang="en-US"/>
          </a:p>
        </p:txBody>
      </p:sp>
      <p:sp>
        <p:nvSpPr>
          <p:cNvPr id="29747" name="Text Box 51"/>
          <p:cNvSpPr txBox="1">
            <a:spLocks noChangeArrowheads="1"/>
          </p:cNvSpPr>
          <p:nvPr/>
        </p:nvSpPr>
        <p:spPr bwMode="auto">
          <a:xfrm>
            <a:off x="914400" y="914400"/>
            <a:ext cx="2971800" cy="641350"/>
          </a:xfrm>
          <a:prstGeom prst="rect">
            <a:avLst/>
          </a:prstGeom>
          <a:noFill/>
          <a:ln w="9525">
            <a:noFill/>
            <a:miter lim="800000"/>
          </a:ln>
          <a:effectLst/>
        </p:spPr>
        <p:txBody>
          <a:bodyPr>
            <a:spAutoFit/>
          </a:bodyPr>
          <a:lstStyle/>
          <a:p>
            <a:pPr>
              <a:spcBef>
                <a:spcPct val="50000"/>
              </a:spcBef>
            </a:pPr>
            <a:r>
              <a:rPr lang="zh-CN" altLang="en-US" sz="3600" b="1">
                <a:solidFill>
                  <a:srgbClr val="CC0000"/>
                </a:solidFill>
                <a:latin typeface="Times New Roman" panose="02020503050405090304" pitchFamily="18" charset="0"/>
              </a:rPr>
              <a:t>一     劈 尖</a:t>
            </a:r>
            <a:endParaRPr lang="zh-CN" altLang="en-US" sz="3600" b="1">
              <a:latin typeface="Times New Roman" panose="02020503050405090304" pitchFamily="18" charset="0"/>
            </a:endParaRPr>
          </a:p>
        </p:txBody>
      </p:sp>
      <p:sp>
        <p:nvSpPr>
          <p:cNvPr id="29749" name="Line 53"/>
          <p:cNvSpPr>
            <a:spLocks noChangeShapeType="1"/>
          </p:cNvSpPr>
          <p:nvPr/>
        </p:nvSpPr>
        <p:spPr bwMode="auto">
          <a:xfrm>
            <a:off x="6172200" y="1295400"/>
            <a:ext cx="0" cy="1371600"/>
          </a:xfrm>
          <a:prstGeom prst="line">
            <a:avLst/>
          </a:prstGeom>
          <a:noFill/>
          <a:ln w="28575">
            <a:solidFill>
              <a:srgbClr val="FF9900"/>
            </a:solidFill>
            <a:round/>
            <a:headEnd type="none" w="sm" len="lg"/>
            <a:tailEnd type="triangle" w="sm" len="lg"/>
          </a:ln>
          <a:effectLst/>
        </p:spPr>
        <p:txBody>
          <a:bodyPr wrap="none" anchor="ctr"/>
          <a:lstStyle/>
          <a:p>
            <a:endParaRPr lang="zh-CN" altLang="en-US"/>
          </a:p>
        </p:txBody>
      </p:sp>
      <p:sp>
        <p:nvSpPr>
          <p:cNvPr id="29750" name="Line 54"/>
          <p:cNvSpPr>
            <a:spLocks noChangeShapeType="1"/>
          </p:cNvSpPr>
          <p:nvPr/>
        </p:nvSpPr>
        <p:spPr bwMode="auto">
          <a:xfrm flipV="1">
            <a:off x="6324600" y="1371600"/>
            <a:ext cx="0" cy="1143000"/>
          </a:xfrm>
          <a:prstGeom prst="line">
            <a:avLst/>
          </a:prstGeom>
          <a:noFill/>
          <a:ln w="28575">
            <a:solidFill>
              <a:srgbClr val="FF9900"/>
            </a:solidFill>
            <a:round/>
            <a:headEnd type="none" w="sm" len="lg"/>
            <a:tailEnd type="triangle" w="sm" len="lg"/>
          </a:ln>
          <a:effectLst/>
        </p:spPr>
        <p:txBody>
          <a:bodyPr wrap="none" anchor="ctr"/>
          <a:lstStyle/>
          <a:p>
            <a:endParaRPr lang="zh-CN" altLang="en-US"/>
          </a:p>
        </p:txBody>
      </p:sp>
      <p:sp>
        <p:nvSpPr>
          <p:cNvPr id="29751" name="Line 55"/>
          <p:cNvSpPr>
            <a:spLocks noChangeShapeType="1"/>
          </p:cNvSpPr>
          <p:nvPr/>
        </p:nvSpPr>
        <p:spPr bwMode="auto">
          <a:xfrm flipV="1">
            <a:off x="6477000" y="1371600"/>
            <a:ext cx="0" cy="1295400"/>
          </a:xfrm>
          <a:prstGeom prst="line">
            <a:avLst/>
          </a:prstGeom>
          <a:noFill/>
          <a:ln w="28575">
            <a:solidFill>
              <a:srgbClr val="FF9900"/>
            </a:solidFill>
            <a:round/>
            <a:headEnd type="none" w="sm" len="lg"/>
            <a:tailEnd type="triangle" w="sm" len="lg"/>
          </a:ln>
          <a:effectLst/>
        </p:spPr>
        <p:txBody>
          <a:bodyPr wrap="none" anchor="ctr"/>
          <a:lstStyle/>
          <a:p>
            <a:endParaRPr lang="zh-CN" altLang="en-US"/>
          </a:p>
        </p:txBody>
      </p:sp>
      <p:sp>
        <p:nvSpPr>
          <p:cNvPr id="29753" name="Line 57"/>
          <p:cNvSpPr>
            <a:spLocks noChangeShapeType="1"/>
          </p:cNvSpPr>
          <p:nvPr/>
        </p:nvSpPr>
        <p:spPr bwMode="auto">
          <a:xfrm>
            <a:off x="2366963" y="5457825"/>
            <a:ext cx="0" cy="490538"/>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29754" name="Line 58"/>
          <p:cNvSpPr>
            <a:spLocks noChangeShapeType="1"/>
          </p:cNvSpPr>
          <p:nvPr/>
        </p:nvSpPr>
        <p:spPr bwMode="auto">
          <a:xfrm>
            <a:off x="2508250" y="5457825"/>
            <a:ext cx="0" cy="490538"/>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grpSp>
        <p:nvGrpSpPr>
          <p:cNvPr id="5" name="Group 59"/>
          <p:cNvGrpSpPr/>
          <p:nvPr/>
        </p:nvGrpSpPr>
        <p:grpSpPr bwMode="auto">
          <a:xfrm>
            <a:off x="1944688" y="4968875"/>
            <a:ext cx="1266825" cy="628650"/>
            <a:chOff x="3312" y="3408"/>
            <a:chExt cx="864" cy="432"/>
          </a:xfrm>
        </p:grpSpPr>
        <p:sp>
          <p:nvSpPr>
            <p:cNvPr id="29756" name="Rectangle 60"/>
            <p:cNvSpPr>
              <a:spLocks noChangeArrowheads="1"/>
            </p:cNvSpPr>
            <p:nvPr/>
          </p:nvSpPr>
          <p:spPr bwMode="auto">
            <a:xfrm>
              <a:off x="3312" y="3408"/>
              <a:ext cx="96" cy="432"/>
            </a:xfrm>
            <a:prstGeom prst="rect">
              <a:avLst/>
            </a:prstGeom>
            <a:gradFill rotWithShape="0">
              <a:gsLst>
                <a:gs pos="0">
                  <a:srgbClr val="FFFF99">
                    <a:gamma/>
                    <a:shade val="26275"/>
                    <a:invGamma/>
                  </a:srgbClr>
                </a:gs>
                <a:gs pos="50000">
                  <a:srgbClr val="FFFF99"/>
                </a:gs>
                <a:gs pos="100000">
                  <a:srgbClr val="FFFF99">
                    <a:gamma/>
                    <a:shade val="26275"/>
                    <a:invGamma/>
                  </a:srgbClr>
                </a:gs>
              </a:gsLst>
              <a:lin ang="0" scaled="1"/>
            </a:gradFill>
            <a:ln w="9525">
              <a:solidFill>
                <a:schemeClr val="tx1"/>
              </a:solidFill>
              <a:miter lim="800000"/>
            </a:ln>
            <a:effectLst/>
          </p:spPr>
          <p:txBody>
            <a:bodyPr wrap="none" anchor="ctr"/>
            <a:lstStyle/>
            <a:p>
              <a:endParaRPr lang="zh-CN" altLang="en-US"/>
            </a:p>
          </p:txBody>
        </p:sp>
        <p:sp>
          <p:nvSpPr>
            <p:cNvPr id="29757" name="Rectangle 61"/>
            <p:cNvSpPr>
              <a:spLocks noChangeArrowheads="1"/>
            </p:cNvSpPr>
            <p:nvPr/>
          </p:nvSpPr>
          <p:spPr bwMode="auto">
            <a:xfrm>
              <a:off x="3408" y="3408"/>
              <a:ext cx="96" cy="432"/>
            </a:xfrm>
            <a:prstGeom prst="rect">
              <a:avLst/>
            </a:prstGeom>
            <a:gradFill rotWithShape="0">
              <a:gsLst>
                <a:gs pos="0">
                  <a:srgbClr val="FFFF99">
                    <a:gamma/>
                    <a:shade val="26275"/>
                    <a:invGamma/>
                  </a:srgbClr>
                </a:gs>
                <a:gs pos="50000">
                  <a:srgbClr val="FFFF99"/>
                </a:gs>
                <a:gs pos="100000">
                  <a:srgbClr val="FFFF99">
                    <a:gamma/>
                    <a:shade val="26275"/>
                    <a:invGamma/>
                  </a:srgbClr>
                </a:gs>
              </a:gsLst>
              <a:lin ang="0" scaled="1"/>
            </a:gradFill>
            <a:ln w="9525">
              <a:solidFill>
                <a:schemeClr val="tx1"/>
              </a:solidFill>
              <a:miter lim="800000"/>
            </a:ln>
            <a:effectLst/>
          </p:spPr>
          <p:txBody>
            <a:bodyPr wrap="none" anchor="ctr"/>
            <a:lstStyle/>
            <a:p>
              <a:endParaRPr lang="zh-CN" altLang="en-US"/>
            </a:p>
          </p:txBody>
        </p:sp>
        <p:sp>
          <p:nvSpPr>
            <p:cNvPr id="29758" name="Rectangle 62"/>
            <p:cNvSpPr>
              <a:spLocks noChangeArrowheads="1"/>
            </p:cNvSpPr>
            <p:nvPr/>
          </p:nvSpPr>
          <p:spPr bwMode="auto">
            <a:xfrm>
              <a:off x="3504" y="3408"/>
              <a:ext cx="96" cy="432"/>
            </a:xfrm>
            <a:prstGeom prst="rect">
              <a:avLst/>
            </a:prstGeom>
            <a:gradFill rotWithShape="0">
              <a:gsLst>
                <a:gs pos="0">
                  <a:srgbClr val="FFFF99">
                    <a:gamma/>
                    <a:shade val="26275"/>
                    <a:invGamma/>
                  </a:srgbClr>
                </a:gs>
                <a:gs pos="50000">
                  <a:srgbClr val="FFFF99"/>
                </a:gs>
                <a:gs pos="100000">
                  <a:srgbClr val="FFFF99">
                    <a:gamma/>
                    <a:shade val="26275"/>
                    <a:invGamma/>
                  </a:srgbClr>
                </a:gs>
              </a:gsLst>
              <a:lin ang="0" scaled="1"/>
            </a:gradFill>
            <a:ln w="9525">
              <a:solidFill>
                <a:schemeClr val="tx1"/>
              </a:solidFill>
              <a:miter lim="800000"/>
            </a:ln>
            <a:effectLst/>
          </p:spPr>
          <p:txBody>
            <a:bodyPr wrap="none" anchor="ctr"/>
            <a:lstStyle/>
            <a:p>
              <a:endParaRPr lang="zh-CN" altLang="en-US"/>
            </a:p>
          </p:txBody>
        </p:sp>
        <p:sp>
          <p:nvSpPr>
            <p:cNvPr id="29759" name="Rectangle 63"/>
            <p:cNvSpPr>
              <a:spLocks noChangeArrowheads="1"/>
            </p:cNvSpPr>
            <p:nvPr/>
          </p:nvSpPr>
          <p:spPr bwMode="auto">
            <a:xfrm>
              <a:off x="3600" y="3408"/>
              <a:ext cx="96" cy="432"/>
            </a:xfrm>
            <a:prstGeom prst="rect">
              <a:avLst/>
            </a:prstGeom>
            <a:gradFill rotWithShape="0">
              <a:gsLst>
                <a:gs pos="0">
                  <a:srgbClr val="FFFF99">
                    <a:gamma/>
                    <a:shade val="26275"/>
                    <a:invGamma/>
                  </a:srgbClr>
                </a:gs>
                <a:gs pos="50000">
                  <a:srgbClr val="FFFF99"/>
                </a:gs>
                <a:gs pos="100000">
                  <a:srgbClr val="FFFF99">
                    <a:gamma/>
                    <a:shade val="26275"/>
                    <a:invGamma/>
                  </a:srgbClr>
                </a:gs>
              </a:gsLst>
              <a:lin ang="0" scaled="1"/>
            </a:gradFill>
            <a:ln w="9525">
              <a:solidFill>
                <a:schemeClr val="tx1"/>
              </a:solidFill>
              <a:miter lim="800000"/>
            </a:ln>
            <a:effectLst/>
          </p:spPr>
          <p:txBody>
            <a:bodyPr wrap="none" anchor="ctr"/>
            <a:lstStyle/>
            <a:p>
              <a:endParaRPr lang="zh-CN" altLang="en-US"/>
            </a:p>
          </p:txBody>
        </p:sp>
        <p:sp>
          <p:nvSpPr>
            <p:cNvPr id="29760" name="Rectangle 64"/>
            <p:cNvSpPr>
              <a:spLocks noChangeArrowheads="1"/>
            </p:cNvSpPr>
            <p:nvPr/>
          </p:nvSpPr>
          <p:spPr bwMode="auto">
            <a:xfrm>
              <a:off x="3696" y="3408"/>
              <a:ext cx="96" cy="432"/>
            </a:xfrm>
            <a:prstGeom prst="rect">
              <a:avLst/>
            </a:prstGeom>
            <a:gradFill rotWithShape="0">
              <a:gsLst>
                <a:gs pos="0">
                  <a:srgbClr val="FFFF99">
                    <a:gamma/>
                    <a:shade val="26275"/>
                    <a:invGamma/>
                  </a:srgbClr>
                </a:gs>
                <a:gs pos="50000">
                  <a:srgbClr val="FFFF99"/>
                </a:gs>
                <a:gs pos="100000">
                  <a:srgbClr val="FFFF99">
                    <a:gamma/>
                    <a:shade val="26275"/>
                    <a:invGamma/>
                  </a:srgbClr>
                </a:gs>
              </a:gsLst>
              <a:lin ang="0" scaled="1"/>
            </a:gradFill>
            <a:ln w="9525">
              <a:solidFill>
                <a:schemeClr val="tx1"/>
              </a:solidFill>
              <a:miter lim="800000"/>
            </a:ln>
            <a:effectLst/>
          </p:spPr>
          <p:txBody>
            <a:bodyPr wrap="none" anchor="ctr"/>
            <a:lstStyle/>
            <a:p>
              <a:endParaRPr lang="zh-CN" altLang="en-US"/>
            </a:p>
          </p:txBody>
        </p:sp>
        <p:sp>
          <p:nvSpPr>
            <p:cNvPr id="29761" name="Rectangle 65"/>
            <p:cNvSpPr>
              <a:spLocks noChangeArrowheads="1"/>
            </p:cNvSpPr>
            <p:nvPr/>
          </p:nvSpPr>
          <p:spPr bwMode="auto">
            <a:xfrm>
              <a:off x="3792" y="3408"/>
              <a:ext cx="96" cy="432"/>
            </a:xfrm>
            <a:prstGeom prst="rect">
              <a:avLst/>
            </a:prstGeom>
            <a:gradFill rotWithShape="0">
              <a:gsLst>
                <a:gs pos="0">
                  <a:srgbClr val="FFFF99">
                    <a:gamma/>
                    <a:shade val="26275"/>
                    <a:invGamma/>
                  </a:srgbClr>
                </a:gs>
                <a:gs pos="50000">
                  <a:srgbClr val="FFFF99"/>
                </a:gs>
                <a:gs pos="100000">
                  <a:srgbClr val="FFFF99">
                    <a:gamma/>
                    <a:shade val="26275"/>
                    <a:invGamma/>
                  </a:srgbClr>
                </a:gs>
              </a:gsLst>
              <a:lin ang="0" scaled="1"/>
            </a:gradFill>
            <a:ln w="9525">
              <a:solidFill>
                <a:schemeClr val="tx1"/>
              </a:solidFill>
              <a:miter lim="800000"/>
            </a:ln>
            <a:effectLst/>
          </p:spPr>
          <p:txBody>
            <a:bodyPr wrap="none" anchor="ctr"/>
            <a:lstStyle/>
            <a:p>
              <a:endParaRPr lang="zh-CN" altLang="en-US"/>
            </a:p>
          </p:txBody>
        </p:sp>
        <p:sp>
          <p:nvSpPr>
            <p:cNvPr id="29762" name="Rectangle 66"/>
            <p:cNvSpPr>
              <a:spLocks noChangeArrowheads="1"/>
            </p:cNvSpPr>
            <p:nvPr/>
          </p:nvSpPr>
          <p:spPr bwMode="auto">
            <a:xfrm>
              <a:off x="3888" y="3408"/>
              <a:ext cx="96" cy="432"/>
            </a:xfrm>
            <a:prstGeom prst="rect">
              <a:avLst/>
            </a:prstGeom>
            <a:gradFill rotWithShape="0">
              <a:gsLst>
                <a:gs pos="0">
                  <a:srgbClr val="FFFF99">
                    <a:gamma/>
                    <a:shade val="26275"/>
                    <a:invGamma/>
                  </a:srgbClr>
                </a:gs>
                <a:gs pos="50000">
                  <a:srgbClr val="FFFF99"/>
                </a:gs>
                <a:gs pos="100000">
                  <a:srgbClr val="FFFF99">
                    <a:gamma/>
                    <a:shade val="26275"/>
                    <a:invGamma/>
                  </a:srgbClr>
                </a:gs>
              </a:gsLst>
              <a:lin ang="0" scaled="1"/>
            </a:gradFill>
            <a:ln w="9525">
              <a:solidFill>
                <a:schemeClr val="tx1"/>
              </a:solidFill>
              <a:miter lim="800000"/>
            </a:ln>
            <a:effectLst/>
          </p:spPr>
          <p:txBody>
            <a:bodyPr wrap="none" anchor="ctr"/>
            <a:lstStyle/>
            <a:p>
              <a:endParaRPr lang="zh-CN" altLang="en-US"/>
            </a:p>
          </p:txBody>
        </p:sp>
        <p:sp>
          <p:nvSpPr>
            <p:cNvPr id="29763" name="Rectangle 67"/>
            <p:cNvSpPr>
              <a:spLocks noChangeArrowheads="1"/>
            </p:cNvSpPr>
            <p:nvPr/>
          </p:nvSpPr>
          <p:spPr bwMode="auto">
            <a:xfrm>
              <a:off x="3984" y="3408"/>
              <a:ext cx="96" cy="432"/>
            </a:xfrm>
            <a:prstGeom prst="rect">
              <a:avLst/>
            </a:prstGeom>
            <a:gradFill rotWithShape="0">
              <a:gsLst>
                <a:gs pos="0">
                  <a:srgbClr val="FFFF99">
                    <a:gamma/>
                    <a:shade val="26275"/>
                    <a:invGamma/>
                  </a:srgbClr>
                </a:gs>
                <a:gs pos="50000">
                  <a:srgbClr val="FFFF99"/>
                </a:gs>
                <a:gs pos="100000">
                  <a:srgbClr val="FFFF99">
                    <a:gamma/>
                    <a:shade val="26275"/>
                    <a:invGamma/>
                  </a:srgbClr>
                </a:gs>
              </a:gsLst>
              <a:lin ang="0" scaled="1"/>
            </a:gradFill>
            <a:ln w="9525">
              <a:solidFill>
                <a:schemeClr val="tx1"/>
              </a:solidFill>
              <a:miter lim="800000"/>
            </a:ln>
            <a:effectLst/>
          </p:spPr>
          <p:txBody>
            <a:bodyPr wrap="none" anchor="ctr"/>
            <a:lstStyle/>
            <a:p>
              <a:endParaRPr lang="zh-CN" altLang="en-US"/>
            </a:p>
          </p:txBody>
        </p:sp>
        <p:sp>
          <p:nvSpPr>
            <p:cNvPr id="29764" name="Rectangle 68"/>
            <p:cNvSpPr>
              <a:spLocks noChangeArrowheads="1"/>
            </p:cNvSpPr>
            <p:nvPr/>
          </p:nvSpPr>
          <p:spPr bwMode="auto">
            <a:xfrm>
              <a:off x="4080" y="3408"/>
              <a:ext cx="96" cy="432"/>
            </a:xfrm>
            <a:prstGeom prst="rect">
              <a:avLst/>
            </a:prstGeom>
            <a:gradFill rotWithShape="0">
              <a:gsLst>
                <a:gs pos="0">
                  <a:srgbClr val="FFFF99">
                    <a:gamma/>
                    <a:shade val="26275"/>
                    <a:invGamma/>
                  </a:srgbClr>
                </a:gs>
                <a:gs pos="50000">
                  <a:srgbClr val="FFFF99"/>
                </a:gs>
                <a:gs pos="100000">
                  <a:srgbClr val="FFFF99">
                    <a:gamma/>
                    <a:shade val="26275"/>
                    <a:invGamma/>
                  </a:srgbClr>
                </a:gs>
              </a:gsLst>
              <a:lin ang="0" scaled="1"/>
            </a:gradFill>
            <a:ln w="9525">
              <a:solidFill>
                <a:schemeClr val="tx1"/>
              </a:solidFill>
              <a:miter lim="800000"/>
            </a:ln>
            <a:effectLst/>
          </p:spPr>
          <p:txBody>
            <a:bodyPr wrap="none" anchor="ctr"/>
            <a:lstStyle/>
            <a:p>
              <a:endParaRPr lang="zh-CN" altLang="en-US"/>
            </a:p>
          </p:txBody>
        </p:sp>
      </p:grpSp>
      <p:sp>
        <p:nvSpPr>
          <p:cNvPr id="29765" name="Line 69"/>
          <p:cNvSpPr>
            <a:spLocks noChangeShapeType="1"/>
          </p:cNvSpPr>
          <p:nvPr/>
        </p:nvSpPr>
        <p:spPr bwMode="auto">
          <a:xfrm>
            <a:off x="2014538" y="5738813"/>
            <a:ext cx="352425" cy="0"/>
          </a:xfrm>
          <a:prstGeom prst="line">
            <a:avLst/>
          </a:prstGeom>
          <a:noFill/>
          <a:ln w="19050">
            <a:solidFill>
              <a:srgbClr val="FF3300"/>
            </a:solidFill>
            <a:round/>
            <a:headEnd type="none" w="sm" len="lg"/>
            <a:tailEnd type="triangle" w="sm" len="lg"/>
          </a:ln>
          <a:effectLst/>
        </p:spPr>
        <p:txBody>
          <a:bodyPr wrap="none" anchor="ctr"/>
          <a:lstStyle/>
          <a:p>
            <a:endParaRPr lang="zh-CN" altLang="en-US"/>
          </a:p>
        </p:txBody>
      </p:sp>
      <p:sp>
        <p:nvSpPr>
          <p:cNvPr id="29766" name="Line 70"/>
          <p:cNvSpPr>
            <a:spLocks noChangeShapeType="1"/>
          </p:cNvSpPr>
          <p:nvPr/>
        </p:nvSpPr>
        <p:spPr bwMode="auto">
          <a:xfrm flipH="1">
            <a:off x="2508250" y="5738813"/>
            <a:ext cx="350838" cy="0"/>
          </a:xfrm>
          <a:prstGeom prst="line">
            <a:avLst/>
          </a:prstGeom>
          <a:noFill/>
          <a:ln w="19050">
            <a:solidFill>
              <a:srgbClr val="FF3300"/>
            </a:solidFill>
            <a:round/>
            <a:headEnd type="none" w="sm" len="lg"/>
            <a:tailEnd type="triangle" w="sm" len="lg"/>
          </a:ln>
          <a:effectLst/>
        </p:spPr>
        <p:txBody>
          <a:bodyPr wrap="none" anchor="ctr"/>
          <a:lstStyle/>
          <a:p>
            <a:endParaRPr lang="zh-CN" altLang="en-US"/>
          </a:p>
        </p:txBody>
      </p:sp>
      <p:graphicFrame>
        <p:nvGraphicFramePr>
          <p:cNvPr id="29767" name="Object 71"/>
          <p:cNvGraphicFramePr>
            <a:graphicFrameLocks noChangeAspect="1"/>
          </p:cNvGraphicFramePr>
          <p:nvPr/>
        </p:nvGraphicFramePr>
        <p:xfrm>
          <a:off x="2789238" y="5597525"/>
          <a:ext cx="258762" cy="396875"/>
        </p:xfrm>
        <a:graphic>
          <a:graphicData uri="http://schemas.openxmlformats.org/presentationml/2006/ole">
            <mc:AlternateContent xmlns:mc="http://schemas.openxmlformats.org/markup-compatibility/2006">
              <mc:Choice xmlns:v="urn:schemas-microsoft-com:vml" Requires="v">
                <p:oleObj spid="_x0000_s29745" name="Equation" r:id="rId14" imgW="3962400" imgH="6096000" progId="Equation.3">
                  <p:embed/>
                </p:oleObj>
              </mc:Choice>
              <mc:Fallback>
                <p:oleObj name="Equation" r:id="rId14" imgW="3962400" imgH="6096000" progId="Equation.3">
                  <p:embed/>
                  <p:pic>
                    <p:nvPicPr>
                      <p:cNvPr id="0" name="图片 29744"/>
                      <p:cNvPicPr preferRelativeResize="0">
                        <a:picLocks noChangeAspect="1"/>
                      </p:cNvPicPr>
                      <p:nvPr/>
                    </p:nvPicPr>
                    <p:blipFill>
                      <a:blip r:embed="rId15"/>
                      <a:stretch>
                        <a:fillRect/>
                      </a:stretch>
                    </p:blipFill>
                    <p:spPr>
                      <a:xfrm>
                        <a:off x="2789238" y="5597525"/>
                        <a:ext cx="258762" cy="396875"/>
                      </a:xfrm>
                      <a:prstGeom prst="rect">
                        <a:avLst/>
                      </a:prstGeom>
                      <a:noFill/>
                      <a:ln w="9525">
                        <a:noFill/>
                      </a:ln>
                    </p:spPr>
                  </p:pic>
                </p:oleObj>
              </mc:Fallback>
            </mc:AlternateContent>
          </a:graphicData>
        </a:graphic>
      </p:graphicFrame>
      <p:grpSp>
        <p:nvGrpSpPr>
          <p:cNvPr id="6" name="Group 72"/>
          <p:cNvGrpSpPr/>
          <p:nvPr/>
        </p:nvGrpSpPr>
        <p:grpSpPr bwMode="auto">
          <a:xfrm>
            <a:off x="6172200" y="2133600"/>
            <a:ext cx="1162050" cy="914400"/>
            <a:chOff x="3888" y="1248"/>
            <a:chExt cx="732" cy="576"/>
          </a:xfrm>
        </p:grpSpPr>
        <p:sp>
          <p:nvSpPr>
            <p:cNvPr id="29769" name="Line 73"/>
            <p:cNvSpPr>
              <a:spLocks noChangeShapeType="1"/>
            </p:cNvSpPr>
            <p:nvPr/>
          </p:nvSpPr>
          <p:spPr bwMode="auto">
            <a:xfrm>
              <a:off x="3888" y="1488"/>
              <a:ext cx="720" cy="0"/>
            </a:xfrm>
            <a:prstGeom prst="line">
              <a:avLst/>
            </a:prstGeom>
            <a:noFill/>
            <a:ln w="19050">
              <a:solidFill>
                <a:srgbClr val="CC0099"/>
              </a:solidFill>
              <a:prstDash val="dash"/>
              <a:round/>
              <a:headEnd type="none" w="sm" len="lg"/>
              <a:tailEnd type="none" w="sm" len="lg"/>
            </a:ln>
            <a:effectLst/>
          </p:spPr>
          <p:txBody>
            <a:bodyPr wrap="none" anchor="ctr"/>
            <a:lstStyle/>
            <a:p>
              <a:endParaRPr lang="zh-CN" altLang="en-US"/>
            </a:p>
          </p:txBody>
        </p:sp>
        <p:sp>
          <p:nvSpPr>
            <p:cNvPr id="29770" name="Line 74"/>
            <p:cNvSpPr>
              <a:spLocks noChangeShapeType="1"/>
            </p:cNvSpPr>
            <p:nvPr/>
          </p:nvSpPr>
          <p:spPr bwMode="auto">
            <a:xfrm>
              <a:off x="4416" y="1248"/>
              <a:ext cx="0" cy="240"/>
            </a:xfrm>
            <a:prstGeom prst="line">
              <a:avLst/>
            </a:prstGeom>
            <a:noFill/>
            <a:ln w="19050">
              <a:solidFill>
                <a:srgbClr val="FF0066"/>
              </a:solidFill>
              <a:round/>
              <a:headEnd type="none" w="sm" len="lg"/>
              <a:tailEnd type="triangle" w="sm" len="lg"/>
            </a:ln>
            <a:effectLst/>
          </p:spPr>
          <p:txBody>
            <a:bodyPr wrap="none" anchor="ctr"/>
            <a:lstStyle/>
            <a:p>
              <a:endParaRPr lang="zh-CN" altLang="en-US"/>
            </a:p>
          </p:txBody>
        </p:sp>
        <p:sp>
          <p:nvSpPr>
            <p:cNvPr id="29771" name="Line 75"/>
            <p:cNvSpPr>
              <a:spLocks noChangeShapeType="1"/>
            </p:cNvSpPr>
            <p:nvPr/>
          </p:nvSpPr>
          <p:spPr bwMode="auto">
            <a:xfrm>
              <a:off x="4416" y="1584"/>
              <a:ext cx="0" cy="240"/>
            </a:xfrm>
            <a:prstGeom prst="line">
              <a:avLst/>
            </a:prstGeom>
            <a:noFill/>
            <a:ln w="19050">
              <a:solidFill>
                <a:srgbClr val="FF0066"/>
              </a:solidFill>
              <a:round/>
              <a:headEnd type="triangle" w="sm" len="lg"/>
              <a:tailEnd type="none" w="sm" len="lg"/>
            </a:ln>
            <a:effectLst/>
          </p:spPr>
          <p:txBody>
            <a:bodyPr wrap="none" anchor="ctr"/>
            <a:lstStyle/>
            <a:p>
              <a:endParaRPr lang="zh-CN" altLang="en-US"/>
            </a:p>
          </p:txBody>
        </p:sp>
        <p:graphicFrame>
          <p:nvGraphicFramePr>
            <p:cNvPr id="29772" name="Object 76"/>
            <p:cNvGraphicFramePr>
              <a:graphicFrameLocks noChangeAspect="1"/>
            </p:cNvGraphicFramePr>
            <p:nvPr/>
          </p:nvGraphicFramePr>
          <p:xfrm>
            <a:off x="4416" y="1536"/>
            <a:ext cx="204" cy="272"/>
          </p:xfrm>
          <a:graphic>
            <a:graphicData uri="http://schemas.openxmlformats.org/presentationml/2006/ole">
              <mc:AlternateContent xmlns:mc="http://schemas.openxmlformats.org/markup-compatibility/2006">
                <mc:Choice xmlns:v="urn:schemas-microsoft-com:vml" Requires="v">
                  <p:oleObj spid="_x0000_s29746" name="Equation" r:id="rId16" imgW="4572000" imgH="6096000" progId="Equation.3">
                    <p:embed/>
                  </p:oleObj>
                </mc:Choice>
                <mc:Fallback>
                  <p:oleObj name="Equation" r:id="rId16" imgW="4572000" imgH="6096000" progId="Equation.3">
                    <p:embed/>
                    <p:pic>
                      <p:nvPicPr>
                        <p:cNvPr id="0" name="图片 29745"/>
                        <p:cNvPicPr preferRelativeResize="0">
                          <a:picLocks noChangeAspect="1"/>
                        </p:cNvPicPr>
                        <p:nvPr/>
                      </p:nvPicPr>
                      <p:blipFill>
                        <a:blip r:embed="rId17"/>
                        <a:stretch>
                          <a:fillRect/>
                        </a:stretch>
                      </p:blipFill>
                      <p:spPr>
                        <a:xfrm>
                          <a:off x="4416" y="1536"/>
                          <a:ext cx="204" cy="272"/>
                        </a:xfrm>
                        <a:prstGeom prst="rect">
                          <a:avLst/>
                        </a:prstGeom>
                        <a:noFill/>
                        <a:ln w="9525">
                          <a:noFill/>
                        </a:ln>
                      </p:spPr>
                    </p:pic>
                  </p:oleObj>
                </mc:Fallback>
              </mc:AlternateContent>
            </a:graphicData>
          </a:graphic>
        </p:graphicFrame>
      </p:grpSp>
      <p:graphicFrame>
        <p:nvGraphicFramePr>
          <p:cNvPr id="29773" name="Object 77"/>
          <p:cNvGraphicFramePr>
            <a:graphicFrameLocks noChangeAspect="1"/>
          </p:cNvGraphicFramePr>
          <p:nvPr/>
        </p:nvGraphicFramePr>
        <p:xfrm>
          <a:off x="5262563" y="4114800"/>
          <a:ext cx="2281237" cy="1031875"/>
        </p:xfrm>
        <a:graphic>
          <a:graphicData uri="http://schemas.openxmlformats.org/presentationml/2006/ole">
            <mc:AlternateContent xmlns:mc="http://schemas.openxmlformats.org/markup-compatibility/2006">
              <mc:Choice xmlns:v="urn:schemas-microsoft-com:vml" Requires="v">
                <p:oleObj spid="_x0000_s29748" name="Equation" r:id="rId18" imgW="36271200" imgH="17373600" progId="Equation.3">
                  <p:embed/>
                </p:oleObj>
              </mc:Choice>
              <mc:Fallback>
                <p:oleObj name="Equation" r:id="rId18" imgW="36271200" imgH="17373600" progId="Equation.3">
                  <p:embed/>
                  <p:pic>
                    <p:nvPicPr>
                      <p:cNvPr id="0" name="图片 29747"/>
                      <p:cNvPicPr preferRelativeResize="0">
                        <a:picLocks noChangeAspect="1"/>
                      </p:cNvPicPr>
                      <p:nvPr/>
                    </p:nvPicPr>
                    <p:blipFill>
                      <a:blip r:embed="rId19"/>
                      <a:stretch>
                        <a:fillRect/>
                      </a:stretch>
                    </p:blipFill>
                    <p:spPr>
                      <a:xfrm>
                        <a:off x="5262563" y="4114800"/>
                        <a:ext cx="2281237" cy="1031875"/>
                      </a:xfrm>
                      <a:prstGeom prst="rect">
                        <a:avLst/>
                      </a:prstGeom>
                      <a:noFill/>
                      <a:ln w="9525">
                        <a:noFill/>
                      </a:ln>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29749"/>
                                        </p:tgtEl>
                                        <p:attrNameLst>
                                          <p:attrName>style.visibility</p:attrName>
                                        </p:attrNameLst>
                                      </p:cBhvr>
                                      <p:to>
                                        <p:strVal val="visible"/>
                                      </p:to>
                                    </p:set>
                                    <p:anim calcmode="lin" valueType="num">
                                      <p:cBhvr>
                                        <p:cTn id="7" dur="500" fill="hold"/>
                                        <p:tgtEl>
                                          <p:spTgt spid="29749"/>
                                        </p:tgtEl>
                                        <p:attrNameLst>
                                          <p:attrName>ppt_x</p:attrName>
                                        </p:attrNameLst>
                                      </p:cBhvr>
                                      <p:tavLst>
                                        <p:tav tm="0">
                                          <p:val>
                                            <p:strVal val="#ppt_x"/>
                                          </p:val>
                                        </p:tav>
                                        <p:tav tm="100000">
                                          <p:val>
                                            <p:strVal val="#ppt_x"/>
                                          </p:val>
                                        </p:tav>
                                      </p:tavLst>
                                    </p:anim>
                                    <p:anim calcmode="lin" valueType="num">
                                      <p:cBhvr>
                                        <p:cTn id="8" dur="500" fill="hold"/>
                                        <p:tgtEl>
                                          <p:spTgt spid="29749"/>
                                        </p:tgtEl>
                                        <p:attrNameLst>
                                          <p:attrName>ppt_y</p:attrName>
                                        </p:attrNameLst>
                                      </p:cBhvr>
                                      <p:tavLst>
                                        <p:tav tm="0">
                                          <p:val>
                                            <p:strVal val="#ppt_y-#ppt_h/2"/>
                                          </p:val>
                                        </p:tav>
                                        <p:tav tm="100000">
                                          <p:val>
                                            <p:strVal val="#ppt_y"/>
                                          </p:val>
                                        </p:tav>
                                      </p:tavLst>
                                    </p:anim>
                                    <p:anim calcmode="lin" valueType="num">
                                      <p:cBhvr>
                                        <p:cTn id="9" dur="500" fill="hold"/>
                                        <p:tgtEl>
                                          <p:spTgt spid="29749"/>
                                        </p:tgtEl>
                                        <p:attrNameLst>
                                          <p:attrName>ppt_w</p:attrName>
                                        </p:attrNameLst>
                                      </p:cBhvr>
                                      <p:tavLst>
                                        <p:tav tm="0">
                                          <p:val>
                                            <p:strVal val="#ppt_w"/>
                                          </p:val>
                                        </p:tav>
                                        <p:tav tm="100000">
                                          <p:val>
                                            <p:strVal val="#ppt_w"/>
                                          </p:val>
                                        </p:tav>
                                      </p:tavLst>
                                    </p:anim>
                                    <p:anim calcmode="lin" valueType="num">
                                      <p:cBhvr>
                                        <p:cTn id="10" dur="500" fill="hold"/>
                                        <p:tgtEl>
                                          <p:spTgt spid="29749"/>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8" presetClass="entr" presetSubtype="3" fill="hold" grpId="0" nodeType="clickEffect">
                                  <p:stCondLst>
                                    <p:cond delay="0"/>
                                  </p:stCondLst>
                                  <p:childTnLst>
                                    <p:set>
                                      <p:cBhvr>
                                        <p:cTn id="14" dur="1" fill="hold">
                                          <p:stCondLst>
                                            <p:cond delay="0"/>
                                          </p:stCondLst>
                                        </p:cTn>
                                        <p:tgtEl>
                                          <p:spTgt spid="29750"/>
                                        </p:tgtEl>
                                        <p:attrNameLst>
                                          <p:attrName>style.visibility</p:attrName>
                                        </p:attrNameLst>
                                      </p:cBhvr>
                                      <p:to>
                                        <p:strVal val="visible"/>
                                      </p:to>
                                    </p:set>
                                    <p:animEffect transition="in" filter="strips(upRight)">
                                      <p:cBhvr>
                                        <p:cTn id="15" dur="500"/>
                                        <p:tgtEl>
                                          <p:spTgt spid="29750"/>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3" fill="hold" grpId="0" nodeType="clickEffect">
                                  <p:stCondLst>
                                    <p:cond delay="0"/>
                                  </p:stCondLst>
                                  <p:childTnLst>
                                    <p:set>
                                      <p:cBhvr>
                                        <p:cTn id="19" dur="1" fill="hold">
                                          <p:stCondLst>
                                            <p:cond delay="0"/>
                                          </p:stCondLst>
                                        </p:cTn>
                                        <p:tgtEl>
                                          <p:spTgt spid="29751"/>
                                        </p:tgtEl>
                                        <p:attrNameLst>
                                          <p:attrName>style.visibility</p:attrName>
                                        </p:attrNameLst>
                                      </p:cBhvr>
                                      <p:to>
                                        <p:strVal val="visible"/>
                                      </p:to>
                                    </p:set>
                                    <p:animEffect transition="in" filter="strips(upRight)">
                                      <p:cBhvr>
                                        <p:cTn id="20" dur="500"/>
                                        <p:tgtEl>
                                          <p:spTgt spid="29751"/>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ox(out)">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29773"/>
                                        </p:tgtEl>
                                        <p:attrNameLst>
                                          <p:attrName>style.visibility</p:attrName>
                                        </p:attrNameLst>
                                      </p:cBhvr>
                                      <p:to>
                                        <p:strVal val="visible"/>
                                      </p:to>
                                    </p:set>
                                    <p:animEffect transition="in" filter="checkerboard(across)">
                                      <p:cBhvr>
                                        <p:cTn id="30" dur="500"/>
                                        <p:tgtEl>
                                          <p:spTgt spid="2977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7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44" grpId="0" animBg="1"/>
      <p:bldP spid="29749" grpId="0" animBg="1"/>
      <p:bldP spid="29750" grpId="0" animBg="1"/>
      <p:bldP spid="2975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1"/>
          <p:cNvSpPr>
            <a:spLocks noGrp="1"/>
          </p:cNvSpPr>
          <p:nvPr>
            <p:ph type="sldNum" sz="quarter" idx="10"/>
          </p:nvPr>
        </p:nvSpPr>
        <p:spPr/>
        <p:txBody>
          <a:bodyPr/>
          <a:lstStyle/>
          <a:p>
            <a:fld id="{144EF7B8-969B-4C46-B11E-D05D81304915}" type="slidenum">
              <a:rPr lang="en-US" altLang="zh-CN"/>
            </a:fld>
            <a:endParaRPr lang="en-US" altLang="zh-CN"/>
          </a:p>
        </p:txBody>
      </p:sp>
      <p:grpSp>
        <p:nvGrpSpPr>
          <p:cNvPr id="2" name="Group 44"/>
          <p:cNvGrpSpPr/>
          <p:nvPr/>
        </p:nvGrpSpPr>
        <p:grpSpPr bwMode="auto">
          <a:xfrm>
            <a:off x="1676400" y="3549650"/>
            <a:ext cx="4343400" cy="641350"/>
            <a:chOff x="1056" y="2236"/>
            <a:chExt cx="2736" cy="404"/>
          </a:xfrm>
        </p:grpSpPr>
        <p:graphicFrame>
          <p:nvGraphicFramePr>
            <p:cNvPr id="30739" name="Object 19"/>
            <p:cNvGraphicFramePr>
              <a:graphicFrameLocks noChangeAspect="1"/>
            </p:cNvGraphicFramePr>
            <p:nvPr/>
          </p:nvGraphicFramePr>
          <p:xfrm>
            <a:off x="1056" y="2236"/>
            <a:ext cx="1753" cy="404"/>
          </p:xfrm>
          <a:graphic>
            <a:graphicData uri="http://schemas.openxmlformats.org/presentationml/2006/ole">
              <mc:AlternateContent xmlns:mc="http://schemas.openxmlformats.org/markup-compatibility/2006">
                <mc:Choice xmlns:v="urn:schemas-microsoft-com:vml" Requires="v">
                  <p:oleObj spid="_x0000_s30721" name="Equation" r:id="rId1" imgW="22250400" imgH="5181600" progId="Equation.3">
                    <p:embed/>
                  </p:oleObj>
                </mc:Choice>
                <mc:Fallback>
                  <p:oleObj name="Equation" r:id="rId1" imgW="22250400" imgH="5181600" progId="Equation.3">
                    <p:embed/>
                    <p:pic>
                      <p:nvPicPr>
                        <p:cNvPr id="0" name="图片 30720"/>
                        <p:cNvPicPr>
                          <a:picLocks noChangeAspect="1"/>
                        </p:cNvPicPr>
                        <p:nvPr/>
                      </p:nvPicPr>
                      <p:blipFill>
                        <a:blip r:embed="rId2"/>
                        <a:stretch>
                          <a:fillRect/>
                        </a:stretch>
                      </p:blipFill>
                      <p:spPr>
                        <a:xfrm>
                          <a:off x="1056" y="2236"/>
                          <a:ext cx="1753" cy="404"/>
                        </a:xfrm>
                        <a:prstGeom prst="rect">
                          <a:avLst/>
                        </a:prstGeom>
                        <a:noFill/>
                        <a:ln w="9525">
                          <a:noFill/>
                        </a:ln>
                      </p:spPr>
                    </p:pic>
                  </p:oleObj>
                </mc:Fallback>
              </mc:AlternateContent>
            </a:graphicData>
          </a:graphic>
        </p:graphicFrame>
        <p:sp>
          <p:nvSpPr>
            <p:cNvPr id="30740" name="Text Box 20"/>
            <p:cNvSpPr txBox="1">
              <a:spLocks noChangeArrowheads="1"/>
            </p:cNvSpPr>
            <p:nvPr/>
          </p:nvSpPr>
          <p:spPr bwMode="auto">
            <a:xfrm>
              <a:off x="3008" y="2256"/>
              <a:ext cx="784" cy="327"/>
            </a:xfrm>
            <a:prstGeom prst="rect">
              <a:avLst/>
            </a:prstGeom>
            <a:noFill/>
            <a:ln w="9525">
              <a:noFill/>
              <a:miter lim="800000"/>
            </a:ln>
            <a:effectLst/>
          </p:spPr>
          <p:txBody>
            <a:bodyPr>
              <a:spAutoFit/>
            </a:bodyPr>
            <a:lstStyle/>
            <a:p>
              <a:pPr>
                <a:spcBef>
                  <a:spcPct val="50000"/>
                </a:spcBef>
              </a:pPr>
              <a:r>
                <a:rPr lang="zh-CN" altLang="zh-CN" sz="2800" b="1">
                  <a:solidFill>
                    <a:srgbClr val="000000"/>
                  </a:solidFill>
                  <a:latin typeface="Times New Roman" panose="02020503050405090304" pitchFamily="18" charset="0"/>
                </a:rPr>
                <a:t>明纹</a:t>
              </a:r>
              <a:endParaRPr lang="zh-CN" altLang="en-US" sz="2800" b="1">
                <a:solidFill>
                  <a:srgbClr val="000000"/>
                </a:solidFill>
                <a:latin typeface="Times New Roman" panose="02020503050405090304" pitchFamily="18" charset="0"/>
              </a:endParaRPr>
            </a:p>
          </p:txBody>
        </p:sp>
      </p:grpSp>
      <p:grpSp>
        <p:nvGrpSpPr>
          <p:cNvPr id="3" name="Group 42"/>
          <p:cNvGrpSpPr/>
          <p:nvPr/>
        </p:nvGrpSpPr>
        <p:grpSpPr bwMode="auto">
          <a:xfrm>
            <a:off x="1555750" y="4310063"/>
            <a:ext cx="4514850" cy="1082675"/>
            <a:chOff x="912" y="2704"/>
            <a:chExt cx="3504" cy="704"/>
          </a:xfrm>
        </p:grpSpPr>
        <p:graphicFrame>
          <p:nvGraphicFramePr>
            <p:cNvPr id="30742" name="Object 22"/>
            <p:cNvGraphicFramePr>
              <a:graphicFrameLocks noChangeAspect="1"/>
            </p:cNvGraphicFramePr>
            <p:nvPr/>
          </p:nvGraphicFramePr>
          <p:xfrm>
            <a:off x="912" y="2704"/>
            <a:ext cx="2431" cy="704"/>
          </p:xfrm>
          <a:graphic>
            <a:graphicData uri="http://schemas.openxmlformats.org/presentationml/2006/ole">
              <mc:AlternateContent xmlns:mc="http://schemas.openxmlformats.org/markup-compatibility/2006">
                <mc:Choice xmlns:v="urn:schemas-microsoft-com:vml" Requires="v">
                  <p:oleObj spid="_x0000_s30722" name="Equation" r:id="rId3" imgW="32918400" imgH="9448800" progId="Equation.3">
                    <p:embed/>
                  </p:oleObj>
                </mc:Choice>
                <mc:Fallback>
                  <p:oleObj name="Equation" r:id="rId3" imgW="32918400" imgH="9448800" progId="Equation.3">
                    <p:embed/>
                    <p:pic>
                      <p:nvPicPr>
                        <p:cNvPr id="0" name="图片 30721"/>
                        <p:cNvPicPr>
                          <a:picLocks noChangeAspect="1"/>
                        </p:cNvPicPr>
                        <p:nvPr/>
                      </p:nvPicPr>
                      <p:blipFill>
                        <a:blip r:embed="rId4"/>
                        <a:stretch>
                          <a:fillRect/>
                        </a:stretch>
                      </p:blipFill>
                      <p:spPr>
                        <a:xfrm>
                          <a:off x="912" y="2704"/>
                          <a:ext cx="2431" cy="704"/>
                        </a:xfrm>
                        <a:prstGeom prst="rect">
                          <a:avLst/>
                        </a:prstGeom>
                        <a:noFill/>
                        <a:ln w="9525">
                          <a:noFill/>
                        </a:ln>
                      </p:spPr>
                    </p:pic>
                  </p:oleObj>
                </mc:Fallback>
              </mc:AlternateContent>
            </a:graphicData>
          </a:graphic>
        </p:graphicFrame>
        <p:sp>
          <p:nvSpPr>
            <p:cNvPr id="30743" name="Text Box 23"/>
            <p:cNvSpPr txBox="1">
              <a:spLocks noChangeArrowheads="1"/>
            </p:cNvSpPr>
            <p:nvPr/>
          </p:nvSpPr>
          <p:spPr bwMode="auto">
            <a:xfrm>
              <a:off x="3428" y="2889"/>
              <a:ext cx="988" cy="337"/>
            </a:xfrm>
            <a:prstGeom prst="rect">
              <a:avLst/>
            </a:prstGeom>
            <a:noFill/>
            <a:ln w="9525">
              <a:noFill/>
              <a:miter lim="800000"/>
            </a:ln>
            <a:effectLst/>
          </p:spPr>
          <p:txBody>
            <a:bodyPr>
              <a:spAutoFit/>
            </a:bodyPr>
            <a:lstStyle/>
            <a:p>
              <a:pPr>
                <a:spcBef>
                  <a:spcPct val="50000"/>
                </a:spcBef>
              </a:pPr>
              <a:r>
                <a:rPr lang="zh-CN" altLang="en-US" sz="2800" b="1">
                  <a:solidFill>
                    <a:srgbClr val="000000"/>
                  </a:solidFill>
                  <a:latin typeface="Times New Roman" panose="02020503050405090304" pitchFamily="18" charset="0"/>
                </a:rPr>
                <a:t>暗纹</a:t>
              </a:r>
              <a:endParaRPr lang="zh-CN" altLang="en-US" sz="2800" b="1">
                <a:solidFill>
                  <a:srgbClr val="000000"/>
                </a:solidFill>
                <a:latin typeface="Times New Roman" panose="02020503050405090304" pitchFamily="18" charset="0"/>
              </a:endParaRPr>
            </a:p>
          </p:txBody>
        </p:sp>
      </p:grpSp>
      <p:grpSp>
        <p:nvGrpSpPr>
          <p:cNvPr id="4" name="Group 32"/>
          <p:cNvGrpSpPr/>
          <p:nvPr/>
        </p:nvGrpSpPr>
        <p:grpSpPr bwMode="auto">
          <a:xfrm>
            <a:off x="4114800" y="990600"/>
            <a:ext cx="4419600" cy="2362200"/>
            <a:chOff x="2592" y="624"/>
            <a:chExt cx="2784" cy="1488"/>
          </a:xfrm>
        </p:grpSpPr>
        <p:grpSp>
          <p:nvGrpSpPr>
            <p:cNvPr id="5" name="Group 2"/>
            <p:cNvGrpSpPr/>
            <p:nvPr/>
          </p:nvGrpSpPr>
          <p:grpSpPr bwMode="auto">
            <a:xfrm>
              <a:off x="2592" y="624"/>
              <a:ext cx="2784" cy="1488"/>
              <a:chOff x="2688" y="528"/>
              <a:chExt cx="2784" cy="1488"/>
            </a:xfrm>
          </p:grpSpPr>
          <p:sp>
            <p:nvSpPr>
              <p:cNvPr id="30723" name="Rectangle 3"/>
              <p:cNvSpPr>
                <a:spLocks noChangeArrowheads="1"/>
              </p:cNvSpPr>
              <p:nvPr/>
            </p:nvSpPr>
            <p:spPr bwMode="auto">
              <a:xfrm>
                <a:off x="2688" y="528"/>
                <a:ext cx="2784" cy="1488"/>
              </a:xfrm>
              <a:prstGeom prst="rect">
                <a:avLst/>
              </a:prstGeom>
              <a:solidFill>
                <a:schemeClr val="bg1"/>
              </a:solidFill>
              <a:ln w="9525">
                <a:solidFill>
                  <a:srgbClr val="006666"/>
                </a:solidFill>
                <a:miter lim="800000"/>
              </a:ln>
              <a:effectLst/>
            </p:spPr>
            <p:txBody>
              <a:bodyPr wrap="none" anchor="ctr"/>
              <a:lstStyle/>
              <a:p>
                <a:endParaRPr lang="zh-CN" altLang="en-US"/>
              </a:p>
            </p:txBody>
          </p:sp>
          <p:sp>
            <p:nvSpPr>
              <p:cNvPr id="30724" name="Rectangle 4"/>
              <p:cNvSpPr>
                <a:spLocks noChangeArrowheads="1"/>
              </p:cNvSpPr>
              <p:nvPr/>
            </p:nvSpPr>
            <p:spPr bwMode="auto">
              <a:xfrm>
                <a:off x="3072" y="1488"/>
                <a:ext cx="2016" cy="288"/>
              </a:xfrm>
              <a:prstGeom prst="rect">
                <a:avLst/>
              </a:prstGeom>
              <a:solidFill>
                <a:srgbClr val="00FFFF">
                  <a:alpha val="50000"/>
                </a:srgbClr>
              </a:solidFill>
              <a:ln w="9525">
                <a:solidFill>
                  <a:schemeClr val="tx1"/>
                </a:solidFill>
                <a:miter lim="800000"/>
              </a:ln>
              <a:effectLst/>
            </p:spPr>
            <p:txBody>
              <a:bodyPr wrap="none" anchor="ctr"/>
              <a:lstStyle/>
              <a:p>
                <a:endParaRPr lang="zh-CN" altLang="en-US"/>
              </a:p>
            </p:txBody>
          </p:sp>
          <p:sp>
            <p:nvSpPr>
              <p:cNvPr id="30725" name="Rectangle 5"/>
              <p:cNvSpPr>
                <a:spLocks noChangeArrowheads="1"/>
              </p:cNvSpPr>
              <p:nvPr/>
            </p:nvSpPr>
            <p:spPr bwMode="auto">
              <a:xfrm rot="-316683">
                <a:off x="3049" y="1104"/>
                <a:ext cx="2016" cy="288"/>
              </a:xfrm>
              <a:prstGeom prst="rect">
                <a:avLst/>
              </a:prstGeom>
              <a:solidFill>
                <a:srgbClr val="00FFFF">
                  <a:alpha val="50000"/>
                </a:srgbClr>
              </a:solidFill>
              <a:ln w="9525">
                <a:solidFill>
                  <a:schemeClr val="tx1"/>
                </a:solidFill>
                <a:miter lim="800000"/>
              </a:ln>
              <a:effectLst/>
            </p:spPr>
            <p:txBody>
              <a:bodyPr wrap="none" anchor="ctr"/>
              <a:lstStyle/>
              <a:p>
                <a:endParaRPr lang="zh-CN" altLang="en-US"/>
              </a:p>
            </p:txBody>
          </p:sp>
          <p:sp>
            <p:nvSpPr>
              <p:cNvPr id="30726" name="Oval 6"/>
              <p:cNvSpPr>
                <a:spLocks noChangeArrowheads="1"/>
              </p:cNvSpPr>
              <p:nvPr/>
            </p:nvSpPr>
            <p:spPr bwMode="auto">
              <a:xfrm>
                <a:off x="4896" y="1296"/>
                <a:ext cx="192" cy="192"/>
              </a:xfrm>
              <a:prstGeom prst="ellipse">
                <a:avLst/>
              </a:prstGeom>
              <a:gradFill rotWithShape="0">
                <a:gsLst>
                  <a:gs pos="0">
                    <a:schemeClr val="accent1"/>
                  </a:gs>
                  <a:gs pos="100000">
                    <a:schemeClr val="accent1">
                      <a:gamma/>
                      <a:shade val="56078"/>
                      <a:invGamma/>
                    </a:schemeClr>
                  </a:gs>
                </a:gsLst>
                <a:path path="shape">
                  <a:fillToRect l="50000" t="50000" r="50000" b="50000"/>
                </a:path>
              </a:gradFill>
              <a:ln w="9525">
                <a:solidFill>
                  <a:schemeClr val="tx1"/>
                </a:solidFill>
                <a:round/>
              </a:ln>
              <a:effectLst/>
            </p:spPr>
            <p:txBody>
              <a:bodyPr wrap="none" anchor="ctr"/>
              <a:lstStyle/>
              <a:p>
                <a:endParaRPr lang="zh-CN" altLang="en-US"/>
              </a:p>
            </p:txBody>
          </p:sp>
          <p:graphicFrame>
            <p:nvGraphicFramePr>
              <p:cNvPr id="30727" name="Object 7"/>
              <p:cNvGraphicFramePr>
                <a:graphicFrameLocks noChangeAspect="1"/>
              </p:cNvGraphicFramePr>
              <p:nvPr/>
            </p:nvGraphicFramePr>
            <p:xfrm>
              <a:off x="3216" y="1104"/>
              <a:ext cx="296" cy="339"/>
            </p:xfrm>
            <a:graphic>
              <a:graphicData uri="http://schemas.openxmlformats.org/presentationml/2006/ole">
                <mc:AlternateContent xmlns:mc="http://schemas.openxmlformats.org/markup-compatibility/2006">
                  <mc:Choice xmlns:v="urn:schemas-microsoft-com:vml" Requires="v">
                    <p:oleObj spid="_x0000_s30728" name="公式" r:id="rId5" imgW="5181600" imgH="7620000" progId="Equation.3">
                      <p:embed/>
                    </p:oleObj>
                  </mc:Choice>
                  <mc:Fallback>
                    <p:oleObj name="公式" r:id="rId5" imgW="5181600" imgH="7620000" progId="Equation.3">
                      <p:embed/>
                      <p:pic>
                        <p:nvPicPr>
                          <p:cNvPr id="0" name="图片 30727"/>
                          <p:cNvPicPr preferRelativeResize="0">
                            <a:picLocks noChangeAspect="1"/>
                          </p:cNvPicPr>
                          <p:nvPr/>
                        </p:nvPicPr>
                        <p:blipFill>
                          <a:blip r:embed="rId6"/>
                          <a:stretch>
                            <a:fillRect/>
                          </a:stretch>
                        </p:blipFill>
                        <p:spPr>
                          <a:xfrm>
                            <a:off x="3216" y="1104"/>
                            <a:ext cx="296" cy="339"/>
                          </a:xfrm>
                          <a:prstGeom prst="rect">
                            <a:avLst/>
                          </a:prstGeom>
                          <a:noFill/>
                          <a:ln w="9525">
                            <a:noFill/>
                          </a:ln>
                        </p:spPr>
                      </p:pic>
                    </p:oleObj>
                  </mc:Fallback>
                </mc:AlternateContent>
              </a:graphicData>
            </a:graphic>
          </p:graphicFrame>
          <p:graphicFrame>
            <p:nvGraphicFramePr>
              <p:cNvPr id="30728" name="Object 8"/>
              <p:cNvGraphicFramePr>
                <a:graphicFrameLocks noChangeAspect="1"/>
              </p:cNvGraphicFramePr>
              <p:nvPr/>
            </p:nvGraphicFramePr>
            <p:xfrm>
              <a:off x="3216" y="1440"/>
              <a:ext cx="296" cy="339"/>
            </p:xfrm>
            <a:graphic>
              <a:graphicData uri="http://schemas.openxmlformats.org/presentationml/2006/ole">
                <mc:AlternateContent xmlns:mc="http://schemas.openxmlformats.org/markup-compatibility/2006">
                  <mc:Choice xmlns:v="urn:schemas-microsoft-com:vml" Requires="v">
                    <p:oleObj spid="_x0000_s30729" name="公式" r:id="rId7" imgW="5181600" imgH="7620000" progId="Equation.3">
                      <p:embed/>
                    </p:oleObj>
                  </mc:Choice>
                  <mc:Fallback>
                    <p:oleObj name="公式" r:id="rId7" imgW="5181600" imgH="7620000" progId="Equation.3">
                      <p:embed/>
                      <p:pic>
                        <p:nvPicPr>
                          <p:cNvPr id="0" name="图片 30728"/>
                          <p:cNvPicPr preferRelativeResize="0">
                            <a:picLocks noChangeAspect="1"/>
                          </p:cNvPicPr>
                          <p:nvPr/>
                        </p:nvPicPr>
                        <p:blipFill>
                          <a:blip r:embed="rId6"/>
                          <a:stretch>
                            <a:fillRect/>
                          </a:stretch>
                        </p:blipFill>
                        <p:spPr>
                          <a:xfrm>
                            <a:off x="3216" y="1440"/>
                            <a:ext cx="296" cy="339"/>
                          </a:xfrm>
                          <a:prstGeom prst="rect">
                            <a:avLst/>
                          </a:prstGeom>
                          <a:noFill/>
                          <a:ln w="9525">
                            <a:noFill/>
                          </a:ln>
                        </p:spPr>
                      </p:pic>
                    </p:oleObj>
                  </mc:Fallback>
                </mc:AlternateContent>
              </a:graphicData>
            </a:graphic>
          </p:graphicFrame>
        </p:grpSp>
        <p:grpSp>
          <p:nvGrpSpPr>
            <p:cNvPr id="6" name="Group 9"/>
            <p:cNvGrpSpPr/>
            <p:nvPr/>
          </p:nvGrpSpPr>
          <p:grpSpPr bwMode="auto">
            <a:xfrm>
              <a:off x="4704" y="768"/>
              <a:ext cx="288" cy="288"/>
              <a:chOff x="4752" y="672"/>
              <a:chExt cx="288" cy="288"/>
            </a:xfrm>
          </p:grpSpPr>
          <p:sp>
            <p:nvSpPr>
              <p:cNvPr id="30730" name="AutoShape 10"/>
              <p:cNvSpPr>
                <a:spLocks noChangeArrowheads="1"/>
              </p:cNvSpPr>
              <p:nvPr/>
            </p:nvSpPr>
            <p:spPr bwMode="auto">
              <a:xfrm>
                <a:off x="4752" y="672"/>
                <a:ext cx="288" cy="288"/>
              </a:xfrm>
              <a:prstGeom prst="wedgeRectCallout">
                <a:avLst>
                  <a:gd name="adj1" fmla="val -51042"/>
                  <a:gd name="adj2" fmla="val 211111"/>
                </a:avLst>
              </a:prstGeom>
              <a:gradFill rotWithShape="0">
                <a:gsLst>
                  <a:gs pos="0">
                    <a:srgbClr val="FCDCED"/>
                  </a:gs>
                  <a:gs pos="100000">
                    <a:srgbClr val="FFFFFF"/>
                  </a:gs>
                </a:gsLst>
                <a:lin ang="5400000" scaled="1"/>
              </a:gradFill>
              <a:ln w="9525">
                <a:solidFill>
                  <a:srgbClr val="CC00CC"/>
                </a:solidFill>
                <a:miter lim="800000"/>
              </a:ln>
              <a:effectLst/>
            </p:spPr>
            <p:txBody>
              <a:bodyPr/>
              <a:lstStyle/>
              <a:p>
                <a:pPr algn="ctr"/>
                <a:endParaRPr lang="zh-CN" altLang="zh-CN" sz="2800" b="1">
                  <a:solidFill>
                    <a:srgbClr val="1C1C1C"/>
                  </a:solidFill>
                  <a:latin typeface="Times New Roman" panose="02020503050405090304" pitchFamily="18" charset="0"/>
                </a:endParaRPr>
              </a:p>
            </p:txBody>
          </p:sp>
          <p:graphicFrame>
            <p:nvGraphicFramePr>
              <p:cNvPr id="30731" name="Object 11"/>
              <p:cNvGraphicFramePr>
                <a:graphicFrameLocks noChangeAspect="1"/>
              </p:cNvGraphicFramePr>
              <p:nvPr/>
            </p:nvGraphicFramePr>
            <p:xfrm>
              <a:off x="4800" y="719"/>
              <a:ext cx="240" cy="241"/>
            </p:xfrm>
            <a:graphic>
              <a:graphicData uri="http://schemas.openxmlformats.org/presentationml/2006/ole">
                <mc:AlternateContent xmlns:mc="http://schemas.openxmlformats.org/markup-compatibility/2006">
                  <mc:Choice xmlns:v="urn:schemas-microsoft-com:vml" Requires="v">
                    <p:oleObj spid="_x0000_s30732" name="公式" r:id="rId8" imgW="4267200" imgH="4572000" progId="Equation.3">
                      <p:embed/>
                    </p:oleObj>
                  </mc:Choice>
                  <mc:Fallback>
                    <p:oleObj name="公式" r:id="rId8" imgW="4267200" imgH="4572000" progId="Equation.3">
                      <p:embed/>
                      <p:pic>
                        <p:nvPicPr>
                          <p:cNvPr id="0" name="图片 30731"/>
                          <p:cNvPicPr preferRelativeResize="0">
                            <a:picLocks noChangeAspect="1"/>
                          </p:cNvPicPr>
                          <p:nvPr/>
                        </p:nvPicPr>
                        <p:blipFill>
                          <a:blip r:embed="rId9"/>
                          <a:stretch>
                            <a:fillRect/>
                          </a:stretch>
                        </p:blipFill>
                        <p:spPr>
                          <a:xfrm>
                            <a:off x="4800" y="719"/>
                            <a:ext cx="240" cy="241"/>
                          </a:xfrm>
                          <a:prstGeom prst="rect">
                            <a:avLst/>
                          </a:prstGeom>
                          <a:noFill/>
                          <a:ln w="9525">
                            <a:noFill/>
                          </a:ln>
                        </p:spPr>
                      </p:pic>
                    </p:oleObj>
                  </mc:Fallback>
                </mc:AlternateContent>
              </a:graphicData>
            </a:graphic>
          </p:graphicFrame>
        </p:grpSp>
        <p:sp>
          <p:nvSpPr>
            <p:cNvPr id="30744" name="Line 24"/>
            <p:cNvSpPr>
              <a:spLocks noChangeShapeType="1"/>
            </p:cNvSpPr>
            <p:nvPr/>
          </p:nvSpPr>
          <p:spPr bwMode="auto">
            <a:xfrm>
              <a:off x="3840" y="720"/>
              <a:ext cx="0" cy="864"/>
            </a:xfrm>
            <a:prstGeom prst="line">
              <a:avLst/>
            </a:prstGeom>
            <a:noFill/>
            <a:ln w="28575">
              <a:solidFill>
                <a:srgbClr val="FF9900"/>
              </a:solidFill>
              <a:round/>
              <a:headEnd type="none" w="sm" len="lg"/>
              <a:tailEnd type="triangle" w="sm" len="lg"/>
            </a:ln>
            <a:effectLst/>
          </p:spPr>
          <p:txBody>
            <a:bodyPr wrap="none" anchor="ctr"/>
            <a:lstStyle/>
            <a:p>
              <a:endParaRPr lang="zh-CN" altLang="en-US"/>
            </a:p>
          </p:txBody>
        </p:sp>
        <p:sp>
          <p:nvSpPr>
            <p:cNvPr id="30745" name="Line 25"/>
            <p:cNvSpPr>
              <a:spLocks noChangeShapeType="1"/>
            </p:cNvSpPr>
            <p:nvPr/>
          </p:nvSpPr>
          <p:spPr bwMode="auto">
            <a:xfrm flipV="1">
              <a:off x="3936" y="768"/>
              <a:ext cx="0" cy="720"/>
            </a:xfrm>
            <a:prstGeom prst="line">
              <a:avLst/>
            </a:prstGeom>
            <a:noFill/>
            <a:ln w="28575">
              <a:solidFill>
                <a:srgbClr val="FF9900"/>
              </a:solidFill>
              <a:round/>
              <a:headEnd type="none" w="sm" len="lg"/>
              <a:tailEnd type="triangle" w="sm" len="lg"/>
            </a:ln>
            <a:effectLst/>
          </p:spPr>
          <p:txBody>
            <a:bodyPr wrap="none" anchor="ctr"/>
            <a:lstStyle/>
            <a:p>
              <a:endParaRPr lang="zh-CN" altLang="en-US"/>
            </a:p>
          </p:txBody>
        </p:sp>
        <p:sp>
          <p:nvSpPr>
            <p:cNvPr id="30746" name="Line 26"/>
            <p:cNvSpPr>
              <a:spLocks noChangeShapeType="1"/>
            </p:cNvSpPr>
            <p:nvPr/>
          </p:nvSpPr>
          <p:spPr bwMode="auto">
            <a:xfrm flipV="1">
              <a:off x="4032" y="768"/>
              <a:ext cx="0" cy="816"/>
            </a:xfrm>
            <a:prstGeom prst="line">
              <a:avLst/>
            </a:prstGeom>
            <a:noFill/>
            <a:ln w="28575">
              <a:solidFill>
                <a:srgbClr val="FF9900"/>
              </a:solidFill>
              <a:round/>
              <a:headEnd type="none" w="sm" len="lg"/>
              <a:tailEnd type="triangle" w="sm" len="lg"/>
            </a:ln>
            <a:effectLst/>
          </p:spPr>
          <p:txBody>
            <a:bodyPr wrap="none" anchor="ctr"/>
            <a:lstStyle/>
            <a:p>
              <a:endParaRPr lang="zh-CN" altLang="en-US"/>
            </a:p>
          </p:txBody>
        </p:sp>
        <p:grpSp>
          <p:nvGrpSpPr>
            <p:cNvPr id="7" name="Group 27"/>
            <p:cNvGrpSpPr/>
            <p:nvPr/>
          </p:nvGrpSpPr>
          <p:grpSpPr bwMode="auto">
            <a:xfrm>
              <a:off x="3840" y="1248"/>
              <a:ext cx="732" cy="576"/>
              <a:chOff x="3888" y="1248"/>
              <a:chExt cx="732" cy="576"/>
            </a:xfrm>
          </p:grpSpPr>
          <p:sp>
            <p:nvSpPr>
              <p:cNvPr id="30748" name="Line 28"/>
              <p:cNvSpPr>
                <a:spLocks noChangeShapeType="1"/>
              </p:cNvSpPr>
              <p:nvPr/>
            </p:nvSpPr>
            <p:spPr bwMode="auto">
              <a:xfrm>
                <a:off x="3888" y="1488"/>
                <a:ext cx="720" cy="0"/>
              </a:xfrm>
              <a:prstGeom prst="line">
                <a:avLst/>
              </a:prstGeom>
              <a:noFill/>
              <a:ln w="19050">
                <a:solidFill>
                  <a:srgbClr val="CC0099"/>
                </a:solidFill>
                <a:prstDash val="dash"/>
                <a:round/>
                <a:headEnd type="none" w="sm" len="lg"/>
                <a:tailEnd type="none" w="sm" len="lg"/>
              </a:ln>
              <a:effectLst/>
            </p:spPr>
            <p:txBody>
              <a:bodyPr wrap="none" anchor="ctr"/>
              <a:lstStyle/>
              <a:p>
                <a:endParaRPr lang="zh-CN" altLang="en-US"/>
              </a:p>
            </p:txBody>
          </p:sp>
          <p:sp>
            <p:nvSpPr>
              <p:cNvPr id="30749" name="Line 29"/>
              <p:cNvSpPr>
                <a:spLocks noChangeShapeType="1"/>
              </p:cNvSpPr>
              <p:nvPr/>
            </p:nvSpPr>
            <p:spPr bwMode="auto">
              <a:xfrm>
                <a:off x="4416" y="1248"/>
                <a:ext cx="0" cy="240"/>
              </a:xfrm>
              <a:prstGeom prst="line">
                <a:avLst/>
              </a:prstGeom>
              <a:noFill/>
              <a:ln w="19050">
                <a:solidFill>
                  <a:srgbClr val="FF0066"/>
                </a:solidFill>
                <a:round/>
                <a:headEnd type="none" w="sm" len="lg"/>
                <a:tailEnd type="triangle" w="sm" len="lg"/>
              </a:ln>
              <a:effectLst/>
            </p:spPr>
            <p:txBody>
              <a:bodyPr wrap="none" anchor="ctr"/>
              <a:lstStyle/>
              <a:p>
                <a:endParaRPr lang="zh-CN" altLang="en-US"/>
              </a:p>
            </p:txBody>
          </p:sp>
          <p:sp>
            <p:nvSpPr>
              <p:cNvPr id="30750" name="Line 30"/>
              <p:cNvSpPr>
                <a:spLocks noChangeShapeType="1"/>
              </p:cNvSpPr>
              <p:nvPr/>
            </p:nvSpPr>
            <p:spPr bwMode="auto">
              <a:xfrm>
                <a:off x="4416" y="1584"/>
                <a:ext cx="0" cy="240"/>
              </a:xfrm>
              <a:prstGeom prst="line">
                <a:avLst/>
              </a:prstGeom>
              <a:noFill/>
              <a:ln w="19050">
                <a:solidFill>
                  <a:srgbClr val="FF0066"/>
                </a:solidFill>
                <a:round/>
                <a:headEnd type="triangle" w="sm" len="lg"/>
                <a:tailEnd type="none" w="sm" len="lg"/>
              </a:ln>
              <a:effectLst/>
            </p:spPr>
            <p:txBody>
              <a:bodyPr wrap="none" anchor="ctr"/>
              <a:lstStyle/>
              <a:p>
                <a:endParaRPr lang="zh-CN" altLang="en-US"/>
              </a:p>
            </p:txBody>
          </p:sp>
          <p:graphicFrame>
            <p:nvGraphicFramePr>
              <p:cNvPr id="30751" name="Object 31"/>
              <p:cNvGraphicFramePr>
                <a:graphicFrameLocks noChangeAspect="1"/>
              </p:cNvGraphicFramePr>
              <p:nvPr/>
            </p:nvGraphicFramePr>
            <p:xfrm>
              <a:off x="4416" y="1536"/>
              <a:ext cx="204" cy="272"/>
            </p:xfrm>
            <a:graphic>
              <a:graphicData uri="http://schemas.openxmlformats.org/presentationml/2006/ole">
                <mc:AlternateContent xmlns:mc="http://schemas.openxmlformats.org/markup-compatibility/2006">
                  <mc:Choice xmlns:v="urn:schemas-microsoft-com:vml" Requires="v">
                    <p:oleObj spid="_x0000_s30733" name="Equation" r:id="rId10" imgW="4572000" imgH="6096000" progId="Equation.3">
                      <p:embed/>
                    </p:oleObj>
                  </mc:Choice>
                  <mc:Fallback>
                    <p:oleObj name="Equation" r:id="rId10" imgW="4572000" imgH="6096000" progId="Equation.3">
                      <p:embed/>
                      <p:pic>
                        <p:nvPicPr>
                          <p:cNvPr id="0" name="图片 30732"/>
                          <p:cNvPicPr preferRelativeResize="0">
                            <a:picLocks noChangeAspect="1"/>
                          </p:cNvPicPr>
                          <p:nvPr/>
                        </p:nvPicPr>
                        <p:blipFill>
                          <a:blip r:embed="rId11"/>
                          <a:stretch>
                            <a:fillRect/>
                          </a:stretch>
                        </p:blipFill>
                        <p:spPr>
                          <a:xfrm>
                            <a:off x="4416" y="1536"/>
                            <a:ext cx="204" cy="272"/>
                          </a:xfrm>
                          <a:prstGeom prst="rect">
                            <a:avLst/>
                          </a:prstGeom>
                          <a:noFill/>
                          <a:ln w="9525">
                            <a:noFill/>
                          </a:ln>
                        </p:spPr>
                      </p:pic>
                    </p:oleObj>
                  </mc:Fallback>
                </mc:AlternateContent>
              </a:graphicData>
            </a:graphic>
          </p:graphicFrame>
        </p:grpSp>
      </p:grpSp>
      <p:grpSp>
        <p:nvGrpSpPr>
          <p:cNvPr id="8" name="Group 45"/>
          <p:cNvGrpSpPr/>
          <p:nvPr/>
        </p:nvGrpSpPr>
        <p:grpSpPr bwMode="auto">
          <a:xfrm>
            <a:off x="685800" y="914400"/>
            <a:ext cx="2743200" cy="1295400"/>
            <a:chOff x="225" y="576"/>
            <a:chExt cx="1728" cy="816"/>
          </a:xfrm>
        </p:grpSpPr>
        <p:sp>
          <p:nvSpPr>
            <p:cNvPr id="30766" name="Rectangle 46"/>
            <p:cNvSpPr>
              <a:spLocks noChangeArrowheads="1"/>
            </p:cNvSpPr>
            <p:nvPr/>
          </p:nvSpPr>
          <p:spPr bwMode="auto">
            <a:xfrm>
              <a:off x="1344" y="624"/>
              <a:ext cx="551" cy="720"/>
            </a:xfrm>
            <a:prstGeom prst="rect">
              <a:avLst/>
            </a:prstGeom>
            <a:gradFill rotWithShape="0">
              <a:gsLst>
                <a:gs pos="0">
                  <a:srgbClr val="FCDCED"/>
                </a:gs>
                <a:gs pos="50000">
                  <a:srgbClr val="FFFFFF"/>
                </a:gs>
                <a:gs pos="100000">
                  <a:srgbClr val="FCDCED"/>
                </a:gs>
              </a:gsLst>
              <a:lin ang="5400000" scaled="1"/>
            </a:gradFill>
            <a:ln w="12700">
              <a:solidFill>
                <a:srgbClr val="CC00CC"/>
              </a:solidFill>
              <a:miter lim="800000"/>
            </a:ln>
            <a:effectLst/>
          </p:spPr>
          <p:txBody>
            <a:bodyPr wrap="none" anchor="ctr"/>
            <a:lstStyle/>
            <a:p>
              <a:endParaRPr lang="zh-CN" altLang="en-US"/>
            </a:p>
          </p:txBody>
        </p:sp>
        <p:graphicFrame>
          <p:nvGraphicFramePr>
            <p:cNvPr id="30767" name="Object 47"/>
            <p:cNvGraphicFramePr>
              <a:graphicFrameLocks noChangeAspect="1"/>
            </p:cNvGraphicFramePr>
            <p:nvPr/>
          </p:nvGraphicFramePr>
          <p:xfrm>
            <a:off x="225" y="576"/>
            <a:ext cx="1728" cy="816"/>
          </p:xfrm>
          <a:graphic>
            <a:graphicData uri="http://schemas.openxmlformats.org/presentationml/2006/ole">
              <mc:AlternateContent xmlns:mc="http://schemas.openxmlformats.org/markup-compatibility/2006">
                <mc:Choice xmlns:v="urn:schemas-microsoft-com:vml" Requires="v">
                  <p:oleObj spid="_x0000_s30734" name="Equation" r:id="rId12" imgW="19507200" imgH="9753600" progId="Equation.3">
                    <p:embed/>
                  </p:oleObj>
                </mc:Choice>
                <mc:Fallback>
                  <p:oleObj name="Equation" r:id="rId12" imgW="19507200" imgH="9753600" progId="Equation.3">
                    <p:embed/>
                    <p:pic>
                      <p:nvPicPr>
                        <p:cNvPr id="0" name="图片 30733"/>
                        <p:cNvPicPr preferRelativeResize="0">
                          <a:picLocks noChangeAspect="1"/>
                        </p:cNvPicPr>
                        <p:nvPr/>
                      </p:nvPicPr>
                      <p:blipFill>
                        <a:blip r:embed="rId13"/>
                        <a:stretch>
                          <a:fillRect/>
                        </a:stretch>
                      </p:blipFill>
                      <p:spPr>
                        <a:xfrm>
                          <a:off x="225" y="576"/>
                          <a:ext cx="1728" cy="816"/>
                        </a:xfrm>
                        <a:prstGeom prst="rect">
                          <a:avLst/>
                        </a:prstGeom>
                        <a:noFill/>
                        <a:ln w="9525">
                          <a:noFill/>
                        </a:ln>
                      </p:spPr>
                    </p:pic>
                  </p:oleObj>
                </mc:Fallback>
              </mc:AlternateContent>
            </a:graphicData>
          </a:graphic>
        </p:graphicFrame>
      </p:grpSp>
      <p:grpSp>
        <p:nvGrpSpPr>
          <p:cNvPr id="9" name="Group 48"/>
          <p:cNvGrpSpPr/>
          <p:nvPr/>
        </p:nvGrpSpPr>
        <p:grpSpPr bwMode="auto">
          <a:xfrm>
            <a:off x="685800" y="3886200"/>
            <a:ext cx="914400" cy="914400"/>
            <a:chOff x="336" y="2448"/>
            <a:chExt cx="576" cy="576"/>
          </a:xfrm>
        </p:grpSpPr>
        <p:graphicFrame>
          <p:nvGraphicFramePr>
            <p:cNvPr id="30769" name="Object 49"/>
            <p:cNvGraphicFramePr>
              <a:graphicFrameLocks noChangeAspect="1"/>
            </p:cNvGraphicFramePr>
            <p:nvPr/>
          </p:nvGraphicFramePr>
          <p:xfrm>
            <a:off x="336" y="2496"/>
            <a:ext cx="444" cy="363"/>
          </p:xfrm>
          <a:graphic>
            <a:graphicData uri="http://schemas.openxmlformats.org/presentationml/2006/ole">
              <mc:AlternateContent xmlns:mc="http://schemas.openxmlformats.org/markup-compatibility/2006">
                <mc:Choice xmlns:v="urn:schemas-microsoft-com:vml" Requires="v">
                  <p:oleObj spid="_x0000_s30735" name="Equation" r:id="rId14" imgW="6096000" imgH="3657600" progId="Equation.3">
                    <p:embed/>
                  </p:oleObj>
                </mc:Choice>
                <mc:Fallback>
                  <p:oleObj name="Equation" r:id="rId14" imgW="6096000" imgH="3657600" progId="Equation.3">
                    <p:embed/>
                    <p:pic>
                      <p:nvPicPr>
                        <p:cNvPr id="0" name="图片 30734"/>
                        <p:cNvPicPr>
                          <a:picLocks noChangeAspect="1"/>
                        </p:cNvPicPr>
                        <p:nvPr/>
                      </p:nvPicPr>
                      <p:blipFill>
                        <a:blip r:embed="rId15"/>
                        <a:stretch>
                          <a:fillRect/>
                        </a:stretch>
                      </p:blipFill>
                      <p:spPr>
                        <a:xfrm>
                          <a:off x="336" y="2496"/>
                          <a:ext cx="444" cy="363"/>
                        </a:xfrm>
                        <a:prstGeom prst="rect">
                          <a:avLst/>
                        </a:prstGeom>
                        <a:noFill/>
                        <a:ln w="9525">
                          <a:noFill/>
                        </a:ln>
                      </p:spPr>
                    </p:pic>
                  </p:oleObj>
                </mc:Fallback>
              </mc:AlternateContent>
            </a:graphicData>
          </a:graphic>
        </p:graphicFrame>
        <p:sp>
          <p:nvSpPr>
            <p:cNvPr id="30770" name="AutoShape 50"/>
            <p:cNvSpPr/>
            <p:nvPr/>
          </p:nvSpPr>
          <p:spPr bwMode="auto">
            <a:xfrm>
              <a:off x="816" y="2448"/>
              <a:ext cx="96" cy="576"/>
            </a:xfrm>
            <a:prstGeom prst="leftBrace">
              <a:avLst>
                <a:gd name="adj1" fmla="val 50000"/>
                <a:gd name="adj2" fmla="val 50000"/>
              </a:avLst>
            </a:prstGeom>
            <a:noFill/>
            <a:ln w="28575">
              <a:solidFill>
                <a:schemeClr val="tx1"/>
              </a:solidFill>
              <a:round/>
            </a:ln>
            <a:effectLst/>
          </p:spPr>
          <p:txBody>
            <a:bodyPr wrap="none" anchor="ctr"/>
            <a:lstStyle/>
            <a:p>
              <a:pPr algn="ctr"/>
              <a:endParaRPr lang="zh-CN" altLang="zh-CN"/>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灯片编号占位符 1"/>
          <p:cNvSpPr>
            <a:spLocks noGrp="1"/>
          </p:cNvSpPr>
          <p:nvPr>
            <p:ph type="sldNum" sz="quarter" idx="10"/>
          </p:nvPr>
        </p:nvSpPr>
        <p:spPr/>
        <p:txBody>
          <a:bodyPr/>
          <a:lstStyle/>
          <a:p>
            <a:fld id="{B09AA0FA-BB8A-4F4B-9C75-9E526449626F}" type="slidenum">
              <a:rPr lang="en-US" altLang="zh-CN"/>
            </a:fld>
            <a:endParaRPr lang="en-US" altLang="zh-CN"/>
          </a:p>
        </p:txBody>
      </p:sp>
      <p:sp>
        <p:nvSpPr>
          <p:cNvPr id="31749" name="Rectangle 5"/>
          <p:cNvSpPr>
            <a:spLocks noChangeArrowheads="1"/>
          </p:cNvSpPr>
          <p:nvPr/>
        </p:nvSpPr>
        <p:spPr bwMode="auto">
          <a:xfrm>
            <a:off x="762000" y="1066800"/>
            <a:ext cx="4038600" cy="5035550"/>
          </a:xfrm>
          <a:prstGeom prst="rect">
            <a:avLst/>
          </a:prstGeom>
          <a:solidFill>
            <a:schemeClr val="bg1"/>
          </a:solidFill>
          <a:ln w="9525">
            <a:solidFill>
              <a:schemeClr val="tx2"/>
            </a:solidFill>
            <a:miter lim="800000"/>
          </a:ln>
          <a:effectLst/>
        </p:spPr>
        <p:txBody>
          <a:bodyPr wrap="none" anchor="ctr"/>
          <a:lstStyle/>
          <a:p>
            <a:endParaRPr lang="zh-CN" altLang="en-US"/>
          </a:p>
        </p:txBody>
      </p:sp>
      <p:sp>
        <p:nvSpPr>
          <p:cNvPr id="31750" name="Line 6"/>
          <p:cNvSpPr>
            <a:spLocks noChangeShapeType="1"/>
          </p:cNvSpPr>
          <p:nvPr/>
        </p:nvSpPr>
        <p:spPr bwMode="auto">
          <a:xfrm>
            <a:off x="1116013" y="3984625"/>
            <a:ext cx="2963862" cy="0"/>
          </a:xfrm>
          <a:prstGeom prst="line">
            <a:avLst/>
          </a:prstGeom>
          <a:noFill/>
          <a:ln w="38100">
            <a:solidFill>
              <a:srgbClr val="663300"/>
            </a:solidFill>
            <a:round/>
            <a:headEnd type="none" w="sm" len="lg"/>
            <a:tailEnd type="none" w="sm" len="lg"/>
          </a:ln>
          <a:effectLst/>
        </p:spPr>
        <p:txBody>
          <a:bodyPr wrap="none" anchor="ctr"/>
          <a:lstStyle/>
          <a:p>
            <a:endParaRPr lang="zh-CN" altLang="en-US"/>
          </a:p>
        </p:txBody>
      </p:sp>
      <p:sp>
        <p:nvSpPr>
          <p:cNvPr id="31751" name="Line 7"/>
          <p:cNvSpPr>
            <a:spLocks noChangeShapeType="1"/>
          </p:cNvSpPr>
          <p:nvPr/>
        </p:nvSpPr>
        <p:spPr bwMode="auto">
          <a:xfrm flipV="1">
            <a:off x="1116013" y="2390775"/>
            <a:ext cx="2963862" cy="1593850"/>
          </a:xfrm>
          <a:prstGeom prst="line">
            <a:avLst/>
          </a:prstGeom>
          <a:noFill/>
          <a:ln w="38100">
            <a:solidFill>
              <a:srgbClr val="663300"/>
            </a:solidFill>
            <a:round/>
            <a:headEnd type="none" w="sm" len="lg"/>
            <a:tailEnd type="none" w="sm" len="lg"/>
          </a:ln>
          <a:effectLst/>
        </p:spPr>
        <p:txBody>
          <a:bodyPr wrap="none" anchor="ctr"/>
          <a:lstStyle/>
          <a:p>
            <a:endParaRPr lang="zh-CN" altLang="en-US"/>
          </a:p>
        </p:txBody>
      </p:sp>
      <p:graphicFrame>
        <p:nvGraphicFramePr>
          <p:cNvPr id="31752" name="Object 8"/>
          <p:cNvGraphicFramePr>
            <a:graphicFrameLocks noChangeAspect="1"/>
          </p:cNvGraphicFramePr>
          <p:nvPr/>
        </p:nvGraphicFramePr>
        <p:xfrm>
          <a:off x="1833563" y="3733800"/>
          <a:ext cx="169862" cy="284163"/>
        </p:xfrm>
        <a:graphic>
          <a:graphicData uri="http://schemas.openxmlformats.org/presentationml/2006/ole">
            <mc:AlternateContent xmlns:mc="http://schemas.openxmlformats.org/markup-compatibility/2006">
              <mc:Choice xmlns:v="urn:schemas-microsoft-com:vml" Requires="v">
                <p:oleObj spid="_x0000_s31745" name="公式" r:id="rId1" imgW="4267200" imgH="5791200" progId="Equation.3">
                  <p:embed/>
                </p:oleObj>
              </mc:Choice>
              <mc:Fallback>
                <p:oleObj name="公式" r:id="rId1" imgW="4267200" imgH="5791200" progId="Equation.3">
                  <p:embed/>
                  <p:pic>
                    <p:nvPicPr>
                      <p:cNvPr id="0" name="图片 31744"/>
                      <p:cNvPicPr>
                        <a:picLocks noChangeAspect="1"/>
                      </p:cNvPicPr>
                      <p:nvPr/>
                    </p:nvPicPr>
                    <p:blipFill>
                      <a:blip r:embed="rId2"/>
                      <a:stretch>
                        <a:fillRect/>
                      </a:stretch>
                    </p:blipFill>
                    <p:spPr>
                      <a:xfrm>
                        <a:off x="1833563" y="3733800"/>
                        <a:ext cx="169862" cy="284163"/>
                      </a:xfrm>
                      <a:prstGeom prst="rect">
                        <a:avLst/>
                      </a:prstGeom>
                      <a:noFill/>
                      <a:ln w="9525">
                        <a:noFill/>
                      </a:ln>
                    </p:spPr>
                  </p:pic>
                </p:oleObj>
              </mc:Fallback>
            </mc:AlternateContent>
          </a:graphicData>
        </a:graphic>
      </p:graphicFrame>
      <p:sp>
        <p:nvSpPr>
          <p:cNvPr id="31753" name="Line 9"/>
          <p:cNvSpPr>
            <a:spLocks noChangeShapeType="1"/>
          </p:cNvSpPr>
          <p:nvPr/>
        </p:nvSpPr>
        <p:spPr bwMode="auto">
          <a:xfrm>
            <a:off x="4079875" y="3984625"/>
            <a:ext cx="508000" cy="12700"/>
          </a:xfrm>
          <a:prstGeom prst="line">
            <a:avLst/>
          </a:prstGeom>
          <a:noFill/>
          <a:ln w="19050">
            <a:solidFill>
              <a:srgbClr val="0000FF"/>
            </a:solidFill>
            <a:prstDash val="dash"/>
            <a:round/>
            <a:headEnd type="none" w="sm" len="lg"/>
            <a:tailEnd type="none" w="sm" len="lg"/>
          </a:ln>
          <a:effectLst/>
        </p:spPr>
        <p:txBody>
          <a:bodyPr wrap="none" anchor="ctr"/>
          <a:lstStyle/>
          <a:p>
            <a:endParaRPr lang="zh-CN" altLang="en-US"/>
          </a:p>
        </p:txBody>
      </p:sp>
      <p:sp>
        <p:nvSpPr>
          <p:cNvPr id="31754" name="Line 10"/>
          <p:cNvSpPr>
            <a:spLocks noChangeShapeType="1"/>
          </p:cNvSpPr>
          <p:nvPr/>
        </p:nvSpPr>
        <p:spPr bwMode="auto">
          <a:xfrm>
            <a:off x="4092575" y="2419350"/>
            <a:ext cx="495300" cy="0"/>
          </a:xfrm>
          <a:prstGeom prst="line">
            <a:avLst/>
          </a:prstGeom>
          <a:noFill/>
          <a:ln w="19050">
            <a:solidFill>
              <a:srgbClr val="0000FF"/>
            </a:solidFill>
            <a:prstDash val="dash"/>
            <a:round/>
            <a:headEnd type="none" w="sm" len="lg"/>
            <a:tailEnd type="none" w="sm" len="lg"/>
          </a:ln>
          <a:effectLst/>
        </p:spPr>
        <p:txBody>
          <a:bodyPr wrap="none" anchor="ctr"/>
          <a:lstStyle/>
          <a:p>
            <a:endParaRPr lang="zh-CN" altLang="en-US"/>
          </a:p>
        </p:txBody>
      </p:sp>
      <p:sp>
        <p:nvSpPr>
          <p:cNvPr id="31755" name="Line 11"/>
          <p:cNvSpPr>
            <a:spLocks noChangeShapeType="1"/>
          </p:cNvSpPr>
          <p:nvPr/>
        </p:nvSpPr>
        <p:spPr bwMode="auto">
          <a:xfrm>
            <a:off x="1116013" y="3984625"/>
            <a:ext cx="0" cy="531813"/>
          </a:xfrm>
          <a:prstGeom prst="line">
            <a:avLst/>
          </a:prstGeom>
          <a:noFill/>
          <a:ln w="19050">
            <a:solidFill>
              <a:srgbClr val="000000"/>
            </a:solidFill>
            <a:prstDash val="dash"/>
            <a:round/>
            <a:headEnd type="none" w="sm" len="lg"/>
            <a:tailEnd type="none" w="sm" len="lg"/>
          </a:ln>
          <a:effectLst/>
        </p:spPr>
        <p:txBody>
          <a:bodyPr wrap="none" anchor="ctr"/>
          <a:lstStyle/>
          <a:p>
            <a:endParaRPr lang="zh-CN" altLang="en-US"/>
          </a:p>
        </p:txBody>
      </p:sp>
      <p:sp>
        <p:nvSpPr>
          <p:cNvPr id="31756" name="Line 12"/>
          <p:cNvSpPr>
            <a:spLocks noChangeShapeType="1"/>
          </p:cNvSpPr>
          <p:nvPr/>
        </p:nvSpPr>
        <p:spPr bwMode="auto">
          <a:xfrm>
            <a:off x="4079875" y="3984625"/>
            <a:ext cx="0" cy="531813"/>
          </a:xfrm>
          <a:prstGeom prst="line">
            <a:avLst/>
          </a:prstGeom>
          <a:noFill/>
          <a:ln w="19050">
            <a:solidFill>
              <a:srgbClr val="000000"/>
            </a:solidFill>
            <a:prstDash val="dash"/>
            <a:round/>
            <a:headEnd type="none" w="sm" len="lg"/>
            <a:tailEnd type="none" w="sm" len="lg"/>
          </a:ln>
          <a:effectLst/>
        </p:spPr>
        <p:txBody>
          <a:bodyPr wrap="none" anchor="ctr"/>
          <a:lstStyle/>
          <a:p>
            <a:endParaRPr lang="zh-CN" altLang="en-US"/>
          </a:p>
        </p:txBody>
      </p:sp>
      <p:sp>
        <p:nvSpPr>
          <p:cNvPr id="31757" name="Line 13"/>
          <p:cNvSpPr>
            <a:spLocks noChangeShapeType="1"/>
          </p:cNvSpPr>
          <p:nvPr/>
        </p:nvSpPr>
        <p:spPr bwMode="auto">
          <a:xfrm>
            <a:off x="1116013" y="4251325"/>
            <a:ext cx="2963862" cy="0"/>
          </a:xfrm>
          <a:prstGeom prst="line">
            <a:avLst/>
          </a:prstGeom>
          <a:noFill/>
          <a:ln w="19050">
            <a:solidFill>
              <a:srgbClr val="FF0066"/>
            </a:solidFill>
            <a:prstDash val="dash"/>
            <a:round/>
            <a:headEnd type="triangle" w="sm" len="lg"/>
            <a:tailEnd type="triangle" w="sm" len="lg"/>
          </a:ln>
          <a:effectLst/>
        </p:spPr>
        <p:txBody>
          <a:bodyPr wrap="none" anchor="ctr"/>
          <a:lstStyle/>
          <a:p>
            <a:endParaRPr lang="zh-CN" altLang="en-US"/>
          </a:p>
        </p:txBody>
      </p:sp>
      <p:graphicFrame>
        <p:nvGraphicFramePr>
          <p:cNvPr id="31758" name="Object 14"/>
          <p:cNvGraphicFramePr>
            <a:graphicFrameLocks noChangeAspect="1"/>
          </p:cNvGraphicFramePr>
          <p:nvPr/>
        </p:nvGraphicFramePr>
        <p:xfrm>
          <a:off x="2417763" y="4060825"/>
          <a:ext cx="212725" cy="312738"/>
        </p:xfrm>
        <a:graphic>
          <a:graphicData uri="http://schemas.openxmlformats.org/presentationml/2006/ole">
            <mc:AlternateContent xmlns:mc="http://schemas.openxmlformats.org/markup-compatibility/2006">
              <mc:Choice xmlns:v="urn:schemas-microsoft-com:vml" Requires="v">
                <p:oleObj spid="_x0000_s31746" name="Equation" r:id="rId3" imgW="4572000" imgH="5486400" progId="Equation.3">
                  <p:embed/>
                </p:oleObj>
              </mc:Choice>
              <mc:Fallback>
                <p:oleObj name="Equation" r:id="rId3" imgW="4572000" imgH="5486400" progId="Equation.3">
                  <p:embed/>
                  <p:pic>
                    <p:nvPicPr>
                      <p:cNvPr id="0" name="图片 31745"/>
                      <p:cNvPicPr>
                        <a:picLocks noChangeAspect="1"/>
                      </p:cNvPicPr>
                      <p:nvPr/>
                    </p:nvPicPr>
                    <p:blipFill>
                      <a:blip r:embed="rId4"/>
                      <a:stretch>
                        <a:fillRect/>
                      </a:stretch>
                    </p:blipFill>
                    <p:spPr>
                      <a:xfrm>
                        <a:off x="2417763" y="4060825"/>
                        <a:ext cx="212725" cy="312738"/>
                      </a:xfrm>
                      <a:prstGeom prst="rect">
                        <a:avLst/>
                      </a:prstGeom>
                      <a:noFill/>
                      <a:ln w="9525">
                        <a:noFill/>
                      </a:ln>
                    </p:spPr>
                  </p:pic>
                </p:oleObj>
              </mc:Fallback>
            </mc:AlternateContent>
          </a:graphicData>
        </a:graphic>
      </p:graphicFrame>
      <p:graphicFrame>
        <p:nvGraphicFramePr>
          <p:cNvPr id="31759" name="Object 15"/>
          <p:cNvGraphicFramePr>
            <a:graphicFrameLocks noChangeAspect="1"/>
          </p:cNvGraphicFramePr>
          <p:nvPr/>
        </p:nvGraphicFramePr>
        <p:xfrm>
          <a:off x="3814763" y="2616200"/>
          <a:ext cx="560387" cy="344488"/>
        </p:xfrm>
        <a:graphic>
          <a:graphicData uri="http://schemas.openxmlformats.org/presentationml/2006/ole">
            <mc:AlternateContent xmlns:mc="http://schemas.openxmlformats.org/markup-compatibility/2006">
              <mc:Choice xmlns:v="urn:schemas-microsoft-com:vml" Requires="v">
                <p:oleObj spid="_x0000_s31747" name="Equation" r:id="rId5" imgW="3048000" imgH="3352800" progId="Equation.3">
                  <p:embed/>
                </p:oleObj>
              </mc:Choice>
              <mc:Fallback>
                <p:oleObj name="Equation" r:id="rId5" imgW="3048000" imgH="3352800" progId="Equation.3">
                  <p:embed/>
                  <p:pic>
                    <p:nvPicPr>
                      <p:cNvPr id="0" name="图片 31746"/>
                      <p:cNvPicPr>
                        <a:picLocks noChangeAspect="1"/>
                      </p:cNvPicPr>
                      <p:nvPr/>
                    </p:nvPicPr>
                    <p:blipFill>
                      <a:blip r:embed="rId6"/>
                      <a:stretch>
                        <a:fillRect/>
                      </a:stretch>
                    </p:blipFill>
                    <p:spPr>
                      <a:xfrm>
                        <a:off x="3814763" y="2616200"/>
                        <a:ext cx="560387" cy="344488"/>
                      </a:xfrm>
                      <a:prstGeom prst="rect">
                        <a:avLst/>
                      </a:prstGeom>
                      <a:noFill/>
                      <a:ln w="9525">
                        <a:noFill/>
                      </a:ln>
                    </p:spPr>
                  </p:pic>
                </p:oleObj>
              </mc:Fallback>
            </mc:AlternateContent>
          </a:graphicData>
        </a:graphic>
      </p:graphicFrame>
      <p:graphicFrame>
        <p:nvGraphicFramePr>
          <p:cNvPr id="31760" name="Object 16"/>
          <p:cNvGraphicFramePr>
            <a:graphicFrameLocks noChangeAspect="1"/>
          </p:cNvGraphicFramePr>
          <p:nvPr/>
        </p:nvGraphicFramePr>
        <p:xfrm>
          <a:off x="4152900" y="3895725"/>
          <a:ext cx="363538" cy="552450"/>
        </p:xfrm>
        <a:graphic>
          <a:graphicData uri="http://schemas.openxmlformats.org/presentationml/2006/ole">
            <mc:AlternateContent xmlns:mc="http://schemas.openxmlformats.org/markup-compatibility/2006">
              <mc:Choice xmlns:v="urn:schemas-microsoft-com:vml" Requires="v">
                <p:oleObj spid="_x0000_s31748" name="Equation" r:id="rId7" imgW="3962400" imgH="5486400" progId="Equation.3">
                  <p:embed/>
                </p:oleObj>
              </mc:Choice>
              <mc:Fallback>
                <p:oleObj name="Equation" r:id="rId7" imgW="3962400" imgH="5486400" progId="Equation.3">
                  <p:embed/>
                  <p:pic>
                    <p:nvPicPr>
                      <p:cNvPr id="0" name="图片 31747"/>
                      <p:cNvPicPr>
                        <a:picLocks noChangeAspect="1"/>
                      </p:cNvPicPr>
                      <p:nvPr/>
                    </p:nvPicPr>
                    <p:blipFill>
                      <a:blip r:embed="rId8"/>
                      <a:stretch>
                        <a:fillRect/>
                      </a:stretch>
                    </p:blipFill>
                    <p:spPr>
                      <a:xfrm>
                        <a:off x="4152900" y="3895725"/>
                        <a:ext cx="363538" cy="552450"/>
                      </a:xfrm>
                      <a:prstGeom prst="rect">
                        <a:avLst/>
                      </a:prstGeom>
                      <a:noFill/>
                      <a:ln w="9525">
                        <a:noFill/>
                      </a:ln>
                    </p:spPr>
                  </p:pic>
                </p:oleObj>
              </mc:Fallback>
            </mc:AlternateContent>
          </a:graphicData>
        </a:graphic>
      </p:graphicFrame>
      <p:sp>
        <p:nvSpPr>
          <p:cNvPr id="31761" name="Line 17"/>
          <p:cNvSpPr>
            <a:spLocks noChangeShapeType="1"/>
          </p:cNvSpPr>
          <p:nvPr/>
        </p:nvSpPr>
        <p:spPr bwMode="auto">
          <a:xfrm>
            <a:off x="4305300" y="2419350"/>
            <a:ext cx="0" cy="1577975"/>
          </a:xfrm>
          <a:prstGeom prst="line">
            <a:avLst/>
          </a:prstGeom>
          <a:noFill/>
          <a:ln w="19050">
            <a:solidFill>
              <a:srgbClr val="CC00CC"/>
            </a:solidFill>
            <a:prstDash val="dash"/>
            <a:round/>
            <a:headEnd type="triangle" w="sm" len="lg"/>
            <a:tailEnd type="triangle" w="sm" len="lg"/>
          </a:ln>
          <a:effectLst/>
        </p:spPr>
        <p:txBody>
          <a:bodyPr wrap="none" anchor="ctr"/>
          <a:lstStyle/>
          <a:p>
            <a:endParaRPr lang="zh-CN" altLang="en-US"/>
          </a:p>
        </p:txBody>
      </p:sp>
      <p:graphicFrame>
        <p:nvGraphicFramePr>
          <p:cNvPr id="31762" name="Object 18"/>
          <p:cNvGraphicFramePr>
            <a:graphicFrameLocks noChangeAspect="1"/>
          </p:cNvGraphicFramePr>
          <p:nvPr/>
        </p:nvGraphicFramePr>
        <p:xfrm>
          <a:off x="4332288" y="3124200"/>
          <a:ext cx="303212" cy="304800"/>
        </p:xfrm>
        <a:graphic>
          <a:graphicData uri="http://schemas.openxmlformats.org/presentationml/2006/ole">
            <mc:AlternateContent xmlns:mc="http://schemas.openxmlformats.org/markup-compatibility/2006">
              <mc:Choice xmlns:v="urn:schemas-microsoft-com:vml" Requires="v">
                <p:oleObj spid="_x0000_s31763" name="Equation" r:id="rId9" imgW="5791200" imgH="5486400" progId="Equation.3">
                  <p:embed/>
                </p:oleObj>
              </mc:Choice>
              <mc:Fallback>
                <p:oleObj name="Equation" r:id="rId9" imgW="5791200" imgH="5486400" progId="Equation.3">
                  <p:embed/>
                  <p:pic>
                    <p:nvPicPr>
                      <p:cNvPr id="0" name="图片 31762"/>
                      <p:cNvPicPr>
                        <a:picLocks noChangeAspect="1"/>
                      </p:cNvPicPr>
                      <p:nvPr/>
                    </p:nvPicPr>
                    <p:blipFill>
                      <a:blip r:embed="rId10"/>
                      <a:stretch>
                        <a:fillRect/>
                      </a:stretch>
                    </p:blipFill>
                    <p:spPr>
                      <a:xfrm>
                        <a:off x="4332288" y="3124200"/>
                        <a:ext cx="303212" cy="304800"/>
                      </a:xfrm>
                      <a:prstGeom prst="rect">
                        <a:avLst/>
                      </a:prstGeom>
                      <a:noFill/>
                      <a:ln w="9525">
                        <a:noFill/>
                      </a:ln>
                    </p:spPr>
                  </p:pic>
                </p:oleObj>
              </mc:Fallback>
            </mc:AlternateContent>
          </a:graphicData>
        </a:graphic>
      </p:graphicFrame>
      <p:sp>
        <p:nvSpPr>
          <p:cNvPr id="31763" name="Text Box 19"/>
          <p:cNvSpPr txBox="1">
            <a:spLocks noChangeArrowheads="1"/>
          </p:cNvSpPr>
          <p:nvPr/>
        </p:nvSpPr>
        <p:spPr bwMode="auto">
          <a:xfrm>
            <a:off x="762000" y="5651500"/>
            <a:ext cx="4038600" cy="528638"/>
          </a:xfrm>
          <a:prstGeom prst="rect">
            <a:avLst/>
          </a:prstGeom>
          <a:gradFill rotWithShape="0">
            <a:gsLst>
              <a:gs pos="0">
                <a:schemeClr val="accent1"/>
              </a:gs>
              <a:gs pos="50000">
                <a:schemeClr val="bg1"/>
              </a:gs>
              <a:gs pos="100000">
                <a:schemeClr val="accent1"/>
              </a:gs>
            </a:gsLst>
            <a:lin ang="5400000" scaled="1"/>
          </a:gradFill>
          <a:ln w="9525">
            <a:solidFill>
              <a:schemeClr val="tx2"/>
            </a:solidFill>
            <a:miter lim="800000"/>
          </a:ln>
          <a:effectLst/>
        </p:spPr>
        <p:txBody>
          <a:bodyPr>
            <a:spAutoFit/>
          </a:bodyPr>
          <a:lstStyle/>
          <a:p>
            <a:pPr algn="ctr">
              <a:spcBef>
                <a:spcPct val="50000"/>
              </a:spcBef>
            </a:pPr>
            <a:r>
              <a:rPr lang="zh-CN" altLang="en-US" sz="2800" b="1">
                <a:solidFill>
                  <a:srgbClr val="000000"/>
                </a:solidFill>
                <a:latin typeface="Times New Roman" panose="02020503050405090304" pitchFamily="18" charset="0"/>
              </a:rPr>
              <a:t>劈尖干涉</a:t>
            </a:r>
            <a:endParaRPr lang="zh-CN" altLang="en-US" sz="2800" b="1">
              <a:solidFill>
                <a:srgbClr val="000000"/>
              </a:solidFill>
              <a:latin typeface="Times New Roman" panose="02020503050405090304" pitchFamily="18" charset="0"/>
            </a:endParaRPr>
          </a:p>
        </p:txBody>
      </p:sp>
      <p:graphicFrame>
        <p:nvGraphicFramePr>
          <p:cNvPr id="31764" name="Object 20"/>
          <p:cNvGraphicFramePr>
            <a:graphicFrameLocks noChangeAspect="1"/>
          </p:cNvGraphicFramePr>
          <p:nvPr/>
        </p:nvGraphicFramePr>
        <p:xfrm>
          <a:off x="3313113" y="1517650"/>
          <a:ext cx="1012825" cy="547688"/>
        </p:xfrm>
        <a:graphic>
          <a:graphicData uri="http://schemas.openxmlformats.org/presentationml/2006/ole">
            <mc:AlternateContent xmlns:mc="http://schemas.openxmlformats.org/markup-compatibility/2006">
              <mc:Choice xmlns:v="urn:schemas-microsoft-com:vml" Requires="v">
                <p:oleObj spid="_x0000_s31765" name="Equation" r:id="rId11" imgW="10363200" imgH="5486400" progId="Equation.3">
                  <p:embed/>
                </p:oleObj>
              </mc:Choice>
              <mc:Fallback>
                <p:oleObj name="Equation" r:id="rId11" imgW="10363200" imgH="5486400" progId="Equation.3">
                  <p:embed/>
                  <p:pic>
                    <p:nvPicPr>
                      <p:cNvPr id="0" name="图片 31764"/>
                      <p:cNvPicPr>
                        <a:picLocks noChangeAspect="1"/>
                      </p:cNvPicPr>
                      <p:nvPr/>
                    </p:nvPicPr>
                    <p:blipFill>
                      <a:blip r:embed="rId12"/>
                      <a:stretch>
                        <a:fillRect/>
                      </a:stretch>
                    </p:blipFill>
                    <p:spPr>
                      <a:xfrm>
                        <a:off x="3313113" y="1517650"/>
                        <a:ext cx="1012825" cy="547688"/>
                      </a:xfrm>
                      <a:prstGeom prst="rect">
                        <a:avLst/>
                      </a:prstGeom>
                      <a:noFill/>
                      <a:ln w="9525">
                        <a:noFill/>
                      </a:ln>
                    </p:spPr>
                  </p:pic>
                </p:oleObj>
              </mc:Fallback>
            </mc:AlternateContent>
          </a:graphicData>
        </a:graphic>
      </p:graphicFrame>
      <p:grpSp>
        <p:nvGrpSpPr>
          <p:cNvPr id="3" name="Group 28"/>
          <p:cNvGrpSpPr/>
          <p:nvPr/>
        </p:nvGrpSpPr>
        <p:grpSpPr bwMode="auto">
          <a:xfrm>
            <a:off x="1143000" y="1741488"/>
            <a:ext cx="2024063" cy="2212975"/>
            <a:chOff x="528" y="1074"/>
            <a:chExt cx="1371" cy="1414"/>
          </a:xfrm>
        </p:grpSpPr>
        <p:sp>
          <p:nvSpPr>
            <p:cNvPr id="31773" name="Line 29"/>
            <p:cNvSpPr>
              <a:spLocks noChangeShapeType="1"/>
            </p:cNvSpPr>
            <p:nvPr/>
          </p:nvSpPr>
          <p:spPr bwMode="auto">
            <a:xfrm flipV="1">
              <a:off x="871" y="1074"/>
              <a:ext cx="0" cy="141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31774" name="Line 30"/>
            <p:cNvSpPr>
              <a:spLocks noChangeShapeType="1"/>
            </p:cNvSpPr>
            <p:nvPr/>
          </p:nvSpPr>
          <p:spPr bwMode="auto">
            <a:xfrm flipV="1">
              <a:off x="1214" y="1074"/>
              <a:ext cx="0" cy="141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31775" name="Line 31"/>
            <p:cNvSpPr>
              <a:spLocks noChangeShapeType="1"/>
            </p:cNvSpPr>
            <p:nvPr/>
          </p:nvSpPr>
          <p:spPr bwMode="auto">
            <a:xfrm flipV="1">
              <a:off x="1557" y="1074"/>
              <a:ext cx="0" cy="141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31776" name="Line 32"/>
            <p:cNvSpPr>
              <a:spLocks noChangeShapeType="1"/>
            </p:cNvSpPr>
            <p:nvPr/>
          </p:nvSpPr>
          <p:spPr bwMode="auto">
            <a:xfrm flipV="1">
              <a:off x="1899" y="1074"/>
              <a:ext cx="0" cy="141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31777" name="Line 33"/>
            <p:cNvSpPr>
              <a:spLocks noChangeShapeType="1"/>
            </p:cNvSpPr>
            <p:nvPr/>
          </p:nvSpPr>
          <p:spPr bwMode="auto">
            <a:xfrm>
              <a:off x="871" y="1356"/>
              <a:ext cx="0" cy="396"/>
            </a:xfrm>
            <a:prstGeom prst="line">
              <a:avLst/>
            </a:prstGeom>
            <a:noFill/>
            <a:ln w="28575">
              <a:solidFill>
                <a:srgbClr val="0000FF"/>
              </a:solidFill>
              <a:round/>
              <a:headEnd type="triangle" w="sm" len="lg"/>
              <a:tailEnd type="triangle" w="sm" len="lg"/>
            </a:ln>
            <a:effectLst/>
          </p:spPr>
          <p:txBody>
            <a:bodyPr wrap="none" anchor="ctr"/>
            <a:lstStyle/>
            <a:p>
              <a:endParaRPr lang="zh-CN" altLang="en-US"/>
            </a:p>
          </p:txBody>
        </p:sp>
        <p:sp>
          <p:nvSpPr>
            <p:cNvPr id="31778" name="Line 34"/>
            <p:cNvSpPr>
              <a:spLocks noChangeShapeType="1"/>
            </p:cNvSpPr>
            <p:nvPr/>
          </p:nvSpPr>
          <p:spPr bwMode="auto">
            <a:xfrm>
              <a:off x="1899" y="1356"/>
              <a:ext cx="0" cy="396"/>
            </a:xfrm>
            <a:prstGeom prst="line">
              <a:avLst/>
            </a:prstGeom>
            <a:noFill/>
            <a:ln w="28575">
              <a:solidFill>
                <a:srgbClr val="0000FF"/>
              </a:solidFill>
              <a:round/>
              <a:headEnd type="triangle" w="sm" len="lg"/>
              <a:tailEnd type="triangle" w="sm" len="lg"/>
            </a:ln>
            <a:effectLst/>
          </p:spPr>
          <p:txBody>
            <a:bodyPr wrap="none" anchor="ctr"/>
            <a:lstStyle/>
            <a:p>
              <a:endParaRPr lang="zh-CN" altLang="en-US"/>
            </a:p>
          </p:txBody>
        </p:sp>
        <p:sp>
          <p:nvSpPr>
            <p:cNvPr id="31779" name="Line 35"/>
            <p:cNvSpPr>
              <a:spLocks noChangeShapeType="1"/>
            </p:cNvSpPr>
            <p:nvPr/>
          </p:nvSpPr>
          <p:spPr bwMode="auto">
            <a:xfrm>
              <a:off x="1557" y="1356"/>
              <a:ext cx="0" cy="396"/>
            </a:xfrm>
            <a:prstGeom prst="line">
              <a:avLst/>
            </a:prstGeom>
            <a:noFill/>
            <a:ln w="28575">
              <a:solidFill>
                <a:srgbClr val="0000FF"/>
              </a:solidFill>
              <a:round/>
              <a:headEnd type="triangle" w="sm" len="lg"/>
              <a:tailEnd type="triangle" w="sm" len="lg"/>
            </a:ln>
            <a:effectLst/>
          </p:spPr>
          <p:txBody>
            <a:bodyPr wrap="none" anchor="ctr"/>
            <a:lstStyle/>
            <a:p>
              <a:endParaRPr lang="zh-CN" altLang="en-US"/>
            </a:p>
          </p:txBody>
        </p:sp>
        <p:sp>
          <p:nvSpPr>
            <p:cNvPr id="31780" name="Line 36"/>
            <p:cNvSpPr>
              <a:spLocks noChangeShapeType="1"/>
            </p:cNvSpPr>
            <p:nvPr/>
          </p:nvSpPr>
          <p:spPr bwMode="auto">
            <a:xfrm>
              <a:off x="1214" y="1356"/>
              <a:ext cx="0" cy="396"/>
            </a:xfrm>
            <a:prstGeom prst="line">
              <a:avLst/>
            </a:prstGeom>
            <a:noFill/>
            <a:ln w="28575">
              <a:solidFill>
                <a:srgbClr val="0000FF"/>
              </a:solidFill>
              <a:round/>
              <a:headEnd type="triangle" w="sm" len="lg"/>
              <a:tailEnd type="triangle" w="sm" len="lg"/>
            </a:ln>
            <a:effectLst/>
          </p:spPr>
          <p:txBody>
            <a:bodyPr wrap="none" anchor="ctr"/>
            <a:lstStyle/>
            <a:p>
              <a:endParaRPr lang="zh-CN" altLang="en-US"/>
            </a:p>
          </p:txBody>
        </p:sp>
        <p:sp>
          <p:nvSpPr>
            <p:cNvPr id="31781" name="Line 37"/>
            <p:cNvSpPr>
              <a:spLocks noChangeShapeType="1"/>
            </p:cNvSpPr>
            <p:nvPr/>
          </p:nvSpPr>
          <p:spPr bwMode="auto">
            <a:xfrm flipV="1">
              <a:off x="528" y="1074"/>
              <a:ext cx="0" cy="141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31782" name="Line 38"/>
            <p:cNvSpPr>
              <a:spLocks noChangeShapeType="1"/>
            </p:cNvSpPr>
            <p:nvPr/>
          </p:nvSpPr>
          <p:spPr bwMode="auto">
            <a:xfrm>
              <a:off x="528" y="1356"/>
              <a:ext cx="0" cy="396"/>
            </a:xfrm>
            <a:prstGeom prst="line">
              <a:avLst/>
            </a:prstGeom>
            <a:noFill/>
            <a:ln w="28575">
              <a:solidFill>
                <a:srgbClr val="0000FF"/>
              </a:solidFill>
              <a:round/>
              <a:headEnd type="triangle" w="sm" len="lg"/>
              <a:tailEnd type="triangle" w="sm" len="lg"/>
            </a:ln>
            <a:effectLst/>
          </p:spPr>
          <p:txBody>
            <a:bodyPr wrap="none" anchor="ctr"/>
            <a:lstStyle/>
            <a:p>
              <a:endParaRPr lang="zh-CN" altLang="en-US"/>
            </a:p>
          </p:txBody>
        </p:sp>
      </p:grpSp>
      <p:grpSp>
        <p:nvGrpSpPr>
          <p:cNvPr id="4" name="Group 39"/>
          <p:cNvGrpSpPr/>
          <p:nvPr/>
        </p:nvGrpSpPr>
        <p:grpSpPr bwMode="auto">
          <a:xfrm>
            <a:off x="1109663" y="4410075"/>
            <a:ext cx="3128962" cy="466725"/>
            <a:chOff x="768" y="1968"/>
            <a:chExt cx="2016" cy="384"/>
          </a:xfrm>
        </p:grpSpPr>
        <p:sp>
          <p:nvSpPr>
            <p:cNvPr id="31784" name="Rectangle 40"/>
            <p:cNvSpPr>
              <a:spLocks noChangeArrowheads="1"/>
            </p:cNvSpPr>
            <p:nvPr/>
          </p:nvSpPr>
          <p:spPr bwMode="auto">
            <a:xfrm>
              <a:off x="768" y="1968"/>
              <a:ext cx="672" cy="384"/>
            </a:xfrm>
            <a:prstGeom prst="rect">
              <a:avLst/>
            </a:prstGeom>
            <a:gradFill rotWithShape="0">
              <a:gsLst>
                <a:gs pos="0">
                  <a:srgbClr val="CCCC00">
                    <a:gamma/>
                    <a:shade val="0"/>
                    <a:invGamma/>
                  </a:srgbClr>
                </a:gs>
                <a:gs pos="50000">
                  <a:srgbClr val="CCCC00"/>
                </a:gs>
                <a:gs pos="100000">
                  <a:srgbClr val="CCCC00">
                    <a:gamma/>
                    <a:shade val="0"/>
                    <a:invGamma/>
                  </a:srgbClr>
                </a:gs>
              </a:gsLst>
              <a:lin ang="0" scaled="1"/>
            </a:gradFill>
            <a:ln w="9525">
              <a:noFill/>
              <a:miter lim="800000"/>
            </a:ln>
            <a:effectLst/>
          </p:spPr>
          <p:txBody>
            <a:bodyPr wrap="none" anchor="ctr"/>
            <a:lstStyle/>
            <a:p>
              <a:endParaRPr lang="zh-CN" altLang="en-US"/>
            </a:p>
          </p:txBody>
        </p:sp>
        <p:sp>
          <p:nvSpPr>
            <p:cNvPr id="31785" name="Rectangle 41"/>
            <p:cNvSpPr>
              <a:spLocks noChangeArrowheads="1"/>
            </p:cNvSpPr>
            <p:nvPr/>
          </p:nvSpPr>
          <p:spPr bwMode="auto">
            <a:xfrm>
              <a:off x="1440" y="1968"/>
              <a:ext cx="672" cy="384"/>
            </a:xfrm>
            <a:prstGeom prst="rect">
              <a:avLst/>
            </a:prstGeom>
            <a:gradFill rotWithShape="0">
              <a:gsLst>
                <a:gs pos="0">
                  <a:srgbClr val="CCCC00">
                    <a:gamma/>
                    <a:shade val="0"/>
                    <a:invGamma/>
                  </a:srgbClr>
                </a:gs>
                <a:gs pos="50000">
                  <a:srgbClr val="CCCC00"/>
                </a:gs>
                <a:gs pos="100000">
                  <a:srgbClr val="CCCC00">
                    <a:gamma/>
                    <a:shade val="0"/>
                    <a:invGamma/>
                  </a:srgbClr>
                </a:gs>
              </a:gsLst>
              <a:lin ang="0" scaled="1"/>
            </a:gradFill>
            <a:ln w="9525">
              <a:noFill/>
              <a:miter lim="800000"/>
            </a:ln>
            <a:effectLst/>
          </p:spPr>
          <p:txBody>
            <a:bodyPr wrap="none" anchor="ctr"/>
            <a:lstStyle/>
            <a:p>
              <a:endParaRPr lang="zh-CN" altLang="en-US"/>
            </a:p>
          </p:txBody>
        </p:sp>
        <p:sp>
          <p:nvSpPr>
            <p:cNvPr id="31786" name="Rectangle 42"/>
            <p:cNvSpPr>
              <a:spLocks noChangeArrowheads="1"/>
            </p:cNvSpPr>
            <p:nvPr/>
          </p:nvSpPr>
          <p:spPr bwMode="auto">
            <a:xfrm>
              <a:off x="1440" y="1968"/>
              <a:ext cx="672" cy="384"/>
            </a:xfrm>
            <a:prstGeom prst="rect">
              <a:avLst/>
            </a:prstGeom>
            <a:gradFill rotWithShape="0">
              <a:gsLst>
                <a:gs pos="0">
                  <a:srgbClr val="CCCC00">
                    <a:gamma/>
                    <a:shade val="0"/>
                    <a:invGamma/>
                  </a:srgbClr>
                </a:gs>
                <a:gs pos="50000">
                  <a:srgbClr val="CCCC00"/>
                </a:gs>
                <a:gs pos="100000">
                  <a:srgbClr val="CCCC00">
                    <a:gamma/>
                    <a:shade val="0"/>
                    <a:invGamma/>
                  </a:srgbClr>
                </a:gs>
              </a:gsLst>
              <a:lin ang="0" scaled="1"/>
            </a:gradFill>
            <a:ln w="9525">
              <a:noFill/>
              <a:miter lim="800000"/>
            </a:ln>
            <a:effectLst/>
          </p:spPr>
          <p:txBody>
            <a:bodyPr wrap="none" anchor="ctr"/>
            <a:lstStyle/>
            <a:p>
              <a:endParaRPr lang="zh-CN" altLang="en-US"/>
            </a:p>
          </p:txBody>
        </p:sp>
        <p:sp>
          <p:nvSpPr>
            <p:cNvPr id="31787" name="Rectangle 43"/>
            <p:cNvSpPr>
              <a:spLocks noChangeArrowheads="1"/>
            </p:cNvSpPr>
            <p:nvPr/>
          </p:nvSpPr>
          <p:spPr bwMode="auto">
            <a:xfrm>
              <a:off x="2112" y="1968"/>
              <a:ext cx="672" cy="384"/>
            </a:xfrm>
            <a:prstGeom prst="rect">
              <a:avLst/>
            </a:prstGeom>
            <a:gradFill rotWithShape="0">
              <a:gsLst>
                <a:gs pos="0">
                  <a:srgbClr val="CCCC00">
                    <a:gamma/>
                    <a:shade val="0"/>
                    <a:invGamma/>
                  </a:srgbClr>
                </a:gs>
                <a:gs pos="50000">
                  <a:srgbClr val="CCCC00"/>
                </a:gs>
                <a:gs pos="100000">
                  <a:srgbClr val="CCCC00">
                    <a:gamma/>
                    <a:shade val="0"/>
                    <a:invGamma/>
                  </a:srgbClr>
                </a:gs>
              </a:gsLst>
              <a:lin ang="0" scaled="1"/>
            </a:gradFill>
            <a:ln w="9525">
              <a:noFill/>
              <a:miter lim="800000"/>
            </a:ln>
            <a:effectLst/>
          </p:spPr>
          <p:txBody>
            <a:bodyPr wrap="none" anchor="ctr"/>
            <a:lstStyle/>
            <a:p>
              <a:endParaRPr lang="zh-CN" altLang="en-US"/>
            </a:p>
          </p:txBody>
        </p:sp>
      </p:grpSp>
      <p:grpSp>
        <p:nvGrpSpPr>
          <p:cNvPr id="9" name="Group 69"/>
          <p:cNvGrpSpPr/>
          <p:nvPr/>
        </p:nvGrpSpPr>
        <p:grpSpPr bwMode="auto">
          <a:xfrm>
            <a:off x="1743075" y="2911475"/>
            <a:ext cx="2500313" cy="788988"/>
            <a:chOff x="1098" y="1834"/>
            <a:chExt cx="1575" cy="497"/>
          </a:xfrm>
        </p:grpSpPr>
        <p:sp>
          <p:nvSpPr>
            <p:cNvPr id="31799" name="Line 55"/>
            <p:cNvSpPr>
              <a:spLocks noChangeShapeType="1"/>
            </p:cNvSpPr>
            <p:nvPr/>
          </p:nvSpPr>
          <p:spPr bwMode="auto">
            <a:xfrm flipV="1">
              <a:off x="1098" y="2331"/>
              <a:ext cx="1517" cy="0"/>
            </a:xfrm>
            <a:prstGeom prst="line">
              <a:avLst/>
            </a:prstGeom>
            <a:noFill/>
            <a:ln w="19050">
              <a:solidFill>
                <a:srgbClr val="FF0000"/>
              </a:solidFill>
              <a:prstDash val="dash"/>
              <a:round/>
              <a:headEnd type="none" w="sm" len="lg"/>
              <a:tailEnd type="none" w="sm" len="lg"/>
            </a:ln>
            <a:effectLst/>
          </p:spPr>
          <p:txBody>
            <a:bodyPr wrap="none" anchor="ctr"/>
            <a:lstStyle/>
            <a:p>
              <a:endParaRPr lang="zh-CN" altLang="en-US"/>
            </a:p>
          </p:txBody>
        </p:sp>
        <p:sp>
          <p:nvSpPr>
            <p:cNvPr id="31800" name="Line 56"/>
            <p:cNvSpPr>
              <a:spLocks noChangeShapeType="1"/>
            </p:cNvSpPr>
            <p:nvPr/>
          </p:nvSpPr>
          <p:spPr bwMode="auto">
            <a:xfrm>
              <a:off x="1379" y="2154"/>
              <a:ext cx="1183" cy="0"/>
            </a:xfrm>
            <a:prstGeom prst="line">
              <a:avLst/>
            </a:prstGeom>
            <a:noFill/>
            <a:ln w="19050">
              <a:solidFill>
                <a:schemeClr val="tx2"/>
              </a:solidFill>
              <a:prstDash val="dash"/>
              <a:round/>
              <a:headEnd type="none" w="sm" len="lg"/>
              <a:tailEnd type="none" w="sm" len="lg"/>
            </a:ln>
            <a:effectLst/>
          </p:spPr>
          <p:txBody>
            <a:bodyPr wrap="none" anchor="ctr"/>
            <a:lstStyle/>
            <a:p>
              <a:endParaRPr lang="zh-CN" altLang="en-US"/>
            </a:p>
          </p:txBody>
        </p:sp>
        <p:sp>
          <p:nvSpPr>
            <p:cNvPr id="31801" name="Line 57"/>
            <p:cNvSpPr>
              <a:spLocks noChangeShapeType="1"/>
            </p:cNvSpPr>
            <p:nvPr/>
          </p:nvSpPr>
          <p:spPr bwMode="auto">
            <a:xfrm>
              <a:off x="1698" y="1987"/>
              <a:ext cx="955" cy="0"/>
            </a:xfrm>
            <a:prstGeom prst="line">
              <a:avLst/>
            </a:prstGeom>
            <a:noFill/>
            <a:ln w="19050">
              <a:solidFill>
                <a:srgbClr val="FF0000"/>
              </a:solidFill>
              <a:prstDash val="dash"/>
              <a:round/>
              <a:headEnd type="none" w="sm" len="lg"/>
              <a:tailEnd type="none" w="sm" len="lg"/>
            </a:ln>
            <a:effectLst/>
          </p:spPr>
          <p:txBody>
            <a:bodyPr wrap="none" anchor="ctr"/>
            <a:lstStyle/>
            <a:p>
              <a:endParaRPr lang="zh-CN" altLang="en-US"/>
            </a:p>
          </p:txBody>
        </p:sp>
        <p:sp>
          <p:nvSpPr>
            <p:cNvPr id="31802" name="Line 58"/>
            <p:cNvSpPr>
              <a:spLocks noChangeShapeType="1"/>
            </p:cNvSpPr>
            <p:nvPr/>
          </p:nvSpPr>
          <p:spPr bwMode="auto">
            <a:xfrm>
              <a:off x="2035" y="1834"/>
              <a:ext cx="638" cy="0"/>
            </a:xfrm>
            <a:prstGeom prst="line">
              <a:avLst/>
            </a:prstGeom>
            <a:noFill/>
            <a:ln w="19050">
              <a:solidFill>
                <a:schemeClr val="tx2"/>
              </a:solidFill>
              <a:prstDash val="dash"/>
              <a:round/>
              <a:headEnd type="none" w="sm" len="lg"/>
              <a:tailEnd type="none" w="sm" len="lg"/>
            </a:ln>
            <a:effectLst/>
          </p:spPr>
          <p:txBody>
            <a:bodyPr wrap="none" anchor="ctr"/>
            <a:lstStyle/>
            <a:p>
              <a:endParaRPr lang="zh-CN" altLang="en-US"/>
            </a:p>
          </p:txBody>
        </p:sp>
      </p:grpSp>
      <p:grpSp>
        <p:nvGrpSpPr>
          <p:cNvPr id="10" name="Group 59"/>
          <p:cNvGrpSpPr/>
          <p:nvPr/>
        </p:nvGrpSpPr>
        <p:grpSpPr bwMode="auto">
          <a:xfrm>
            <a:off x="5105400" y="990600"/>
            <a:ext cx="1371600" cy="762000"/>
            <a:chOff x="0" y="2256"/>
            <a:chExt cx="768" cy="480"/>
          </a:xfrm>
        </p:grpSpPr>
        <p:sp>
          <p:nvSpPr>
            <p:cNvPr id="31804" name="AutoShape 60"/>
            <p:cNvSpPr>
              <a:spLocks noChangeArrowheads="1"/>
            </p:cNvSpPr>
            <p:nvPr/>
          </p:nvSpPr>
          <p:spPr bwMode="auto">
            <a:xfrm>
              <a:off x="0" y="2256"/>
              <a:ext cx="768" cy="480"/>
            </a:xfrm>
            <a:prstGeom prst="horizontalScroll">
              <a:avLst>
                <a:gd name="adj" fmla="val 11755"/>
              </a:avLst>
            </a:prstGeom>
            <a:solidFill>
              <a:schemeClr val="accent1"/>
            </a:solidFill>
            <a:ln w="9525">
              <a:solidFill>
                <a:schemeClr val="tx1"/>
              </a:solidFill>
              <a:round/>
            </a:ln>
            <a:effectLst>
              <a:outerShdw dist="68392" dir="17508085" algn="ctr" rotWithShape="0">
                <a:schemeClr val="tx2"/>
              </a:outerShdw>
            </a:effectLst>
          </p:spPr>
          <p:txBody>
            <a:bodyPr wrap="none" anchor="ctr"/>
            <a:lstStyle/>
            <a:p>
              <a:pPr algn="ctr"/>
              <a:endParaRPr lang="zh-CN" altLang="zh-CN" sz="2800" b="1">
                <a:solidFill>
                  <a:srgbClr val="1C1C1C"/>
                </a:solidFill>
                <a:latin typeface="Times New Roman" panose="02020503050405090304" pitchFamily="18" charset="0"/>
              </a:endParaRPr>
            </a:p>
          </p:txBody>
        </p:sp>
        <p:sp>
          <p:nvSpPr>
            <p:cNvPr id="31805" name="Text Box 61"/>
            <p:cNvSpPr txBox="1">
              <a:spLocks noChangeArrowheads="1"/>
            </p:cNvSpPr>
            <p:nvPr/>
          </p:nvSpPr>
          <p:spPr bwMode="auto">
            <a:xfrm>
              <a:off x="144" y="2304"/>
              <a:ext cx="576" cy="365"/>
            </a:xfrm>
            <a:prstGeom prst="rect">
              <a:avLst/>
            </a:prstGeom>
            <a:noFill/>
            <a:ln w="9525">
              <a:noFill/>
              <a:miter lim="800000"/>
            </a:ln>
            <a:effectLst/>
          </p:spPr>
          <p:txBody>
            <a:bodyPr>
              <a:spAutoFit/>
            </a:bodyPr>
            <a:lstStyle/>
            <a:p>
              <a:r>
                <a:rPr lang="zh-CN" altLang="en-US" sz="3200" b="1">
                  <a:solidFill>
                    <a:srgbClr val="CC3300"/>
                  </a:solidFill>
                  <a:latin typeface="Times New Roman" panose="02020503050405090304" pitchFamily="18" charset="0"/>
                </a:rPr>
                <a:t>讨论</a:t>
              </a:r>
              <a:endParaRPr lang="zh-CN" altLang="en-US" sz="3200" b="1">
                <a:solidFill>
                  <a:srgbClr val="CC3300"/>
                </a:solidFill>
                <a:latin typeface="Times New Roman" panose="02020503050405090304" pitchFamily="18" charset="0"/>
              </a:endParaRPr>
            </a:p>
          </p:txBody>
        </p:sp>
      </p:grpSp>
      <p:grpSp>
        <p:nvGrpSpPr>
          <p:cNvPr id="11" name="Group 74"/>
          <p:cNvGrpSpPr/>
          <p:nvPr/>
        </p:nvGrpSpPr>
        <p:grpSpPr bwMode="auto">
          <a:xfrm>
            <a:off x="4953000" y="1981200"/>
            <a:ext cx="4114800" cy="1828800"/>
            <a:chOff x="3120" y="1248"/>
            <a:chExt cx="2592" cy="1152"/>
          </a:xfrm>
        </p:grpSpPr>
        <p:graphicFrame>
          <p:nvGraphicFramePr>
            <p:cNvPr id="31808" name="Object 64"/>
            <p:cNvGraphicFramePr>
              <a:graphicFrameLocks noChangeAspect="1"/>
            </p:cNvGraphicFramePr>
            <p:nvPr/>
          </p:nvGraphicFramePr>
          <p:xfrm>
            <a:off x="3291" y="1700"/>
            <a:ext cx="704" cy="700"/>
          </p:xfrm>
          <a:graphic>
            <a:graphicData uri="http://schemas.openxmlformats.org/presentationml/2006/ole">
              <mc:AlternateContent xmlns:mc="http://schemas.openxmlformats.org/markup-compatibility/2006">
                <mc:Choice xmlns:v="urn:schemas-microsoft-com:vml" Requires="v">
                  <p:oleObj spid="_x0000_s31766" name="Equation" r:id="rId13" imgW="10058400" imgH="9448800" progId="Equation.3">
                    <p:embed/>
                  </p:oleObj>
                </mc:Choice>
                <mc:Fallback>
                  <p:oleObj name="Equation" r:id="rId13" imgW="10058400" imgH="9448800" progId="Equation.3">
                    <p:embed/>
                    <p:pic>
                      <p:nvPicPr>
                        <p:cNvPr id="0" name="图片 31765"/>
                        <p:cNvPicPr>
                          <a:picLocks noChangeAspect="1"/>
                        </p:cNvPicPr>
                        <p:nvPr/>
                      </p:nvPicPr>
                      <p:blipFill>
                        <a:blip r:embed="rId14"/>
                        <a:stretch>
                          <a:fillRect/>
                        </a:stretch>
                      </p:blipFill>
                      <p:spPr>
                        <a:xfrm>
                          <a:off x="3291" y="1700"/>
                          <a:ext cx="704" cy="700"/>
                        </a:xfrm>
                        <a:prstGeom prst="rect">
                          <a:avLst/>
                        </a:prstGeom>
                        <a:noFill/>
                        <a:ln w="9525">
                          <a:noFill/>
                        </a:ln>
                      </p:spPr>
                    </p:pic>
                  </p:oleObj>
                </mc:Fallback>
              </mc:AlternateContent>
            </a:graphicData>
          </a:graphic>
        </p:graphicFrame>
        <p:grpSp>
          <p:nvGrpSpPr>
            <p:cNvPr id="12" name="Group 73"/>
            <p:cNvGrpSpPr/>
            <p:nvPr/>
          </p:nvGrpSpPr>
          <p:grpSpPr bwMode="auto">
            <a:xfrm>
              <a:off x="3120" y="1248"/>
              <a:ext cx="2592" cy="950"/>
              <a:chOff x="3120" y="1248"/>
              <a:chExt cx="2592" cy="950"/>
            </a:xfrm>
          </p:grpSpPr>
          <p:sp>
            <p:nvSpPr>
              <p:cNvPr id="31807" name="Text Box 63"/>
              <p:cNvSpPr txBox="1">
                <a:spLocks noChangeArrowheads="1"/>
              </p:cNvSpPr>
              <p:nvPr/>
            </p:nvSpPr>
            <p:spPr bwMode="auto">
              <a:xfrm>
                <a:off x="3120" y="1257"/>
                <a:ext cx="2592" cy="365"/>
              </a:xfrm>
              <a:prstGeom prst="rect">
                <a:avLst/>
              </a:prstGeom>
              <a:noFill/>
              <a:ln w="9525">
                <a:noFill/>
                <a:prstDash val="dash"/>
                <a:miter lim="800000"/>
              </a:ln>
              <a:effectLst/>
            </p:spPr>
            <p:txBody>
              <a:bodyPr>
                <a:spAutoFit/>
              </a:bodyPr>
              <a:lstStyle/>
              <a:p>
                <a:pPr>
                  <a:spcBef>
                    <a:spcPct val="50000"/>
                  </a:spcBef>
                </a:pPr>
                <a:r>
                  <a:rPr lang="en-US" altLang="zh-CN" sz="3200" b="1">
                    <a:solidFill>
                      <a:srgbClr val="CC0000"/>
                    </a:solidFill>
                    <a:latin typeface="Times New Roman" panose="02020503050405090304" pitchFamily="18" charset="0"/>
                  </a:rPr>
                  <a:t> </a:t>
                </a:r>
                <a:r>
                  <a:rPr lang="en-US" altLang="zh-CN" sz="3200" b="1">
                    <a:solidFill>
                      <a:srgbClr val="CC0000"/>
                    </a:solidFill>
                    <a:latin typeface="宋体" pitchFamily="2" charset="-122"/>
                  </a:rPr>
                  <a:t>(</a:t>
                </a:r>
                <a:r>
                  <a:rPr lang="en-US" altLang="zh-CN" sz="3200" b="1">
                    <a:solidFill>
                      <a:srgbClr val="CC0000"/>
                    </a:solidFill>
                    <a:latin typeface="Times New Roman" panose="02020503050405090304" pitchFamily="18" charset="0"/>
                  </a:rPr>
                  <a:t>1</a:t>
                </a:r>
                <a:r>
                  <a:rPr lang="en-US" altLang="zh-CN" sz="3200" b="1">
                    <a:solidFill>
                      <a:srgbClr val="CC0000"/>
                    </a:solidFill>
                    <a:latin typeface="宋体" pitchFamily="2" charset="-122"/>
                  </a:rPr>
                  <a:t>)</a:t>
                </a:r>
                <a:r>
                  <a:rPr lang="zh-CN" altLang="en-US" sz="3200" b="1">
                    <a:solidFill>
                      <a:srgbClr val="000000"/>
                    </a:solidFill>
                    <a:latin typeface="Times New Roman" panose="02020503050405090304" pitchFamily="18" charset="0"/>
                  </a:rPr>
                  <a:t>棱边处</a:t>
                </a:r>
                <a:endParaRPr lang="zh-CN" altLang="en-US" sz="3200" b="1">
                  <a:solidFill>
                    <a:srgbClr val="000000"/>
                  </a:solidFill>
                  <a:latin typeface="Times New Roman" panose="02020503050405090304" pitchFamily="18" charset="0"/>
                </a:endParaRPr>
              </a:p>
            </p:txBody>
          </p:sp>
          <p:graphicFrame>
            <p:nvGraphicFramePr>
              <p:cNvPr id="31809" name="Object 65"/>
              <p:cNvGraphicFramePr>
                <a:graphicFrameLocks noChangeAspect="1"/>
              </p:cNvGraphicFramePr>
              <p:nvPr/>
            </p:nvGraphicFramePr>
            <p:xfrm>
              <a:off x="4704" y="1248"/>
              <a:ext cx="672" cy="314"/>
            </p:xfrm>
            <a:graphic>
              <a:graphicData uri="http://schemas.openxmlformats.org/presentationml/2006/ole">
                <mc:AlternateContent xmlns:mc="http://schemas.openxmlformats.org/markup-compatibility/2006">
                  <mc:Choice xmlns:v="urn:schemas-microsoft-com:vml" Requires="v">
                    <p:oleObj spid="_x0000_s31767" name="Equation" r:id="rId15" imgW="8839200" imgH="4267200" progId="Equation.3">
                      <p:embed/>
                    </p:oleObj>
                  </mc:Choice>
                  <mc:Fallback>
                    <p:oleObj name="Equation" r:id="rId15" imgW="8839200" imgH="4267200" progId="Equation.3">
                      <p:embed/>
                      <p:pic>
                        <p:nvPicPr>
                          <p:cNvPr id="0" name="图片 31766"/>
                          <p:cNvPicPr>
                            <a:picLocks noChangeAspect="1"/>
                          </p:cNvPicPr>
                          <p:nvPr/>
                        </p:nvPicPr>
                        <p:blipFill>
                          <a:blip r:embed="rId16"/>
                          <a:stretch>
                            <a:fillRect/>
                          </a:stretch>
                        </p:blipFill>
                        <p:spPr>
                          <a:xfrm>
                            <a:off x="4704" y="1248"/>
                            <a:ext cx="672" cy="314"/>
                          </a:xfrm>
                          <a:prstGeom prst="rect">
                            <a:avLst/>
                          </a:prstGeom>
                          <a:noFill/>
                          <a:ln w="9525">
                            <a:noFill/>
                          </a:ln>
                        </p:spPr>
                      </p:pic>
                    </p:oleObj>
                  </mc:Fallback>
                </mc:AlternateContent>
              </a:graphicData>
            </a:graphic>
          </p:graphicFrame>
          <p:sp>
            <p:nvSpPr>
              <p:cNvPr id="31810" name="Rectangle 66"/>
              <p:cNvSpPr>
                <a:spLocks noChangeArrowheads="1"/>
              </p:cNvSpPr>
              <p:nvPr/>
            </p:nvSpPr>
            <p:spPr bwMode="auto">
              <a:xfrm>
                <a:off x="3984" y="1833"/>
                <a:ext cx="1344" cy="365"/>
              </a:xfrm>
              <a:prstGeom prst="rect">
                <a:avLst/>
              </a:prstGeom>
              <a:noFill/>
              <a:ln w="9525">
                <a:noFill/>
                <a:miter lim="800000"/>
              </a:ln>
              <a:effectLst/>
            </p:spPr>
            <p:txBody>
              <a:bodyPr>
                <a:spAutoFit/>
              </a:bodyPr>
              <a:lstStyle/>
              <a:p>
                <a:r>
                  <a:rPr lang="zh-CN" altLang="en-US" sz="3200" b="1">
                    <a:solidFill>
                      <a:srgbClr val="000000"/>
                    </a:solidFill>
                    <a:latin typeface="Times New Roman" panose="02020503050405090304" pitchFamily="18" charset="0"/>
                  </a:rPr>
                  <a:t>为暗纹</a:t>
                </a:r>
                <a:r>
                  <a:rPr lang="en-US" altLang="zh-CN" sz="3200" b="1">
                    <a:solidFill>
                      <a:srgbClr val="000000"/>
                    </a:solidFill>
                    <a:latin typeface="Times New Roman" panose="02020503050405090304" pitchFamily="18" charset="0"/>
                  </a:rPr>
                  <a:t>.</a:t>
                </a:r>
                <a:endParaRPr lang="en-US" altLang="zh-CN" sz="3200" b="1">
                  <a:solidFill>
                    <a:srgbClr val="000000"/>
                  </a:solidFill>
                  <a:latin typeface="Times New Roman" panose="02020503050405090304" pitchFamily="18" charset="0"/>
                </a:endParaRPr>
              </a:p>
            </p:txBody>
          </p:sp>
        </p:grpSp>
      </p:grpSp>
      <p:graphicFrame>
        <p:nvGraphicFramePr>
          <p:cNvPr id="66" name="Object 64"/>
          <p:cNvGraphicFramePr>
            <a:graphicFrameLocks noChangeAspect="1"/>
          </p:cNvGraphicFramePr>
          <p:nvPr/>
        </p:nvGraphicFramePr>
        <p:xfrm>
          <a:off x="5220072" y="3933056"/>
          <a:ext cx="2952328" cy="1147762"/>
        </p:xfrm>
        <a:graphic>
          <a:graphicData uri="http://schemas.openxmlformats.org/presentationml/2006/ole">
            <mc:AlternateContent xmlns:mc="http://schemas.openxmlformats.org/markup-compatibility/2006">
              <mc:Choice xmlns:v="urn:schemas-microsoft-com:vml" Requires="v">
                <p:oleObj spid="_x0000_s31768" name="Equation" r:id="rId17" imgW="22860000" imgH="9753600" progId="Equation.3">
                  <p:embed/>
                </p:oleObj>
              </mc:Choice>
              <mc:Fallback>
                <p:oleObj name="Equation" r:id="rId17" imgW="22860000" imgH="9753600" progId="Equation.3">
                  <p:embed/>
                  <p:pic>
                    <p:nvPicPr>
                      <p:cNvPr id="0" name="图片 31767"/>
                      <p:cNvPicPr>
                        <a:picLocks noChangeAspect="1"/>
                      </p:cNvPicPr>
                      <p:nvPr/>
                    </p:nvPicPr>
                    <p:blipFill>
                      <a:blip r:embed="rId18"/>
                      <a:stretch>
                        <a:fillRect/>
                      </a:stretch>
                    </p:blipFill>
                    <p:spPr>
                      <a:xfrm>
                        <a:off x="5220072" y="3933056"/>
                        <a:ext cx="2952328" cy="1147762"/>
                      </a:xfrm>
                      <a:prstGeom prst="rect">
                        <a:avLst/>
                      </a:prstGeom>
                      <a:noFill/>
                      <a:ln w="9525">
                        <a:noFill/>
                      </a:ln>
                    </p:spPr>
                  </p:pic>
                </p:oleObj>
              </mc:Fallback>
            </mc:AlternateContent>
          </a:graphicData>
        </a:graphic>
      </p:graphicFrame>
      <p:graphicFrame>
        <p:nvGraphicFramePr>
          <p:cNvPr id="50193" name="Object 17"/>
          <p:cNvGraphicFramePr>
            <a:graphicFrameLocks noChangeAspect="1"/>
          </p:cNvGraphicFramePr>
          <p:nvPr/>
        </p:nvGraphicFramePr>
        <p:xfrm>
          <a:off x="4965378" y="5089525"/>
          <a:ext cx="4178622" cy="1768475"/>
        </p:xfrm>
        <a:graphic>
          <a:graphicData uri="http://schemas.openxmlformats.org/presentationml/2006/ole">
            <mc:AlternateContent xmlns:mc="http://schemas.openxmlformats.org/markup-compatibility/2006">
              <mc:Choice xmlns:v="urn:schemas-microsoft-com:vml" Requires="v">
                <p:oleObj spid="_x0000_s31769" name="Equation" r:id="rId19" imgW="33832800" imgH="15240000" progId="Equation.3">
                  <p:embed/>
                </p:oleObj>
              </mc:Choice>
              <mc:Fallback>
                <p:oleObj name="Equation" r:id="rId19" imgW="33832800" imgH="15240000" progId="Equation.3">
                  <p:embed/>
                  <p:pic>
                    <p:nvPicPr>
                      <p:cNvPr id="0" name="图片 31768"/>
                      <p:cNvPicPr>
                        <a:picLocks noChangeAspect="1"/>
                      </p:cNvPicPr>
                      <p:nvPr/>
                    </p:nvPicPr>
                    <p:blipFill>
                      <a:blip r:embed="rId20"/>
                      <a:stretch>
                        <a:fillRect/>
                      </a:stretch>
                    </p:blipFill>
                    <p:spPr>
                      <a:xfrm>
                        <a:off x="4965378" y="5089525"/>
                        <a:ext cx="4178622" cy="1768475"/>
                      </a:xfrm>
                      <a:prstGeom prst="rect">
                        <a:avLst/>
                      </a:prstGeom>
                      <a:noFill/>
                      <a:ln w="9525">
                        <a:noFill/>
                      </a:ln>
                    </p:spPr>
                  </p:pic>
                </p:oleObj>
              </mc:Fallback>
            </mc:AlternateContent>
          </a:graphicData>
        </a:graphic>
      </p:graphicFrame>
      <p:sp>
        <p:nvSpPr>
          <p:cNvPr id="51" name="上箭头 50"/>
          <p:cNvSpPr/>
          <p:nvPr/>
        </p:nvSpPr>
        <p:spPr>
          <a:xfrm>
            <a:off x="1619672" y="4941168"/>
            <a:ext cx="45719" cy="576064"/>
          </a:xfrm>
          <a:prstGeom prst="upArrow">
            <a:avLst/>
          </a:prstGeom>
          <a:solidFill>
            <a:srgbClr val="FF0000">
              <a:alpha val="52000"/>
            </a:srgbClr>
          </a:solidFill>
          <a:ln w="666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上下箭头 51"/>
          <p:cNvSpPr/>
          <p:nvPr/>
        </p:nvSpPr>
        <p:spPr>
          <a:xfrm>
            <a:off x="1619672" y="3717032"/>
            <a:ext cx="72008" cy="288032"/>
          </a:xfrm>
          <a:prstGeom prst="upDownArrow">
            <a:avLst/>
          </a:prstGeom>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764"/>
                                        </p:tgtEl>
                                        <p:attrNameLst>
                                          <p:attrName>style.visibility</p:attrName>
                                        </p:attrNameLst>
                                      </p:cBhvr>
                                      <p:to>
                                        <p:strVal val="visible"/>
                                      </p:to>
                                    </p:set>
                                    <p:animEffect transition="in" filter="blinds(horizontal)">
                                      <p:cBhvr>
                                        <p:cTn id="7" dur="500"/>
                                        <p:tgtEl>
                                          <p:spTgt spid="3176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37"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arn(outVertical)">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blinds(horizontal)">
                                      <p:cBhvr>
                                        <p:cTn id="36" dur="500"/>
                                        <p:tgtEl>
                                          <p:spTgt spid="66"/>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blinds(horizontal)">
                                      <p:cBhvr>
                                        <p:cTn id="41" dur="500"/>
                                        <p:tgtEl>
                                          <p:spTgt spid="51"/>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50193"/>
                                        </p:tgtEl>
                                        <p:attrNameLst>
                                          <p:attrName>style.visibility</p:attrName>
                                        </p:attrNameLst>
                                      </p:cBhvr>
                                      <p:to>
                                        <p:strVal val="visible"/>
                                      </p:to>
                                    </p:set>
                                    <p:animEffect transition="in" filter="blinds(horizontal)">
                                      <p:cBhvr>
                                        <p:cTn id="46" dur="500"/>
                                        <p:tgtEl>
                                          <p:spTgt spid="50193"/>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blinds(horizontal)">
                                      <p:cBhvr>
                                        <p:cTn id="5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灯片编号占位符 1"/>
          <p:cNvSpPr>
            <a:spLocks noGrp="1"/>
          </p:cNvSpPr>
          <p:nvPr>
            <p:ph type="sldNum" sz="quarter" idx="10"/>
          </p:nvPr>
        </p:nvSpPr>
        <p:spPr/>
        <p:txBody>
          <a:bodyPr/>
          <a:lstStyle/>
          <a:p>
            <a:fld id="{B09AA0FA-BB8A-4F4B-9C75-9E526449626F}" type="slidenum">
              <a:rPr lang="en-US" altLang="zh-CN"/>
            </a:fld>
            <a:endParaRPr lang="en-US" altLang="zh-CN"/>
          </a:p>
        </p:txBody>
      </p:sp>
      <p:sp>
        <p:nvSpPr>
          <p:cNvPr id="31749" name="Rectangle 5"/>
          <p:cNvSpPr>
            <a:spLocks noChangeArrowheads="1"/>
          </p:cNvSpPr>
          <p:nvPr/>
        </p:nvSpPr>
        <p:spPr bwMode="auto">
          <a:xfrm>
            <a:off x="762000" y="1066800"/>
            <a:ext cx="4038600" cy="5035550"/>
          </a:xfrm>
          <a:prstGeom prst="rect">
            <a:avLst/>
          </a:prstGeom>
          <a:solidFill>
            <a:schemeClr val="bg1"/>
          </a:solidFill>
          <a:ln w="9525">
            <a:solidFill>
              <a:schemeClr val="tx2"/>
            </a:solidFill>
            <a:miter lim="800000"/>
          </a:ln>
          <a:effectLst/>
        </p:spPr>
        <p:txBody>
          <a:bodyPr wrap="none" anchor="ctr"/>
          <a:lstStyle/>
          <a:p>
            <a:endParaRPr lang="zh-CN" altLang="en-US"/>
          </a:p>
        </p:txBody>
      </p:sp>
      <p:sp>
        <p:nvSpPr>
          <p:cNvPr id="31750" name="Line 6"/>
          <p:cNvSpPr>
            <a:spLocks noChangeShapeType="1"/>
          </p:cNvSpPr>
          <p:nvPr/>
        </p:nvSpPr>
        <p:spPr bwMode="auto">
          <a:xfrm>
            <a:off x="1116013" y="3984625"/>
            <a:ext cx="2963862" cy="0"/>
          </a:xfrm>
          <a:prstGeom prst="line">
            <a:avLst/>
          </a:prstGeom>
          <a:noFill/>
          <a:ln w="38100">
            <a:solidFill>
              <a:srgbClr val="663300"/>
            </a:solidFill>
            <a:round/>
            <a:headEnd type="none" w="sm" len="lg"/>
            <a:tailEnd type="none" w="sm" len="lg"/>
          </a:ln>
          <a:effectLst/>
        </p:spPr>
        <p:txBody>
          <a:bodyPr wrap="none" anchor="ctr"/>
          <a:lstStyle/>
          <a:p>
            <a:endParaRPr lang="zh-CN" altLang="en-US"/>
          </a:p>
        </p:txBody>
      </p:sp>
      <p:sp>
        <p:nvSpPr>
          <p:cNvPr id="31751" name="Line 7"/>
          <p:cNvSpPr>
            <a:spLocks noChangeShapeType="1"/>
          </p:cNvSpPr>
          <p:nvPr/>
        </p:nvSpPr>
        <p:spPr bwMode="auto">
          <a:xfrm flipV="1">
            <a:off x="1116013" y="2390775"/>
            <a:ext cx="2963862" cy="1593850"/>
          </a:xfrm>
          <a:prstGeom prst="line">
            <a:avLst/>
          </a:prstGeom>
          <a:noFill/>
          <a:ln w="38100">
            <a:solidFill>
              <a:srgbClr val="663300"/>
            </a:solidFill>
            <a:round/>
            <a:headEnd type="none" w="sm" len="lg"/>
            <a:tailEnd type="none" w="sm" len="lg"/>
          </a:ln>
          <a:effectLst/>
        </p:spPr>
        <p:txBody>
          <a:bodyPr wrap="none" anchor="ctr"/>
          <a:lstStyle/>
          <a:p>
            <a:endParaRPr lang="zh-CN" altLang="en-US"/>
          </a:p>
        </p:txBody>
      </p:sp>
      <p:graphicFrame>
        <p:nvGraphicFramePr>
          <p:cNvPr id="31752" name="Object 8"/>
          <p:cNvGraphicFramePr>
            <a:graphicFrameLocks noChangeAspect="1"/>
          </p:cNvGraphicFramePr>
          <p:nvPr/>
        </p:nvGraphicFramePr>
        <p:xfrm>
          <a:off x="1833563" y="3733800"/>
          <a:ext cx="169862" cy="284163"/>
        </p:xfrm>
        <a:graphic>
          <a:graphicData uri="http://schemas.openxmlformats.org/presentationml/2006/ole">
            <mc:AlternateContent xmlns:mc="http://schemas.openxmlformats.org/markup-compatibility/2006">
              <mc:Choice xmlns:v="urn:schemas-microsoft-com:vml" Requires="v">
                <p:oleObj spid="_x0000_s32769" name="公式" r:id="rId1" imgW="4267200" imgH="5791200" progId="Equation.3">
                  <p:embed/>
                </p:oleObj>
              </mc:Choice>
              <mc:Fallback>
                <p:oleObj name="公式" r:id="rId1" imgW="4267200" imgH="5791200" progId="Equation.3">
                  <p:embed/>
                  <p:pic>
                    <p:nvPicPr>
                      <p:cNvPr id="0" name="图片 32768"/>
                      <p:cNvPicPr>
                        <a:picLocks noChangeAspect="1"/>
                      </p:cNvPicPr>
                      <p:nvPr/>
                    </p:nvPicPr>
                    <p:blipFill>
                      <a:blip r:embed="rId2"/>
                      <a:stretch>
                        <a:fillRect/>
                      </a:stretch>
                    </p:blipFill>
                    <p:spPr>
                      <a:xfrm>
                        <a:off x="1833563" y="3733800"/>
                        <a:ext cx="169862" cy="284163"/>
                      </a:xfrm>
                      <a:prstGeom prst="rect">
                        <a:avLst/>
                      </a:prstGeom>
                      <a:noFill/>
                      <a:ln w="9525">
                        <a:noFill/>
                      </a:ln>
                    </p:spPr>
                  </p:pic>
                </p:oleObj>
              </mc:Fallback>
            </mc:AlternateContent>
          </a:graphicData>
        </a:graphic>
      </p:graphicFrame>
      <p:sp>
        <p:nvSpPr>
          <p:cNvPr id="31753" name="Line 9"/>
          <p:cNvSpPr>
            <a:spLocks noChangeShapeType="1"/>
          </p:cNvSpPr>
          <p:nvPr/>
        </p:nvSpPr>
        <p:spPr bwMode="auto">
          <a:xfrm>
            <a:off x="4079875" y="3984625"/>
            <a:ext cx="508000" cy="12700"/>
          </a:xfrm>
          <a:prstGeom prst="line">
            <a:avLst/>
          </a:prstGeom>
          <a:noFill/>
          <a:ln w="19050">
            <a:solidFill>
              <a:srgbClr val="0000FF"/>
            </a:solidFill>
            <a:prstDash val="dash"/>
            <a:round/>
            <a:headEnd type="none" w="sm" len="lg"/>
            <a:tailEnd type="none" w="sm" len="lg"/>
          </a:ln>
          <a:effectLst/>
        </p:spPr>
        <p:txBody>
          <a:bodyPr wrap="none" anchor="ctr"/>
          <a:lstStyle/>
          <a:p>
            <a:endParaRPr lang="zh-CN" altLang="en-US"/>
          </a:p>
        </p:txBody>
      </p:sp>
      <p:sp>
        <p:nvSpPr>
          <p:cNvPr id="31754" name="Line 10"/>
          <p:cNvSpPr>
            <a:spLocks noChangeShapeType="1"/>
          </p:cNvSpPr>
          <p:nvPr/>
        </p:nvSpPr>
        <p:spPr bwMode="auto">
          <a:xfrm>
            <a:off x="4092575" y="2419350"/>
            <a:ext cx="495300" cy="0"/>
          </a:xfrm>
          <a:prstGeom prst="line">
            <a:avLst/>
          </a:prstGeom>
          <a:noFill/>
          <a:ln w="19050">
            <a:solidFill>
              <a:srgbClr val="0000FF"/>
            </a:solidFill>
            <a:prstDash val="dash"/>
            <a:round/>
            <a:headEnd type="none" w="sm" len="lg"/>
            <a:tailEnd type="none" w="sm" len="lg"/>
          </a:ln>
          <a:effectLst/>
        </p:spPr>
        <p:txBody>
          <a:bodyPr wrap="none" anchor="ctr"/>
          <a:lstStyle/>
          <a:p>
            <a:endParaRPr lang="zh-CN" altLang="en-US"/>
          </a:p>
        </p:txBody>
      </p:sp>
      <p:sp>
        <p:nvSpPr>
          <p:cNvPr id="31755" name="Line 11"/>
          <p:cNvSpPr>
            <a:spLocks noChangeShapeType="1"/>
          </p:cNvSpPr>
          <p:nvPr/>
        </p:nvSpPr>
        <p:spPr bwMode="auto">
          <a:xfrm>
            <a:off x="1116013" y="3984625"/>
            <a:ext cx="0" cy="531813"/>
          </a:xfrm>
          <a:prstGeom prst="line">
            <a:avLst/>
          </a:prstGeom>
          <a:noFill/>
          <a:ln w="19050">
            <a:solidFill>
              <a:srgbClr val="000000"/>
            </a:solidFill>
            <a:prstDash val="dash"/>
            <a:round/>
            <a:headEnd type="none" w="sm" len="lg"/>
            <a:tailEnd type="none" w="sm" len="lg"/>
          </a:ln>
          <a:effectLst/>
        </p:spPr>
        <p:txBody>
          <a:bodyPr wrap="none" anchor="ctr"/>
          <a:lstStyle/>
          <a:p>
            <a:endParaRPr lang="zh-CN" altLang="en-US"/>
          </a:p>
        </p:txBody>
      </p:sp>
      <p:sp>
        <p:nvSpPr>
          <p:cNvPr id="31756" name="Line 12"/>
          <p:cNvSpPr>
            <a:spLocks noChangeShapeType="1"/>
          </p:cNvSpPr>
          <p:nvPr/>
        </p:nvSpPr>
        <p:spPr bwMode="auto">
          <a:xfrm>
            <a:off x="4079875" y="3984625"/>
            <a:ext cx="0" cy="531813"/>
          </a:xfrm>
          <a:prstGeom prst="line">
            <a:avLst/>
          </a:prstGeom>
          <a:noFill/>
          <a:ln w="19050">
            <a:solidFill>
              <a:srgbClr val="000000"/>
            </a:solidFill>
            <a:prstDash val="dash"/>
            <a:round/>
            <a:headEnd type="none" w="sm" len="lg"/>
            <a:tailEnd type="none" w="sm" len="lg"/>
          </a:ln>
          <a:effectLst/>
        </p:spPr>
        <p:txBody>
          <a:bodyPr wrap="none" anchor="ctr"/>
          <a:lstStyle/>
          <a:p>
            <a:endParaRPr lang="zh-CN" altLang="en-US"/>
          </a:p>
        </p:txBody>
      </p:sp>
      <p:sp>
        <p:nvSpPr>
          <p:cNvPr id="31757" name="Line 13"/>
          <p:cNvSpPr>
            <a:spLocks noChangeShapeType="1"/>
          </p:cNvSpPr>
          <p:nvPr/>
        </p:nvSpPr>
        <p:spPr bwMode="auto">
          <a:xfrm>
            <a:off x="1116013" y="4251325"/>
            <a:ext cx="2963862" cy="0"/>
          </a:xfrm>
          <a:prstGeom prst="line">
            <a:avLst/>
          </a:prstGeom>
          <a:noFill/>
          <a:ln w="19050">
            <a:solidFill>
              <a:srgbClr val="FF0066"/>
            </a:solidFill>
            <a:prstDash val="dash"/>
            <a:round/>
            <a:headEnd type="triangle" w="sm" len="lg"/>
            <a:tailEnd type="triangle" w="sm" len="lg"/>
          </a:ln>
          <a:effectLst/>
        </p:spPr>
        <p:txBody>
          <a:bodyPr wrap="none" anchor="ctr"/>
          <a:lstStyle/>
          <a:p>
            <a:endParaRPr lang="zh-CN" altLang="en-US"/>
          </a:p>
        </p:txBody>
      </p:sp>
      <p:graphicFrame>
        <p:nvGraphicFramePr>
          <p:cNvPr id="31758" name="Object 14"/>
          <p:cNvGraphicFramePr>
            <a:graphicFrameLocks noChangeAspect="1"/>
          </p:cNvGraphicFramePr>
          <p:nvPr/>
        </p:nvGraphicFramePr>
        <p:xfrm>
          <a:off x="2417763" y="4060825"/>
          <a:ext cx="212725" cy="312738"/>
        </p:xfrm>
        <a:graphic>
          <a:graphicData uri="http://schemas.openxmlformats.org/presentationml/2006/ole">
            <mc:AlternateContent xmlns:mc="http://schemas.openxmlformats.org/markup-compatibility/2006">
              <mc:Choice xmlns:v="urn:schemas-microsoft-com:vml" Requires="v">
                <p:oleObj spid="_x0000_s32770" name="Equation" r:id="rId3" imgW="4572000" imgH="5486400" progId="Equation.3">
                  <p:embed/>
                </p:oleObj>
              </mc:Choice>
              <mc:Fallback>
                <p:oleObj name="Equation" r:id="rId3" imgW="4572000" imgH="5486400" progId="Equation.3">
                  <p:embed/>
                  <p:pic>
                    <p:nvPicPr>
                      <p:cNvPr id="0" name="图片 32769"/>
                      <p:cNvPicPr>
                        <a:picLocks noChangeAspect="1"/>
                      </p:cNvPicPr>
                      <p:nvPr/>
                    </p:nvPicPr>
                    <p:blipFill>
                      <a:blip r:embed="rId4"/>
                      <a:stretch>
                        <a:fillRect/>
                      </a:stretch>
                    </p:blipFill>
                    <p:spPr>
                      <a:xfrm>
                        <a:off x="2417763" y="4060825"/>
                        <a:ext cx="212725" cy="312738"/>
                      </a:xfrm>
                      <a:prstGeom prst="rect">
                        <a:avLst/>
                      </a:prstGeom>
                      <a:noFill/>
                      <a:ln w="9525">
                        <a:noFill/>
                      </a:ln>
                    </p:spPr>
                  </p:pic>
                </p:oleObj>
              </mc:Fallback>
            </mc:AlternateContent>
          </a:graphicData>
        </a:graphic>
      </p:graphicFrame>
      <p:graphicFrame>
        <p:nvGraphicFramePr>
          <p:cNvPr id="31759" name="Object 15"/>
          <p:cNvGraphicFramePr>
            <a:graphicFrameLocks noChangeAspect="1"/>
          </p:cNvGraphicFramePr>
          <p:nvPr/>
        </p:nvGraphicFramePr>
        <p:xfrm>
          <a:off x="3814763" y="2616200"/>
          <a:ext cx="560387" cy="344488"/>
        </p:xfrm>
        <a:graphic>
          <a:graphicData uri="http://schemas.openxmlformats.org/presentationml/2006/ole">
            <mc:AlternateContent xmlns:mc="http://schemas.openxmlformats.org/markup-compatibility/2006">
              <mc:Choice xmlns:v="urn:schemas-microsoft-com:vml" Requires="v">
                <p:oleObj spid="_x0000_s32771" name="Equation" r:id="rId5" imgW="3048000" imgH="3352800" progId="Equation.3">
                  <p:embed/>
                </p:oleObj>
              </mc:Choice>
              <mc:Fallback>
                <p:oleObj name="Equation" r:id="rId5" imgW="3048000" imgH="3352800" progId="Equation.3">
                  <p:embed/>
                  <p:pic>
                    <p:nvPicPr>
                      <p:cNvPr id="0" name="图片 32770"/>
                      <p:cNvPicPr>
                        <a:picLocks noChangeAspect="1"/>
                      </p:cNvPicPr>
                      <p:nvPr/>
                    </p:nvPicPr>
                    <p:blipFill>
                      <a:blip r:embed="rId6"/>
                      <a:stretch>
                        <a:fillRect/>
                      </a:stretch>
                    </p:blipFill>
                    <p:spPr>
                      <a:xfrm>
                        <a:off x="3814763" y="2616200"/>
                        <a:ext cx="560387" cy="344488"/>
                      </a:xfrm>
                      <a:prstGeom prst="rect">
                        <a:avLst/>
                      </a:prstGeom>
                      <a:noFill/>
                      <a:ln w="9525">
                        <a:noFill/>
                      </a:ln>
                    </p:spPr>
                  </p:pic>
                </p:oleObj>
              </mc:Fallback>
            </mc:AlternateContent>
          </a:graphicData>
        </a:graphic>
      </p:graphicFrame>
      <p:graphicFrame>
        <p:nvGraphicFramePr>
          <p:cNvPr id="31760" name="Object 16"/>
          <p:cNvGraphicFramePr>
            <a:graphicFrameLocks noChangeAspect="1"/>
          </p:cNvGraphicFramePr>
          <p:nvPr/>
        </p:nvGraphicFramePr>
        <p:xfrm>
          <a:off x="4152900" y="3895725"/>
          <a:ext cx="363538" cy="552450"/>
        </p:xfrm>
        <a:graphic>
          <a:graphicData uri="http://schemas.openxmlformats.org/presentationml/2006/ole">
            <mc:AlternateContent xmlns:mc="http://schemas.openxmlformats.org/markup-compatibility/2006">
              <mc:Choice xmlns:v="urn:schemas-microsoft-com:vml" Requires="v">
                <p:oleObj spid="_x0000_s32772" name="Equation" r:id="rId7" imgW="3962400" imgH="5486400" progId="Equation.3">
                  <p:embed/>
                </p:oleObj>
              </mc:Choice>
              <mc:Fallback>
                <p:oleObj name="Equation" r:id="rId7" imgW="3962400" imgH="5486400" progId="Equation.3">
                  <p:embed/>
                  <p:pic>
                    <p:nvPicPr>
                      <p:cNvPr id="0" name="图片 32771"/>
                      <p:cNvPicPr>
                        <a:picLocks noChangeAspect="1"/>
                      </p:cNvPicPr>
                      <p:nvPr/>
                    </p:nvPicPr>
                    <p:blipFill>
                      <a:blip r:embed="rId8"/>
                      <a:stretch>
                        <a:fillRect/>
                      </a:stretch>
                    </p:blipFill>
                    <p:spPr>
                      <a:xfrm>
                        <a:off x="4152900" y="3895725"/>
                        <a:ext cx="363538" cy="552450"/>
                      </a:xfrm>
                      <a:prstGeom prst="rect">
                        <a:avLst/>
                      </a:prstGeom>
                      <a:noFill/>
                      <a:ln w="9525">
                        <a:noFill/>
                      </a:ln>
                    </p:spPr>
                  </p:pic>
                </p:oleObj>
              </mc:Fallback>
            </mc:AlternateContent>
          </a:graphicData>
        </a:graphic>
      </p:graphicFrame>
      <p:sp>
        <p:nvSpPr>
          <p:cNvPr id="31761" name="Line 17"/>
          <p:cNvSpPr>
            <a:spLocks noChangeShapeType="1"/>
          </p:cNvSpPr>
          <p:nvPr/>
        </p:nvSpPr>
        <p:spPr bwMode="auto">
          <a:xfrm>
            <a:off x="4305300" y="2419350"/>
            <a:ext cx="0" cy="1577975"/>
          </a:xfrm>
          <a:prstGeom prst="line">
            <a:avLst/>
          </a:prstGeom>
          <a:noFill/>
          <a:ln w="19050">
            <a:solidFill>
              <a:srgbClr val="CC00CC"/>
            </a:solidFill>
            <a:prstDash val="dash"/>
            <a:round/>
            <a:headEnd type="triangle" w="sm" len="lg"/>
            <a:tailEnd type="triangle" w="sm" len="lg"/>
          </a:ln>
          <a:effectLst/>
        </p:spPr>
        <p:txBody>
          <a:bodyPr wrap="none" anchor="ctr"/>
          <a:lstStyle/>
          <a:p>
            <a:endParaRPr lang="zh-CN" altLang="en-US"/>
          </a:p>
        </p:txBody>
      </p:sp>
      <p:graphicFrame>
        <p:nvGraphicFramePr>
          <p:cNvPr id="31762" name="Object 18"/>
          <p:cNvGraphicFramePr>
            <a:graphicFrameLocks noChangeAspect="1"/>
          </p:cNvGraphicFramePr>
          <p:nvPr/>
        </p:nvGraphicFramePr>
        <p:xfrm>
          <a:off x="4332288" y="3124200"/>
          <a:ext cx="303212" cy="304800"/>
        </p:xfrm>
        <a:graphic>
          <a:graphicData uri="http://schemas.openxmlformats.org/presentationml/2006/ole">
            <mc:AlternateContent xmlns:mc="http://schemas.openxmlformats.org/markup-compatibility/2006">
              <mc:Choice xmlns:v="urn:schemas-microsoft-com:vml" Requires="v">
                <p:oleObj spid="_x0000_s32773" name="Equation" r:id="rId9" imgW="5791200" imgH="5486400" progId="Equation.3">
                  <p:embed/>
                </p:oleObj>
              </mc:Choice>
              <mc:Fallback>
                <p:oleObj name="Equation" r:id="rId9" imgW="5791200" imgH="5486400" progId="Equation.3">
                  <p:embed/>
                  <p:pic>
                    <p:nvPicPr>
                      <p:cNvPr id="0" name="图片 32772"/>
                      <p:cNvPicPr>
                        <a:picLocks noChangeAspect="1"/>
                      </p:cNvPicPr>
                      <p:nvPr/>
                    </p:nvPicPr>
                    <p:blipFill>
                      <a:blip r:embed="rId10"/>
                      <a:stretch>
                        <a:fillRect/>
                      </a:stretch>
                    </p:blipFill>
                    <p:spPr>
                      <a:xfrm>
                        <a:off x="4332288" y="3124200"/>
                        <a:ext cx="303212" cy="304800"/>
                      </a:xfrm>
                      <a:prstGeom prst="rect">
                        <a:avLst/>
                      </a:prstGeom>
                      <a:noFill/>
                      <a:ln w="9525">
                        <a:noFill/>
                      </a:ln>
                    </p:spPr>
                  </p:pic>
                </p:oleObj>
              </mc:Fallback>
            </mc:AlternateContent>
          </a:graphicData>
        </a:graphic>
      </p:graphicFrame>
      <p:sp>
        <p:nvSpPr>
          <p:cNvPr id="31763" name="Text Box 19"/>
          <p:cNvSpPr txBox="1">
            <a:spLocks noChangeArrowheads="1"/>
          </p:cNvSpPr>
          <p:nvPr/>
        </p:nvSpPr>
        <p:spPr bwMode="auto">
          <a:xfrm>
            <a:off x="762000" y="5651500"/>
            <a:ext cx="4038600" cy="528638"/>
          </a:xfrm>
          <a:prstGeom prst="rect">
            <a:avLst/>
          </a:prstGeom>
          <a:gradFill rotWithShape="0">
            <a:gsLst>
              <a:gs pos="0">
                <a:schemeClr val="accent1"/>
              </a:gs>
              <a:gs pos="50000">
                <a:schemeClr val="bg1"/>
              </a:gs>
              <a:gs pos="100000">
                <a:schemeClr val="accent1"/>
              </a:gs>
            </a:gsLst>
            <a:lin ang="5400000" scaled="1"/>
          </a:gradFill>
          <a:ln w="9525">
            <a:solidFill>
              <a:schemeClr val="tx2"/>
            </a:solidFill>
            <a:miter lim="800000"/>
          </a:ln>
          <a:effectLst/>
        </p:spPr>
        <p:txBody>
          <a:bodyPr>
            <a:spAutoFit/>
          </a:bodyPr>
          <a:lstStyle/>
          <a:p>
            <a:pPr algn="ctr">
              <a:spcBef>
                <a:spcPct val="50000"/>
              </a:spcBef>
            </a:pPr>
            <a:r>
              <a:rPr lang="zh-CN" altLang="en-US" sz="2800" b="1">
                <a:solidFill>
                  <a:srgbClr val="000000"/>
                </a:solidFill>
                <a:latin typeface="Times New Roman" panose="02020503050405090304" pitchFamily="18" charset="0"/>
              </a:rPr>
              <a:t>劈尖干涉</a:t>
            </a:r>
            <a:endParaRPr lang="zh-CN" altLang="en-US" sz="2800" b="1">
              <a:solidFill>
                <a:srgbClr val="000000"/>
              </a:solidFill>
              <a:latin typeface="Times New Roman" panose="02020503050405090304" pitchFamily="18" charset="0"/>
            </a:endParaRPr>
          </a:p>
        </p:txBody>
      </p:sp>
      <p:graphicFrame>
        <p:nvGraphicFramePr>
          <p:cNvPr id="31764" name="Object 20"/>
          <p:cNvGraphicFramePr>
            <a:graphicFrameLocks noChangeAspect="1"/>
          </p:cNvGraphicFramePr>
          <p:nvPr/>
        </p:nvGraphicFramePr>
        <p:xfrm>
          <a:off x="3313113" y="1517650"/>
          <a:ext cx="1012825" cy="547688"/>
        </p:xfrm>
        <a:graphic>
          <a:graphicData uri="http://schemas.openxmlformats.org/presentationml/2006/ole">
            <mc:AlternateContent xmlns:mc="http://schemas.openxmlformats.org/markup-compatibility/2006">
              <mc:Choice xmlns:v="urn:schemas-microsoft-com:vml" Requires="v">
                <p:oleObj spid="_x0000_s32774" name="Equation" r:id="rId11" imgW="10363200" imgH="5486400" progId="Equation.3">
                  <p:embed/>
                </p:oleObj>
              </mc:Choice>
              <mc:Fallback>
                <p:oleObj name="Equation" r:id="rId11" imgW="10363200" imgH="5486400" progId="Equation.3">
                  <p:embed/>
                  <p:pic>
                    <p:nvPicPr>
                      <p:cNvPr id="0" name="图片 32773"/>
                      <p:cNvPicPr>
                        <a:picLocks noChangeAspect="1"/>
                      </p:cNvPicPr>
                      <p:nvPr/>
                    </p:nvPicPr>
                    <p:blipFill>
                      <a:blip r:embed="rId12"/>
                      <a:stretch>
                        <a:fillRect/>
                      </a:stretch>
                    </p:blipFill>
                    <p:spPr>
                      <a:xfrm>
                        <a:off x="3313113" y="1517650"/>
                        <a:ext cx="1012825" cy="547688"/>
                      </a:xfrm>
                      <a:prstGeom prst="rect">
                        <a:avLst/>
                      </a:prstGeom>
                      <a:noFill/>
                      <a:ln w="9525">
                        <a:noFill/>
                      </a:ln>
                    </p:spPr>
                  </p:pic>
                </p:oleObj>
              </mc:Fallback>
            </mc:AlternateContent>
          </a:graphicData>
        </a:graphic>
      </p:graphicFrame>
      <p:grpSp>
        <p:nvGrpSpPr>
          <p:cNvPr id="3" name="Group 28"/>
          <p:cNvGrpSpPr/>
          <p:nvPr/>
        </p:nvGrpSpPr>
        <p:grpSpPr bwMode="auto">
          <a:xfrm>
            <a:off x="1143000" y="1741488"/>
            <a:ext cx="2024063" cy="2212975"/>
            <a:chOff x="528" y="1074"/>
            <a:chExt cx="1371" cy="1414"/>
          </a:xfrm>
        </p:grpSpPr>
        <p:sp>
          <p:nvSpPr>
            <p:cNvPr id="31773" name="Line 29"/>
            <p:cNvSpPr>
              <a:spLocks noChangeShapeType="1"/>
            </p:cNvSpPr>
            <p:nvPr/>
          </p:nvSpPr>
          <p:spPr bwMode="auto">
            <a:xfrm flipV="1">
              <a:off x="871" y="1074"/>
              <a:ext cx="0" cy="141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31774" name="Line 30"/>
            <p:cNvSpPr>
              <a:spLocks noChangeShapeType="1"/>
            </p:cNvSpPr>
            <p:nvPr/>
          </p:nvSpPr>
          <p:spPr bwMode="auto">
            <a:xfrm flipV="1">
              <a:off x="1214" y="1074"/>
              <a:ext cx="0" cy="141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31775" name="Line 31"/>
            <p:cNvSpPr>
              <a:spLocks noChangeShapeType="1"/>
            </p:cNvSpPr>
            <p:nvPr/>
          </p:nvSpPr>
          <p:spPr bwMode="auto">
            <a:xfrm flipV="1">
              <a:off x="1557" y="1074"/>
              <a:ext cx="0" cy="141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31776" name="Line 32"/>
            <p:cNvSpPr>
              <a:spLocks noChangeShapeType="1"/>
            </p:cNvSpPr>
            <p:nvPr/>
          </p:nvSpPr>
          <p:spPr bwMode="auto">
            <a:xfrm flipV="1">
              <a:off x="1899" y="1074"/>
              <a:ext cx="0" cy="141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31777" name="Line 33"/>
            <p:cNvSpPr>
              <a:spLocks noChangeShapeType="1"/>
            </p:cNvSpPr>
            <p:nvPr/>
          </p:nvSpPr>
          <p:spPr bwMode="auto">
            <a:xfrm>
              <a:off x="871" y="1356"/>
              <a:ext cx="0" cy="396"/>
            </a:xfrm>
            <a:prstGeom prst="line">
              <a:avLst/>
            </a:prstGeom>
            <a:noFill/>
            <a:ln w="28575">
              <a:solidFill>
                <a:srgbClr val="0000FF"/>
              </a:solidFill>
              <a:round/>
              <a:headEnd type="triangle" w="sm" len="lg"/>
              <a:tailEnd type="triangle" w="sm" len="lg"/>
            </a:ln>
            <a:effectLst/>
          </p:spPr>
          <p:txBody>
            <a:bodyPr wrap="none" anchor="ctr"/>
            <a:lstStyle/>
            <a:p>
              <a:endParaRPr lang="zh-CN" altLang="en-US"/>
            </a:p>
          </p:txBody>
        </p:sp>
        <p:sp>
          <p:nvSpPr>
            <p:cNvPr id="31778" name="Line 34"/>
            <p:cNvSpPr>
              <a:spLocks noChangeShapeType="1"/>
            </p:cNvSpPr>
            <p:nvPr/>
          </p:nvSpPr>
          <p:spPr bwMode="auto">
            <a:xfrm>
              <a:off x="1899" y="1356"/>
              <a:ext cx="0" cy="396"/>
            </a:xfrm>
            <a:prstGeom prst="line">
              <a:avLst/>
            </a:prstGeom>
            <a:noFill/>
            <a:ln w="28575">
              <a:solidFill>
                <a:srgbClr val="0000FF"/>
              </a:solidFill>
              <a:round/>
              <a:headEnd type="triangle" w="sm" len="lg"/>
              <a:tailEnd type="triangle" w="sm" len="lg"/>
            </a:ln>
            <a:effectLst/>
          </p:spPr>
          <p:txBody>
            <a:bodyPr wrap="none" anchor="ctr"/>
            <a:lstStyle/>
            <a:p>
              <a:endParaRPr lang="zh-CN" altLang="en-US"/>
            </a:p>
          </p:txBody>
        </p:sp>
        <p:sp>
          <p:nvSpPr>
            <p:cNvPr id="31779" name="Line 35"/>
            <p:cNvSpPr>
              <a:spLocks noChangeShapeType="1"/>
            </p:cNvSpPr>
            <p:nvPr/>
          </p:nvSpPr>
          <p:spPr bwMode="auto">
            <a:xfrm>
              <a:off x="1557" y="1356"/>
              <a:ext cx="0" cy="396"/>
            </a:xfrm>
            <a:prstGeom prst="line">
              <a:avLst/>
            </a:prstGeom>
            <a:noFill/>
            <a:ln w="28575">
              <a:solidFill>
                <a:srgbClr val="0000FF"/>
              </a:solidFill>
              <a:round/>
              <a:headEnd type="triangle" w="sm" len="lg"/>
              <a:tailEnd type="triangle" w="sm" len="lg"/>
            </a:ln>
            <a:effectLst/>
          </p:spPr>
          <p:txBody>
            <a:bodyPr wrap="none" anchor="ctr"/>
            <a:lstStyle/>
            <a:p>
              <a:endParaRPr lang="zh-CN" altLang="en-US"/>
            </a:p>
          </p:txBody>
        </p:sp>
        <p:sp>
          <p:nvSpPr>
            <p:cNvPr id="31780" name="Line 36"/>
            <p:cNvSpPr>
              <a:spLocks noChangeShapeType="1"/>
            </p:cNvSpPr>
            <p:nvPr/>
          </p:nvSpPr>
          <p:spPr bwMode="auto">
            <a:xfrm>
              <a:off x="1214" y="1356"/>
              <a:ext cx="0" cy="396"/>
            </a:xfrm>
            <a:prstGeom prst="line">
              <a:avLst/>
            </a:prstGeom>
            <a:noFill/>
            <a:ln w="28575">
              <a:solidFill>
                <a:srgbClr val="0000FF"/>
              </a:solidFill>
              <a:round/>
              <a:headEnd type="triangle" w="sm" len="lg"/>
              <a:tailEnd type="triangle" w="sm" len="lg"/>
            </a:ln>
            <a:effectLst/>
          </p:spPr>
          <p:txBody>
            <a:bodyPr wrap="none" anchor="ctr"/>
            <a:lstStyle/>
            <a:p>
              <a:endParaRPr lang="zh-CN" altLang="en-US"/>
            </a:p>
          </p:txBody>
        </p:sp>
        <p:sp>
          <p:nvSpPr>
            <p:cNvPr id="31781" name="Line 37"/>
            <p:cNvSpPr>
              <a:spLocks noChangeShapeType="1"/>
            </p:cNvSpPr>
            <p:nvPr/>
          </p:nvSpPr>
          <p:spPr bwMode="auto">
            <a:xfrm flipV="1">
              <a:off x="528" y="1074"/>
              <a:ext cx="0" cy="141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31782" name="Line 38"/>
            <p:cNvSpPr>
              <a:spLocks noChangeShapeType="1"/>
            </p:cNvSpPr>
            <p:nvPr/>
          </p:nvSpPr>
          <p:spPr bwMode="auto">
            <a:xfrm>
              <a:off x="528" y="1356"/>
              <a:ext cx="0" cy="396"/>
            </a:xfrm>
            <a:prstGeom prst="line">
              <a:avLst/>
            </a:prstGeom>
            <a:noFill/>
            <a:ln w="28575">
              <a:solidFill>
                <a:srgbClr val="0000FF"/>
              </a:solidFill>
              <a:round/>
              <a:headEnd type="triangle" w="sm" len="lg"/>
              <a:tailEnd type="triangle" w="sm" len="lg"/>
            </a:ln>
            <a:effectLst/>
          </p:spPr>
          <p:txBody>
            <a:bodyPr wrap="none" anchor="ctr"/>
            <a:lstStyle/>
            <a:p>
              <a:endParaRPr lang="zh-CN" altLang="en-US"/>
            </a:p>
          </p:txBody>
        </p:sp>
      </p:grpSp>
      <p:grpSp>
        <p:nvGrpSpPr>
          <p:cNvPr id="4" name="Group 39"/>
          <p:cNvGrpSpPr/>
          <p:nvPr/>
        </p:nvGrpSpPr>
        <p:grpSpPr bwMode="auto">
          <a:xfrm>
            <a:off x="1109663" y="4410075"/>
            <a:ext cx="3128962" cy="466725"/>
            <a:chOff x="768" y="1968"/>
            <a:chExt cx="2016" cy="384"/>
          </a:xfrm>
        </p:grpSpPr>
        <p:sp>
          <p:nvSpPr>
            <p:cNvPr id="31784" name="Rectangle 40"/>
            <p:cNvSpPr>
              <a:spLocks noChangeArrowheads="1"/>
            </p:cNvSpPr>
            <p:nvPr/>
          </p:nvSpPr>
          <p:spPr bwMode="auto">
            <a:xfrm>
              <a:off x="768" y="1968"/>
              <a:ext cx="672" cy="384"/>
            </a:xfrm>
            <a:prstGeom prst="rect">
              <a:avLst/>
            </a:prstGeom>
            <a:gradFill rotWithShape="0">
              <a:gsLst>
                <a:gs pos="0">
                  <a:srgbClr val="CCCC00">
                    <a:gamma/>
                    <a:shade val="0"/>
                    <a:invGamma/>
                  </a:srgbClr>
                </a:gs>
                <a:gs pos="50000">
                  <a:srgbClr val="CCCC00"/>
                </a:gs>
                <a:gs pos="100000">
                  <a:srgbClr val="CCCC00">
                    <a:gamma/>
                    <a:shade val="0"/>
                    <a:invGamma/>
                  </a:srgbClr>
                </a:gs>
              </a:gsLst>
              <a:lin ang="0" scaled="1"/>
            </a:gradFill>
            <a:ln w="9525">
              <a:noFill/>
              <a:miter lim="800000"/>
            </a:ln>
            <a:effectLst/>
          </p:spPr>
          <p:txBody>
            <a:bodyPr wrap="none" anchor="ctr"/>
            <a:lstStyle/>
            <a:p>
              <a:endParaRPr lang="zh-CN" altLang="en-US"/>
            </a:p>
          </p:txBody>
        </p:sp>
        <p:sp>
          <p:nvSpPr>
            <p:cNvPr id="31785" name="Rectangle 41"/>
            <p:cNvSpPr>
              <a:spLocks noChangeArrowheads="1"/>
            </p:cNvSpPr>
            <p:nvPr/>
          </p:nvSpPr>
          <p:spPr bwMode="auto">
            <a:xfrm>
              <a:off x="1440" y="1968"/>
              <a:ext cx="672" cy="384"/>
            </a:xfrm>
            <a:prstGeom prst="rect">
              <a:avLst/>
            </a:prstGeom>
            <a:gradFill rotWithShape="0">
              <a:gsLst>
                <a:gs pos="0">
                  <a:srgbClr val="CCCC00">
                    <a:gamma/>
                    <a:shade val="0"/>
                    <a:invGamma/>
                  </a:srgbClr>
                </a:gs>
                <a:gs pos="50000">
                  <a:srgbClr val="CCCC00"/>
                </a:gs>
                <a:gs pos="100000">
                  <a:srgbClr val="CCCC00">
                    <a:gamma/>
                    <a:shade val="0"/>
                    <a:invGamma/>
                  </a:srgbClr>
                </a:gs>
              </a:gsLst>
              <a:lin ang="0" scaled="1"/>
            </a:gradFill>
            <a:ln w="9525">
              <a:noFill/>
              <a:miter lim="800000"/>
            </a:ln>
            <a:effectLst/>
          </p:spPr>
          <p:txBody>
            <a:bodyPr wrap="none" anchor="ctr"/>
            <a:lstStyle/>
            <a:p>
              <a:endParaRPr lang="zh-CN" altLang="en-US"/>
            </a:p>
          </p:txBody>
        </p:sp>
        <p:sp>
          <p:nvSpPr>
            <p:cNvPr id="31786" name="Rectangle 42"/>
            <p:cNvSpPr>
              <a:spLocks noChangeArrowheads="1"/>
            </p:cNvSpPr>
            <p:nvPr/>
          </p:nvSpPr>
          <p:spPr bwMode="auto">
            <a:xfrm>
              <a:off x="1440" y="1968"/>
              <a:ext cx="672" cy="384"/>
            </a:xfrm>
            <a:prstGeom prst="rect">
              <a:avLst/>
            </a:prstGeom>
            <a:gradFill rotWithShape="0">
              <a:gsLst>
                <a:gs pos="0">
                  <a:srgbClr val="CCCC00">
                    <a:gamma/>
                    <a:shade val="0"/>
                    <a:invGamma/>
                  </a:srgbClr>
                </a:gs>
                <a:gs pos="50000">
                  <a:srgbClr val="CCCC00"/>
                </a:gs>
                <a:gs pos="100000">
                  <a:srgbClr val="CCCC00">
                    <a:gamma/>
                    <a:shade val="0"/>
                    <a:invGamma/>
                  </a:srgbClr>
                </a:gs>
              </a:gsLst>
              <a:lin ang="0" scaled="1"/>
            </a:gradFill>
            <a:ln w="9525">
              <a:noFill/>
              <a:miter lim="800000"/>
            </a:ln>
            <a:effectLst/>
          </p:spPr>
          <p:txBody>
            <a:bodyPr wrap="none" anchor="ctr"/>
            <a:lstStyle/>
            <a:p>
              <a:endParaRPr lang="zh-CN" altLang="en-US"/>
            </a:p>
          </p:txBody>
        </p:sp>
        <p:sp>
          <p:nvSpPr>
            <p:cNvPr id="31787" name="Rectangle 43"/>
            <p:cNvSpPr>
              <a:spLocks noChangeArrowheads="1"/>
            </p:cNvSpPr>
            <p:nvPr/>
          </p:nvSpPr>
          <p:spPr bwMode="auto">
            <a:xfrm>
              <a:off x="2112" y="1968"/>
              <a:ext cx="672" cy="384"/>
            </a:xfrm>
            <a:prstGeom prst="rect">
              <a:avLst/>
            </a:prstGeom>
            <a:gradFill rotWithShape="0">
              <a:gsLst>
                <a:gs pos="0">
                  <a:srgbClr val="CCCC00">
                    <a:gamma/>
                    <a:shade val="0"/>
                    <a:invGamma/>
                  </a:srgbClr>
                </a:gs>
                <a:gs pos="50000">
                  <a:srgbClr val="CCCC00"/>
                </a:gs>
                <a:gs pos="100000">
                  <a:srgbClr val="CCCC00">
                    <a:gamma/>
                    <a:shade val="0"/>
                    <a:invGamma/>
                  </a:srgbClr>
                </a:gs>
              </a:gsLst>
              <a:lin ang="0" scaled="1"/>
            </a:gradFill>
            <a:ln w="9525">
              <a:noFill/>
              <a:miter lim="800000"/>
            </a:ln>
            <a:effectLst/>
          </p:spPr>
          <p:txBody>
            <a:bodyPr wrap="none" anchor="ctr"/>
            <a:lstStyle/>
            <a:p>
              <a:endParaRPr lang="zh-CN" altLang="en-US"/>
            </a:p>
          </p:txBody>
        </p:sp>
      </p:grpSp>
      <p:grpSp>
        <p:nvGrpSpPr>
          <p:cNvPr id="9" name="Group 69"/>
          <p:cNvGrpSpPr/>
          <p:nvPr/>
        </p:nvGrpSpPr>
        <p:grpSpPr bwMode="auto">
          <a:xfrm>
            <a:off x="1743075" y="2911475"/>
            <a:ext cx="2500313" cy="788988"/>
            <a:chOff x="1098" y="1834"/>
            <a:chExt cx="1575" cy="497"/>
          </a:xfrm>
        </p:grpSpPr>
        <p:sp>
          <p:nvSpPr>
            <p:cNvPr id="31799" name="Line 55"/>
            <p:cNvSpPr>
              <a:spLocks noChangeShapeType="1"/>
            </p:cNvSpPr>
            <p:nvPr/>
          </p:nvSpPr>
          <p:spPr bwMode="auto">
            <a:xfrm flipV="1">
              <a:off x="1098" y="2331"/>
              <a:ext cx="1517" cy="0"/>
            </a:xfrm>
            <a:prstGeom prst="line">
              <a:avLst/>
            </a:prstGeom>
            <a:noFill/>
            <a:ln w="19050">
              <a:solidFill>
                <a:srgbClr val="FF0000"/>
              </a:solidFill>
              <a:prstDash val="dash"/>
              <a:round/>
              <a:headEnd type="none" w="sm" len="lg"/>
              <a:tailEnd type="none" w="sm" len="lg"/>
            </a:ln>
            <a:effectLst/>
          </p:spPr>
          <p:txBody>
            <a:bodyPr wrap="none" anchor="ctr"/>
            <a:lstStyle/>
            <a:p>
              <a:endParaRPr lang="zh-CN" altLang="en-US"/>
            </a:p>
          </p:txBody>
        </p:sp>
        <p:sp>
          <p:nvSpPr>
            <p:cNvPr id="31800" name="Line 56"/>
            <p:cNvSpPr>
              <a:spLocks noChangeShapeType="1"/>
            </p:cNvSpPr>
            <p:nvPr/>
          </p:nvSpPr>
          <p:spPr bwMode="auto">
            <a:xfrm>
              <a:off x="1379" y="2154"/>
              <a:ext cx="1183" cy="0"/>
            </a:xfrm>
            <a:prstGeom prst="line">
              <a:avLst/>
            </a:prstGeom>
            <a:noFill/>
            <a:ln w="19050">
              <a:solidFill>
                <a:schemeClr val="tx2"/>
              </a:solidFill>
              <a:prstDash val="dash"/>
              <a:round/>
              <a:headEnd type="none" w="sm" len="lg"/>
              <a:tailEnd type="none" w="sm" len="lg"/>
            </a:ln>
            <a:effectLst/>
          </p:spPr>
          <p:txBody>
            <a:bodyPr wrap="none" anchor="ctr"/>
            <a:lstStyle/>
            <a:p>
              <a:endParaRPr lang="zh-CN" altLang="en-US"/>
            </a:p>
          </p:txBody>
        </p:sp>
        <p:sp>
          <p:nvSpPr>
            <p:cNvPr id="31801" name="Line 57"/>
            <p:cNvSpPr>
              <a:spLocks noChangeShapeType="1"/>
            </p:cNvSpPr>
            <p:nvPr/>
          </p:nvSpPr>
          <p:spPr bwMode="auto">
            <a:xfrm>
              <a:off x="1698" y="1987"/>
              <a:ext cx="955" cy="0"/>
            </a:xfrm>
            <a:prstGeom prst="line">
              <a:avLst/>
            </a:prstGeom>
            <a:noFill/>
            <a:ln w="19050">
              <a:solidFill>
                <a:srgbClr val="FF0000"/>
              </a:solidFill>
              <a:prstDash val="dash"/>
              <a:round/>
              <a:headEnd type="none" w="sm" len="lg"/>
              <a:tailEnd type="none" w="sm" len="lg"/>
            </a:ln>
            <a:effectLst/>
          </p:spPr>
          <p:txBody>
            <a:bodyPr wrap="none" anchor="ctr"/>
            <a:lstStyle/>
            <a:p>
              <a:endParaRPr lang="zh-CN" altLang="en-US"/>
            </a:p>
          </p:txBody>
        </p:sp>
        <p:sp>
          <p:nvSpPr>
            <p:cNvPr id="31802" name="Line 58"/>
            <p:cNvSpPr>
              <a:spLocks noChangeShapeType="1"/>
            </p:cNvSpPr>
            <p:nvPr/>
          </p:nvSpPr>
          <p:spPr bwMode="auto">
            <a:xfrm>
              <a:off x="2035" y="1834"/>
              <a:ext cx="638" cy="0"/>
            </a:xfrm>
            <a:prstGeom prst="line">
              <a:avLst/>
            </a:prstGeom>
            <a:noFill/>
            <a:ln w="19050">
              <a:solidFill>
                <a:schemeClr val="tx2"/>
              </a:solidFill>
              <a:prstDash val="dash"/>
              <a:round/>
              <a:headEnd type="none" w="sm" len="lg"/>
              <a:tailEnd type="none" w="sm" len="lg"/>
            </a:ln>
            <a:effectLst/>
          </p:spPr>
          <p:txBody>
            <a:bodyPr wrap="none" anchor="ctr"/>
            <a:lstStyle/>
            <a:p>
              <a:endParaRPr lang="zh-CN" altLang="en-US"/>
            </a:p>
          </p:txBody>
        </p:sp>
      </p:grpSp>
      <p:grpSp>
        <p:nvGrpSpPr>
          <p:cNvPr id="10" name="Group 59"/>
          <p:cNvGrpSpPr/>
          <p:nvPr/>
        </p:nvGrpSpPr>
        <p:grpSpPr bwMode="auto">
          <a:xfrm>
            <a:off x="5220072" y="620688"/>
            <a:ext cx="1371600" cy="762000"/>
            <a:chOff x="0" y="2256"/>
            <a:chExt cx="768" cy="480"/>
          </a:xfrm>
        </p:grpSpPr>
        <p:sp>
          <p:nvSpPr>
            <p:cNvPr id="31804" name="AutoShape 60"/>
            <p:cNvSpPr>
              <a:spLocks noChangeArrowheads="1"/>
            </p:cNvSpPr>
            <p:nvPr/>
          </p:nvSpPr>
          <p:spPr bwMode="auto">
            <a:xfrm>
              <a:off x="0" y="2256"/>
              <a:ext cx="768" cy="480"/>
            </a:xfrm>
            <a:prstGeom prst="horizontalScroll">
              <a:avLst>
                <a:gd name="adj" fmla="val 11755"/>
              </a:avLst>
            </a:prstGeom>
            <a:solidFill>
              <a:schemeClr val="accent1"/>
            </a:solidFill>
            <a:ln w="9525">
              <a:solidFill>
                <a:schemeClr val="tx1"/>
              </a:solidFill>
              <a:round/>
            </a:ln>
            <a:effectLst>
              <a:outerShdw dist="68392" dir="17508085" algn="ctr" rotWithShape="0">
                <a:schemeClr val="tx2"/>
              </a:outerShdw>
            </a:effectLst>
          </p:spPr>
          <p:txBody>
            <a:bodyPr wrap="none" anchor="ctr"/>
            <a:lstStyle/>
            <a:p>
              <a:pPr algn="ctr"/>
              <a:endParaRPr lang="zh-CN" altLang="zh-CN" sz="2800" b="1">
                <a:solidFill>
                  <a:srgbClr val="1C1C1C"/>
                </a:solidFill>
                <a:latin typeface="Times New Roman" panose="02020503050405090304" pitchFamily="18" charset="0"/>
              </a:endParaRPr>
            </a:p>
          </p:txBody>
        </p:sp>
        <p:sp>
          <p:nvSpPr>
            <p:cNvPr id="31805" name="Text Box 61"/>
            <p:cNvSpPr txBox="1">
              <a:spLocks noChangeArrowheads="1"/>
            </p:cNvSpPr>
            <p:nvPr/>
          </p:nvSpPr>
          <p:spPr bwMode="auto">
            <a:xfrm>
              <a:off x="144" y="2304"/>
              <a:ext cx="576" cy="365"/>
            </a:xfrm>
            <a:prstGeom prst="rect">
              <a:avLst/>
            </a:prstGeom>
            <a:noFill/>
            <a:ln w="9525">
              <a:noFill/>
              <a:miter lim="800000"/>
            </a:ln>
            <a:effectLst/>
          </p:spPr>
          <p:txBody>
            <a:bodyPr>
              <a:spAutoFit/>
            </a:bodyPr>
            <a:lstStyle/>
            <a:p>
              <a:r>
                <a:rPr lang="zh-CN" altLang="en-US" sz="3200" b="1">
                  <a:solidFill>
                    <a:srgbClr val="CC3300"/>
                  </a:solidFill>
                  <a:latin typeface="Times New Roman" panose="02020503050405090304" pitchFamily="18" charset="0"/>
                </a:rPr>
                <a:t>讨论</a:t>
              </a:r>
              <a:endParaRPr lang="zh-CN" altLang="en-US" sz="3200" b="1">
                <a:solidFill>
                  <a:srgbClr val="CC3300"/>
                </a:solidFill>
                <a:latin typeface="Times New Roman" panose="02020503050405090304" pitchFamily="18" charset="0"/>
              </a:endParaRPr>
            </a:p>
          </p:txBody>
        </p:sp>
      </p:grpSp>
      <p:graphicFrame>
        <p:nvGraphicFramePr>
          <p:cNvPr id="119824" name="Object 16"/>
          <p:cNvGraphicFramePr>
            <a:graphicFrameLocks noChangeAspect="1"/>
          </p:cNvGraphicFramePr>
          <p:nvPr/>
        </p:nvGraphicFramePr>
        <p:xfrm>
          <a:off x="5292080" y="1988840"/>
          <a:ext cx="2952750" cy="1147763"/>
        </p:xfrm>
        <a:graphic>
          <a:graphicData uri="http://schemas.openxmlformats.org/presentationml/2006/ole">
            <mc:AlternateContent xmlns:mc="http://schemas.openxmlformats.org/markup-compatibility/2006">
              <mc:Choice xmlns:v="urn:schemas-microsoft-com:vml" Requires="v">
                <p:oleObj spid="_x0000_s32775" name="Equation" r:id="rId13" imgW="22860000" imgH="9753600" progId="Equation.3">
                  <p:embed/>
                </p:oleObj>
              </mc:Choice>
              <mc:Fallback>
                <p:oleObj name="Equation" r:id="rId13" imgW="22860000" imgH="9753600" progId="Equation.3">
                  <p:embed/>
                  <p:pic>
                    <p:nvPicPr>
                      <p:cNvPr id="0" name="图片 32774"/>
                      <p:cNvPicPr>
                        <a:picLocks noChangeAspect="1"/>
                      </p:cNvPicPr>
                      <p:nvPr/>
                    </p:nvPicPr>
                    <p:blipFill>
                      <a:blip r:embed="rId14"/>
                      <a:stretch>
                        <a:fillRect/>
                      </a:stretch>
                    </p:blipFill>
                    <p:spPr>
                      <a:xfrm>
                        <a:off x="5292080" y="1988840"/>
                        <a:ext cx="2952750" cy="1147763"/>
                      </a:xfrm>
                      <a:prstGeom prst="rect">
                        <a:avLst/>
                      </a:prstGeom>
                      <a:noFill/>
                      <a:ln w="9525">
                        <a:noFill/>
                      </a:ln>
                    </p:spPr>
                  </p:pic>
                </p:oleObj>
              </mc:Fallback>
            </mc:AlternateContent>
          </a:graphicData>
        </a:graphic>
      </p:graphicFrame>
      <p:graphicFrame>
        <p:nvGraphicFramePr>
          <p:cNvPr id="119825" name="Object 17"/>
          <p:cNvGraphicFramePr>
            <a:graphicFrameLocks noChangeAspect="1"/>
          </p:cNvGraphicFramePr>
          <p:nvPr/>
        </p:nvGraphicFramePr>
        <p:xfrm>
          <a:off x="4965700" y="3501008"/>
          <a:ext cx="4178300" cy="1768475"/>
        </p:xfrm>
        <a:graphic>
          <a:graphicData uri="http://schemas.openxmlformats.org/presentationml/2006/ole">
            <mc:AlternateContent xmlns:mc="http://schemas.openxmlformats.org/markup-compatibility/2006">
              <mc:Choice xmlns:v="urn:schemas-microsoft-com:vml" Requires="v">
                <p:oleObj spid="_x0000_s32776" name="Equation" r:id="rId15" imgW="33832800" imgH="15240000" progId="Equation.3">
                  <p:embed/>
                </p:oleObj>
              </mc:Choice>
              <mc:Fallback>
                <p:oleObj name="Equation" r:id="rId15" imgW="33832800" imgH="15240000" progId="Equation.3">
                  <p:embed/>
                  <p:pic>
                    <p:nvPicPr>
                      <p:cNvPr id="0" name="图片 32775"/>
                      <p:cNvPicPr>
                        <a:picLocks noChangeAspect="1"/>
                      </p:cNvPicPr>
                      <p:nvPr/>
                    </p:nvPicPr>
                    <p:blipFill>
                      <a:blip r:embed="rId16"/>
                      <a:stretch>
                        <a:fillRect/>
                      </a:stretch>
                    </p:blipFill>
                    <p:spPr>
                      <a:xfrm>
                        <a:off x="4965700" y="3501008"/>
                        <a:ext cx="4178300" cy="1768475"/>
                      </a:xfrm>
                      <a:prstGeom prst="rect">
                        <a:avLst/>
                      </a:prstGeom>
                      <a:noFill/>
                      <a:ln w="9525">
                        <a:noFill/>
                      </a:ln>
                    </p:spPr>
                  </p:pic>
                </p:oleObj>
              </mc:Fallback>
            </mc:AlternateContent>
          </a:graphicData>
        </a:graphic>
      </p:graphicFrame>
      <p:sp>
        <p:nvSpPr>
          <p:cNvPr id="45" name="上箭头 44"/>
          <p:cNvSpPr/>
          <p:nvPr/>
        </p:nvSpPr>
        <p:spPr>
          <a:xfrm>
            <a:off x="2627784" y="5013176"/>
            <a:ext cx="45719" cy="576064"/>
          </a:xfrm>
          <a:prstGeom prst="upArrow">
            <a:avLst/>
          </a:prstGeom>
          <a:solidFill>
            <a:srgbClr val="FF0000">
              <a:alpha val="52000"/>
            </a:srgbClr>
          </a:solidFill>
          <a:ln w="666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上下箭头 45"/>
          <p:cNvSpPr/>
          <p:nvPr/>
        </p:nvSpPr>
        <p:spPr>
          <a:xfrm>
            <a:off x="2627784" y="3212976"/>
            <a:ext cx="72008" cy="720080"/>
          </a:xfrm>
          <a:prstGeom prst="upDownArrow">
            <a:avLst/>
          </a:prstGeom>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9824"/>
                                        </p:tgtEl>
                                        <p:attrNameLst>
                                          <p:attrName>style.visibility</p:attrName>
                                        </p:attrNameLst>
                                      </p:cBhvr>
                                      <p:to>
                                        <p:strVal val="visible"/>
                                      </p:to>
                                    </p:set>
                                    <p:animEffect transition="in" filter="blinds(horizontal)">
                                      <p:cBhvr>
                                        <p:cTn id="12" dur="500"/>
                                        <p:tgtEl>
                                          <p:spTgt spid="1198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blinds(horizontal)">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9825"/>
                                        </p:tgtEl>
                                        <p:attrNameLst>
                                          <p:attrName>style.visibility</p:attrName>
                                        </p:attrNameLst>
                                      </p:cBhvr>
                                      <p:to>
                                        <p:strVal val="visible"/>
                                      </p:to>
                                    </p:set>
                                    <p:animEffect transition="in" filter="blinds(horizontal)">
                                      <p:cBhvr>
                                        <p:cTn id="22" dur="500"/>
                                        <p:tgtEl>
                                          <p:spTgt spid="11982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blinds(horizontal)">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灯片编号占位符 1"/>
          <p:cNvSpPr>
            <a:spLocks noGrp="1"/>
          </p:cNvSpPr>
          <p:nvPr>
            <p:ph type="sldNum" sz="quarter" idx="10"/>
          </p:nvPr>
        </p:nvSpPr>
        <p:spPr/>
        <p:txBody>
          <a:bodyPr/>
          <a:lstStyle/>
          <a:p>
            <a:fld id="{B09AA0FA-BB8A-4F4B-9C75-9E526449626F}" type="slidenum">
              <a:rPr lang="en-US" altLang="zh-CN"/>
            </a:fld>
            <a:endParaRPr lang="en-US" altLang="zh-CN"/>
          </a:p>
        </p:txBody>
      </p:sp>
      <p:sp>
        <p:nvSpPr>
          <p:cNvPr id="31749" name="Rectangle 5"/>
          <p:cNvSpPr>
            <a:spLocks noChangeArrowheads="1"/>
          </p:cNvSpPr>
          <p:nvPr/>
        </p:nvSpPr>
        <p:spPr bwMode="auto">
          <a:xfrm>
            <a:off x="762000" y="1066800"/>
            <a:ext cx="4038600" cy="5035550"/>
          </a:xfrm>
          <a:prstGeom prst="rect">
            <a:avLst/>
          </a:prstGeom>
          <a:solidFill>
            <a:schemeClr val="bg1"/>
          </a:solidFill>
          <a:ln w="9525">
            <a:solidFill>
              <a:schemeClr val="tx2"/>
            </a:solidFill>
            <a:miter lim="800000"/>
          </a:ln>
          <a:effectLst/>
        </p:spPr>
        <p:txBody>
          <a:bodyPr wrap="none" anchor="ctr"/>
          <a:lstStyle/>
          <a:p>
            <a:endParaRPr lang="zh-CN" altLang="en-US"/>
          </a:p>
        </p:txBody>
      </p:sp>
      <p:sp>
        <p:nvSpPr>
          <p:cNvPr id="31750" name="Line 6"/>
          <p:cNvSpPr>
            <a:spLocks noChangeShapeType="1"/>
          </p:cNvSpPr>
          <p:nvPr/>
        </p:nvSpPr>
        <p:spPr bwMode="auto">
          <a:xfrm>
            <a:off x="1116013" y="3984625"/>
            <a:ext cx="2963862" cy="0"/>
          </a:xfrm>
          <a:prstGeom prst="line">
            <a:avLst/>
          </a:prstGeom>
          <a:noFill/>
          <a:ln w="38100">
            <a:solidFill>
              <a:srgbClr val="663300"/>
            </a:solidFill>
            <a:round/>
            <a:headEnd type="none" w="sm" len="lg"/>
            <a:tailEnd type="none" w="sm" len="lg"/>
          </a:ln>
          <a:effectLst/>
        </p:spPr>
        <p:txBody>
          <a:bodyPr wrap="none" anchor="ctr"/>
          <a:lstStyle/>
          <a:p>
            <a:endParaRPr lang="zh-CN" altLang="en-US"/>
          </a:p>
        </p:txBody>
      </p:sp>
      <p:sp>
        <p:nvSpPr>
          <p:cNvPr id="31751" name="Line 7"/>
          <p:cNvSpPr>
            <a:spLocks noChangeShapeType="1"/>
          </p:cNvSpPr>
          <p:nvPr/>
        </p:nvSpPr>
        <p:spPr bwMode="auto">
          <a:xfrm flipV="1">
            <a:off x="1116013" y="2390775"/>
            <a:ext cx="2963862" cy="1593850"/>
          </a:xfrm>
          <a:prstGeom prst="line">
            <a:avLst/>
          </a:prstGeom>
          <a:noFill/>
          <a:ln w="38100">
            <a:solidFill>
              <a:srgbClr val="663300"/>
            </a:solidFill>
            <a:round/>
            <a:headEnd type="none" w="sm" len="lg"/>
            <a:tailEnd type="none" w="sm" len="lg"/>
          </a:ln>
          <a:effectLst/>
        </p:spPr>
        <p:txBody>
          <a:bodyPr wrap="none" anchor="ctr"/>
          <a:lstStyle/>
          <a:p>
            <a:endParaRPr lang="zh-CN" altLang="en-US"/>
          </a:p>
        </p:txBody>
      </p:sp>
      <p:graphicFrame>
        <p:nvGraphicFramePr>
          <p:cNvPr id="31752" name="Object 8"/>
          <p:cNvGraphicFramePr>
            <a:graphicFrameLocks noChangeAspect="1"/>
          </p:cNvGraphicFramePr>
          <p:nvPr/>
        </p:nvGraphicFramePr>
        <p:xfrm>
          <a:off x="1833563" y="3733800"/>
          <a:ext cx="169862" cy="284163"/>
        </p:xfrm>
        <a:graphic>
          <a:graphicData uri="http://schemas.openxmlformats.org/presentationml/2006/ole">
            <mc:AlternateContent xmlns:mc="http://schemas.openxmlformats.org/markup-compatibility/2006">
              <mc:Choice xmlns:v="urn:schemas-microsoft-com:vml" Requires="v">
                <p:oleObj spid="_x0000_s33793" name="公式" r:id="rId1" imgW="4267200" imgH="5791200" progId="Equation.3">
                  <p:embed/>
                </p:oleObj>
              </mc:Choice>
              <mc:Fallback>
                <p:oleObj name="公式" r:id="rId1" imgW="4267200" imgH="5791200" progId="Equation.3">
                  <p:embed/>
                  <p:pic>
                    <p:nvPicPr>
                      <p:cNvPr id="0" name="图片 33792"/>
                      <p:cNvPicPr>
                        <a:picLocks noChangeAspect="1"/>
                      </p:cNvPicPr>
                      <p:nvPr/>
                    </p:nvPicPr>
                    <p:blipFill>
                      <a:blip r:embed="rId2"/>
                      <a:stretch>
                        <a:fillRect/>
                      </a:stretch>
                    </p:blipFill>
                    <p:spPr>
                      <a:xfrm>
                        <a:off x="1833563" y="3733800"/>
                        <a:ext cx="169862" cy="284163"/>
                      </a:xfrm>
                      <a:prstGeom prst="rect">
                        <a:avLst/>
                      </a:prstGeom>
                      <a:noFill/>
                      <a:ln w="9525">
                        <a:noFill/>
                      </a:ln>
                    </p:spPr>
                  </p:pic>
                </p:oleObj>
              </mc:Fallback>
            </mc:AlternateContent>
          </a:graphicData>
        </a:graphic>
      </p:graphicFrame>
      <p:sp>
        <p:nvSpPr>
          <p:cNvPr id="31753" name="Line 9"/>
          <p:cNvSpPr>
            <a:spLocks noChangeShapeType="1"/>
          </p:cNvSpPr>
          <p:nvPr/>
        </p:nvSpPr>
        <p:spPr bwMode="auto">
          <a:xfrm>
            <a:off x="4079875" y="3984625"/>
            <a:ext cx="508000" cy="12700"/>
          </a:xfrm>
          <a:prstGeom prst="line">
            <a:avLst/>
          </a:prstGeom>
          <a:noFill/>
          <a:ln w="19050">
            <a:solidFill>
              <a:srgbClr val="0000FF"/>
            </a:solidFill>
            <a:prstDash val="dash"/>
            <a:round/>
            <a:headEnd type="none" w="sm" len="lg"/>
            <a:tailEnd type="none" w="sm" len="lg"/>
          </a:ln>
          <a:effectLst/>
        </p:spPr>
        <p:txBody>
          <a:bodyPr wrap="none" anchor="ctr"/>
          <a:lstStyle/>
          <a:p>
            <a:endParaRPr lang="zh-CN" altLang="en-US"/>
          </a:p>
        </p:txBody>
      </p:sp>
      <p:sp>
        <p:nvSpPr>
          <p:cNvPr id="31754" name="Line 10"/>
          <p:cNvSpPr>
            <a:spLocks noChangeShapeType="1"/>
          </p:cNvSpPr>
          <p:nvPr/>
        </p:nvSpPr>
        <p:spPr bwMode="auto">
          <a:xfrm>
            <a:off x="4092575" y="2419350"/>
            <a:ext cx="495300" cy="0"/>
          </a:xfrm>
          <a:prstGeom prst="line">
            <a:avLst/>
          </a:prstGeom>
          <a:noFill/>
          <a:ln w="19050">
            <a:solidFill>
              <a:srgbClr val="0000FF"/>
            </a:solidFill>
            <a:prstDash val="dash"/>
            <a:round/>
            <a:headEnd type="none" w="sm" len="lg"/>
            <a:tailEnd type="none" w="sm" len="lg"/>
          </a:ln>
          <a:effectLst/>
        </p:spPr>
        <p:txBody>
          <a:bodyPr wrap="none" anchor="ctr"/>
          <a:lstStyle/>
          <a:p>
            <a:endParaRPr lang="zh-CN" altLang="en-US"/>
          </a:p>
        </p:txBody>
      </p:sp>
      <p:sp>
        <p:nvSpPr>
          <p:cNvPr id="31755" name="Line 11"/>
          <p:cNvSpPr>
            <a:spLocks noChangeShapeType="1"/>
          </p:cNvSpPr>
          <p:nvPr/>
        </p:nvSpPr>
        <p:spPr bwMode="auto">
          <a:xfrm>
            <a:off x="1116013" y="3984625"/>
            <a:ext cx="0" cy="531813"/>
          </a:xfrm>
          <a:prstGeom prst="line">
            <a:avLst/>
          </a:prstGeom>
          <a:noFill/>
          <a:ln w="19050">
            <a:solidFill>
              <a:srgbClr val="000000"/>
            </a:solidFill>
            <a:prstDash val="dash"/>
            <a:round/>
            <a:headEnd type="none" w="sm" len="lg"/>
            <a:tailEnd type="none" w="sm" len="lg"/>
          </a:ln>
          <a:effectLst/>
        </p:spPr>
        <p:txBody>
          <a:bodyPr wrap="none" anchor="ctr"/>
          <a:lstStyle/>
          <a:p>
            <a:endParaRPr lang="zh-CN" altLang="en-US"/>
          </a:p>
        </p:txBody>
      </p:sp>
      <p:sp>
        <p:nvSpPr>
          <p:cNvPr id="31756" name="Line 12"/>
          <p:cNvSpPr>
            <a:spLocks noChangeShapeType="1"/>
          </p:cNvSpPr>
          <p:nvPr/>
        </p:nvSpPr>
        <p:spPr bwMode="auto">
          <a:xfrm>
            <a:off x="4079875" y="3984625"/>
            <a:ext cx="0" cy="531813"/>
          </a:xfrm>
          <a:prstGeom prst="line">
            <a:avLst/>
          </a:prstGeom>
          <a:noFill/>
          <a:ln w="19050">
            <a:solidFill>
              <a:srgbClr val="000000"/>
            </a:solidFill>
            <a:prstDash val="dash"/>
            <a:round/>
            <a:headEnd type="none" w="sm" len="lg"/>
            <a:tailEnd type="none" w="sm" len="lg"/>
          </a:ln>
          <a:effectLst/>
        </p:spPr>
        <p:txBody>
          <a:bodyPr wrap="none" anchor="ctr"/>
          <a:lstStyle/>
          <a:p>
            <a:endParaRPr lang="zh-CN" altLang="en-US"/>
          </a:p>
        </p:txBody>
      </p:sp>
      <p:sp>
        <p:nvSpPr>
          <p:cNvPr id="31757" name="Line 13"/>
          <p:cNvSpPr>
            <a:spLocks noChangeShapeType="1"/>
          </p:cNvSpPr>
          <p:nvPr/>
        </p:nvSpPr>
        <p:spPr bwMode="auto">
          <a:xfrm>
            <a:off x="1116013" y="4251325"/>
            <a:ext cx="2963862" cy="0"/>
          </a:xfrm>
          <a:prstGeom prst="line">
            <a:avLst/>
          </a:prstGeom>
          <a:noFill/>
          <a:ln w="19050">
            <a:solidFill>
              <a:srgbClr val="FF0066"/>
            </a:solidFill>
            <a:prstDash val="dash"/>
            <a:round/>
            <a:headEnd type="triangle" w="sm" len="lg"/>
            <a:tailEnd type="triangle" w="sm" len="lg"/>
          </a:ln>
          <a:effectLst/>
        </p:spPr>
        <p:txBody>
          <a:bodyPr wrap="none" anchor="ctr"/>
          <a:lstStyle/>
          <a:p>
            <a:endParaRPr lang="zh-CN" altLang="en-US"/>
          </a:p>
        </p:txBody>
      </p:sp>
      <p:graphicFrame>
        <p:nvGraphicFramePr>
          <p:cNvPr id="31758" name="Object 14"/>
          <p:cNvGraphicFramePr>
            <a:graphicFrameLocks noChangeAspect="1"/>
          </p:cNvGraphicFramePr>
          <p:nvPr/>
        </p:nvGraphicFramePr>
        <p:xfrm>
          <a:off x="2417763" y="4060825"/>
          <a:ext cx="212725" cy="312738"/>
        </p:xfrm>
        <a:graphic>
          <a:graphicData uri="http://schemas.openxmlformats.org/presentationml/2006/ole">
            <mc:AlternateContent xmlns:mc="http://schemas.openxmlformats.org/markup-compatibility/2006">
              <mc:Choice xmlns:v="urn:schemas-microsoft-com:vml" Requires="v">
                <p:oleObj spid="_x0000_s33794" name="Equation" r:id="rId3" imgW="4572000" imgH="5486400" progId="Equation.3">
                  <p:embed/>
                </p:oleObj>
              </mc:Choice>
              <mc:Fallback>
                <p:oleObj name="Equation" r:id="rId3" imgW="4572000" imgH="5486400" progId="Equation.3">
                  <p:embed/>
                  <p:pic>
                    <p:nvPicPr>
                      <p:cNvPr id="0" name="图片 33793"/>
                      <p:cNvPicPr>
                        <a:picLocks noChangeAspect="1"/>
                      </p:cNvPicPr>
                      <p:nvPr/>
                    </p:nvPicPr>
                    <p:blipFill>
                      <a:blip r:embed="rId4"/>
                      <a:stretch>
                        <a:fillRect/>
                      </a:stretch>
                    </p:blipFill>
                    <p:spPr>
                      <a:xfrm>
                        <a:off x="2417763" y="4060825"/>
                        <a:ext cx="212725" cy="312738"/>
                      </a:xfrm>
                      <a:prstGeom prst="rect">
                        <a:avLst/>
                      </a:prstGeom>
                      <a:noFill/>
                      <a:ln w="9525">
                        <a:noFill/>
                      </a:ln>
                    </p:spPr>
                  </p:pic>
                </p:oleObj>
              </mc:Fallback>
            </mc:AlternateContent>
          </a:graphicData>
        </a:graphic>
      </p:graphicFrame>
      <p:graphicFrame>
        <p:nvGraphicFramePr>
          <p:cNvPr id="31759" name="Object 15"/>
          <p:cNvGraphicFramePr>
            <a:graphicFrameLocks noChangeAspect="1"/>
          </p:cNvGraphicFramePr>
          <p:nvPr/>
        </p:nvGraphicFramePr>
        <p:xfrm>
          <a:off x="3814763" y="2616200"/>
          <a:ext cx="560387" cy="344488"/>
        </p:xfrm>
        <a:graphic>
          <a:graphicData uri="http://schemas.openxmlformats.org/presentationml/2006/ole">
            <mc:AlternateContent xmlns:mc="http://schemas.openxmlformats.org/markup-compatibility/2006">
              <mc:Choice xmlns:v="urn:schemas-microsoft-com:vml" Requires="v">
                <p:oleObj spid="_x0000_s33795" name="Equation" r:id="rId5" imgW="3048000" imgH="3352800" progId="Equation.3">
                  <p:embed/>
                </p:oleObj>
              </mc:Choice>
              <mc:Fallback>
                <p:oleObj name="Equation" r:id="rId5" imgW="3048000" imgH="3352800" progId="Equation.3">
                  <p:embed/>
                  <p:pic>
                    <p:nvPicPr>
                      <p:cNvPr id="0" name="图片 33794"/>
                      <p:cNvPicPr>
                        <a:picLocks noChangeAspect="1"/>
                      </p:cNvPicPr>
                      <p:nvPr/>
                    </p:nvPicPr>
                    <p:blipFill>
                      <a:blip r:embed="rId6"/>
                      <a:stretch>
                        <a:fillRect/>
                      </a:stretch>
                    </p:blipFill>
                    <p:spPr>
                      <a:xfrm>
                        <a:off x="3814763" y="2616200"/>
                        <a:ext cx="560387" cy="344488"/>
                      </a:xfrm>
                      <a:prstGeom prst="rect">
                        <a:avLst/>
                      </a:prstGeom>
                      <a:noFill/>
                      <a:ln w="9525">
                        <a:noFill/>
                      </a:ln>
                    </p:spPr>
                  </p:pic>
                </p:oleObj>
              </mc:Fallback>
            </mc:AlternateContent>
          </a:graphicData>
        </a:graphic>
      </p:graphicFrame>
      <p:graphicFrame>
        <p:nvGraphicFramePr>
          <p:cNvPr id="31760" name="Object 16"/>
          <p:cNvGraphicFramePr>
            <a:graphicFrameLocks noChangeAspect="1"/>
          </p:cNvGraphicFramePr>
          <p:nvPr/>
        </p:nvGraphicFramePr>
        <p:xfrm>
          <a:off x="4152900" y="3895725"/>
          <a:ext cx="363538" cy="552450"/>
        </p:xfrm>
        <a:graphic>
          <a:graphicData uri="http://schemas.openxmlformats.org/presentationml/2006/ole">
            <mc:AlternateContent xmlns:mc="http://schemas.openxmlformats.org/markup-compatibility/2006">
              <mc:Choice xmlns:v="urn:schemas-microsoft-com:vml" Requires="v">
                <p:oleObj spid="_x0000_s33796" name="Equation" r:id="rId7" imgW="3962400" imgH="5486400" progId="Equation.3">
                  <p:embed/>
                </p:oleObj>
              </mc:Choice>
              <mc:Fallback>
                <p:oleObj name="Equation" r:id="rId7" imgW="3962400" imgH="5486400" progId="Equation.3">
                  <p:embed/>
                  <p:pic>
                    <p:nvPicPr>
                      <p:cNvPr id="0" name="图片 33795"/>
                      <p:cNvPicPr>
                        <a:picLocks noChangeAspect="1"/>
                      </p:cNvPicPr>
                      <p:nvPr/>
                    </p:nvPicPr>
                    <p:blipFill>
                      <a:blip r:embed="rId8"/>
                      <a:stretch>
                        <a:fillRect/>
                      </a:stretch>
                    </p:blipFill>
                    <p:spPr>
                      <a:xfrm>
                        <a:off x="4152900" y="3895725"/>
                        <a:ext cx="363538" cy="552450"/>
                      </a:xfrm>
                      <a:prstGeom prst="rect">
                        <a:avLst/>
                      </a:prstGeom>
                      <a:noFill/>
                      <a:ln w="9525">
                        <a:noFill/>
                      </a:ln>
                    </p:spPr>
                  </p:pic>
                </p:oleObj>
              </mc:Fallback>
            </mc:AlternateContent>
          </a:graphicData>
        </a:graphic>
      </p:graphicFrame>
      <p:sp>
        <p:nvSpPr>
          <p:cNvPr id="31761" name="Line 17"/>
          <p:cNvSpPr>
            <a:spLocks noChangeShapeType="1"/>
          </p:cNvSpPr>
          <p:nvPr/>
        </p:nvSpPr>
        <p:spPr bwMode="auto">
          <a:xfrm>
            <a:off x="4305300" y="2419350"/>
            <a:ext cx="0" cy="1577975"/>
          </a:xfrm>
          <a:prstGeom prst="line">
            <a:avLst/>
          </a:prstGeom>
          <a:noFill/>
          <a:ln w="19050">
            <a:solidFill>
              <a:srgbClr val="CC00CC"/>
            </a:solidFill>
            <a:prstDash val="dash"/>
            <a:round/>
            <a:headEnd type="triangle" w="sm" len="lg"/>
            <a:tailEnd type="triangle" w="sm" len="lg"/>
          </a:ln>
          <a:effectLst/>
        </p:spPr>
        <p:txBody>
          <a:bodyPr wrap="none" anchor="ctr"/>
          <a:lstStyle/>
          <a:p>
            <a:endParaRPr lang="zh-CN" altLang="en-US"/>
          </a:p>
        </p:txBody>
      </p:sp>
      <p:graphicFrame>
        <p:nvGraphicFramePr>
          <p:cNvPr id="31762" name="Object 18"/>
          <p:cNvGraphicFramePr>
            <a:graphicFrameLocks noChangeAspect="1"/>
          </p:cNvGraphicFramePr>
          <p:nvPr/>
        </p:nvGraphicFramePr>
        <p:xfrm>
          <a:off x="4332288" y="3124200"/>
          <a:ext cx="303212" cy="304800"/>
        </p:xfrm>
        <a:graphic>
          <a:graphicData uri="http://schemas.openxmlformats.org/presentationml/2006/ole">
            <mc:AlternateContent xmlns:mc="http://schemas.openxmlformats.org/markup-compatibility/2006">
              <mc:Choice xmlns:v="urn:schemas-microsoft-com:vml" Requires="v">
                <p:oleObj spid="_x0000_s33797" name="Equation" r:id="rId9" imgW="5791200" imgH="5486400" progId="Equation.3">
                  <p:embed/>
                </p:oleObj>
              </mc:Choice>
              <mc:Fallback>
                <p:oleObj name="Equation" r:id="rId9" imgW="5791200" imgH="5486400" progId="Equation.3">
                  <p:embed/>
                  <p:pic>
                    <p:nvPicPr>
                      <p:cNvPr id="0" name="图片 33796"/>
                      <p:cNvPicPr>
                        <a:picLocks noChangeAspect="1"/>
                      </p:cNvPicPr>
                      <p:nvPr/>
                    </p:nvPicPr>
                    <p:blipFill>
                      <a:blip r:embed="rId10"/>
                      <a:stretch>
                        <a:fillRect/>
                      </a:stretch>
                    </p:blipFill>
                    <p:spPr>
                      <a:xfrm>
                        <a:off x="4332288" y="3124200"/>
                        <a:ext cx="303212" cy="304800"/>
                      </a:xfrm>
                      <a:prstGeom prst="rect">
                        <a:avLst/>
                      </a:prstGeom>
                      <a:noFill/>
                      <a:ln w="9525">
                        <a:noFill/>
                      </a:ln>
                    </p:spPr>
                  </p:pic>
                </p:oleObj>
              </mc:Fallback>
            </mc:AlternateContent>
          </a:graphicData>
        </a:graphic>
      </p:graphicFrame>
      <p:sp>
        <p:nvSpPr>
          <p:cNvPr id="31763" name="Text Box 19"/>
          <p:cNvSpPr txBox="1">
            <a:spLocks noChangeArrowheads="1"/>
          </p:cNvSpPr>
          <p:nvPr/>
        </p:nvSpPr>
        <p:spPr bwMode="auto">
          <a:xfrm>
            <a:off x="762000" y="5651500"/>
            <a:ext cx="4038600" cy="528638"/>
          </a:xfrm>
          <a:prstGeom prst="rect">
            <a:avLst/>
          </a:prstGeom>
          <a:gradFill rotWithShape="0">
            <a:gsLst>
              <a:gs pos="0">
                <a:schemeClr val="accent1"/>
              </a:gs>
              <a:gs pos="50000">
                <a:schemeClr val="bg1"/>
              </a:gs>
              <a:gs pos="100000">
                <a:schemeClr val="accent1"/>
              </a:gs>
            </a:gsLst>
            <a:lin ang="5400000" scaled="1"/>
          </a:gradFill>
          <a:ln w="9525">
            <a:solidFill>
              <a:schemeClr val="tx2"/>
            </a:solidFill>
            <a:miter lim="800000"/>
          </a:ln>
          <a:effectLst/>
        </p:spPr>
        <p:txBody>
          <a:bodyPr>
            <a:spAutoFit/>
          </a:bodyPr>
          <a:lstStyle/>
          <a:p>
            <a:pPr algn="ctr">
              <a:spcBef>
                <a:spcPct val="50000"/>
              </a:spcBef>
            </a:pPr>
            <a:r>
              <a:rPr lang="zh-CN" altLang="en-US" sz="2800" b="1">
                <a:solidFill>
                  <a:srgbClr val="000000"/>
                </a:solidFill>
                <a:latin typeface="Times New Roman" panose="02020503050405090304" pitchFamily="18" charset="0"/>
              </a:rPr>
              <a:t>劈尖干涉</a:t>
            </a:r>
            <a:endParaRPr lang="zh-CN" altLang="en-US" sz="2800" b="1">
              <a:solidFill>
                <a:srgbClr val="000000"/>
              </a:solidFill>
              <a:latin typeface="Times New Roman" panose="02020503050405090304" pitchFamily="18" charset="0"/>
            </a:endParaRPr>
          </a:p>
        </p:txBody>
      </p:sp>
      <p:graphicFrame>
        <p:nvGraphicFramePr>
          <p:cNvPr id="31764" name="Object 20"/>
          <p:cNvGraphicFramePr>
            <a:graphicFrameLocks noChangeAspect="1"/>
          </p:cNvGraphicFramePr>
          <p:nvPr/>
        </p:nvGraphicFramePr>
        <p:xfrm>
          <a:off x="3313113" y="1517650"/>
          <a:ext cx="1012825" cy="547688"/>
        </p:xfrm>
        <a:graphic>
          <a:graphicData uri="http://schemas.openxmlformats.org/presentationml/2006/ole">
            <mc:AlternateContent xmlns:mc="http://schemas.openxmlformats.org/markup-compatibility/2006">
              <mc:Choice xmlns:v="urn:schemas-microsoft-com:vml" Requires="v">
                <p:oleObj spid="_x0000_s33798" name="Equation" r:id="rId11" imgW="10363200" imgH="5486400" progId="Equation.3">
                  <p:embed/>
                </p:oleObj>
              </mc:Choice>
              <mc:Fallback>
                <p:oleObj name="Equation" r:id="rId11" imgW="10363200" imgH="5486400" progId="Equation.3">
                  <p:embed/>
                  <p:pic>
                    <p:nvPicPr>
                      <p:cNvPr id="0" name="图片 33797"/>
                      <p:cNvPicPr>
                        <a:picLocks noChangeAspect="1"/>
                      </p:cNvPicPr>
                      <p:nvPr/>
                    </p:nvPicPr>
                    <p:blipFill>
                      <a:blip r:embed="rId12"/>
                      <a:stretch>
                        <a:fillRect/>
                      </a:stretch>
                    </p:blipFill>
                    <p:spPr>
                      <a:xfrm>
                        <a:off x="3313113" y="1517650"/>
                        <a:ext cx="1012825" cy="547688"/>
                      </a:xfrm>
                      <a:prstGeom prst="rect">
                        <a:avLst/>
                      </a:prstGeom>
                      <a:noFill/>
                      <a:ln w="9525">
                        <a:noFill/>
                      </a:ln>
                    </p:spPr>
                  </p:pic>
                </p:oleObj>
              </mc:Fallback>
            </mc:AlternateContent>
          </a:graphicData>
        </a:graphic>
      </p:graphicFrame>
      <p:grpSp>
        <p:nvGrpSpPr>
          <p:cNvPr id="2" name="Group 68"/>
          <p:cNvGrpSpPr/>
          <p:nvPr/>
        </p:nvGrpSpPr>
        <p:grpSpPr bwMode="auto">
          <a:xfrm>
            <a:off x="4876800" y="3733800"/>
            <a:ext cx="4572000" cy="2078038"/>
            <a:chOff x="3072" y="2352"/>
            <a:chExt cx="2880" cy="1309"/>
          </a:xfrm>
        </p:grpSpPr>
        <p:graphicFrame>
          <p:nvGraphicFramePr>
            <p:cNvPr id="31766" name="Object 22"/>
            <p:cNvGraphicFramePr>
              <a:graphicFrameLocks noChangeAspect="1"/>
            </p:cNvGraphicFramePr>
            <p:nvPr/>
          </p:nvGraphicFramePr>
          <p:xfrm>
            <a:off x="3072" y="2845"/>
            <a:ext cx="432" cy="288"/>
          </p:xfrm>
          <a:graphic>
            <a:graphicData uri="http://schemas.openxmlformats.org/presentationml/2006/ole">
              <mc:AlternateContent xmlns:mc="http://schemas.openxmlformats.org/markup-compatibility/2006">
                <mc:Choice xmlns:v="urn:schemas-microsoft-com:vml" Requires="v">
                  <p:oleObj spid="_x0000_s33799" name="公式" r:id="rId13" imgW="9448800" imgH="6096000" progId="Equation.3">
                    <p:embed/>
                  </p:oleObj>
                </mc:Choice>
                <mc:Fallback>
                  <p:oleObj name="公式" r:id="rId13" imgW="9448800" imgH="6096000" progId="Equation.3">
                    <p:embed/>
                    <p:pic>
                      <p:nvPicPr>
                        <p:cNvPr id="0" name="图片 33798"/>
                        <p:cNvPicPr>
                          <a:picLocks noChangeAspect="1"/>
                        </p:cNvPicPr>
                        <p:nvPr/>
                      </p:nvPicPr>
                      <p:blipFill>
                        <a:blip r:embed="rId14"/>
                        <a:stretch>
                          <a:fillRect/>
                        </a:stretch>
                      </p:blipFill>
                      <p:spPr>
                        <a:xfrm>
                          <a:off x="3072" y="2845"/>
                          <a:ext cx="432" cy="288"/>
                        </a:xfrm>
                        <a:prstGeom prst="rect">
                          <a:avLst/>
                        </a:prstGeom>
                        <a:noFill/>
                        <a:ln w="9525">
                          <a:noFill/>
                        </a:ln>
                      </p:spPr>
                    </p:pic>
                  </p:oleObj>
                </mc:Fallback>
              </mc:AlternateContent>
            </a:graphicData>
          </a:graphic>
        </p:graphicFrame>
        <p:graphicFrame>
          <p:nvGraphicFramePr>
            <p:cNvPr id="31767" name="Object 23"/>
            <p:cNvGraphicFramePr>
              <a:graphicFrameLocks noChangeAspect="1"/>
            </p:cNvGraphicFramePr>
            <p:nvPr/>
          </p:nvGraphicFramePr>
          <p:xfrm>
            <a:off x="3600" y="2352"/>
            <a:ext cx="960" cy="637"/>
          </p:xfrm>
          <a:graphic>
            <a:graphicData uri="http://schemas.openxmlformats.org/presentationml/2006/ole">
              <mc:AlternateContent xmlns:mc="http://schemas.openxmlformats.org/markup-compatibility/2006">
                <mc:Choice xmlns:v="urn:schemas-microsoft-com:vml" Requires="v">
                  <p:oleObj spid="_x0000_s33800" name="公式" r:id="rId15" imgW="24993600" imgH="14630400" progId="Equation.3">
                    <p:embed/>
                  </p:oleObj>
                </mc:Choice>
                <mc:Fallback>
                  <p:oleObj name="公式" r:id="rId15" imgW="24993600" imgH="14630400" progId="Equation.3">
                    <p:embed/>
                    <p:pic>
                      <p:nvPicPr>
                        <p:cNvPr id="0" name="图片 33799"/>
                        <p:cNvPicPr>
                          <a:picLocks noChangeAspect="1"/>
                        </p:cNvPicPr>
                        <p:nvPr/>
                      </p:nvPicPr>
                      <p:blipFill>
                        <a:blip r:embed="rId16"/>
                        <a:stretch>
                          <a:fillRect/>
                        </a:stretch>
                      </p:blipFill>
                      <p:spPr>
                        <a:xfrm>
                          <a:off x="3600" y="2352"/>
                          <a:ext cx="960" cy="637"/>
                        </a:xfrm>
                        <a:prstGeom prst="rect">
                          <a:avLst/>
                        </a:prstGeom>
                        <a:noFill/>
                        <a:ln w="9525">
                          <a:noFill/>
                        </a:ln>
                      </p:spPr>
                    </p:pic>
                  </p:oleObj>
                </mc:Fallback>
              </mc:AlternateContent>
            </a:graphicData>
          </a:graphic>
        </p:graphicFrame>
        <p:graphicFrame>
          <p:nvGraphicFramePr>
            <p:cNvPr id="31768" name="Object 24"/>
            <p:cNvGraphicFramePr>
              <a:graphicFrameLocks noChangeAspect="1"/>
            </p:cNvGraphicFramePr>
            <p:nvPr/>
          </p:nvGraphicFramePr>
          <p:xfrm>
            <a:off x="3696" y="3312"/>
            <a:ext cx="720" cy="349"/>
          </p:xfrm>
          <a:graphic>
            <a:graphicData uri="http://schemas.openxmlformats.org/presentationml/2006/ole">
              <mc:AlternateContent xmlns:mc="http://schemas.openxmlformats.org/markup-compatibility/2006">
                <mc:Choice xmlns:v="urn:schemas-microsoft-com:vml" Requires="v">
                  <p:oleObj spid="_x0000_s33801" name="公式" r:id="rId17" imgW="16154400" imgH="7620000" progId="Equation.3">
                    <p:embed/>
                  </p:oleObj>
                </mc:Choice>
                <mc:Fallback>
                  <p:oleObj name="公式" r:id="rId17" imgW="16154400" imgH="7620000" progId="Equation.3">
                    <p:embed/>
                    <p:pic>
                      <p:nvPicPr>
                        <p:cNvPr id="0" name="图片 33800"/>
                        <p:cNvPicPr>
                          <a:picLocks noChangeAspect="1"/>
                        </p:cNvPicPr>
                        <p:nvPr/>
                      </p:nvPicPr>
                      <p:blipFill>
                        <a:blip r:embed="rId18"/>
                        <a:stretch>
                          <a:fillRect/>
                        </a:stretch>
                      </p:blipFill>
                      <p:spPr>
                        <a:xfrm>
                          <a:off x="3696" y="3312"/>
                          <a:ext cx="720" cy="349"/>
                        </a:xfrm>
                        <a:prstGeom prst="rect">
                          <a:avLst/>
                        </a:prstGeom>
                        <a:noFill/>
                        <a:ln w="9525">
                          <a:noFill/>
                        </a:ln>
                      </p:spPr>
                    </p:pic>
                  </p:oleObj>
                </mc:Fallback>
              </mc:AlternateContent>
            </a:graphicData>
          </a:graphic>
        </p:graphicFrame>
        <p:sp>
          <p:nvSpPr>
            <p:cNvPr id="31769" name="Text Box 25"/>
            <p:cNvSpPr txBox="1">
              <a:spLocks noChangeArrowheads="1"/>
            </p:cNvSpPr>
            <p:nvPr/>
          </p:nvSpPr>
          <p:spPr bwMode="auto">
            <a:xfrm>
              <a:off x="4534" y="2470"/>
              <a:ext cx="1418" cy="365"/>
            </a:xfrm>
            <a:prstGeom prst="rect">
              <a:avLst/>
            </a:prstGeom>
            <a:noFill/>
            <a:ln w="9525">
              <a:noFill/>
              <a:miter lim="800000"/>
            </a:ln>
            <a:effectLst/>
          </p:spPr>
          <p:txBody>
            <a:bodyPr>
              <a:spAutoFit/>
            </a:bodyPr>
            <a:lstStyle/>
            <a:p>
              <a:pPr>
                <a:spcBef>
                  <a:spcPct val="50000"/>
                </a:spcBef>
              </a:pPr>
              <a:r>
                <a:rPr lang="zh-CN" altLang="en-US" sz="3200" b="1">
                  <a:solidFill>
                    <a:srgbClr val="000000"/>
                  </a:solidFill>
                  <a:latin typeface="Times New Roman" panose="02020503050405090304" pitchFamily="18" charset="0"/>
                </a:rPr>
                <a:t>（明纹）</a:t>
              </a:r>
              <a:endParaRPr lang="zh-CN" altLang="en-US" sz="3200" b="1">
                <a:solidFill>
                  <a:srgbClr val="000000"/>
                </a:solidFill>
                <a:latin typeface="Times New Roman" panose="02020503050405090304" pitchFamily="18" charset="0"/>
              </a:endParaRPr>
            </a:p>
          </p:txBody>
        </p:sp>
        <p:sp>
          <p:nvSpPr>
            <p:cNvPr id="31770" name="Text Box 26"/>
            <p:cNvSpPr txBox="1">
              <a:spLocks noChangeArrowheads="1"/>
            </p:cNvSpPr>
            <p:nvPr/>
          </p:nvSpPr>
          <p:spPr bwMode="auto">
            <a:xfrm>
              <a:off x="4512" y="3277"/>
              <a:ext cx="1263" cy="365"/>
            </a:xfrm>
            <a:prstGeom prst="rect">
              <a:avLst/>
            </a:prstGeom>
            <a:noFill/>
            <a:ln w="9525">
              <a:noFill/>
              <a:miter lim="800000"/>
            </a:ln>
            <a:effectLst/>
          </p:spPr>
          <p:txBody>
            <a:bodyPr>
              <a:spAutoFit/>
            </a:bodyPr>
            <a:lstStyle/>
            <a:p>
              <a:pPr>
                <a:spcBef>
                  <a:spcPct val="50000"/>
                </a:spcBef>
              </a:pPr>
              <a:r>
                <a:rPr lang="zh-CN" altLang="en-US" sz="3200" b="1">
                  <a:solidFill>
                    <a:srgbClr val="000000"/>
                  </a:solidFill>
                  <a:latin typeface="Times New Roman" panose="02020503050405090304" pitchFamily="18" charset="0"/>
                </a:rPr>
                <a:t>（暗纹）</a:t>
              </a:r>
              <a:endParaRPr lang="zh-CN" altLang="en-US" sz="3200" b="1">
                <a:solidFill>
                  <a:srgbClr val="000000"/>
                </a:solidFill>
                <a:latin typeface="Times New Roman" panose="02020503050405090304" pitchFamily="18" charset="0"/>
              </a:endParaRPr>
            </a:p>
          </p:txBody>
        </p:sp>
        <p:sp>
          <p:nvSpPr>
            <p:cNvPr id="31771" name="AutoShape 27"/>
            <p:cNvSpPr/>
            <p:nvPr/>
          </p:nvSpPr>
          <p:spPr bwMode="auto">
            <a:xfrm>
              <a:off x="3511" y="2591"/>
              <a:ext cx="89" cy="878"/>
            </a:xfrm>
            <a:prstGeom prst="leftBrace">
              <a:avLst>
                <a:gd name="adj1" fmla="val 82210"/>
                <a:gd name="adj2" fmla="val 50000"/>
              </a:avLst>
            </a:prstGeom>
            <a:noFill/>
            <a:ln w="28575">
              <a:solidFill>
                <a:schemeClr val="tx1"/>
              </a:solidFill>
              <a:round/>
            </a:ln>
            <a:effectLst/>
          </p:spPr>
          <p:txBody>
            <a:bodyPr wrap="none" anchor="ctr"/>
            <a:lstStyle/>
            <a:p>
              <a:endParaRPr lang="zh-CN" altLang="en-US"/>
            </a:p>
          </p:txBody>
        </p:sp>
      </p:grpSp>
      <p:grpSp>
        <p:nvGrpSpPr>
          <p:cNvPr id="3" name="Group 28"/>
          <p:cNvGrpSpPr/>
          <p:nvPr/>
        </p:nvGrpSpPr>
        <p:grpSpPr bwMode="auto">
          <a:xfrm>
            <a:off x="1143000" y="1741488"/>
            <a:ext cx="2024063" cy="2212975"/>
            <a:chOff x="528" y="1074"/>
            <a:chExt cx="1371" cy="1414"/>
          </a:xfrm>
        </p:grpSpPr>
        <p:sp>
          <p:nvSpPr>
            <p:cNvPr id="31773" name="Line 29"/>
            <p:cNvSpPr>
              <a:spLocks noChangeShapeType="1"/>
            </p:cNvSpPr>
            <p:nvPr/>
          </p:nvSpPr>
          <p:spPr bwMode="auto">
            <a:xfrm flipV="1">
              <a:off x="871" y="1074"/>
              <a:ext cx="0" cy="141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31774" name="Line 30"/>
            <p:cNvSpPr>
              <a:spLocks noChangeShapeType="1"/>
            </p:cNvSpPr>
            <p:nvPr/>
          </p:nvSpPr>
          <p:spPr bwMode="auto">
            <a:xfrm flipV="1">
              <a:off x="1214" y="1074"/>
              <a:ext cx="0" cy="141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31775" name="Line 31"/>
            <p:cNvSpPr>
              <a:spLocks noChangeShapeType="1"/>
            </p:cNvSpPr>
            <p:nvPr/>
          </p:nvSpPr>
          <p:spPr bwMode="auto">
            <a:xfrm flipV="1">
              <a:off x="1557" y="1074"/>
              <a:ext cx="0" cy="141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31776" name="Line 32"/>
            <p:cNvSpPr>
              <a:spLocks noChangeShapeType="1"/>
            </p:cNvSpPr>
            <p:nvPr/>
          </p:nvSpPr>
          <p:spPr bwMode="auto">
            <a:xfrm flipV="1">
              <a:off x="1899" y="1074"/>
              <a:ext cx="0" cy="141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31777" name="Line 33"/>
            <p:cNvSpPr>
              <a:spLocks noChangeShapeType="1"/>
            </p:cNvSpPr>
            <p:nvPr/>
          </p:nvSpPr>
          <p:spPr bwMode="auto">
            <a:xfrm>
              <a:off x="871" y="1356"/>
              <a:ext cx="0" cy="396"/>
            </a:xfrm>
            <a:prstGeom prst="line">
              <a:avLst/>
            </a:prstGeom>
            <a:noFill/>
            <a:ln w="28575">
              <a:solidFill>
                <a:srgbClr val="0000FF"/>
              </a:solidFill>
              <a:round/>
              <a:headEnd type="triangle" w="sm" len="lg"/>
              <a:tailEnd type="triangle" w="sm" len="lg"/>
            </a:ln>
            <a:effectLst/>
          </p:spPr>
          <p:txBody>
            <a:bodyPr wrap="none" anchor="ctr"/>
            <a:lstStyle/>
            <a:p>
              <a:endParaRPr lang="zh-CN" altLang="en-US"/>
            </a:p>
          </p:txBody>
        </p:sp>
        <p:sp>
          <p:nvSpPr>
            <p:cNvPr id="31778" name="Line 34"/>
            <p:cNvSpPr>
              <a:spLocks noChangeShapeType="1"/>
            </p:cNvSpPr>
            <p:nvPr/>
          </p:nvSpPr>
          <p:spPr bwMode="auto">
            <a:xfrm>
              <a:off x="1899" y="1356"/>
              <a:ext cx="0" cy="396"/>
            </a:xfrm>
            <a:prstGeom prst="line">
              <a:avLst/>
            </a:prstGeom>
            <a:noFill/>
            <a:ln w="28575">
              <a:solidFill>
                <a:srgbClr val="0000FF"/>
              </a:solidFill>
              <a:round/>
              <a:headEnd type="triangle" w="sm" len="lg"/>
              <a:tailEnd type="triangle" w="sm" len="lg"/>
            </a:ln>
            <a:effectLst/>
          </p:spPr>
          <p:txBody>
            <a:bodyPr wrap="none" anchor="ctr"/>
            <a:lstStyle/>
            <a:p>
              <a:endParaRPr lang="zh-CN" altLang="en-US"/>
            </a:p>
          </p:txBody>
        </p:sp>
        <p:sp>
          <p:nvSpPr>
            <p:cNvPr id="31779" name="Line 35"/>
            <p:cNvSpPr>
              <a:spLocks noChangeShapeType="1"/>
            </p:cNvSpPr>
            <p:nvPr/>
          </p:nvSpPr>
          <p:spPr bwMode="auto">
            <a:xfrm>
              <a:off x="1557" y="1356"/>
              <a:ext cx="0" cy="396"/>
            </a:xfrm>
            <a:prstGeom prst="line">
              <a:avLst/>
            </a:prstGeom>
            <a:noFill/>
            <a:ln w="28575">
              <a:solidFill>
                <a:srgbClr val="0000FF"/>
              </a:solidFill>
              <a:round/>
              <a:headEnd type="triangle" w="sm" len="lg"/>
              <a:tailEnd type="triangle" w="sm" len="lg"/>
            </a:ln>
            <a:effectLst/>
          </p:spPr>
          <p:txBody>
            <a:bodyPr wrap="none" anchor="ctr"/>
            <a:lstStyle/>
            <a:p>
              <a:endParaRPr lang="zh-CN" altLang="en-US"/>
            </a:p>
          </p:txBody>
        </p:sp>
        <p:sp>
          <p:nvSpPr>
            <p:cNvPr id="31780" name="Line 36"/>
            <p:cNvSpPr>
              <a:spLocks noChangeShapeType="1"/>
            </p:cNvSpPr>
            <p:nvPr/>
          </p:nvSpPr>
          <p:spPr bwMode="auto">
            <a:xfrm>
              <a:off x="1214" y="1356"/>
              <a:ext cx="0" cy="396"/>
            </a:xfrm>
            <a:prstGeom prst="line">
              <a:avLst/>
            </a:prstGeom>
            <a:noFill/>
            <a:ln w="28575">
              <a:solidFill>
                <a:srgbClr val="0000FF"/>
              </a:solidFill>
              <a:round/>
              <a:headEnd type="triangle" w="sm" len="lg"/>
              <a:tailEnd type="triangle" w="sm" len="lg"/>
            </a:ln>
            <a:effectLst/>
          </p:spPr>
          <p:txBody>
            <a:bodyPr wrap="none" anchor="ctr"/>
            <a:lstStyle/>
            <a:p>
              <a:endParaRPr lang="zh-CN" altLang="en-US"/>
            </a:p>
          </p:txBody>
        </p:sp>
        <p:sp>
          <p:nvSpPr>
            <p:cNvPr id="31781" name="Line 37"/>
            <p:cNvSpPr>
              <a:spLocks noChangeShapeType="1"/>
            </p:cNvSpPr>
            <p:nvPr/>
          </p:nvSpPr>
          <p:spPr bwMode="auto">
            <a:xfrm flipV="1">
              <a:off x="528" y="1074"/>
              <a:ext cx="0" cy="141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31782" name="Line 38"/>
            <p:cNvSpPr>
              <a:spLocks noChangeShapeType="1"/>
            </p:cNvSpPr>
            <p:nvPr/>
          </p:nvSpPr>
          <p:spPr bwMode="auto">
            <a:xfrm>
              <a:off x="528" y="1356"/>
              <a:ext cx="0" cy="396"/>
            </a:xfrm>
            <a:prstGeom prst="line">
              <a:avLst/>
            </a:prstGeom>
            <a:noFill/>
            <a:ln w="28575">
              <a:solidFill>
                <a:srgbClr val="0000FF"/>
              </a:solidFill>
              <a:round/>
              <a:headEnd type="triangle" w="sm" len="lg"/>
              <a:tailEnd type="triangle" w="sm" len="lg"/>
            </a:ln>
            <a:effectLst/>
          </p:spPr>
          <p:txBody>
            <a:bodyPr wrap="none" anchor="ctr"/>
            <a:lstStyle/>
            <a:p>
              <a:endParaRPr lang="zh-CN" altLang="en-US"/>
            </a:p>
          </p:txBody>
        </p:sp>
      </p:grpSp>
      <p:grpSp>
        <p:nvGrpSpPr>
          <p:cNvPr id="4" name="Group 39"/>
          <p:cNvGrpSpPr/>
          <p:nvPr/>
        </p:nvGrpSpPr>
        <p:grpSpPr bwMode="auto">
          <a:xfrm>
            <a:off x="1109663" y="4410075"/>
            <a:ext cx="3128962" cy="466725"/>
            <a:chOff x="768" y="1968"/>
            <a:chExt cx="2016" cy="384"/>
          </a:xfrm>
        </p:grpSpPr>
        <p:sp>
          <p:nvSpPr>
            <p:cNvPr id="31784" name="Rectangle 40"/>
            <p:cNvSpPr>
              <a:spLocks noChangeArrowheads="1"/>
            </p:cNvSpPr>
            <p:nvPr/>
          </p:nvSpPr>
          <p:spPr bwMode="auto">
            <a:xfrm>
              <a:off x="768" y="1968"/>
              <a:ext cx="672" cy="384"/>
            </a:xfrm>
            <a:prstGeom prst="rect">
              <a:avLst/>
            </a:prstGeom>
            <a:gradFill rotWithShape="0">
              <a:gsLst>
                <a:gs pos="0">
                  <a:srgbClr val="CCCC00">
                    <a:gamma/>
                    <a:shade val="0"/>
                    <a:invGamma/>
                  </a:srgbClr>
                </a:gs>
                <a:gs pos="50000">
                  <a:srgbClr val="CCCC00"/>
                </a:gs>
                <a:gs pos="100000">
                  <a:srgbClr val="CCCC00">
                    <a:gamma/>
                    <a:shade val="0"/>
                    <a:invGamma/>
                  </a:srgbClr>
                </a:gs>
              </a:gsLst>
              <a:lin ang="0" scaled="1"/>
            </a:gradFill>
            <a:ln w="9525">
              <a:noFill/>
              <a:miter lim="800000"/>
            </a:ln>
            <a:effectLst/>
          </p:spPr>
          <p:txBody>
            <a:bodyPr wrap="none" anchor="ctr"/>
            <a:lstStyle/>
            <a:p>
              <a:endParaRPr lang="zh-CN" altLang="en-US"/>
            </a:p>
          </p:txBody>
        </p:sp>
        <p:sp>
          <p:nvSpPr>
            <p:cNvPr id="31785" name="Rectangle 41"/>
            <p:cNvSpPr>
              <a:spLocks noChangeArrowheads="1"/>
            </p:cNvSpPr>
            <p:nvPr/>
          </p:nvSpPr>
          <p:spPr bwMode="auto">
            <a:xfrm>
              <a:off x="1440" y="1968"/>
              <a:ext cx="672" cy="384"/>
            </a:xfrm>
            <a:prstGeom prst="rect">
              <a:avLst/>
            </a:prstGeom>
            <a:gradFill rotWithShape="0">
              <a:gsLst>
                <a:gs pos="0">
                  <a:srgbClr val="CCCC00">
                    <a:gamma/>
                    <a:shade val="0"/>
                    <a:invGamma/>
                  </a:srgbClr>
                </a:gs>
                <a:gs pos="50000">
                  <a:srgbClr val="CCCC00"/>
                </a:gs>
                <a:gs pos="100000">
                  <a:srgbClr val="CCCC00">
                    <a:gamma/>
                    <a:shade val="0"/>
                    <a:invGamma/>
                  </a:srgbClr>
                </a:gs>
              </a:gsLst>
              <a:lin ang="0" scaled="1"/>
            </a:gradFill>
            <a:ln w="9525">
              <a:noFill/>
              <a:miter lim="800000"/>
            </a:ln>
            <a:effectLst/>
          </p:spPr>
          <p:txBody>
            <a:bodyPr wrap="none" anchor="ctr"/>
            <a:lstStyle/>
            <a:p>
              <a:endParaRPr lang="zh-CN" altLang="en-US"/>
            </a:p>
          </p:txBody>
        </p:sp>
        <p:sp>
          <p:nvSpPr>
            <p:cNvPr id="31786" name="Rectangle 42"/>
            <p:cNvSpPr>
              <a:spLocks noChangeArrowheads="1"/>
            </p:cNvSpPr>
            <p:nvPr/>
          </p:nvSpPr>
          <p:spPr bwMode="auto">
            <a:xfrm>
              <a:off x="1440" y="1968"/>
              <a:ext cx="672" cy="384"/>
            </a:xfrm>
            <a:prstGeom prst="rect">
              <a:avLst/>
            </a:prstGeom>
            <a:gradFill rotWithShape="0">
              <a:gsLst>
                <a:gs pos="0">
                  <a:srgbClr val="CCCC00">
                    <a:gamma/>
                    <a:shade val="0"/>
                    <a:invGamma/>
                  </a:srgbClr>
                </a:gs>
                <a:gs pos="50000">
                  <a:srgbClr val="CCCC00"/>
                </a:gs>
                <a:gs pos="100000">
                  <a:srgbClr val="CCCC00">
                    <a:gamma/>
                    <a:shade val="0"/>
                    <a:invGamma/>
                  </a:srgbClr>
                </a:gs>
              </a:gsLst>
              <a:lin ang="0" scaled="1"/>
            </a:gradFill>
            <a:ln w="9525">
              <a:noFill/>
              <a:miter lim="800000"/>
            </a:ln>
            <a:effectLst/>
          </p:spPr>
          <p:txBody>
            <a:bodyPr wrap="none" anchor="ctr"/>
            <a:lstStyle/>
            <a:p>
              <a:endParaRPr lang="zh-CN" altLang="en-US"/>
            </a:p>
          </p:txBody>
        </p:sp>
        <p:sp>
          <p:nvSpPr>
            <p:cNvPr id="31787" name="Rectangle 43"/>
            <p:cNvSpPr>
              <a:spLocks noChangeArrowheads="1"/>
            </p:cNvSpPr>
            <p:nvPr/>
          </p:nvSpPr>
          <p:spPr bwMode="auto">
            <a:xfrm>
              <a:off x="2112" y="1968"/>
              <a:ext cx="672" cy="384"/>
            </a:xfrm>
            <a:prstGeom prst="rect">
              <a:avLst/>
            </a:prstGeom>
            <a:gradFill rotWithShape="0">
              <a:gsLst>
                <a:gs pos="0">
                  <a:srgbClr val="CCCC00">
                    <a:gamma/>
                    <a:shade val="0"/>
                    <a:invGamma/>
                  </a:srgbClr>
                </a:gs>
                <a:gs pos="50000">
                  <a:srgbClr val="CCCC00"/>
                </a:gs>
                <a:gs pos="100000">
                  <a:srgbClr val="CCCC00">
                    <a:gamma/>
                    <a:shade val="0"/>
                    <a:invGamma/>
                  </a:srgbClr>
                </a:gs>
              </a:gsLst>
              <a:lin ang="0" scaled="1"/>
            </a:gradFill>
            <a:ln w="9525">
              <a:noFill/>
              <a:miter lim="800000"/>
            </a:ln>
            <a:effectLst/>
          </p:spPr>
          <p:txBody>
            <a:bodyPr wrap="none" anchor="ctr"/>
            <a:lstStyle/>
            <a:p>
              <a:endParaRPr lang="zh-CN" altLang="en-US"/>
            </a:p>
          </p:txBody>
        </p:sp>
      </p:grpSp>
      <p:grpSp>
        <p:nvGrpSpPr>
          <p:cNvPr id="9" name="Group 69"/>
          <p:cNvGrpSpPr/>
          <p:nvPr/>
        </p:nvGrpSpPr>
        <p:grpSpPr bwMode="auto">
          <a:xfrm>
            <a:off x="1743075" y="2911475"/>
            <a:ext cx="2500313" cy="788988"/>
            <a:chOff x="1098" y="1834"/>
            <a:chExt cx="1575" cy="497"/>
          </a:xfrm>
        </p:grpSpPr>
        <p:sp>
          <p:nvSpPr>
            <p:cNvPr id="31799" name="Line 55"/>
            <p:cNvSpPr>
              <a:spLocks noChangeShapeType="1"/>
            </p:cNvSpPr>
            <p:nvPr/>
          </p:nvSpPr>
          <p:spPr bwMode="auto">
            <a:xfrm flipV="1">
              <a:off x="1098" y="2331"/>
              <a:ext cx="1517" cy="0"/>
            </a:xfrm>
            <a:prstGeom prst="line">
              <a:avLst/>
            </a:prstGeom>
            <a:noFill/>
            <a:ln w="19050">
              <a:solidFill>
                <a:srgbClr val="FF0000"/>
              </a:solidFill>
              <a:prstDash val="dash"/>
              <a:round/>
              <a:headEnd type="none" w="sm" len="lg"/>
              <a:tailEnd type="none" w="sm" len="lg"/>
            </a:ln>
            <a:effectLst/>
          </p:spPr>
          <p:txBody>
            <a:bodyPr wrap="none" anchor="ctr"/>
            <a:lstStyle/>
            <a:p>
              <a:endParaRPr lang="zh-CN" altLang="en-US"/>
            </a:p>
          </p:txBody>
        </p:sp>
        <p:sp>
          <p:nvSpPr>
            <p:cNvPr id="31800" name="Line 56"/>
            <p:cNvSpPr>
              <a:spLocks noChangeShapeType="1"/>
            </p:cNvSpPr>
            <p:nvPr/>
          </p:nvSpPr>
          <p:spPr bwMode="auto">
            <a:xfrm>
              <a:off x="1379" y="2154"/>
              <a:ext cx="1183" cy="0"/>
            </a:xfrm>
            <a:prstGeom prst="line">
              <a:avLst/>
            </a:prstGeom>
            <a:noFill/>
            <a:ln w="19050">
              <a:solidFill>
                <a:schemeClr val="tx2"/>
              </a:solidFill>
              <a:prstDash val="dash"/>
              <a:round/>
              <a:headEnd type="none" w="sm" len="lg"/>
              <a:tailEnd type="none" w="sm" len="lg"/>
            </a:ln>
            <a:effectLst/>
          </p:spPr>
          <p:txBody>
            <a:bodyPr wrap="none" anchor="ctr"/>
            <a:lstStyle/>
            <a:p>
              <a:endParaRPr lang="zh-CN" altLang="en-US"/>
            </a:p>
          </p:txBody>
        </p:sp>
        <p:sp>
          <p:nvSpPr>
            <p:cNvPr id="31801" name="Line 57"/>
            <p:cNvSpPr>
              <a:spLocks noChangeShapeType="1"/>
            </p:cNvSpPr>
            <p:nvPr/>
          </p:nvSpPr>
          <p:spPr bwMode="auto">
            <a:xfrm>
              <a:off x="1698" y="1987"/>
              <a:ext cx="955" cy="0"/>
            </a:xfrm>
            <a:prstGeom prst="line">
              <a:avLst/>
            </a:prstGeom>
            <a:noFill/>
            <a:ln w="19050">
              <a:solidFill>
                <a:srgbClr val="FF0000"/>
              </a:solidFill>
              <a:prstDash val="dash"/>
              <a:round/>
              <a:headEnd type="none" w="sm" len="lg"/>
              <a:tailEnd type="none" w="sm" len="lg"/>
            </a:ln>
            <a:effectLst/>
          </p:spPr>
          <p:txBody>
            <a:bodyPr wrap="none" anchor="ctr"/>
            <a:lstStyle/>
            <a:p>
              <a:endParaRPr lang="zh-CN" altLang="en-US"/>
            </a:p>
          </p:txBody>
        </p:sp>
        <p:sp>
          <p:nvSpPr>
            <p:cNvPr id="31802" name="Line 58"/>
            <p:cNvSpPr>
              <a:spLocks noChangeShapeType="1"/>
            </p:cNvSpPr>
            <p:nvPr/>
          </p:nvSpPr>
          <p:spPr bwMode="auto">
            <a:xfrm>
              <a:off x="2035" y="1834"/>
              <a:ext cx="638" cy="0"/>
            </a:xfrm>
            <a:prstGeom prst="line">
              <a:avLst/>
            </a:prstGeom>
            <a:noFill/>
            <a:ln w="19050">
              <a:solidFill>
                <a:schemeClr val="tx2"/>
              </a:solidFill>
              <a:prstDash val="dash"/>
              <a:round/>
              <a:headEnd type="none" w="sm" len="lg"/>
              <a:tailEnd type="none" w="sm" len="lg"/>
            </a:ln>
            <a:effectLst/>
          </p:spPr>
          <p:txBody>
            <a:bodyPr wrap="none" anchor="ctr"/>
            <a:lstStyle/>
            <a:p>
              <a:endParaRPr lang="zh-CN" altLang="en-US"/>
            </a:p>
          </p:txBody>
        </p:sp>
      </p:grpSp>
      <p:grpSp>
        <p:nvGrpSpPr>
          <p:cNvPr id="10" name="Group 59"/>
          <p:cNvGrpSpPr/>
          <p:nvPr/>
        </p:nvGrpSpPr>
        <p:grpSpPr bwMode="auto">
          <a:xfrm>
            <a:off x="5105400" y="990600"/>
            <a:ext cx="1371600" cy="762000"/>
            <a:chOff x="0" y="2256"/>
            <a:chExt cx="768" cy="480"/>
          </a:xfrm>
        </p:grpSpPr>
        <p:sp>
          <p:nvSpPr>
            <p:cNvPr id="31804" name="AutoShape 60"/>
            <p:cNvSpPr>
              <a:spLocks noChangeArrowheads="1"/>
            </p:cNvSpPr>
            <p:nvPr/>
          </p:nvSpPr>
          <p:spPr bwMode="auto">
            <a:xfrm>
              <a:off x="0" y="2256"/>
              <a:ext cx="768" cy="480"/>
            </a:xfrm>
            <a:prstGeom prst="horizontalScroll">
              <a:avLst>
                <a:gd name="adj" fmla="val 11755"/>
              </a:avLst>
            </a:prstGeom>
            <a:solidFill>
              <a:schemeClr val="accent1"/>
            </a:solidFill>
            <a:ln w="9525">
              <a:solidFill>
                <a:schemeClr val="tx1"/>
              </a:solidFill>
              <a:round/>
            </a:ln>
            <a:effectLst>
              <a:outerShdw dist="68392" dir="17508085" algn="ctr" rotWithShape="0">
                <a:schemeClr val="tx2"/>
              </a:outerShdw>
            </a:effectLst>
          </p:spPr>
          <p:txBody>
            <a:bodyPr wrap="none" anchor="ctr"/>
            <a:lstStyle/>
            <a:p>
              <a:pPr algn="ctr"/>
              <a:endParaRPr lang="zh-CN" altLang="zh-CN" sz="2800" b="1">
                <a:solidFill>
                  <a:srgbClr val="1C1C1C"/>
                </a:solidFill>
                <a:latin typeface="Times New Roman" panose="02020503050405090304" pitchFamily="18" charset="0"/>
              </a:endParaRPr>
            </a:p>
          </p:txBody>
        </p:sp>
        <p:sp>
          <p:nvSpPr>
            <p:cNvPr id="31805" name="Text Box 61"/>
            <p:cNvSpPr txBox="1">
              <a:spLocks noChangeArrowheads="1"/>
            </p:cNvSpPr>
            <p:nvPr/>
          </p:nvSpPr>
          <p:spPr bwMode="auto">
            <a:xfrm>
              <a:off x="144" y="2304"/>
              <a:ext cx="576" cy="365"/>
            </a:xfrm>
            <a:prstGeom prst="rect">
              <a:avLst/>
            </a:prstGeom>
            <a:noFill/>
            <a:ln w="9525">
              <a:noFill/>
              <a:miter lim="800000"/>
            </a:ln>
            <a:effectLst/>
          </p:spPr>
          <p:txBody>
            <a:bodyPr>
              <a:spAutoFit/>
            </a:bodyPr>
            <a:lstStyle/>
            <a:p>
              <a:r>
                <a:rPr lang="zh-CN" altLang="en-US" sz="3200" b="1">
                  <a:solidFill>
                    <a:srgbClr val="CC3300"/>
                  </a:solidFill>
                  <a:latin typeface="Times New Roman" panose="02020503050405090304" pitchFamily="18" charset="0"/>
                </a:rPr>
                <a:t>讨论</a:t>
              </a:r>
              <a:endParaRPr lang="zh-CN" altLang="en-US" sz="3200" b="1">
                <a:solidFill>
                  <a:srgbClr val="CC3300"/>
                </a:solidFill>
                <a:latin typeface="Times New Roman" panose="02020503050405090304" pitchFamily="18" charset="0"/>
              </a:endParaRPr>
            </a:p>
          </p:txBody>
        </p:sp>
      </p:grpSp>
      <p:sp>
        <p:nvSpPr>
          <p:cNvPr id="66" name="Text Box 7"/>
          <p:cNvSpPr txBox="1">
            <a:spLocks noChangeArrowheads="1"/>
          </p:cNvSpPr>
          <p:nvPr/>
        </p:nvSpPr>
        <p:spPr bwMode="auto">
          <a:xfrm>
            <a:off x="4953000" y="1988840"/>
            <a:ext cx="4191000" cy="1077218"/>
          </a:xfrm>
          <a:prstGeom prst="rect">
            <a:avLst/>
          </a:prstGeom>
          <a:noFill/>
          <a:ln w="9525">
            <a:noFill/>
            <a:miter lim="800000"/>
          </a:ln>
          <a:effectLst/>
        </p:spPr>
        <p:txBody>
          <a:bodyPr>
            <a:spAutoFit/>
          </a:bodyPr>
          <a:lstStyle/>
          <a:p>
            <a:pPr>
              <a:spcBef>
                <a:spcPct val="50000"/>
              </a:spcBef>
            </a:pPr>
            <a:r>
              <a:rPr lang="zh-CN" altLang="en-US" sz="3200" b="1" dirty="0" smtClean="0">
                <a:latin typeface="宋体" pitchFamily="2" charset="-122"/>
              </a:rPr>
              <a:t>第</a:t>
            </a:r>
            <a:r>
              <a:rPr lang="en-US" altLang="zh-CN" sz="3200" b="1" dirty="0" smtClean="0">
                <a:latin typeface="宋体" pitchFamily="2" charset="-122"/>
              </a:rPr>
              <a:t>k</a:t>
            </a:r>
            <a:r>
              <a:rPr lang="zh-CN" altLang="en-US" sz="3200" b="1" dirty="0" smtClean="0">
                <a:latin typeface="宋体" pitchFamily="2" charset="-122"/>
              </a:rPr>
              <a:t>级明纹和暗纹处的厚度</a:t>
            </a:r>
            <a:endParaRPr lang="zh-CN" altLang="en-US" sz="3200" b="1" dirty="0">
              <a:latin typeface="Times New Roman" panose="02020503050405090304"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blinds(horizontal)">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1"/>
          <p:cNvSpPr>
            <a:spLocks noGrp="1"/>
          </p:cNvSpPr>
          <p:nvPr>
            <p:ph type="sldNum" sz="quarter" idx="10"/>
          </p:nvPr>
        </p:nvSpPr>
        <p:spPr/>
        <p:txBody>
          <a:bodyPr/>
          <a:lstStyle/>
          <a:p>
            <a:fld id="{60A259BC-F829-4BCB-BC2D-F3FD1DB08D52}" type="slidenum">
              <a:rPr lang="en-US" altLang="zh-CN"/>
            </a:fld>
            <a:endParaRPr lang="en-US" altLang="zh-CN"/>
          </a:p>
        </p:txBody>
      </p:sp>
      <p:sp>
        <p:nvSpPr>
          <p:cNvPr id="32773" name="Text Box 5"/>
          <p:cNvSpPr txBox="1">
            <a:spLocks noChangeArrowheads="1"/>
          </p:cNvSpPr>
          <p:nvPr/>
        </p:nvSpPr>
        <p:spPr bwMode="auto">
          <a:xfrm>
            <a:off x="4343400" y="6262688"/>
            <a:ext cx="2819400" cy="519112"/>
          </a:xfrm>
          <a:prstGeom prst="rect">
            <a:avLst/>
          </a:prstGeom>
          <a:noFill/>
          <a:ln w="9525">
            <a:noFill/>
            <a:miter lim="800000"/>
          </a:ln>
          <a:effectLst/>
        </p:spPr>
        <p:txBody>
          <a:bodyPr>
            <a:spAutoFit/>
          </a:bodyPr>
          <a:lstStyle/>
          <a:p>
            <a:pPr>
              <a:spcBef>
                <a:spcPct val="50000"/>
              </a:spcBef>
            </a:pPr>
            <a:endParaRPr lang="zh-CN" altLang="zh-CN" sz="2800" b="1">
              <a:solidFill>
                <a:srgbClr val="000000"/>
              </a:solidFill>
              <a:latin typeface="Times New Roman" panose="02020503050405090304" pitchFamily="18" charset="0"/>
            </a:endParaRPr>
          </a:p>
        </p:txBody>
      </p:sp>
      <p:graphicFrame>
        <p:nvGraphicFramePr>
          <p:cNvPr id="57344" name="Object 0"/>
          <p:cNvGraphicFramePr>
            <a:graphicFrameLocks noChangeAspect="1"/>
          </p:cNvGraphicFramePr>
          <p:nvPr/>
        </p:nvGraphicFramePr>
        <p:xfrm>
          <a:off x="5335588" y="2200275"/>
          <a:ext cx="3636962" cy="1209675"/>
        </p:xfrm>
        <a:graphic>
          <a:graphicData uri="http://schemas.openxmlformats.org/presentationml/2006/ole">
            <mc:AlternateContent xmlns:mc="http://schemas.openxmlformats.org/markup-compatibility/2006">
              <mc:Choice xmlns:v="urn:schemas-microsoft-com:vml" Requires="v">
                <p:oleObj spid="_x0000_s34817" name="Equation" r:id="rId1" imgW="28346400" imgH="9448800" progId="Equation.3">
                  <p:embed/>
                </p:oleObj>
              </mc:Choice>
              <mc:Fallback>
                <p:oleObj name="Equation" r:id="rId1" imgW="28346400" imgH="9448800" progId="Equation.3">
                  <p:embed/>
                  <p:pic>
                    <p:nvPicPr>
                      <p:cNvPr id="0" name="图片 34816"/>
                      <p:cNvPicPr>
                        <a:picLocks noChangeAspect="1"/>
                      </p:cNvPicPr>
                      <p:nvPr/>
                    </p:nvPicPr>
                    <p:blipFill>
                      <a:blip r:embed="rId2"/>
                      <a:stretch>
                        <a:fillRect/>
                      </a:stretch>
                    </p:blipFill>
                    <p:spPr>
                      <a:xfrm>
                        <a:off x="5335588" y="2200275"/>
                        <a:ext cx="3636962" cy="1209675"/>
                      </a:xfrm>
                      <a:prstGeom prst="rect">
                        <a:avLst/>
                      </a:prstGeom>
                      <a:noFill/>
                      <a:ln w="9525">
                        <a:noFill/>
                      </a:ln>
                    </p:spPr>
                  </p:pic>
                </p:oleObj>
              </mc:Fallback>
            </mc:AlternateContent>
          </a:graphicData>
        </a:graphic>
      </p:graphicFrame>
      <p:sp>
        <p:nvSpPr>
          <p:cNvPr id="32775" name="Text Box 7"/>
          <p:cNvSpPr txBox="1">
            <a:spLocks noChangeArrowheads="1"/>
          </p:cNvSpPr>
          <p:nvPr/>
        </p:nvSpPr>
        <p:spPr bwMode="auto">
          <a:xfrm>
            <a:off x="4953000" y="974725"/>
            <a:ext cx="4191000" cy="1311275"/>
          </a:xfrm>
          <a:prstGeom prst="rect">
            <a:avLst/>
          </a:prstGeom>
          <a:noFill/>
          <a:ln w="9525">
            <a:noFill/>
            <a:miter lim="800000"/>
          </a:ln>
          <a:effectLst/>
        </p:spPr>
        <p:txBody>
          <a:bodyPr>
            <a:spAutoFit/>
          </a:bodyPr>
          <a:lstStyle/>
          <a:p>
            <a:pPr>
              <a:spcBef>
                <a:spcPct val="50000"/>
              </a:spcBef>
            </a:pPr>
            <a:r>
              <a:rPr lang="en-US" altLang="zh-CN" sz="3200" b="1" dirty="0">
                <a:solidFill>
                  <a:srgbClr val="CC0000"/>
                </a:solidFill>
                <a:latin typeface="宋体" pitchFamily="2" charset="-122"/>
              </a:rPr>
              <a:t>(</a:t>
            </a:r>
            <a:r>
              <a:rPr lang="en-US" altLang="zh-CN" sz="3200" b="1" dirty="0">
                <a:solidFill>
                  <a:srgbClr val="CC0000"/>
                </a:solidFill>
                <a:latin typeface="Times New Roman" panose="02020503050405090304" pitchFamily="18" charset="0"/>
              </a:rPr>
              <a:t>2</a:t>
            </a:r>
            <a:r>
              <a:rPr lang="en-US" altLang="zh-CN" sz="3200" b="1" dirty="0">
                <a:solidFill>
                  <a:srgbClr val="CC0000"/>
                </a:solidFill>
                <a:latin typeface="宋体" pitchFamily="2" charset="-122"/>
              </a:rPr>
              <a:t>)</a:t>
            </a:r>
            <a:r>
              <a:rPr lang="zh-CN" altLang="en-US" sz="3200" b="1" dirty="0">
                <a:solidFill>
                  <a:srgbClr val="000000"/>
                </a:solidFill>
                <a:latin typeface="Times New Roman" panose="02020503050405090304" pitchFamily="18" charset="0"/>
              </a:rPr>
              <a:t>相邻明纹（暗纹）</a:t>
            </a:r>
            <a:endParaRPr lang="zh-CN" altLang="en-US" sz="3200" b="1" dirty="0">
              <a:solidFill>
                <a:srgbClr val="000000"/>
              </a:solidFill>
              <a:latin typeface="Times New Roman" panose="02020503050405090304" pitchFamily="18" charset="0"/>
            </a:endParaRPr>
          </a:p>
          <a:p>
            <a:pPr>
              <a:spcBef>
                <a:spcPct val="50000"/>
              </a:spcBef>
            </a:pPr>
            <a:r>
              <a:rPr lang="zh-CN" altLang="en-US" sz="3200" b="1" dirty="0">
                <a:solidFill>
                  <a:srgbClr val="000000"/>
                </a:solidFill>
                <a:latin typeface="Times New Roman" panose="02020503050405090304" pitchFamily="18" charset="0"/>
              </a:rPr>
              <a:t>间的厚度差</a:t>
            </a:r>
            <a:endParaRPr lang="zh-CN" altLang="en-US" sz="3200" b="1" dirty="0">
              <a:solidFill>
                <a:srgbClr val="000000"/>
              </a:solidFill>
              <a:latin typeface="Times New Roman" panose="02020503050405090304" pitchFamily="18" charset="0"/>
            </a:endParaRPr>
          </a:p>
        </p:txBody>
      </p:sp>
      <p:graphicFrame>
        <p:nvGraphicFramePr>
          <p:cNvPr id="57345" name="Object 1"/>
          <p:cNvGraphicFramePr>
            <a:graphicFrameLocks noChangeAspect="1"/>
          </p:cNvGraphicFramePr>
          <p:nvPr/>
        </p:nvGraphicFramePr>
        <p:xfrm>
          <a:off x="5276850" y="3505200"/>
          <a:ext cx="1714500" cy="658813"/>
        </p:xfrm>
        <a:graphic>
          <a:graphicData uri="http://schemas.openxmlformats.org/presentationml/2006/ole">
            <mc:AlternateContent xmlns:mc="http://schemas.openxmlformats.org/markup-compatibility/2006">
              <mc:Choice xmlns:v="urn:schemas-microsoft-com:vml" Requires="v">
                <p:oleObj spid="_x0000_s34818" name="Equation" r:id="rId3" imgW="13411200" imgH="5181600" progId="Equation.3">
                  <p:embed/>
                </p:oleObj>
              </mc:Choice>
              <mc:Fallback>
                <p:oleObj name="Equation" r:id="rId3" imgW="13411200" imgH="5181600" progId="Equation.3">
                  <p:embed/>
                  <p:pic>
                    <p:nvPicPr>
                      <p:cNvPr id="0" name="图片 34817"/>
                      <p:cNvPicPr>
                        <a:picLocks noChangeAspect="1"/>
                      </p:cNvPicPr>
                      <p:nvPr/>
                    </p:nvPicPr>
                    <p:blipFill>
                      <a:blip r:embed="rId4"/>
                      <a:stretch>
                        <a:fillRect/>
                      </a:stretch>
                    </p:blipFill>
                    <p:spPr>
                      <a:xfrm>
                        <a:off x="5276850" y="3505200"/>
                        <a:ext cx="1714500" cy="658813"/>
                      </a:xfrm>
                      <a:prstGeom prst="rect">
                        <a:avLst/>
                      </a:prstGeom>
                      <a:noFill/>
                      <a:ln w="9525">
                        <a:noFill/>
                      </a:ln>
                    </p:spPr>
                  </p:pic>
                </p:oleObj>
              </mc:Fallback>
            </mc:AlternateContent>
          </a:graphicData>
        </a:graphic>
      </p:graphicFrame>
      <p:graphicFrame>
        <p:nvGraphicFramePr>
          <p:cNvPr id="57346" name="Object 2"/>
          <p:cNvGraphicFramePr>
            <a:graphicFrameLocks noChangeAspect="1"/>
          </p:cNvGraphicFramePr>
          <p:nvPr/>
        </p:nvGraphicFramePr>
        <p:xfrm>
          <a:off x="5370513" y="4438650"/>
          <a:ext cx="1754187" cy="1181100"/>
        </p:xfrm>
        <a:graphic>
          <a:graphicData uri="http://schemas.openxmlformats.org/presentationml/2006/ole">
            <mc:AlternateContent xmlns:mc="http://schemas.openxmlformats.org/markup-compatibility/2006">
              <mc:Choice xmlns:v="urn:schemas-microsoft-com:vml" Requires="v">
                <p:oleObj spid="_x0000_s34819" name="Equation" r:id="rId5" imgW="14325600" imgH="9448800" progId="Equation.3">
                  <p:embed/>
                </p:oleObj>
              </mc:Choice>
              <mc:Fallback>
                <p:oleObj name="Equation" r:id="rId5" imgW="14325600" imgH="9448800" progId="Equation.3">
                  <p:embed/>
                  <p:pic>
                    <p:nvPicPr>
                      <p:cNvPr id="0" name="图片 34818"/>
                      <p:cNvPicPr>
                        <a:picLocks noChangeAspect="1"/>
                      </p:cNvPicPr>
                      <p:nvPr/>
                    </p:nvPicPr>
                    <p:blipFill>
                      <a:blip r:embed="rId6"/>
                      <a:stretch>
                        <a:fillRect/>
                      </a:stretch>
                    </p:blipFill>
                    <p:spPr>
                      <a:xfrm>
                        <a:off x="5370513" y="4438650"/>
                        <a:ext cx="1754187" cy="1181100"/>
                      </a:xfrm>
                      <a:prstGeom prst="rect">
                        <a:avLst/>
                      </a:prstGeom>
                      <a:noFill/>
                      <a:ln w="9525">
                        <a:noFill/>
                      </a:ln>
                    </p:spPr>
                  </p:pic>
                </p:oleObj>
              </mc:Fallback>
            </mc:AlternateContent>
          </a:graphicData>
        </a:graphic>
      </p:graphicFrame>
      <p:grpSp>
        <p:nvGrpSpPr>
          <p:cNvPr id="2" name="Group 100"/>
          <p:cNvGrpSpPr/>
          <p:nvPr/>
        </p:nvGrpSpPr>
        <p:grpSpPr bwMode="auto">
          <a:xfrm>
            <a:off x="762000" y="1066800"/>
            <a:ext cx="4038600" cy="5113338"/>
            <a:chOff x="480" y="672"/>
            <a:chExt cx="2544" cy="3221"/>
          </a:xfrm>
        </p:grpSpPr>
        <p:sp>
          <p:nvSpPr>
            <p:cNvPr id="32822" name="Rectangle 54"/>
            <p:cNvSpPr>
              <a:spLocks noChangeArrowheads="1"/>
            </p:cNvSpPr>
            <p:nvPr/>
          </p:nvSpPr>
          <p:spPr bwMode="auto">
            <a:xfrm>
              <a:off x="480" y="672"/>
              <a:ext cx="2544" cy="3172"/>
            </a:xfrm>
            <a:prstGeom prst="rect">
              <a:avLst/>
            </a:prstGeom>
            <a:solidFill>
              <a:schemeClr val="bg1"/>
            </a:solidFill>
            <a:ln w="9525">
              <a:solidFill>
                <a:schemeClr val="tx2"/>
              </a:solidFill>
              <a:miter lim="800000"/>
            </a:ln>
            <a:effectLst/>
          </p:spPr>
          <p:txBody>
            <a:bodyPr wrap="none" anchor="ctr"/>
            <a:lstStyle/>
            <a:p>
              <a:endParaRPr lang="zh-CN" altLang="en-US"/>
            </a:p>
          </p:txBody>
        </p:sp>
        <p:sp>
          <p:nvSpPr>
            <p:cNvPr id="32823" name="Line 55"/>
            <p:cNvSpPr>
              <a:spLocks noChangeShapeType="1"/>
            </p:cNvSpPr>
            <p:nvPr/>
          </p:nvSpPr>
          <p:spPr bwMode="auto">
            <a:xfrm>
              <a:off x="703" y="2510"/>
              <a:ext cx="1867" cy="0"/>
            </a:xfrm>
            <a:prstGeom prst="line">
              <a:avLst/>
            </a:prstGeom>
            <a:noFill/>
            <a:ln w="38100">
              <a:solidFill>
                <a:srgbClr val="663300"/>
              </a:solidFill>
              <a:round/>
              <a:headEnd type="none" w="sm" len="lg"/>
              <a:tailEnd type="none" w="sm" len="lg"/>
            </a:ln>
            <a:effectLst/>
          </p:spPr>
          <p:txBody>
            <a:bodyPr wrap="none" anchor="ctr"/>
            <a:lstStyle/>
            <a:p>
              <a:endParaRPr lang="zh-CN" altLang="en-US"/>
            </a:p>
          </p:txBody>
        </p:sp>
        <p:sp>
          <p:nvSpPr>
            <p:cNvPr id="32824" name="Line 56"/>
            <p:cNvSpPr>
              <a:spLocks noChangeShapeType="1"/>
            </p:cNvSpPr>
            <p:nvPr/>
          </p:nvSpPr>
          <p:spPr bwMode="auto">
            <a:xfrm flipV="1">
              <a:off x="703" y="1506"/>
              <a:ext cx="1867" cy="1004"/>
            </a:xfrm>
            <a:prstGeom prst="line">
              <a:avLst/>
            </a:prstGeom>
            <a:noFill/>
            <a:ln w="38100">
              <a:solidFill>
                <a:srgbClr val="663300"/>
              </a:solidFill>
              <a:round/>
              <a:headEnd type="none" w="sm" len="lg"/>
              <a:tailEnd type="none" w="sm" len="lg"/>
            </a:ln>
            <a:effectLst/>
          </p:spPr>
          <p:txBody>
            <a:bodyPr wrap="none" anchor="ctr"/>
            <a:lstStyle/>
            <a:p>
              <a:endParaRPr lang="zh-CN" altLang="en-US"/>
            </a:p>
          </p:txBody>
        </p:sp>
        <p:graphicFrame>
          <p:nvGraphicFramePr>
            <p:cNvPr id="57347" name="Object 3"/>
            <p:cNvGraphicFramePr>
              <a:graphicFrameLocks noChangeAspect="1"/>
            </p:cNvGraphicFramePr>
            <p:nvPr/>
          </p:nvGraphicFramePr>
          <p:xfrm>
            <a:off x="1155" y="2352"/>
            <a:ext cx="107" cy="179"/>
          </p:xfrm>
          <a:graphic>
            <a:graphicData uri="http://schemas.openxmlformats.org/presentationml/2006/ole">
              <mc:AlternateContent xmlns:mc="http://schemas.openxmlformats.org/markup-compatibility/2006">
                <mc:Choice xmlns:v="urn:schemas-microsoft-com:vml" Requires="v">
                  <p:oleObj spid="_x0000_s34820" name="公式" r:id="rId7" imgW="4267200" imgH="5791200" progId="Equation.3">
                    <p:embed/>
                  </p:oleObj>
                </mc:Choice>
                <mc:Fallback>
                  <p:oleObj name="公式" r:id="rId7" imgW="4267200" imgH="5791200" progId="Equation.3">
                    <p:embed/>
                    <p:pic>
                      <p:nvPicPr>
                        <p:cNvPr id="0" name="图片 34819"/>
                        <p:cNvPicPr>
                          <a:picLocks noChangeAspect="1"/>
                        </p:cNvPicPr>
                        <p:nvPr/>
                      </p:nvPicPr>
                      <p:blipFill>
                        <a:blip r:embed="rId8"/>
                        <a:stretch>
                          <a:fillRect/>
                        </a:stretch>
                      </p:blipFill>
                      <p:spPr>
                        <a:xfrm>
                          <a:off x="1155" y="2352"/>
                          <a:ext cx="107" cy="179"/>
                        </a:xfrm>
                        <a:prstGeom prst="rect">
                          <a:avLst/>
                        </a:prstGeom>
                        <a:noFill/>
                        <a:ln w="9525">
                          <a:noFill/>
                        </a:ln>
                      </p:spPr>
                    </p:pic>
                  </p:oleObj>
                </mc:Fallback>
              </mc:AlternateContent>
            </a:graphicData>
          </a:graphic>
        </p:graphicFrame>
        <p:sp>
          <p:nvSpPr>
            <p:cNvPr id="32826" name="Line 58"/>
            <p:cNvSpPr>
              <a:spLocks noChangeShapeType="1"/>
            </p:cNvSpPr>
            <p:nvPr/>
          </p:nvSpPr>
          <p:spPr bwMode="auto">
            <a:xfrm>
              <a:off x="2570" y="2510"/>
              <a:ext cx="320" cy="8"/>
            </a:xfrm>
            <a:prstGeom prst="line">
              <a:avLst/>
            </a:prstGeom>
            <a:noFill/>
            <a:ln w="19050">
              <a:solidFill>
                <a:srgbClr val="0000FF"/>
              </a:solidFill>
              <a:prstDash val="dash"/>
              <a:round/>
              <a:headEnd type="none" w="sm" len="lg"/>
              <a:tailEnd type="none" w="sm" len="lg"/>
            </a:ln>
            <a:effectLst/>
          </p:spPr>
          <p:txBody>
            <a:bodyPr wrap="none" anchor="ctr"/>
            <a:lstStyle/>
            <a:p>
              <a:endParaRPr lang="zh-CN" altLang="en-US"/>
            </a:p>
          </p:txBody>
        </p:sp>
        <p:sp>
          <p:nvSpPr>
            <p:cNvPr id="32827" name="Line 59"/>
            <p:cNvSpPr>
              <a:spLocks noChangeShapeType="1"/>
            </p:cNvSpPr>
            <p:nvPr/>
          </p:nvSpPr>
          <p:spPr bwMode="auto">
            <a:xfrm>
              <a:off x="2578" y="1524"/>
              <a:ext cx="312" cy="0"/>
            </a:xfrm>
            <a:prstGeom prst="line">
              <a:avLst/>
            </a:prstGeom>
            <a:noFill/>
            <a:ln w="19050">
              <a:solidFill>
                <a:srgbClr val="0000FF"/>
              </a:solidFill>
              <a:prstDash val="dash"/>
              <a:round/>
              <a:headEnd type="none" w="sm" len="lg"/>
              <a:tailEnd type="none" w="sm" len="lg"/>
            </a:ln>
            <a:effectLst/>
          </p:spPr>
          <p:txBody>
            <a:bodyPr wrap="none" anchor="ctr"/>
            <a:lstStyle/>
            <a:p>
              <a:endParaRPr lang="zh-CN" altLang="en-US"/>
            </a:p>
          </p:txBody>
        </p:sp>
        <p:sp>
          <p:nvSpPr>
            <p:cNvPr id="32828" name="Line 60"/>
            <p:cNvSpPr>
              <a:spLocks noChangeShapeType="1"/>
            </p:cNvSpPr>
            <p:nvPr/>
          </p:nvSpPr>
          <p:spPr bwMode="auto">
            <a:xfrm>
              <a:off x="703" y="2510"/>
              <a:ext cx="0" cy="335"/>
            </a:xfrm>
            <a:prstGeom prst="line">
              <a:avLst/>
            </a:prstGeom>
            <a:noFill/>
            <a:ln w="19050">
              <a:solidFill>
                <a:srgbClr val="000000"/>
              </a:solidFill>
              <a:prstDash val="dash"/>
              <a:round/>
              <a:headEnd type="none" w="sm" len="lg"/>
              <a:tailEnd type="none" w="sm" len="lg"/>
            </a:ln>
            <a:effectLst/>
          </p:spPr>
          <p:txBody>
            <a:bodyPr wrap="none" anchor="ctr"/>
            <a:lstStyle/>
            <a:p>
              <a:endParaRPr lang="zh-CN" altLang="en-US"/>
            </a:p>
          </p:txBody>
        </p:sp>
        <p:sp>
          <p:nvSpPr>
            <p:cNvPr id="32829" name="Line 61"/>
            <p:cNvSpPr>
              <a:spLocks noChangeShapeType="1"/>
            </p:cNvSpPr>
            <p:nvPr/>
          </p:nvSpPr>
          <p:spPr bwMode="auto">
            <a:xfrm>
              <a:off x="2570" y="2510"/>
              <a:ext cx="0" cy="335"/>
            </a:xfrm>
            <a:prstGeom prst="line">
              <a:avLst/>
            </a:prstGeom>
            <a:noFill/>
            <a:ln w="19050">
              <a:solidFill>
                <a:srgbClr val="000000"/>
              </a:solidFill>
              <a:prstDash val="dash"/>
              <a:round/>
              <a:headEnd type="none" w="sm" len="lg"/>
              <a:tailEnd type="none" w="sm" len="lg"/>
            </a:ln>
            <a:effectLst/>
          </p:spPr>
          <p:txBody>
            <a:bodyPr wrap="none" anchor="ctr"/>
            <a:lstStyle/>
            <a:p>
              <a:endParaRPr lang="zh-CN" altLang="en-US"/>
            </a:p>
          </p:txBody>
        </p:sp>
        <p:sp>
          <p:nvSpPr>
            <p:cNvPr id="32830" name="Line 62"/>
            <p:cNvSpPr>
              <a:spLocks noChangeShapeType="1"/>
            </p:cNvSpPr>
            <p:nvPr/>
          </p:nvSpPr>
          <p:spPr bwMode="auto">
            <a:xfrm>
              <a:off x="703" y="2678"/>
              <a:ext cx="1867" cy="0"/>
            </a:xfrm>
            <a:prstGeom prst="line">
              <a:avLst/>
            </a:prstGeom>
            <a:noFill/>
            <a:ln w="19050">
              <a:solidFill>
                <a:srgbClr val="FF0066"/>
              </a:solidFill>
              <a:prstDash val="dash"/>
              <a:round/>
              <a:headEnd type="triangle" w="sm" len="lg"/>
              <a:tailEnd type="triangle" w="sm" len="lg"/>
            </a:ln>
            <a:effectLst/>
          </p:spPr>
          <p:txBody>
            <a:bodyPr wrap="none" anchor="ctr"/>
            <a:lstStyle/>
            <a:p>
              <a:endParaRPr lang="zh-CN" altLang="en-US"/>
            </a:p>
          </p:txBody>
        </p:sp>
        <p:graphicFrame>
          <p:nvGraphicFramePr>
            <p:cNvPr id="57348" name="Object 4"/>
            <p:cNvGraphicFramePr>
              <a:graphicFrameLocks noChangeAspect="1"/>
            </p:cNvGraphicFramePr>
            <p:nvPr/>
          </p:nvGraphicFramePr>
          <p:xfrm>
            <a:off x="1523" y="2558"/>
            <a:ext cx="134" cy="197"/>
          </p:xfrm>
          <a:graphic>
            <a:graphicData uri="http://schemas.openxmlformats.org/presentationml/2006/ole">
              <mc:AlternateContent xmlns:mc="http://schemas.openxmlformats.org/markup-compatibility/2006">
                <mc:Choice xmlns:v="urn:schemas-microsoft-com:vml" Requires="v">
                  <p:oleObj spid="_x0000_s34821" name="Equation" r:id="rId9" imgW="4572000" imgH="5486400" progId="Equation.3">
                    <p:embed/>
                  </p:oleObj>
                </mc:Choice>
                <mc:Fallback>
                  <p:oleObj name="Equation" r:id="rId9" imgW="4572000" imgH="5486400" progId="Equation.3">
                    <p:embed/>
                    <p:pic>
                      <p:nvPicPr>
                        <p:cNvPr id="0" name="图片 34820"/>
                        <p:cNvPicPr>
                          <a:picLocks noChangeAspect="1"/>
                        </p:cNvPicPr>
                        <p:nvPr/>
                      </p:nvPicPr>
                      <p:blipFill>
                        <a:blip r:embed="rId10"/>
                        <a:stretch>
                          <a:fillRect/>
                        </a:stretch>
                      </p:blipFill>
                      <p:spPr>
                        <a:xfrm>
                          <a:off x="1523" y="2558"/>
                          <a:ext cx="134" cy="197"/>
                        </a:xfrm>
                        <a:prstGeom prst="rect">
                          <a:avLst/>
                        </a:prstGeom>
                        <a:noFill/>
                        <a:ln w="9525">
                          <a:noFill/>
                        </a:ln>
                      </p:spPr>
                    </p:pic>
                  </p:oleObj>
                </mc:Fallback>
              </mc:AlternateContent>
            </a:graphicData>
          </a:graphic>
        </p:graphicFrame>
        <p:graphicFrame>
          <p:nvGraphicFramePr>
            <p:cNvPr id="57349" name="Object 5"/>
            <p:cNvGraphicFramePr>
              <a:graphicFrameLocks noChangeAspect="1"/>
            </p:cNvGraphicFramePr>
            <p:nvPr/>
          </p:nvGraphicFramePr>
          <p:xfrm>
            <a:off x="2403" y="1648"/>
            <a:ext cx="353" cy="217"/>
          </p:xfrm>
          <a:graphic>
            <a:graphicData uri="http://schemas.openxmlformats.org/presentationml/2006/ole">
              <mc:AlternateContent xmlns:mc="http://schemas.openxmlformats.org/markup-compatibility/2006">
                <mc:Choice xmlns:v="urn:schemas-microsoft-com:vml" Requires="v">
                  <p:oleObj spid="_x0000_s34822" name="Equation" r:id="rId11" imgW="3048000" imgH="3352800" progId="Equation.3">
                    <p:embed/>
                  </p:oleObj>
                </mc:Choice>
                <mc:Fallback>
                  <p:oleObj name="Equation" r:id="rId11" imgW="3048000" imgH="3352800" progId="Equation.3">
                    <p:embed/>
                    <p:pic>
                      <p:nvPicPr>
                        <p:cNvPr id="0" name="图片 34821"/>
                        <p:cNvPicPr>
                          <a:picLocks noChangeAspect="1"/>
                        </p:cNvPicPr>
                        <p:nvPr/>
                      </p:nvPicPr>
                      <p:blipFill>
                        <a:blip r:embed="rId12"/>
                        <a:stretch>
                          <a:fillRect/>
                        </a:stretch>
                      </p:blipFill>
                      <p:spPr>
                        <a:xfrm>
                          <a:off x="2403" y="1648"/>
                          <a:ext cx="353" cy="217"/>
                        </a:xfrm>
                        <a:prstGeom prst="rect">
                          <a:avLst/>
                        </a:prstGeom>
                        <a:noFill/>
                        <a:ln w="9525">
                          <a:noFill/>
                        </a:ln>
                      </p:spPr>
                    </p:pic>
                  </p:oleObj>
                </mc:Fallback>
              </mc:AlternateContent>
            </a:graphicData>
          </a:graphic>
        </p:graphicFrame>
        <p:graphicFrame>
          <p:nvGraphicFramePr>
            <p:cNvPr id="57350" name="Object 6"/>
            <p:cNvGraphicFramePr>
              <a:graphicFrameLocks noChangeAspect="1"/>
            </p:cNvGraphicFramePr>
            <p:nvPr/>
          </p:nvGraphicFramePr>
          <p:xfrm>
            <a:off x="2616" y="2454"/>
            <a:ext cx="229" cy="348"/>
          </p:xfrm>
          <a:graphic>
            <a:graphicData uri="http://schemas.openxmlformats.org/presentationml/2006/ole">
              <mc:AlternateContent xmlns:mc="http://schemas.openxmlformats.org/markup-compatibility/2006">
                <mc:Choice xmlns:v="urn:schemas-microsoft-com:vml" Requires="v">
                  <p:oleObj spid="_x0000_s34823" name="Equation" r:id="rId13" imgW="3962400" imgH="5486400" progId="Equation.3">
                    <p:embed/>
                  </p:oleObj>
                </mc:Choice>
                <mc:Fallback>
                  <p:oleObj name="Equation" r:id="rId13" imgW="3962400" imgH="5486400" progId="Equation.3">
                    <p:embed/>
                    <p:pic>
                      <p:nvPicPr>
                        <p:cNvPr id="0" name="图片 34822"/>
                        <p:cNvPicPr>
                          <a:picLocks noChangeAspect="1"/>
                        </p:cNvPicPr>
                        <p:nvPr/>
                      </p:nvPicPr>
                      <p:blipFill>
                        <a:blip r:embed="rId14"/>
                        <a:stretch>
                          <a:fillRect/>
                        </a:stretch>
                      </p:blipFill>
                      <p:spPr>
                        <a:xfrm>
                          <a:off x="2616" y="2454"/>
                          <a:ext cx="229" cy="348"/>
                        </a:xfrm>
                        <a:prstGeom prst="rect">
                          <a:avLst/>
                        </a:prstGeom>
                        <a:noFill/>
                        <a:ln w="9525">
                          <a:noFill/>
                        </a:ln>
                      </p:spPr>
                    </p:pic>
                  </p:oleObj>
                </mc:Fallback>
              </mc:AlternateContent>
            </a:graphicData>
          </a:graphic>
        </p:graphicFrame>
        <p:sp>
          <p:nvSpPr>
            <p:cNvPr id="32834" name="Line 66"/>
            <p:cNvSpPr>
              <a:spLocks noChangeShapeType="1"/>
            </p:cNvSpPr>
            <p:nvPr/>
          </p:nvSpPr>
          <p:spPr bwMode="auto">
            <a:xfrm>
              <a:off x="2712" y="1524"/>
              <a:ext cx="0" cy="994"/>
            </a:xfrm>
            <a:prstGeom prst="line">
              <a:avLst/>
            </a:prstGeom>
            <a:noFill/>
            <a:ln w="19050">
              <a:solidFill>
                <a:srgbClr val="CC00CC"/>
              </a:solidFill>
              <a:prstDash val="dash"/>
              <a:round/>
              <a:headEnd type="triangle" w="sm" len="lg"/>
              <a:tailEnd type="triangle" w="sm" len="lg"/>
            </a:ln>
            <a:effectLst/>
          </p:spPr>
          <p:txBody>
            <a:bodyPr wrap="none" anchor="ctr"/>
            <a:lstStyle/>
            <a:p>
              <a:endParaRPr lang="zh-CN" altLang="en-US"/>
            </a:p>
          </p:txBody>
        </p:sp>
        <p:graphicFrame>
          <p:nvGraphicFramePr>
            <p:cNvPr id="57351" name="Object 7"/>
            <p:cNvGraphicFramePr>
              <a:graphicFrameLocks noChangeAspect="1"/>
            </p:cNvGraphicFramePr>
            <p:nvPr/>
          </p:nvGraphicFramePr>
          <p:xfrm>
            <a:off x="2729" y="1968"/>
            <a:ext cx="191" cy="192"/>
          </p:xfrm>
          <a:graphic>
            <a:graphicData uri="http://schemas.openxmlformats.org/presentationml/2006/ole">
              <mc:AlternateContent xmlns:mc="http://schemas.openxmlformats.org/markup-compatibility/2006">
                <mc:Choice xmlns:v="urn:schemas-microsoft-com:vml" Requires="v">
                  <p:oleObj spid="_x0000_s34824" name="Equation" r:id="rId15" imgW="5791200" imgH="5486400" progId="Equation.3">
                    <p:embed/>
                  </p:oleObj>
                </mc:Choice>
                <mc:Fallback>
                  <p:oleObj name="Equation" r:id="rId15" imgW="5791200" imgH="5486400" progId="Equation.3">
                    <p:embed/>
                    <p:pic>
                      <p:nvPicPr>
                        <p:cNvPr id="0" name="图片 34823"/>
                        <p:cNvPicPr>
                          <a:picLocks noChangeAspect="1"/>
                        </p:cNvPicPr>
                        <p:nvPr/>
                      </p:nvPicPr>
                      <p:blipFill>
                        <a:blip r:embed="rId16"/>
                        <a:stretch>
                          <a:fillRect/>
                        </a:stretch>
                      </p:blipFill>
                      <p:spPr>
                        <a:xfrm>
                          <a:off x="2729" y="1968"/>
                          <a:ext cx="191" cy="192"/>
                        </a:xfrm>
                        <a:prstGeom prst="rect">
                          <a:avLst/>
                        </a:prstGeom>
                        <a:noFill/>
                        <a:ln w="9525">
                          <a:noFill/>
                        </a:ln>
                      </p:spPr>
                    </p:pic>
                  </p:oleObj>
                </mc:Fallback>
              </mc:AlternateContent>
            </a:graphicData>
          </a:graphic>
        </p:graphicFrame>
        <p:sp>
          <p:nvSpPr>
            <p:cNvPr id="32836" name="Text Box 68"/>
            <p:cNvSpPr txBox="1">
              <a:spLocks noChangeArrowheads="1"/>
            </p:cNvSpPr>
            <p:nvPr/>
          </p:nvSpPr>
          <p:spPr bwMode="auto">
            <a:xfrm>
              <a:off x="480" y="3560"/>
              <a:ext cx="2544" cy="333"/>
            </a:xfrm>
            <a:prstGeom prst="rect">
              <a:avLst/>
            </a:prstGeom>
            <a:gradFill rotWithShape="0">
              <a:gsLst>
                <a:gs pos="0">
                  <a:schemeClr val="accent1"/>
                </a:gs>
                <a:gs pos="50000">
                  <a:schemeClr val="bg1"/>
                </a:gs>
                <a:gs pos="100000">
                  <a:schemeClr val="accent1"/>
                </a:gs>
              </a:gsLst>
              <a:lin ang="5400000" scaled="1"/>
            </a:gradFill>
            <a:ln w="9525">
              <a:solidFill>
                <a:schemeClr val="tx2"/>
              </a:solidFill>
              <a:miter lim="800000"/>
            </a:ln>
            <a:effectLst/>
          </p:spPr>
          <p:txBody>
            <a:bodyPr>
              <a:spAutoFit/>
            </a:bodyPr>
            <a:lstStyle/>
            <a:p>
              <a:pPr algn="ctr">
                <a:spcBef>
                  <a:spcPct val="50000"/>
                </a:spcBef>
              </a:pPr>
              <a:r>
                <a:rPr lang="zh-CN" altLang="en-US" sz="2800" b="1">
                  <a:solidFill>
                    <a:srgbClr val="000000"/>
                  </a:solidFill>
                  <a:latin typeface="Times New Roman" panose="02020503050405090304" pitchFamily="18" charset="0"/>
                </a:rPr>
                <a:t>劈尖干涉</a:t>
              </a:r>
              <a:endParaRPr lang="zh-CN" altLang="en-US" sz="2800" b="1">
                <a:solidFill>
                  <a:srgbClr val="000000"/>
                </a:solidFill>
                <a:latin typeface="Times New Roman" panose="02020503050405090304" pitchFamily="18" charset="0"/>
              </a:endParaRPr>
            </a:p>
          </p:txBody>
        </p:sp>
        <p:graphicFrame>
          <p:nvGraphicFramePr>
            <p:cNvPr id="57352" name="Object 8"/>
            <p:cNvGraphicFramePr>
              <a:graphicFrameLocks noChangeAspect="1"/>
            </p:cNvGraphicFramePr>
            <p:nvPr/>
          </p:nvGraphicFramePr>
          <p:xfrm>
            <a:off x="2087" y="956"/>
            <a:ext cx="638" cy="345"/>
          </p:xfrm>
          <a:graphic>
            <a:graphicData uri="http://schemas.openxmlformats.org/presentationml/2006/ole">
              <mc:AlternateContent xmlns:mc="http://schemas.openxmlformats.org/markup-compatibility/2006">
                <mc:Choice xmlns:v="urn:schemas-microsoft-com:vml" Requires="v">
                  <p:oleObj spid="_x0000_s34825" name="Equation" r:id="rId17" imgW="10363200" imgH="5486400" progId="Equation.3">
                    <p:embed/>
                  </p:oleObj>
                </mc:Choice>
                <mc:Fallback>
                  <p:oleObj name="Equation" r:id="rId17" imgW="10363200" imgH="5486400" progId="Equation.3">
                    <p:embed/>
                    <p:pic>
                      <p:nvPicPr>
                        <p:cNvPr id="0" name="图片 34824"/>
                        <p:cNvPicPr>
                          <a:picLocks noChangeAspect="1"/>
                        </p:cNvPicPr>
                        <p:nvPr/>
                      </p:nvPicPr>
                      <p:blipFill>
                        <a:blip r:embed="rId18"/>
                        <a:stretch>
                          <a:fillRect/>
                        </a:stretch>
                      </p:blipFill>
                      <p:spPr>
                        <a:xfrm>
                          <a:off x="2087" y="956"/>
                          <a:ext cx="638" cy="345"/>
                        </a:xfrm>
                        <a:prstGeom prst="rect">
                          <a:avLst/>
                        </a:prstGeom>
                        <a:noFill/>
                        <a:ln w="9525">
                          <a:noFill/>
                        </a:ln>
                      </p:spPr>
                    </p:pic>
                  </p:oleObj>
                </mc:Fallback>
              </mc:AlternateContent>
            </a:graphicData>
          </a:graphic>
        </p:graphicFrame>
        <p:grpSp>
          <p:nvGrpSpPr>
            <p:cNvPr id="3" name="Group 70"/>
            <p:cNvGrpSpPr/>
            <p:nvPr/>
          </p:nvGrpSpPr>
          <p:grpSpPr bwMode="auto">
            <a:xfrm>
              <a:off x="720" y="1097"/>
              <a:ext cx="1275" cy="1394"/>
              <a:chOff x="528" y="1074"/>
              <a:chExt cx="1371" cy="1414"/>
            </a:xfrm>
          </p:grpSpPr>
          <p:sp>
            <p:nvSpPr>
              <p:cNvPr id="32839" name="Line 71"/>
              <p:cNvSpPr>
                <a:spLocks noChangeShapeType="1"/>
              </p:cNvSpPr>
              <p:nvPr/>
            </p:nvSpPr>
            <p:spPr bwMode="auto">
              <a:xfrm flipV="1">
                <a:off x="871" y="1074"/>
                <a:ext cx="0" cy="141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32840" name="Line 72"/>
              <p:cNvSpPr>
                <a:spLocks noChangeShapeType="1"/>
              </p:cNvSpPr>
              <p:nvPr/>
            </p:nvSpPr>
            <p:spPr bwMode="auto">
              <a:xfrm flipV="1">
                <a:off x="1214" y="1074"/>
                <a:ext cx="0" cy="141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32841" name="Line 73"/>
              <p:cNvSpPr>
                <a:spLocks noChangeShapeType="1"/>
              </p:cNvSpPr>
              <p:nvPr/>
            </p:nvSpPr>
            <p:spPr bwMode="auto">
              <a:xfrm flipV="1">
                <a:off x="1557" y="1074"/>
                <a:ext cx="0" cy="141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32842" name="Line 74"/>
              <p:cNvSpPr>
                <a:spLocks noChangeShapeType="1"/>
              </p:cNvSpPr>
              <p:nvPr/>
            </p:nvSpPr>
            <p:spPr bwMode="auto">
              <a:xfrm flipV="1">
                <a:off x="1899" y="1074"/>
                <a:ext cx="0" cy="141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32843" name="Line 75"/>
              <p:cNvSpPr>
                <a:spLocks noChangeShapeType="1"/>
              </p:cNvSpPr>
              <p:nvPr/>
            </p:nvSpPr>
            <p:spPr bwMode="auto">
              <a:xfrm>
                <a:off x="871" y="1356"/>
                <a:ext cx="0" cy="396"/>
              </a:xfrm>
              <a:prstGeom prst="line">
                <a:avLst/>
              </a:prstGeom>
              <a:noFill/>
              <a:ln w="28575">
                <a:solidFill>
                  <a:srgbClr val="0000FF"/>
                </a:solidFill>
                <a:round/>
                <a:headEnd type="triangle" w="sm" len="lg"/>
                <a:tailEnd type="triangle" w="sm" len="lg"/>
              </a:ln>
              <a:effectLst/>
            </p:spPr>
            <p:txBody>
              <a:bodyPr wrap="none" anchor="ctr"/>
              <a:lstStyle/>
              <a:p>
                <a:endParaRPr lang="zh-CN" altLang="en-US"/>
              </a:p>
            </p:txBody>
          </p:sp>
          <p:sp>
            <p:nvSpPr>
              <p:cNvPr id="32844" name="Line 76"/>
              <p:cNvSpPr>
                <a:spLocks noChangeShapeType="1"/>
              </p:cNvSpPr>
              <p:nvPr/>
            </p:nvSpPr>
            <p:spPr bwMode="auto">
              <a:xfrm>
                <a:off x="1899" y="1356"/>
                <a:ext cx="0" cy="396"/>
              </a:xfrm>
              <a:prstGeom prst="line">
                <a:avLst/>
              </a:prstGeom>
              <a:noFill/>
              <a:ln w="28575">
                <a:solidFill>
                  <a:srgbClr val="0000FF"/>
                </a:solidFill>
                <a:round/>
                <a:headEnd type="triangle" w="sm" len="lg"/>
                <a:tailEnd type="triangle" w="sm" len="lg"/>
              </a:ln>
              <a:effectLst/>
            </p:spPr>
            <p:txBody>
              <a:bodyPr wrap="none" anchor="ctr"/>
              <a:lstStyle/>
              <a:p>
                <a:endParaRPr lang="zh-CN" altLang="en-US"/>
              </a:p>
            </p:txBody>
          </p:sp>
          <p:sp>
            <p:nvSpPr>
              <p:cNvPr id="32845" name="Line 77"/>
              <p:cNvSpPr>
                <a:spLocks noChangeShapeType="1"/>
              </p:cNvSpPr>
              <p:nvPr/>
            </p:nvSpPr>
            <p:spPr bwMode="auto">
              <a:xfrm>
                <a:off x="1557" y="1356"/>
                <a:ext cx="0" cy="396"/>
              </a:xfrm>
              <a:prstGeom prst="line">
                <a:avLst/>
              </a:prstGeom>
              <a:noFill/>
              <a:ln w="28575">
                <a:solidFill>
                  <a:srgbClr val="0000FF"/>
                </a:solidFill>
                <a:round/>
                <a:headEnd type="triangle" w="sm" len="lg"/>
                <a:tailEnd type="triangle" w="sm" len="lg"/>
              </a:ln>
              <a:effectLst/>
            </p:spPr>
            <p:txBody>
              <a:bodyPr wrap="none" anchor="ctr"/>
              <a:lstStyle/>
              <a:p>
                <a:endParaRPr lang="zh-CN" altLang="en-US"/>
              </a:p>
            </p:txBody>
          </p:sp>
          <p:sp>
            <p:nvSpPr>
              <p:cNvPr id="32846" name="Line 78"/>
              <p:cNvSpPr>
                <a:spLocks noChangeShapeType="1"/>
              </p:cNvSpPr>
              <p:nvPr/>
            </p:nvSpPr>
            <p:spPr bwMode="auto">
              <a:xfrm>
                <a:off x="1214" y="1356"/>
                <a:ext cx="0" cy="396"/>
              </a:xfrm>
              <a:prstGeom prst="line">
                <a:avLst/>
              </a:prstGeom>
              <a:noFill/>
              <a:ln w="28575">
                <a:solidFill>
                  <a:srgbClr val="0000FF"/>
                </a:solidFill>
                <a:round/>
                <a:headEnd type="triangle" w="sm" len="lg"/>
                <a:tailEnd type="triangle" w="sm" len="lg"/>
              </a:ln>
              <a:effectLst/>
            </p:spPr>
            <p:txBody>
              <a:bodyPr wrap="none" anchor="ctr"/>
              <a:lstStyle/>
              <a:p>
                <a:endParaRPr lang="zh-CN" altLang="en-US"/>
              </a:p>
            </p:txBody>
          </p:sp>
          <p:sp>
            <p:nvSpPr>
              <p:cNvPr id="32847" name="Line 79"/>
              <p:cNvSpPr>
                <a:spLocks noChangeShapeType="1"/>
              </p:cNvSpPr>
              <p:nvPr/>
            </p:nvSpPr>
            <p:spPr bwMode="auto">
              <a:xfrm flipV="1">
                <a:off x="528" y="1074"/>
                <a:ext cx="0" cy="141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32848" name="Line 80"/>
              <p:cNvSpPr>
                <a:spLocks noChangeShapeType="1"/>
              </p:cNvSpPr>
              <p:nvPr/>
            </p:nvSpPr>
            <p:spPr bwMode="auto">
              <a:xfrm>
                <a:off x="528" y="1356"/>
                <a:ext cx="0" cy="396"/>
              </a:xfrm>
              <a:prstGeom prst="line">
                <a:avLst/>
              </a:prstGeom>
              <a:noFill/>
              <a:ln w="28575">
                <a:solidFill>
                  <a:srgbClr val="0000FF"/>
                </a:solidFill>
                <a:round/>
                <a:headEnd type="triangle" w="sm" len="lg"/>
                <a:tailEnd type="triangle" w="sm" len="lg"/>
              </a:ln>
              <a:effectLst/>
            </p:spPr>
            <p:txBody>
              <a:bodyPr wrap="none" anchor="ctr"/>
              <a:lstStyle/>
              <a:p>
                <a:endParaRPr lang="zh-CN" altLang="en-US"/>
              </a:p>
            </p:txBody>
          </p:sp>
        </p:grpSp>
        <p:grpSp>
          <p:nvGrpSpPr>
            <p:cNvPr id="4" name="Group 81"/>
            <p:cNvGrpSpPr/>
            <p:nvPr/>
          </p:nvGrpSpPr>
          <p:grpSpPr bwMode="auto">
            <a:xfrm>
              <a:off x="699" y="2778"/>
              <a:ext cx="1971" cy="294"/>
              <a:chOff x="768" y="1968"/>
              <a:chExt cx="2016" cy="384"/>
            </a:xfrm>
          </p:grpSpPr>
          <p:sp>
            <p:nvSpPr>
              <p:cNvPr id="32850" name="Rectangle 82"/>
              <p:cNvSpPr>
                <a:spLocks noChangeArrowheads="1"/>
              </p:cNvSpPr>
              <p:nvPr/>
            </p:nvSpPr>
            <p:spPr bwMode="auto">
              <a:xfrm>
                <a:off x="768" y="1968"/>
                <a:ext cx="672" cy="384"/>
              </a:xfrm>
              <a:prstGeom prst="rect">
                <a:avLst/>
              </a:prstGeom>
              <a:gradFill rotWithShape="0">
                <a:gsLst>
                  <a:gs pos="0">
                    <a:srgbClr val="CCCC00">
                      <a:gamma/>
                      <a:shade val="0"/>
                      <a:invGamma/>
                    </a:srgbClr>
                  </a:gs>
                  <a:gs pos="50000">
                    <a:srgbClr val="CCCC00"/>
                  </a:gs>
                  <a:gs pos="100000">
                    <a:srgbClr val="CCCC00">
                      <a:gamma/>
                      <a:shade val="0"/>
                      <a:invGamma/>
                    </a:srgbClr>
                  </a:gs>
                </a:gsLst>
                <a:lin ang="0" scaled="1"/>
              </a:gradFill>
              <a:ln w="9525">
                <a:noFill/>
                <a:miter lim="800000"/>
              </a:ln>
              <a:effectLst/>
            </p:spPr>
            <p:txBody>
              <a:bodyPr wrap="none" anchor="ctr"/>
              <a:lstStyle/>
              <a:p>
                <a:endParaRPr lang="zh-CN" altLang="en-US"/>
              </a:p>
            </p:txBody>
          </p:sp>
          <p:sp>
            <p:nvSpPr>
              <p:cNvPr id="32851" name="Rectangle 83"/>
              <p:cNvSpPr>
                <a:spLocks noChangeArrowheads="1"/>
              </p:cNvSpPr>
              <p:nvPr/>
            </p:nvSpPr>
            <p:spPr bwMode="auto">
              <a:xfrm>
                <a:off x="1440" y="1968"/>
                <a:ext cx="672" cy="384"/>
              </a:xfrm>
              <a:prstGeom prst="rect">
                <a:avLst/>
              </a:prstGeom>
              <a:gradFill rotWithShape="0">
                <a:gsLst>
                  <a:gs pos="0">
                    <a:srgbClr val="CCCC00">
                      <a:gamma/>
                      <a:shade val="0"/>
                      <a:invGamma/>
                    </a:srgbClr>
                  </a:gs>
                  <a:gs pos="50000">
                    <a:srgbClr val="CCCC00"/>
                  </a:gs>
                  <a:gs pos="100000">
                    <a:srgbClr val="CCCC00">
                      <a:gamma/>
                      <a:shade val="0"/>
                      <a:invGamma/>
                    </a:srgbClr>
                  </a:gs>
                </a:gsLst>
                <a:lin ang="0" scaled="1"/>
              </a:gradFill>
              <a:ln w="9525">
                <a:noFill/>
                <a:miter lim="800000"/>
              </a:ln>
              <a:effectLst/>
            </p:spPr>
            <p:txBody>
              <a:bodyPr wrap="none" anchor="ctr"/>
              <a:lstStyle/>
              <a:p>
                <a:endParaRPr lang="zh-CN" altLang="en-US"/>
              </a:p>
            </p:txBody>
          </p:sp>
          <p:sp>
            <p:nvSpPr>
              <p:cNvPr id="32852" name="Rectangle 84"/>
              <p:cNvSpPr>
                <a:spLocks noChangeArrowheads="1"/>
              </p:cNvSpPr>
              <p:nvPr/>
            </p:nvSpPr>
            <p:spPr bwMode="auto">
              <a:xfrm>
                <a:off x="1440" y="1968"/>
                <a:ext cx="672" cy="384"/>
              </a:xfrm>
              <a:prstGeom prst="rect">
                <a:avLst/>
              </a:prstGeom>
              <a:gradFill rotWithShape="0">
                <a:gsLst>
                  <a:gs pos="0">
                    <a:srgbClr val="CCCC00">
                      <a:gamma/>
                      <a:shade val="0"/>
                      <a:invGamma/>
                    </a:srgbClr>
                  </a:gs>
                  <a:gs pos="50000">
                    <a:srgbClr val="CCCC00"/>
                  </a:gs>
                  <a:gs pos="100000">
                    <a:srgbClr val="CCCC00">
                      <a:gamma/>
                      <a:shade val="0"/>
                      <a:invGamma/>
                    </a:srgbClr>
                  </a:gs>
                </a:gsLst>
                <a:lin ang="0" scaled="1"/>
              </a:gradFill>
              <a:ln w="9525">
                <a:noFill/>
                <a:miter lim="800000"/>
              </a:ln>
              <a:effectLst/>
            </p:spPr>
            <p:txBody>
              <a:bodyPr wrap="none" anchor="ctr"/>
              <a:lstStyle/>
              <a:p>
                <a:endParaRPr lang="zh-CN" altLang="en-US"/>
              </a:p>
            </p:txBody>
          </p:sp>
          <p:sp>
            <p:nvSpPr>
              <p:cNvPr id="32853" name="Rectangle 85"/>
              <p:cNvSpPr>
                <a:spLocks noChangeArrowheads="1"/>
              </p:cNvSpPr>
              <p:nvPr/>
            </p:nvSpPr>
            <p:spPr bwMode="auto">
              <a:xfrm>
                <a:off x="2112" y="1968"/>
                <a:ext cx="672" cy="384"/>
              </a:xfrm>
              <a:prstGeom prst="rect">
                <a:avLst/>
              </a:prstGeom>
              <a:gradFill rotWithShape="0">
                <a:gsLst>
                  <a:gs pos="0">
                    <a:srgbClr val="CCCC00">
                      <a:gamma/>
                      <a:shade val="0"/>
                      <a:invGamma/>
                    </a:srgbClr>
                  </a:gs>
                  <a:gs pos="50000">
                    <a:srgbClr val="CCCC00"/>
                  </a:gs>
                  <a:gs pos="100000">
                    <a:srgbClr val="CCCC00">
                      <a:gamma/>
                      <a:shade val="0"/>
                      <a:invGamma/>
                    </a:srgbClr>
                  </a:gs>
                </a:gsLst>
                <a:lin ang="0" scaled="1"/>
              </a:gradFill>
              <a:ln w="9525">
                <a:noFill/>
                <a:miter lim="800000"/>
              </a:ln>
              <a:effectLst/>
            </p:spPr>
            <p:txBody>
              <a:bodyPr wrap="none" anchor="ctr"/>
              <a:lstStyle/>
              <a:p>
                <a:endParaRPr lang="zh-CN" altLang="en-US"/>
              </a:p>
            </p:txBody>
          </p:sp>
        </p:grpSp>
        <p:grpSp>
          <p:nvGrpSpPr>
            <p:cNvPr id="5" name="Group 86"/>
            <p:cNvGrpSpPr/>
            <p:nvPr/>
          </p:nvGrpSpPr>
          <p:grpSpPr bwMode="auto">
            <a:xfrm>
              <a:off x="1017" y="1043"/>
              <a:ext cx="663" cy="2272"/>
              <a:chOff x="871" y="1008"/>
              <a:chExt cx="713" cy="2304"/>
            </a:xfrm>
          </p:grpSpPr>
          <p:grpSp>
            <p:nvGrpSpPr>
              <p:cNvPr id="6" name="Group 87"/>
              <p:cNvGrpSpPr/>
              <p:nvPr/>
            </p:nvGrpSpPr>
            <p:grpSpPr bwMode="auto">
              <a:xfrm>
                <a:off x="871" y="1008"/>
                <a:ext cx="686" cy="292"/>
                <a:chOff x="871" y="961"/>
                <a:chExt cx="686" cy="339"/>
              </a:xfrm>
            </p:grpSpPr>
            <p:sp>
              <p:nvSpPr>
                <p:cNvPr id="32856" name="Line 88"/>
                <p:cNvSpPr>
                  <a:spLocks noChangeShapeType="1"/>
                </p:cNvSpPr>
                <p:nvPr/>
              </p:nvSpPr>
              <p:spPr bwMode="auto">
                <a:xfrm>
                  <a:off x="871" y="1300"/>
                  <a:ext cx="686" cy="0"/>
                </a:xfrm>
                <a:prstGeom prst="line">
                  <a:avLst/>
                </a:prstGeom>
                <a:noFill/>
                <a:ln w="19050">
                  <a:solidFill>
                    <a:srgbClr val="CC00CC"/>
                  </a:solidFill>
                  <a:prstDash val="dash"/>
                  <a:round/>
                  <a:headEnd type="triangle" w="sm" len="lg"/>
                  <a:tailEnd type="triangle" w="sm" len="lg"/>
                </a:ln>
                <a:effectLst/>
              </p:spPr>
              <p:txBody>
                <a:bodyPr wrap="none" anchor="ctr"/>
                <a:lstStyle/>
                <a:p>
                  <a:endParaRPr lang="zh-CN" altLang="en-US"/>
                </a:p>
              </p:txBody>
            </p:sp>
            <p:graphicFrame>
              <p:nvGraphicFramePr>
                <p:cNvPr id="57355" name="Object 11"/>
                <p:cNvGraphicFramePr>
                  <a:graphicFrameLocks noChangeAspect="1"/>
                </p:cNvGraphicFramePr>
                <p:nvPr/>
              </p:nvGraphicFramePr>
              <p:xfrm>
                <a:off x="1057" y="961"/>
                <a:ext cx="240" cy="293"/>
              </p:xfrm>
              <a:graphic>
                <a:graphicData uri="http://schemas.openxmlformats.org/presentationml/2006/ole">
                  <mc:AlternateContent xmlns:mc="http://schemas.openxmlformats.org/markup-compatibility/2006">
                    <mc:Choice xmlns:v="urn:schemas-microsoft-com:vml" Requires="v">
                      <p:oleObj spid="_x0000_s34826" name="公式" r:id="rId19" imgW="3962400" imgH="6096000" progId="Equation.3">
                        <p:embed/>
                      </p:oleObj>
                    </mc:Choice>
                    <mc:Fallback>
                      <p:oleObj name="公式" r:id="rId19" imgW="3962400" imgH="6096000" progId="Equation.3">
                        <p:embed/>
                        <p:pic>
                          <p:nvPicPr>
                            <p:cNvPr id="0" name="图片 34825"/>
                            <p:cNvPicPr>
                              <a:picLocks noChangeAspect="1"/>
                            </p:cNvPicPr>
                            <p:nvPr/>
                          </p:nvPicPr>
                          <p:blipFill>
                            <a:blip r:embed="rId20"/>
                            <a:stretch>
                              <a:fillRect/>
                            </a:stretch>
                          </p:blipFill>
                          <p:spPr>
                            <a:xfrm>
                              <a:off x="1057" y="961"/>
                              <a:ext cx="240" cy="293"/>
                            </a:xfrm>
                            <a:prstGeom prst="rect">
                              <a:avLst/>
                            </a:prstGeom>
                            <a:noFill/>
                            <a:ln w="9525">
                              <a:noFill/>
                            </a:ln>
                          </p:spPr>
                        </p:pic>
                      </p:oleObj>
                    </mc:Fallback>
                  </mc:AlternateContent>
                </a:graphicData>
              </a:graphic>
            </p:graphicFrame>
          </p:grpSp>
          <p:grpSp>
            <p:nvGrpSpPr>
              <p:cNvPr id="7" name="Group 90"/>
              <p:cNvGrpSpPr/>
              <p:nvPr/>
            </p:nvGrpSpPr>
            <p:grpSpPr bwMode="auto">
              <a:xfrm>
                <a:off x="898" y="2928"/>
                <a:ext cx="686" cy="384"/>
                <a:chOff x="898" y="2928"/>
                <a:chExt cx="686" cy="432"/>
              </a:xfrm>
            </p:grpSpPr>
            <p:sp>
              <p:nvSpPr>
                <p:cNvPr id="32859" name="Line 91"/>
                <p:cNvSpPr>
                  <a:spLocks noChangeShapeType="1"/>
                </p:cNvSpPr>
                <p:nvPr/>
              </p:nvSpPr>
              <p:spPr bwMode="auto">
                <a:xfrm>
                  <a:off x="898" y="2928"/>
                  <a:ext cx="686" cy="0"/>
                </a:xfrm>
                <a:prstGeom prst="line">
                  <a:avLst/>
                </a:prstGeom>
                <a:noFill/>
                <a:ln w="19050">
                  <a:solidFill>
                    <a:srgbClr val="FF3300"/>
                  </a:solidFill>
                  <a:prstDash val="dash"/>
                  <a:round/>
                  <a:headEnd type="triangle" w="sm" len="lg"/>
                  <a:tailEnd type="triangle" w="sm" len="lg"/>
                </a:ln>
                <a:effectLst/>
              </p:spPr>
              <p:txBody>
                <a:bodyPr wrap="none" anchor="ctr"/>
                <a:lstStyle/>
                <a:p>
                  <a:endParaRPr lang="zh-CN" altLang="en-US"/>
                </a:p>
              </p:txBody>
            </p:sp>
            <p:graphicFrame>
              <p:nvGraphicFramePr>
                <p:cNvPr id="57354" name="Object 10"/>
                <p:cNvGraphicFramePr>
                  <a:graphicFrameLocks noChangeAspect="1"/>
                </p:cNvGraphicFramePr>
                <p:nvPr/>
              </p:nvGraphicFramePr>
              <p:xfrm>
                <a:off x="1152" y="3072"/>
                <a:ext cx="188" cy="288"/>
              </p:xfrm>
              <a:graphic>
                <a:graphicData uri="http://schemas.openxmlformats.org/presentationml/2006/ole">
                  <mc:AlternateContent xmlns:mc="http://schemas.openxmlformats.org/markup-compatibility/2006">
                    <mc:Choice xmlns:v="urn:schemas-microsoft-com:vml" Requires="v">
                      <p:oleObj spid="_x0000_s34827" name="公式" r:id="rId21" imgW="3962400" imgH="6096000" progId="Equation.3">
                        <p:embed/>
                      </p:oleObj>
                    </mc:Choice>
                    <mc:Fallback>
                      <p:oleObj name="公式" r:id="rId21" imgW="3962400" imgH="6096000" progId="Equation.3">
                        <p:embed/>
                        <p:pic>
                          <p:nvPicPr>
                            <p:cNvPr id="0" name="图片 34826"/>
                            <p:cNvPicPr>
                              <a:picLocks noChangeAspect="1"/>
                            </p:cNvPicPr>
                            <p:nvPr/>
                          </p:nvPicPr>
                          <p:blipFill>
                            <a:blip r:embed="rId20"/>
                            <a:stretch>
                              <a:fillRect/>
                            </a:stretch>
                          </p:blipFill>
                          <p:spPr>
                            <a:xfrm>
                              <a:off x="1152" y="3072"/>
                              <a:ext cx="188" cy="288"/>
                            </a:xfrm>
                            <a:prstGeom prst="rect">
                              <a:avLst/>
                            </a:prstGeom>
                            <a:noFill/>
                            <a:ln w="9525">
                              <a:noFill/>
                            </a:ln>
                          </p:spPr>
                        </p:pic>
                      </p:oleObj>
                    </mc:Fallback>
                  </mc:AlternateContent>
                </a:graphicData>
              </a:graphic>
            </p:graphicFrame>
          </p:grpSp>
        </p:grpSp>
        <p:grpSp>
          <p:nvGrpSpPr>
            <p:cNvPr id="8" name="Group 93"/>
            <p:cNvGrpSpPr/>
            <p:nvPr/>
          </p:nvGrpSpPr>
          <p:grpSpPr bwMode="auto">
            <a:xfrm>
              <a:off x="2160" y="1968"/>
              <a:ext cx="384" cy="426"/>
              <a:chOff x="2160" y="1968"/>
              <a:chExt cx="384" cy="426"/>
            </a:xfrm>
          </p:grpSpPr>
          <p:sp>
            <p:nvSpPr>
              <p:cNvPr id="32862" name="Line 94"/>
              <p:cNvSpPr>
                <a:spLocks noChangeShapeType="1"/>
              </p:cNvSpPr>
              <p:nvPr/>
            </p:nvSpPr>
            <p:spPr bwMode="auto">
              <a:xfrm>
                <a:off x="2160" y="1968"/>
                <a:ext cx="0" cy="401"/>
              </a:xfrm>
              <a:prstGeom prst="line">
                <a:avLst/>
              </a:prstGeom>
              <a:noFill/>
              <a:ln w="19050">
                <a:solidFill>
                  <a:srgbClr val="FF0066"/>
                </a:solidFill>
                <a:prstDash val="dash"/>
                <a:round/>
                <a:headEnd type="triangle" w="sm" len="lg"/>
                <a:tailEnd type="triangle" w="sm" len="lg"/>
              </a:ln>
              <a:effectLst/>
            </p:spPr>
            <p:txBody>
              <a:bodyPr wrap="none" anchor="ctr"/>
              <a:lstStyle/>
              <a:p>
                <a:endParaRPr lang="zh-CN" altLang="en-US"/>
              </a:p>
            </p:txBody>
          </p:sp>
          <p:graphicFrame>
            <p:nvGraphicFramePr>
              <p:cNvPr id="57353" name="Object 9"/>
              <p:cNvGraphicFramePr>
                <a:graphicFrameLocks noChangeAspect="1"/>
              </p:cNvGraphicFramePr>
              <p:nvPr/>
            </p:nvGraphicFramePr>
            <p:xfrm>
              <a:off x="2184" y="2079"/>
              <a:ext cx="360" cy="315"/>
            </p:xfrm>
            <a:graphic>
              <a:graphicData uri="http://schemas.openxmlformats.org/presentationml/2006/ole">
                <mc:AlternateContent xmlns:mc="http://schemas.openxmlformats.org/markup-compatibility/2006">
                  <mc:Choice xmlns:v="urn:schemas-microsoft-com:vml" Requires="v">
                    <p:oleObj spid="_x0000_s34828" name="Equation" r:id="rId22" imgW="9144000" imgH="5486400" progId="Equation.3">
                      <p:embed/>
                    </p:oleObj>
                  </mc:Choice>
                  <mc:Fallback>
                    <p:oleObj name="Equation" r:id="rId22" imgW="9144000" imgH="5486400" progId="Equation.3">
                      <p:embed/>
                      <p:pic>
                        <p:nvPicPr>
                          <p:cNvPr id="0" name="图片 34827"/>
                          <p:cNvPicPr>
                            <a:picLocks noChangeAspect="1"/>
                          </p:cNvPicPr>
                          <p:nvPr/>
                        </p:nvPicPr>
                        <p:blipFill>
                          <a:blip r:embed="rId23"/>
                          <a:stretch>
                            <a:fillRect/>
                          </a:stretch>
                        </p:blipFill>
                        <p:spPr>
                          <a:xfrm>
                            <a:off x="2184" y="2079"/>
                            <a:ext cx="360" cy="315"/>
                          </a:xfrm>
                          <a:prstGeom prst="rect">
                            <a:avLst/>
                          </a:prstGeom>
                          <a:noFill/>
                          <a:ln w="9525">
                            <a:noFill/>
                          </a:ln>
                        </p:spPr>
                      </p:pic>
                    </p:oleObj>
                  </mc:Fallback>
                </mc:AlternateContent>
              </a:graphicData>
            </a:graphic>
          </p:graphicFrame>
        </p:grpSp>
        <p:sp>
          <p:nvSpPr>
            <p:cNvPr id="32864" name="Line 96"/>
            <p:cNvSpPr>
              <a:spLocks noChangeShapeType="1"/>
            </p:cNvSpPr>
            <p:nvPr/>
          </p:nvSpPr>
          <p:spPr bwMode="auto">
            <a:xfrm flipV="1">
              <a:off x="1098" y="2331"/>
              <a:ext cx="1517" cy="0"/>
            </a:xfrm>
            <a:prstGeom prst="line">
              <a:avLst/>
            </a:prstGeom>
            <a:noFill/>
            <a:ln w="19050">
              <a:solidFill>
                <a:srgbClr val="FF0000"/>
              </a:solidFill>
              <a:prstDash val="dash"/>
              <a:round/>
              <a:headEnd type="none" w="sm" len="lg"/>
              <a:tailEnd type="none" w="sm" len="lg"/>
            </a:ln>
            <a:effectLst/>
          </p:spPr>
          <p:txBody>
            <a:bodyPr wrap="none" anchor="ctr"/>
            <a:lstStyle/>
            <a:p>
              <a:endParaRPr lang="zh-CN" altLang="en-US"/>
            </a:p>
          </p:txBody>
        </p:sp>
        <p:sp>
          <p:nvSpPr>
            <p:cNvPr id="32865" name="Line 97"/>
            <p:cNvSpPr>
              <a:spLocks noChangeShapeType="1"/>
            </p:cNvSpPr>
            <p:nvPr/>
          </p:nvSpPr>
          <p:spPr bwMode="auto">
            <a:xfrm>
              <a:off x="1379" y="2154"/>
              <a:ext cx="1183" cy="0"/>
            </a:xfrm>
            <a:prstGeom prst="line">
              <a:avLst/>
            </a:prstGeom>
            <a:noFill/>
            <a:ln w="19050">
              <a:solidFill>
                <a:schemeClr val="tx2"/>
              </a:solidFill>
              <a:prstDash val="dash"/>
              <a:round/>
              <a:headEnd type="none" w="sm" len="lg"/>
              <a:tailEnd type="none" w="sm" len="lg"/>
            </a:ln>
            <a:effectLst/>
          </p:spPr>
          <p:txBody>
            <a:bodyPr wrap="none" anchor="ctr"/>
            <a:lstStyle/>
            <a:p>
              <a:endParaRPr lang="zh-CN" altLang="en-US"/>
            </a:p>
          </p:txBody>
        </p:sp>
        <p:sp>
          <p:nvSpPr>
            <p:cNvPr id="32866" name="Line 98"/>
            <p:cNvSpPr>
              <a:spLocks noChangeShapeType="1"/>
            </p:cNvSpPr>
            <p:nvPr/>
          </p:nvSpPr>
          <p:spPr bwMode="auto">
            <a:xfrm>
              <a:off x="1698" y="1987"/>
              <a:ext cx="955" cy="0"/>
            </a:xfrm>
            <a:prstGeom prst="line">
              <a:avLst/>
            </a:prstGeom>
            <a:noFill/>
            <a:ln w="19050">
              <a:solidFill>
                <a:srgbClr val="FF0000"/>
              </a:solidFill>
              <a:prstDash val="dash"/>
              <a:round/>
              <a:headEnd type="none" w="sm" len="lg"/>
              <a:tailEnd type="none" w="sm" len="lg"/>
            </a:ln>
            <a:effectLst/>
          </p:spPr>
          <p:txBody>
            <a:bodyPr wrap="none" anchor="ctr"/>
            <a:lstStyle/>
            <a:p>
              <a:endParaRPr lang="zh-CN" altLang="en-US"/>
            </a:p>
          </p:txBody>
        </p:sp>
        <p:sp>
          <p:nvSpPr>
            <p:cNvPr id="32867" name="Line 99"/>
            <p:cNvSpPr>
              <a:spLocks noChangeShapeType="1"/>
            </p:cNvSpPr>
            <p:nvPr/>
          </p:nvSpPr>
          <p:spPr bwMode="auto">
            <a:xfrm>
              <a:off x="2035" y="1834"/>
              <a:ext cx="638" cy="0"/>
            </a:xfrm>
            <a:prstGeom prst="line">
              <a:avLst/>
            </a:prstGeom>
            <a:noFill/>
            <a:ln w="19050">
              <a:solidFill>
                <a:schemeClr val="tx2"/>
              </a:solidFill>
              <a:prstDash val="dash"/>
              <a:round/>
              <a:headEnd type="none" w="sm" len="lg"/>
              <a:tailEnd type="none" w="sm" len="lg"/>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5"/>
                                        </p:tgtEl>
                                        <p:attrNameLst>
                                          <p:attrName>style.visibility</p:attrName>
                                        </p:attrNameLst>
                                      </p:cBhvr>
                                      <p:to>
                                        <p:strVal val="visible"/>
                                      </p:to>
                                    </p:set>
                                    <p:animEffect transition="in" filter="blinds(horizontal)">
                                      <p:cBhvr>
                                        <p:cTn id="7" dur="500"/>
                                        <p:tgtEl>
                                          <p:spTgt spid="327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57344"/>
                                        </p:tgtEl>
                                        <p:attrNameLst>
                                          <p:attrName>style.visibility</p:attrName>
                                        </p:attrNameLst>
                                      </p:cBhvr>
                                      <p:to>
                                        <p:strVal val="visible"/>
                                      </p:to>
                                    </p:set>
                                    <p:animEffect transition="in" filter="blinds(vertical)">
                                      <p:cBhvr>
                                        <p:cTn id="12" dur="500"/>
                                        <p:tgtEl>
                                          <p:spTgt spid="5734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57345"/>
                                        </p:tgtEl>
                                        <p:attrNameLst>
                                          <p:attrName>style.visibility</p:attrName>
                                        </p:attrNameLst>
                                      </p:cBhvr>
                                      <p:to>
                                        <p:strVal val="visible"/>
                                      </p:to>
                                    </p:set>
                                    <p:animEffect transition="in" filter="blinds(vertical)">
                                      <p:cBhvr>
                                        <p:cTn id="17" dur="500"/>
                                        <p:tgtEl>
                                          <p:spTgt spid="5734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57346"/>
                                        </p:tgtEl>
                                        <p:attrNameLst>
                                          <p:attrName>style.visibility</p:attrName>
                                        </p:attrNameLst>
                                      </p:cBhvr>
                                      <p:to>
                                        <p:strVal val="visible"/>
                                      </p:to>
                                    </p:set>
                                    <p:animEffect transition="in" filter="blinds(vertical)">
                                      <p:cBhvr>
                                        <p:cTn id="22" dur="500"/>
                                        <p:tgtEl>
                                          <p:spTgt spid="5734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nodePh="1">
                                  <p:stCondLst>
                                    <p:cond delay="0"/>
                                  </p:stCondLst>
                                  <p:endCondLst>
                                    <p:cond evt="begin" delay="0">
                                      <p:tn val="25"/>
                                    </p:cond>
                                  </p:endCondLst>
                                  <p:childTnLst>
                                    <p:set>
                                      <p:cBhvr>
                                        <p:cTn id="26" dur="1" fill="hold">
                                          <p:stCondLst>
                                            <p:cond delay="499"/>
                                          </p:stCondLst>
                                        </p:cTn>
                                        <p:tgtEl>
                                          <p:spTgt spid="32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autoUpdateAnimBg="0"/>
      <p:bldP spid="32775"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3"/>
          <p:cNvSpPr>
            <a:spLocks noGrp="1"/>
          </p:cNvSpPr>
          <p:nvPr>
            <p:ph type="sldNum" sz="quarter" idx="10"/>
          </p:nvPr>
        </p:nvSpPr>
        <p:spPr/>
        <p:txBody>
          <a:bodyPr/>
          <a:lstStyle/>
          <a:p>
            <a:fld id="{2EA7E2C6-06AB-4846-8C23-1A002B15C94D}" type="slidenum">
              <a:rPr lang="en-US" altLang="zh-CN"/>
            </a:fld>
            <a:endParaRPr lang="en-US" altLang="zh-CN"/>
          </a:p>
        </p:txBody>
      </p:sp>
      <p:grpSp>
        <p:nvGrpSpPr>
          <p:cNvPr id="2" name="Group 4"/>
          <p:cNvGrpSpPr/>
          <p:nvPr/>
        </p:nvGrpSpPr>
        <p:grpSpPr bwMode="auto">
          <a:xfrm>
            <a:off x="762000" y="1066800"/>
            <a:ext cx="4038600" cy="5113338"/>
            <a:chOff x="480" y="672"/>
            <a:chExt cx="2544" cy="3221"/>
          </a:xfrm>
        </p:grpSpPr>
        <p:sp>
          <p:nvSpPr>
            <p:cNvPr id="55301" name="Rectangle 5"/>
            <p:cNvSpPr>
              <a:spLocks noChangeArrowheads="1"/>
            </p:cNvSpPr>
            <p:nvPr/>
          </p:nvSpPr>
          <p:spPr bwMode="auto">
            <a:xfrm>
              <a:off x="480" y="672"/>
              <a:ext cx="2544" cy="3172"/>
            </a:xfrm>
            <a:prstGeom prst="rect">
              <a:avLst/>
            </a:prstGeom>
            <a:solidFill>
              <a:schemeClr val="bg1"/>
            </a:solidFill>
            <a:ln w="9525">
              <a:solidFill>
                <a:schemeClr val="tx2"/>
              </a:solidFill>
              <a:miter lim="800000"/>
            </a:ln>
            <a:effectLst/>
          </p:spPr>
          <p:txBody>
            <a:bodyPr wrap="none" anchor="ctr"/>
            <a:lstStyle/>
            <a:p>
              <a:endParaRPr lang="zh-CN" altLang="en-US"/>
            </a:p>
          </p:txBody>
        </p:sp>
        <p:sp>
          <p:nvSpPr>
            <p:cNvPr id="55302" name="Line 6"/>
            <p:cNvSpPr>
              <a:spLocks noChangeShapeType="1"/>
            </p:cNvSpPr>
            <p:nvPr/>
          </p:nvSpPr>
          <p:spPr bwMode="auto">
            <a:xfrm>
              <a:off x="703" y="2510"/>
              <a:ext cx="1867" cy="0"/>
            </a:xfrm>
            <a:prstGeom prst="line">
              <a:avLst/>
            </a:prstGeom>
            <a:noFill/>
            <a:ln w="38100">
              <a:solidFill>
                <a:srgbClr val="663300"/>
              </a:solidFill>
              <a:round/>
              <a:headEnd type="none" w="sm" len="lg"/>
              <a:tailEnd type="none" w="sm" len="lg"/>
            </a:ln>
            <a:effectLst/>
          </p:spPr>
          <p:txBody>
            <a:bodyPr wrap="none" anchor="ctr"/>
            <a:lstStyle/>
            <a:p>
              <a:endParaRPr lang="zh-CN" altLang="en-US"/>
            </a:p>
          </p:txBody>
        </p:sp>
        <p:sp>
          <p:nvSpPr>
            <p:cNvPr id="55303" name="Line 7"/>
            <p:cNvSpPr>
              <a:spLocks noChangeShapeType="1"/>
            </p:cNvSpPr>
            <p:nvPr/>
          </p:nvSpPr>
          <p:spPr bwMode="auto">
            <a:xfrm flipV="1">
              <a:off x="703" y="1506"/>
              <a:ext cx="1867" cy="1004"/>
            </a:xfrm>
            <a:prstGeom prst="line">
              <a:avLst/>
            </a:prstGeom>
            <a:noFill/>
            <a:ln w="38100">
              <a:solidFill>
                <a:srgbClr val="663300"/>
              </a:solidFill>
              <a:round/>
              <a:headEnd type="none" w="sm" len="lg"/>
              <a:tailEnd type="none" w="sm" len="lg"/>
            </a:ln>
            <a:effectLst/>
          </p:spPr>
          <p:txBody>
            <a:bodyPr wrap="none" anchor="ctr"/>
            <a:lstStyle/>
            <a:p>
              <a:endParaRPr lang="zh-CN" altLang="en-US"/>
            </a:p>
          </p:txBody>
        </p:sp>
        <p:graphicFrame>
          <p:nvGraphicFramePr>
            <p:cNvPr id="55304" name="Object 8"/>
            <p:cNvGraphicFramePr>
              <a:graphicFrameLocks noChangeAspect="1"/>
            </p:cNvGraphicFramePr>
            <p:nvPr/>
          </p:nvGraphicFramePr>
          <p:xfrm>
            <a:off x="1155" y="2352"/>
            <a:ext cx="107" cy="179"/>
          </p:xfrm>
          <a:graphic>
            <a:graphicData uri="http://schemas.openxmlformats.org/presentationml/2006/ole">
              <mc:AlternateContent xmlns:mc="http://schemas.openxmlformats.org/markup-compatibility/2006">
                <mc:Choice xmlns:v="urn:schemas-microsoft-com:vml" Requires="v">
                  <p:oleObj spid="_x0000_s35841" name="公式" r:id="rId1" imgW="4267200" imgH="5791200" progId="Equation.3">
                    <p:embed/>
                  </p:oleObj>
                </mc:Choice>
                <mc:Fallback>
                  <p:oleObj name="公式" r:id="rId1" imgW="4267200" imgH="5791200" progId="Equation.3">
                    <p:embed/>
                    <p:pic>
                      <p:nvPicPr>
                        <p:cNvPr id="0" name="图片 35840"/>
                        <p:cNvPicPr>
                          <a:picLocks noChangeAspect="1"/>
                        </p:cNvPicPr>
                        <p:nvPr/>
                      </p:nvPicPr>
                      <p:blipFill>
                        <a:blip r:embed="rId2"/>
                        <a:stretch>
                          <a:fillRect/>
                        </a:stretch>
                      </p:blipFill>
                      <p:spPr>
                        <a:xfrm>
                          <a:off x="1155" y="2352"/>
                          <a:ext cx="107" cy="179"/>
                        </a:xfrm>
                        <a:prstGeom prst="rect">
                          <a:avLst/>
                        </a:prstGeom>
                        <a:noFill/>
                        <a:ln w="9525">
                          <a:noFill/>
                        </a:ln>
                      </p:spPr>
                    </p:pic>
                  </p:oleObj>
                </mc:Fallback>
              </mc:AlternateContent>
            </a:graphicData>
          </a:graphic>
        </p:graphicFrame>
        <p:sp>
          <p:nvSpPr>
            <p:cNvPr id="55305" name="Line 9"/>
            <p:cNvSpPr>
              <a:spLocks noChangeShapeType="1"/>
            </p:cNvSpPr>
            <p:nvPr/>
          </p:nvSpPr>
          <p:spPr bwMode="auto">
            <a:xfrm>
              <a:off x="2570" y="2510"/>
              <a:ext cx="320" cy="8"/>
            </a:xfrm>
            <a:prstGeom prst="line">
              <a:avLst/>
            </a:prstGeom>
            <a:noFill/>
            <a:ln w="19050">
              <a:solidFill>
                <a:srgbClr val="0000FF"/>
              </a:solidFill>
              <a:prstDash val="dash"/>
              <a:round/>
              <a:headEnd type="none" w="sm" len="lg"/>
              <a:tailEnd type="none" w="sm" len="lg"/>
            </a:ln>
            <a:effectLst/>
          </p:spPr>
          <p:txBody>
            <a:bodyPr wrap="none" anchor="ctr"/>
            <a:lstStyle/>
            <a:p>
              <a:endParaRPr lang="zh-CN" altLang="en-US"/>
            </a:p>
          </p:txBody>
        </p:sp>
        <p:sp>
          <p:nvSpPr>
            <p:cNvPr id="55306" name="Line 10"/>
            <p:cNvSpPr>
              <a:spLocks noChangeShapeType="1"/>
            </p:cNvSpPr>
            <p:nvPr/>
          </p:nvSpPr>
          <p:spPr bwMode="auto">
            <a:xfrm>
              <a:off x="2578" y="1524"/>
              <a:ext cx="312" cy="0"/>
            </a:xfrm>
            <a:prstGeom prst="line">
              <a:avLst/>
            </a:prstGeom>
            <a:noFill/>
            <a:ln w="19050">
              <a:solidFill>
                <a:srgbClr val="0000FF"/>
              </a:solidFill>
              <a:prstDash val="dash"/>
              <a:round/>
              <a:headEnd type="none" w="sm" len="lg"/>
              <a:tailEnd type="none" w="sm" len="lg"/>
            </a:ln>
            <a:effectLst/>
          </p:spPr>
          <p:txBody>
            <a:bodyPr wrap="none" anchor="ctr"/>
            <a:lstStyle/>
            <a:p>
              <a:endParaRPr lang="zh-CN" altLang="en-US"/>
            </a:p>
          </p:txBody>
        </p:sp>
        <p:sp>
          <p:nvSpPr>
            <p:cNvPr id="55307" name="Line 11"/>
            <p:cNvSpPr>
              <a:spLocks noChangeShapeType="1"/>
            </p:cNvSpPr>
            <p:nvPr/>
          </p:nvSpPr>
          <p:spPr bwMode="auto">
            <a:xfrm>
              <a:off x="703" y="2510"/>
              <a:ext cx="0" cy="335"/>
            </a:xfrm>
            <a:prstGeom prst="line">
              <a:avLst/>
            </a:prstGeom>
            <a:noFill/>
            <a:ln w="19050">
              <a:solidFill>
                <a:srgbClr val="000000"/>
              </a:solidFill>
              <a:prstDash val="dash"/>
              <a:round/>
              <a:headEnd type="none" w="sm" len="lg"/>
              <a:tailEnd type="none" w="sm" len="lg"/>
            </a:ln>
            <a:effectLst/>
          </p:spPr>
          <p:txBody>
            <a:bodyPr wrap="none" anchor="ctr"/>
            <a:lstStyle/>
            <a:p>
              <a:endParaRPr lang="zh-CN" altLang="en-US"/>
            </a:p>
          </p:txBody>
        </p:sp>
        <p:sp>
          <p:nvSpPr>
            <p:cNvPr id="55308" name="Line 12"/>
            <p:cNvSpPr>
              <a:spLocks noChangeShapeType="1"/>
            </p:cNvSpPr>
            <p:nvPr/>
          </p:nvSpPr>
          <p:spPr bwMode="auto">
            <a:xfrm>
              <a:off x="2570" y="2510"/>
              <a:ext cx="0" cy="335"/>
            </a:xfrm>
            <a:prstGeom prst="line">
              <a:avLst/>
            </a:prstGeom>
            <a:noFill/>
            <a:ln w="19050">
              <a:solidFill>
                <a:srgbClr val="000000"/>
              </a:solidFill>
              <a:prstDash val="dash"/>
              <a:round/>
              <a:headEnd type="none" w="sm" len="lg"/>
              <a:tailEnd type="none" w="sm" len="lg"/>
            </a:ln>
            <a:effectLst/>
          </p:spPr>
          <p:txBody>
            <a:bodyPr wrap="none" anchor="ctr"/>
            <a:lstStyle/>
            <a:p>
              <a:endParaRPr lang="zh-CN" altLang="en-US"/>
            </a:p>
          </p:txBody>
        </p:sp>
        <p:sp>
          <p:nvSpPr>
            <p:cNvPr id="55309" name="Line 13"/>
            <p:cNvSpPr>
              <a:spLocks noChangeShapeType="1"/>
            </p:cNvSpPr>
            <p:nvPr/>
          </p:nvSpPr>
          <p:spPr bwMode="auto">
            <a:xfrm>
              <a:off x="703" y="2678"/>
              <a:ext cx="1867" cy="0"/>
            </a:xfrm>
            <a:prstGeom prst="line">
              <a:avLst/>
            </a:prstGeom>
            <a:noFill/>
            <a:ln w="19050">
              <a:solidFill>
                <a:srgbClr val="FF0066"/>
              </a:solidFill>
              <a:prstDash val="dash"/>
              <a:round/>
              <a:headEnd type="triangle" w="sm" len="lg"/>
              <a:tailEnd type="triangle" w="sm" len="lg"/>
            </a:ln>
            <a:effectLst/>
          </p:spPr>
          <p:txBody>
            <a:bodyPr wrap="none" anchor="ctr"/>
            <a:lstStyle/>
            <a:p>
              <a:endParaRPr lang="zh-CN" altLang="en-US"/>
            </a:p>
          </p:txBody>
        </p:sp>
        <p:graphicFrame>
          <p:nvGraphicFramePr>
            <p:cNvPr id="55310" name="Object 14"/>
            <p:cNvGraphicFramePr>
              <a:graphicFrameLocks noChangeAspect="1"/>
            </p:cNvGraphicFramePr>
            <p:nvPr/>
          </p:nvGraphicFramePr>
          <p:xfrm>
            <a:off x="1523" y="2558"/>
            <a:ext cx="134" cy="197"/>
          </p:xfrm>
          <a:graphic>
            <a:graphicData uri="http://schemas.openxmlformats.org/presentationml/2006/ole">
              <mc:AlternateContent xmlns:mc="http://schemas.openxmlformats.org/markup-compatibility/2006">
                <mc:Choice xmlns:v="urn:schemas-microsoft-com:vml" Requires="v">
                  <p:oleObj spid="_x0000_s35842" name="Equation" r:id="rId3" imgW="4572000" imgH="5486400" progId="Equation.3">
                    <p:embed/>
                  </p:oleObj>
                </mc:Choice>
                <mc:Fallback>
                  <p:oleObj name="Equation" r:id="rId3" imgW="4572000" imgH="5486400" progId="Equation.3">
                    <p:embed/>
                    <p:pic>
                      <p:nvPicPr>
                        <p:cNvPr id="0" name="图片 35841"/>
                        <p:cNvPicPr>
                          <a:picLocks noChangeAspect="1"/>
                        </p:cNvPicPr>
                        <p:nvPr/>
                      </p:nvPicPr>
                      <p:blipFill>
                        <a:blip r:embed="rId4"/>
                        <a:stretch>
                          <a:fillRect/>
                        </a:stretch>
                      </p:blipFill>
                      <p:spPr>
                        <a:xfrm>
                          <a:off x="1523" y="2558"/>
                          <a:ext cx="134" cy="197"/>
                        </a:xfrm>
                        <a:prstGeom prst="rect">
                          <a:avLst/>
                        </a:prstGeom>
                        <a:noFill/>
                        <a:ln w="9525">
                          <a:noFill/>
                        </a:ln>
                      </p:spPr>
                    </p:pic>
                  </p:oleObj>
                </mc:Fallback>
              </mc:AlternateContent>
            </a:graphicData>
          </a:graphic>
        </p:graphicFrame>
        <p:graphicFrame>
          <p:nvGraphicFramePr>
            <p:cNvPr id="55311" name="Object 15"/>
            <p:cNvGraphicFramePr>
              <a:graphicFrameLocks noChangeAspect="1"/>
            </p:cNvGraphicFramePr>
            <p:nvPr/>
          </p:nvGraphicFramePr>
          <p:xfrm>
            <a:off x="2403" y="1648"/>
            <a:ext cx="353" cy="217"/>
          </p:xfrm>
          <a:graphic>
            <a:graphicData uri="http://schemas.openxmlformats.org/presentationml/2006/ole">
              <mc:AlternateContent xmlns:mc="http://schemas.openxmlformats.org/markup-compatibility/2006">
                <mc:Choice xmlns:v="urn:schemas-microsoft-com:vml" Requires="v">
                  <p:oleObj spid="_x0000_s35843" name="Equation" r:id="rId5" imgW="3048000" imgH="3352800" progId="Equation.3">
                    <p:embed/>
                  </p:oleObj>
                </mc:Choice>
                <mc:Fallback>
                  <p:oleObj name="Equation" r:id="rId5" imgW="3048000" imgH="3352800" progId="Equation.3">
                    <p:embed/>
                    <p:pic>
                      <p:nvPicPr>
                        <p:cNvPr id="0" name="图片 35842"/>
                        <p:cNvPicPr>
                          <a:picLocks noChangeAspect="1"/>
                        </p:cNvPicPr>
                        <p:nvPr/>
                      </p:nvPicPr>
                      <p:blipFill>
                        <a:blip r:embed="rId6"/>
                        <a:stretch>
                          <a:fillRect/>
                        </a:stretch>
                      </p:blipFill>
                      <p:spPr>
                        <a:xfrm>
                          <a:off x="2403" y="1648"/>
                          <a:ext cx="353" cy="217"/>
                        </a:xfrm>
                        <a:prstGeom prst="rect">
                          <a:avLst/>
                        </a:prstGeom>
                        <a:noFill/>
                        <a:ln w="9525">
                          <a:noFill/>
                        </a:ln>
                      </p:spPr>
                    </p:pic>
                  </p:oleObj>
                </mc:Fallback>
              </mc:AlternateContent>
            </a:graphicData>
          </a:graphic>
        </p:graphicFrame>
        <p:graphicFrame>
          <p:nvGraphicFramePr>
            <p:cNvPr id="55312" name="Object 16"/>
            <p:cNvGraphicFramePr>
              <a:graphicFrameLocks noChangeAspect="1"/>
            </p:cNvGraphicFramePr>
            <p:nvPr/>
          </p:nvGraphicFramePr>
          <p:xfrm>
            <a:off x="2616" y="2454"/>
            <a:ext cx="229" cy="348"/>
          </p:xfrm>
          <a:graphic>
            <a:graphicData uri="http://schemas.openxmlformats.org/presentationml/2006/ole">
              <mc:AlternateContent xmlns:mc="http://schemas.openxmlformats.org/markup-compatibility/2006">
                <mc:Choice xmlns:v="urn:schemas-microsoft-com:vml" Requires="v">
                  <p:oleObj spid="_x0000_s35844" name="Equation" r:id="rId7" imgW="3962400" imgH="5486400" progId="Equation.3">
                    <p:embed/>
                  </p:oleObj>
                </mc:Choice>
                <mc:Fallback>
                  <p:oleObj name="Equation" r:id="rId7" imgW="3962400" imgH="5486400" progId="Equation.3">
                    <p:embed/>
                    <p:pic>
                      <p:nvPicPr>
                        <p:cNvPr id="0" name="图片 35843"/>
                        <p:cNvPicPr>
                          <a:picLocks noChangeAspect="1"/>
                        </p:cNvPicPr>
                        <p:nvPr/>
                      </p:nvPicPr>
                      <p:blipFill>
                        <a:blip r:embed="rId8"/>
                        <a:stretch>
                          <a:fillRect/>
                        </a:stretch>
                      </p:blipFill>
                      <p:spPr>
                        <a:xfrm>
                          <a:off x="2616" y="2454"/>
                          <a:ext cx="229" cy="348"/>
                        </a:xfrm>
                        <a:prstGeom prst="rect">
                          <a:avLst/>
                        </a:prstGeom>
                        <a:noFill/>
                        <a:ln w="9525">
                          <a:noFill/>
                        </a:ln>
                      </p:spPr>
                    </p:pic>
                  </p:oleObj>
                </mc:Fallback>
              </mc:AlternateContent>
            </a:graphicData>
          </a:graphic>
        </p:graphicFrame>
        <p:sp>
          <p:nvSpPr>
            <p:cNvPr id="55313" name="Line 17"/>
            <p:cNvSpPr>
              <a:spLocks noChangeShapeType="1"/>
            </p:cNvSpPr>
            <p:nvPr/>
          </p:nvSpPr>
          <p:spPr bwMode="auto">
            <a:xfrm>
              <a:off x="2712" y="1524"/>
              <a:ext cx="0" cy="994"/>
            </a:xfrm>
            <a:prstGeom prst="line">
              <a:avLst/>
            </a:prstGeom>
            <a:noFill/>
            <a:ln w="19050">
              <a:solidFill>
                <a:srgbClr val="CC00CC"/>
              </a:solidFill>
              <a:prstDash val="dash"/>
              <a:round/>
              <a:headEnd type="triangle" w="sm" len="lg"/>
              <a:tailEnd type="triangle" w="sm" len="lg"/>
            </a:ln>
            <a:effectLst/>
          </p:spPr>
          <p:txBody>
            <a:bodyPr wrap="none" anchor="ctr"/>
            <a:lstStyle/>
            <a:p>
              <a:endParaRPr lang="zh-CN" altLang="en-US"/>
            </a:p>
          </p:txBody>
        </p:sp>
        <p:graphicFrame>
          <p:nvGraphicFramePr>
            <p:cNvPr id="55314" name="Object 18"/>
            <p:cNvGraphicFramePr>
              <a:graphicFrameLocks noChangeAspect="1"/>
            </p:cNvGraphicFramePr>
            <p:nvPr/>
          </p:nvGraphicFramePr>
          <p:xfrm>
            <a:off x="2729" y="1968"/>
            <a:ext cx="191" cy="192"/>
          </p:xfrm>
          <a:graphic>
            <a:graphicData uri="http://schemas.openxmlformats.org/presentationml/2006/ole">
              <mc:AlternateContent xmlns:mc="http://schemas.openxmlformats.org/markup-compatibility/2006">
                <mc:Choice xmlns:v="urn:schemas-microsoft-com:vml" Requires="v">
                  <p:oleObj spid="_x0000_s35845" name="Equation" r:id="rId9" imgW="5791200" imgH="5486400" progId="Equation.3">
                    <p:embed/>
                  </p:oleObj>
                </mc:Choice>
                <mc:Fallback>
                  <p:oleObj name="Equation" r:id="rId9" imgW="5791200" imgH="5486400" progId="Equation.3">
                    <p:embed/>
                    <p:pic>
                      <p:nvPicPr>
                        <p:cNvPr id="0" name="图片 35844"/>
                        <p:cNvPicPr>
                          <a:picLocks noChangeAspect="1"/>
                        </p:cNvPicPr>
                        <p:nvPr/>
                      </p:nvPicPr>
                      <p:blipFill>
                        <a:blip r:embed="rId10"/>
                        <a:stretch>
                          <a:fillRect/>
                        </a:stretch>
                      </p:blipFill>
                      <p:spPr>
                        <a:xfrm>
                          <a:off x="2729" y="1968"/>
                          <a:ext cx="191" cy="192"/>
                        </a:xfrm>
                        <a:prstGeom prst="rect">
                          <a:avLst/>
                        </a:prstGeom>
                        <a:noFill/>
                        <a:ln w="9525">
                          <a:noFill/>
                        </a:ln>
                      </p:spPr>
                    </p:pic>
                  </p:oleObj>
                </mc:Fallback>
              </mc:AlternateContent>
            </a:graphicData>
          </a:graphic>
        </p:graphicFrame>
        <p:sp>
          <p:nvSpPr>
            <p:cNvPr id="55315" name="Text Box 19"/>
            <p:cNvSpPr txBox="1">
              <a:spLocks noChangeArrowheads="1"/>
            </p:cNvSpPr>
            <p:nvPr/>
          </p:nvSpPr>
          <p:spPr bwMode="auto">
            <a:xfrm>
              <a:off x="480" y="3560"/>
              <a:ext cx="2544" cy="333"/>
            </a:xfrm>
            <a:prstGeom prst="rect">
              <a:avLst/>
            </a:prstGeom>
            <a:gradFill rotWithShape="0">
              <a:gsLst>
                <a:gs pos="0">
                  <a:schemeClr val="accent1"/>
                </a:gs>
                <a:gs pos="50000">
                  <a:schemeClr val="bg1"/>
                </a:gs>
                <a:gs pos="100000">
                  <a:schemeClr val="accent1"/>
                </a:gs>
              </a:gsLst>
              <a:lin ang="5400000" scaled="1"/>
            </a:gradFill>
            <a:ln w="9525">
              <a:solidFill>
                <a:schemeClr val="tx2"/>
              </a:solidFill>
              <a:miter lim="800000"/>
            </a:ln>
            <a:effectLst/>
          </p:spPr>
          <p:txBody>
            <a:bodyPr>
              <a:spAutoFit/>
            </a:bodyPr>
            <a:lstStyle/>
            <a:p>
              <a:pPr algn="ctr">
                <a:spcBef>
                  <a:spcPct val="50000"/>
                </a:spcBef>
              </a:pPr>
              <a:r>
                <a:rPr lang="zh-CN" altLang="en-US" sz="2800" b="1">
                  <a:solidFill>
                    <a:srgbClr val="000000"/>
                  </a:solidFill>
                  <a:latin typeface="Times New Roman" panose="02020503050405090304" pitchFamily="18" charset="0"/>
                </a:rPr>
                <a:t>劈尖干涉</a:t>
              </a:r>
              <a:endParaRPr lang="zh-CN" altLang="en-US" sz="2800" b="1">
                <a:solidFill>
                  <a:srgbClr val="000000"/>
                </a:solidFill>
                <a:latin typeface="Times New Roman" panose="02020503050405090304" pitchFamily="18" charset="0"/>
              </a:endParaRPr>
            </a:p>
          </p:txBody>
        </p:sp>
        <p:graphicFrame>
          <p:nvGraphicFramePr>
            <p:cNvPr id="55316" name="Object 20"/>
            <p:cNvGraphicFramePr>
              <a:graphicFrameLocks noChangeAspect="1"/>
            </p:cNvGraphicFramePr>
            <p:nvPr/>
          </p:nvGraphicFramePr>
          <p:xfrm>
            <a:off x="2087" y="956"/>
            <a:ext cx="638" cy="345"/>
          </p:xfrm>
          <a:graphic>
            <a:graphicData uri="http://schemas.openxmlformats.org/presentationml/2006/ole">
              <mc:AlternateContent xmlns:mc="http://schemas.openxmlformats.org/markup-compatibility/2006">
                <mc:Choice xmlns:v="urn:schemas-microsoft-com:vml" Requires="v">
                  <p:oleObj spid="_x0000_s35846" name="Equation" r:id="rId11" imgW="10363200" imgH="5486400" progId="Equation.3">
                    <p:embed/>
                  </p:oleObj>
                </mc:Choice>
                <mc:Fallback>
                  <p:oleObj name="Equation" r:id="rId11" imgW="10363200" imgH="5486400" progId="Equation.3">
                    <p:embed/>
                    <p:pic>
                      <p:nvPicPr>
                        <p:cNvPr id="0" name="图片 35845"/>
                        <p:cNvPicPr>
                          <a:picLocks noChangeAspect="1"/>
                        </p:cNvPicPr>
                        <p:nvPr/>
                      </p:nvPicPr>
                      <p:blipFill>
                        <a:blip r:embed="rId12"/>
                        <a:stretch>
                          <a:fillRect/>
                        </a:stretch>
                      </p:blipFill>
                      <p:spPr>
                        <a:xfrm>
                          <a:off x="2087" y="956"/>
                          <a:ext cx="638" cy="345"/>
                        </a:xfrm>
                        <a:prstGeom prst="rect">
                          <a:avLst/>
                        </a:prstGeom>
                        <a:noFill/>
                        <a:ln w="9525">
                          <a:noFill/>
                        </a:ln>
                      </p:spPr>
                    </p:pic>
                  </p:oleObj>
                </mc:Fallback>
              </mc:AlternateContent>
            </a:graphicData>
          </a:graphic>
        </p:graphicFrame>
        <p:grpSp>
          <p:nvGrpSpPr>
            <p:cNvPr id="3" name="Group 21"/>
            <p:cNvGrpSpPr/>
            <p:nvPr/>
          </p:nvGrpSpPr>
          <p:grpSpPr bwMode="auto">
            <a:xfrm>
              <a:off x="720" y="1097"/>
              <a:ext cx="1275" cy="1394"/>
              <a:chOff x="528" y="1074"/>
              <a:chExt cx="1371" cy="1414"/>
            </a:xfrm>
          </p:grpSpPr>
          <p:sp>
            <p:nvSpPr>
              <p:cNvPr id="55318" name="Line 22"/>
              <p:cNvSpPr>
                <a:spLocks noChangeShapeType="1"/>
              </p:cNvSpPr>
              <p:nvPr/>
            </p:nvSpPr>
            <p:spPr bwMode="auto">
              <a:xfrm flipV="1">
                <a:off x="871" y="1074"/>
                <a:ext cx="0" cy="141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55319" name="Line 23"/>
              <p:cNvSpPr>
                <a:spLocks noChangeShapeType="1"/>
              </p:cNvSpPr>
              <p:nvPr/>
            </p:nvSpPr>
            <p:spPr bwMode="auto">
              <a:xfrm flipV="1">
                <a:off x="1214" y="1074"/>
                <a:ext cx="0" cy="141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55320" name="Line 24"/>
              <p:cNvSpPr>
                <a:spLocks noChangeShapeType="1"/>
              </p:cNvSpPr>
              <p:nvPr/>
            </p:nvSpPr>
            <p:spPr bwMode="auto">
              <a:xfrm flipV="1">
                <a:off x="1557" y="1074"/>
                <a:ext cx="0" cy="141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55321" name="Line 25"/>
              <p:cNvSpPr>
                <a:spLocks noChangeShapeType="1"/>
              </p:cNvSpPr>
              <p:nvPr/>
            </p:nvSpPr>
            <p:spPr bwMode="auto">
              <a:xfrm flipV="1">
                <a:off x="1899" y="1074"/>
                <a:ext cx="0" cy="141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55322" name="Line 26"/>
              <p:cNvSpPr>
                <a:spLocks noChangeShapeType="1"/>
              </p:cNvSpPr>
              <p:nvPr/>
            </p:nvSpPr>
            <p:spPr bwMode="auto">
              <a:xfrm>
                <a:off x="871" y="1356"/>
                <a:ext cx="0" cy="396"/>
              </a:xfrm>
              <a:prstGeom prst="line">
                <a:avLst/>
              </a:prstGeom>
              <a:noFill/>
              <a:ln w="28575">
                <a:solidFill>
                  <a:srgbClr val="0000FF"/>
                </a:solidFill>
                <a:round/>
                <a:headEnd type="triangle" w="sm" len="lg"/>
                <a:tailEnd type="triangle" w="sm" len="lg"/>
              </a:ln>
              <a:effectLst/>
            </p:spPr>
            <p:txBody>
              <a:bodyPr wrap="none" anchor="ctr"/>
              <a:lstStyle/>
              <a:p>
                <a:endParaRPr lang="zh-CN" altLang="en-US"/>
              </a:p>
            </p:txBody>
          </p:sp>
          <p:sp>
            <p:nvSpPr>
              <p:cNvPr id="55323" name="Line 27"/>
              <p:cNvSpPr>
                <a:spLocks noChangeShapeType="1"/>
              </p:cNvSpPr>
              <p:nvPr/>
            </p:nvSpPr>
            <p:spPr bwMode="auto">
              <a:xfrm>
                <a:off x="1899" y="1356"/>
                <a:ext cx="0" cy="396"/>
              </a:xfrm>
              <a:prstGeom prst="line">
                <a:avLst/>
              </a:prstGeom>
              <a:noFill/>
              <a:ln w="28575">
                <a:solidFill>
                  <a:srgbClr val="0000FF"/>
                </a:solidFill>
                <a:round/>
                <a:headEnd type="triangle" w="sm" len="lg"/>
                <a:tailEnd type="triangle" w="sm" len="lg"/>
              </a:ln>
              <a:effectLst/>
            </p:spPr>
            <p:txBody>
              <a:bodyPr wrap="none" anchor="ctr"/>
              <a:lstStyle/>
              <a:p>
                <a:endParaRPr lang="zh-CN" altLang="en-US"/>
              </a:p>
            </p:txBody>
          </p:sp>
          <p:sp>
            <p:nvSpPr>
              <p:cNvPr id="55324" name="Line 28"/>
              <p:cNvSpPr>
                <a:spLocks noChangeShapeType="1"/>
              </p:cNvSpPr>
              <p:nvPr/>
            </p:nvSpPr>
            <p:spPr bwMode="auto">
              <a:xfrm>
                <a:off x="1557" y="1356"/>
                <a:ext cx="0" cy="396"/>
              </a:xfrm>
              <a:prstGeom prst="line">
                <a:avLst/>
              </a:prstGeom>
              <a:noFill/>
              <a:ln w="28575">
                <a:solidFill>
                  <a:srgbClr val="0000FF"/>
                </a:solidFill>
                <a:round/>
                <a:headEnd type="triangle" w="sm" len="lg"/>
                <a:tailEnd type="triangle" w="sm" len="lg"/>
              </a:ln>
              <a:effectLst/>
            </p:spPr>
            <p:txBody>
              <a:bodyPr wrap="none" anchor="ctr"/>
              <a:lstStyle/>
              <a:p>
                <a:endParaRPr lang="zh-CN" altLang="en-US"/>
              </a:p>
            </p:txBody>
          </p:sp>
          <p:sp>
            <p:nvSpPr>
              <p:cNvPr id="55325" name="Line 29"/>
              <p:cNvSpPr>
                <a:spLocks noChangeShapeType="1"/>
              </p:cNvSpPr>
              <p:nvPr/>
            </p:nvSpPr>
            <p:spPr bwMode="auto">
              <a:xfrm>
                <a:off x="1214" y="1356"/>
                <a:ext cx="0" cy="396"/>
              </a:xfrm>
              <a:prstGeom prst="line">
                <a:avLst/>
              </a:prstGeom>
              <a:noFill/>
              <a:ln w="28575">
                <a:solidFill>
                  <a:srgbClr val="0000FF"/>
                </a:solidFill>
                <a:round/>
                <a:headEnd type="triangle" w="sm" len="lg"/>
                <a:tailEnd type="triangle" w="sm" len="lg"/>
              </a:ln>
              <a:effectLst/>
            </p:spPr>
            <p:txBody>
              <a:bodyPr wrap="none" anchor="ctr"/>
              <a:lstStyle/>
              <a:p>
                <a:endParaRPr lang="zh-CN" altLang="en-US"/>
              </a:p>
            </p:txBody>
          </p:sp>
          <p:sp>
            <p:nvSpPr>
              <p:cNvPr id="55326" name="Line 30"/>
              <p:cNvSpPr>
                <a:spLocks noChangeShapeType="1"/>
              </p:cNvSpPr>
              <p:nvPr/>
            </p:nvSpPr>
            <p:spPr bwMode="auto">
              <a:xfrm flipV="1">
                <a:off x="528" y="1074"/>
                <a:ext cx="0" cy="141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55327" name="Line 31"/>
              <p:cNvSpPr>
                <a:spLocks noChangeShapeType="1"/>
              </p:cNvSpPr>
              <p:nvPr/>
            </p:nvSpPr>
            <p:spPr bwMode="auto">
              <a:xfrm>
                <a:off x="528" y="1356"/>
                <a:ext cx="0" cy="396"/>
              </a:xfrm>
              <a:prstGeom prst="line">
                <a:avLst/>
              </a:prstGeom>
              <a:noFill/>
              <a:ln w="28575">
                <a:solidFill>
                  <a:srgbClr val="0000FF"/>
                </a:solidFill>
                <a:round/>
                <a:headEnd type="triangle" w="sm" len="lg"/>
                <a:tailEnd type="triangle" w="sm" len="lg"/>
              </a:ln>
              <a:effectLst/>
            </p:spPr>
            <p:txBody>
              <a:bodyPr wrap="none" anchor="ctr"/>
              <a:lstStyle/>
              <a:p>
                <a:endParaRPr lang="zh-CN" altLang="en-US"/>
              </a:p>
            </p:txBody>
          </p:sp>
        </p:grpSp>
        <p:grpSp>
          <p:nvGrpSpPr>
            <p:cNvPr id="4" name="Group 32"/>
            <p:cNvGrpSpPr/>
            <p:nvPr/>
          </p:nvGrpSpPr>
          <p:grpSpPr bwMode="auto">
            <a:xfrm>
              <a:off x="699" y="2778"/>
              <a:ext cx="1971" cy="294"/>
              <a:chOff x="768" y="1968"/>
              <a:chExt cx="2016" cy="384"/>
            </a:xfrm>
          </p:grpSpPr>
          <p:sp>
            <p:nvSpPr>
              <p:cNvPr id="55329" name="Rectangle 33"/>
              <p:cNvSpPr>
                <a:spLocks noChangeArrowheads="1"/>
              </p:cNvSpPr>
              <p:nvPr/>
            </p:nvSpPr>
            <p:spPr bwMode="auto">
              <a:xfrm>
                <a:off x="768" y="1968"/>
                <a:ext cx="672" cy="384"/>
              </a:xfrm>
              <a:prstGeom prst="rect">
                <a:avLst/>
              </a:prstGeom>
              <a:gradFill rotWithShape="0">
                <a:gsLst>
                  <a:gs pos="0">
                    <a:srgbClr val="CCCC00">
                      <a:gamma/>
                      <a:shade val="0"/>
                      <a:invGamma/>
                    </a:srgbClr>
                  </a:gs>
                  <a:gs pos="50000">
                    <a:srgbClr val="CCCC00"/>
                  </a:gs>
                  <a:gs pos="100000">
                    <a:srgbClr val="CCCC00">
                      <a:gamma/>
                      <a:shade val="0"/>
                      <a:invGamma/>
                    </a:srgbClr>
                  </a:gs>
                </a:gsLst>
                <a:lin ang="0" scaled="1"/>
              </a:gradFill>
              <a:ln w="9525">
                <a:noFill/>
                <a:miter lim="800000"/>
              </a:ln>
              <a:effectLst/>
            </p:spPr>
            <p:txBody>
              <a:bodyPr wrap="none" anchor="ctr"/>
              <a:lstStyle/>
              <a:p>
                <a:endParaRPr lang="zh-CN" altLang="en-US"/>
              </a:p>
            </p:txBody>
          </p:sp>
          <p:sp>
            <p:nvSpPr>
              <p:cNvPr id="55330" name="Rectangle 34"/>
              <p:cNvSpPr>
                <a:spLocks noChangeArrowheads="1"/>
              </p:cNvSpPr>
              <p:nvPr/>
            </p:nvSpPr>
            <p:spPr bwMode="auto">
              <a:xfrm>
                <a:off x="1440" y="1968"/>
                <a:ext cx="672" cy="384"/>
              </a:xfrm>
              <a:prstGeom prst="rect">
                <a:avLst/>
              </a:prstGeom>
              <a:gradFill rotWithShape="0">
                <a:gsLst>
                  <a:gs pos="0">
                    <a:srgbClr val="CCCC00">
                      <a:gamma/>
                      <a:shade val="0"/>
                      <a:invGamma/>
                    </a:srgbClr>
                  </a:gs>
                  <a:gs pos="50000">
                    <a:srgbClr val="CCCC00"/>
                  </a:gs>
                  <a:gs pos="100000">
                    <a:srgbClr val="CCCC00">
                      <a:gamma/>
                      <a:shade val="0"/>
                      <a:invGamma/>
                    </a:srgbClr>
                  </a:gs>
                </a:gsLst>
                <a:lin ang="0" scaled="1"/>
              </a:gradFill>
              <a:ln w="9525">
                <a:noFill/>
                <a:miter lim="800000"/>
              </a:ln>
              <a:effectLst/>
            </p:spPr>
            <p:txBody>
              <a:bodyPr wrap="none" anchor="ctr"/>
              <a:lstStyle/>
              <a:p>
                <a:endParaRPr lang="zh-CN" altLang="en-US"/>
              </a:p>
            </p:txBody>
          </p:sp>
          <p:sp>
            <p:nvSpPr>
              <p:cNvPr id="55331" name="Rectangle 35"/>
              <p:cNvSpPr>
                <a:spLocks noChangeArrowheads="1"/>
              </p:cNvSpPr>
              <p:nvPr/>
            </p:nvSpPr>
            <p:spPr bwMode="auto">
              <a:xfrm>
                <a:off x="1440" y="1968"/>
                <a:ext cx="672" cy="384"/>
              </a:xfrm>
              <a:prstGeom prst="rect">
                <a:avLst/>
              </a:prstGeom>
              <a:gradFill rotWithShape="0">
                <a:gsLst>
                  <a:gs pos="0">
                    <a:srgbClr val="CCCC00">
                      <a:gamma/>
                      <a:shade val="0"/>
                      <a:invGamma/>
                    </a:srgbClr>
                  </a:gs>
                  <a:gs pos="50000">
                    <a:srgbClr val="CCCC00"/>
                  </a:gs>
                  <a:gs pos="100000">
                    <a:srgbClr val="CCCC00">
                      <a:gamma/>
                      <a:shade val="0"/>
                      <a:invGamma/>
                    </a:srgbClr>
                  </a:gs>
                </a:gsLst>
                <a:lin ang="0" scaled="1"/>
              </a:gradFill>
              <a:ln w="9525">
                <a:noFill/>
                <a:miter lim="800000"/>
              </a:ln>
              <a:effectLst/>
            </p:spPr>
            <p:txBody>
              <a:bodyPr wrap="none" anchor="ctr"/>
              <a:lstStyle/>
              <a:p>
                <a:endParaRPr lang="zh-CN" altLang="en-US"/>
              </a:p>
            </p:txBody>
          </p:sp>
          <p:sp>
            <p:nvSpPr>
              <p:cNvPr id="55332" name="Rectangle 36"/>
              <p:cNvSpPr>
                <a:spLocks noChangeArrowheads="1"/>
              </p:cNvSpPr>
              <p:nvPr/>
            </p:nvSpPr>
            <p:spPr bwMode="auto">
              <a:xfrm>
                <a:off x="2112" y="1968"/>
                <a:ext cx="672" cy="384"/>
              </a:xfrm>
              <a:prstGeom prst="rect">
                <a:avLst/>
              </a:prstGeom>
              <a:gradFill rotWithShape="0">
                <a:gsLst>
                  <a:gs pos="0">
                    <a:srgbClr val="CCCC00">
                      <a:gamma/>
                      <a:shade val="0"/>
                      <a:invGamma/>
                    </a:srgbClr>
                  </a:gs>
                  <a:gs pos="50000">
                    <a:srgbClr val="CCCC00"/>
                  </a:gs>
                  <a:gs pos="100000">
                    <a:srgbClr val="CCCC00">
                      <a:gamma/>
                      <a:shade val="0"/>
                      <a:invGamma/>
                    </a:srgbClr>
                  </a:gs>
                </a:gsLst>
                <a:lin ang="0" scaled="1"/>
              </a:gradFill>
              <a:ln w="9525">
                <a:noFill/>
                <a:miter lim="800000"/>
              </a:ln>
              <a:effectLst/>
            </p:spPr>
            <p:txBody>
              <a:bodyPr wrap="none" anchor="ctr"/>
              <a:lstStyle/>
              <a:p>
                <a:endParaRPr lang="zh-CN" altLang="en-US"/>
              </a:p>
            </p:txBody>
          </p:sp>
        </p:grpSp>
        <p:grpSp>
          <p:nvGrpSpPr>
            <p:cNvPr id="5" name="Group 37"/>
            <p:cNvGrpSpPr/>
            <p:nvPr/>
          </p:nvGrpSpPr>
          <p:grpSpPr bwMode="auto">
            <a:xfrm>
              <a:off x="1017" y="1043"/>
              <a:ext cx="663" cy="2272"/>
              <a:chOff x="871" y="1008"/>
              <a:chExt cx="713" cy="2304"/>
            </a:xfrm>
          </p:grpSpPr>
          <p:grpSp>
            <p:nvGrpSpPr>
              <p:cNvPr id="6" name="Group 38"/>
              <p:cNvGrpSpPr/>
              <p:nvPr/>
            </p:nvGrpSpPr>
            <p:grpSpPr bwMode="auto">
              <a:xfrm>
                <a:off x="871" y="1008"/>
                <a:ext cx="686" cy="292"/>
                <a:chOff x="871" y="960"/>
                <a:chExt cx="686" cy="340"/>
              </a:xfrm>
            </p:grpSpPr>
            <p:sp>
              <p:nvSpPr>
                <p:cNvPr id="55335" name="Line 39"/>
                <p:cNvSpPr>
                  <a:spLocks noChangeShapeType="1"/>
                </p:cNvSpPr>
                <p:nvPr/>
              </p:nvSpPr>
              <p:spPr bwMode="auto">
                <a:xfrm>
                  <a:off x="871" y="1300"/>
                  <a:ext cx="686" cy="0"/>
                </a:xfrm>
                <a:prstGeom prst="line">
                  <a:avLst/>
                </a:prstGeom>
                <a:noFill/>
                <a:ln w="19050">
                  <a:solidFill>
                    <a:srgbClr val="CC00CC"/>
                  </a:solidFill>
                  <a:prstDash val="dash"/>
                  <a:round/>
                  <a:headEnd type="triangle" w="sm" len="lg"/>
                  <a:tailEnd type="triangle" w="sm" len="lg"/>
                </a:ln>
                <a:effectLst/>
              </p:spPr>
              <p:txBody>
                <a:bodyPr wrap="none" anchor="ctr"/>
                <a:lstStyle/>
                <a:p>
                  <a:endParaRPr lang="zh-CN" altLang="en-US"/>
                </a:p>
              </p:txBody>
            </p:sp>
            <p:graphicFrame>
              <p:nvGraphicFramePr>
                <p:cNvPr id="55336" name="Object 40"/>
                <p:cNvGraphicFramePr>
                  <a:graphicFrameLocks noChangeAspect="1"/>
                </p:cNvGraphicFramePr>
                <p:nvPr/>
              </p:nvGraphicFramePr>
              <p:xfrm>
                <a:off x="1056" y="960"/>
                <a:ext cx="240" cy="293"/>
              </p:xfrm>
              <a:graphic>
                <a:graphicData uri="http://schemas.openxmlformats.org/presentationml/2006/ole">
                  <mc:AlternateContent xmlns:mc="http://schemas.openxmlformats.org/markup-compatibility/2006">
                    <mc:Choice xmlns:v="urn:schemas-microsoft-com:vml" Requires="v">
                      <p:oleObj spid="_x0000_s35847" name="公式" r:id="rId13" imgW="3962400" imgH="6096000" progId="Equation.3">
                        <p:embed/>
                      </p:oleObj>
                    </mc:Choice>
                    <mc:Fallback>
                      <p:oleObj name="公式" r:id="rId13" imgW="3962400" imgH="6096000" progId="Equation.3">
                        <p:embed/>
                        <p:pic>
                          <p:nvPicPr>
                            <p:cNvPr id="0" name="图片 35846"/>
                            <p:cNvPicPr>
                              <a:picLocks noChangeAspect="1"/>
                            </p:cNvPicPr>
                            <p:nvPr/>
                          </p:nvPicPr>
                          <p:blipFill>
                            <a:blip r:embed="rId14"/>
                            <a:stretch>
                              <a:fillRect/>
                            </a:stretch>
                          </p:blipFill>
                          <p:spPr>
                            <a:xfrm>
                              <a:off x="1056" y="960"/>
                              <a:ext cx="240" cy="293"/>
                            </a:xfrm>
                            <a:prstGeom prst="rect">
                              <a:avLst/>
                            </a:prstGeom>
                            <a:noFill/>
                            <a:ln w="9525">
                              <a:noFill/>
                            </a:ln>
                          </p:spPr>
                        </p:pic>
                      </p:oleObj>
                    </mc:Fallback>
                  </mc:AlternateContent>
                </a:graphicData>
              </a:graphic>
            </p:graphicFrame>
          </p:grpSp>
          <p:grpSp>
            <p:nvGrpSpPr>
              <p:cNvPr id="7" name="Group 41"/>
              <p:cNvGrpSpPr/>
              <p:nvPr/>
            </p:nvGrpSpPr>
            <p:grpSpPr bwMode="auto">
              <a:xfrm>
                <a:off x="898" y="2928"/>
                <a:ext cx="686" cy="384"/>
                <a:chOff x="898" y="2928"/>
                <a:chExt cx="686" cy="432"/>
              </a:xfrm>
            </p:grpSpPr>
            <p:sp>
              <p:nvSpPr>
                <p:cNvPr id="55338" name="Line 42"/>
                <p:cNvSpPr>
                  <a:spLocks noChangeShapeType="1"/>
                </p:cNvSpPr>
                <p:nvPr/>
              </p:nvSpPr>
              <p:spPr bwMode="auto">
                <a:xfrm>
                  <a:off x="898" y="2928"/>
                  <a:ext cx="686" cy="0"/>
                </a:xfrm>
                <a:prstGeom prst="line">
                  <a:avLst/>
                </a:prstGeom>
                <a:noFill/>
                <a:ln w="19050">
                  <a:solidFill>
                    <a:srgbClr val="FF3300"/>
                  </a:solidFill>
                  <a:prstDash val="dash"/>
                  <a:round/>
                  <a:headEnd type="triangle" w="sm" len="lg"/>
                  <a:tailEnd type="triangle" w="sm" len="lg"/>
                </a:ln>
                <a:effectLst/>
              </p:spPr>
              <p:txBody>
                <a:bodyPr wrap="none" anchor="ctr"/>
                <a:lstStyle/>
                <a:p>
                  <a:endParaRPr lang="zh-CN" altLang="en-US"/>
                </a:p>
              </p:txBody>
            </p:sp>
            <p:graphicFrame>
              <p:nvGraphicFramePr>
                <p:cNvPr id="55339" name="Object 43"/>
                <p:cNvGraphicFramePr>
                  <a:graphicFrameLocks noChangeAspect="1"/>
                </p:cNvGraphicFramePr>
                <p:nvPr/>
              </p:nvGraphicFramePr>
              <p:xfrm>
                <a:off x="1152" y="3072"/>
                <a:ext cx="188" cy="288"/>
              </p:xfrm>
              <a:graphic>
                <a:graphicData uri="http://schemas.openxmlformats.org/presentationml/2006/ole">
                  <mc:AlternateContent xmlns:mc="http://schemas.openxmlformats.org/markup-compatibility/2006">
                    <mc:Choice xmlns:v="urn:schemas-microsoft-com:vml" Requires="v">
                      <p:oleObj spid="_x0000_s35848" name="公式" r:id="rId15" imgW="3962400" imgH="6096000" progId="Equation.3">
                        <p:embed/>
                      </p:oleObj>
                    </mc:Choice>
                    <mc:Fallback>
                      <p:oleObj name="公式" r:id="rId15" imgW="3962400" imgH="6096000" progId="Equation.3">
                        <p:embed/>
                        <p:pic>
                          <p:nvPicPr>
                            <p:cNvPr id="0" name="图片 35847"/>
                            <p:cNvPicPr>
                              <a:picLocks noChangeAspect="1"/>
                            </p:cNvPicPr>
                            <p:nvPr/>
                          </p:nvPicPr>
                          <p:blipFill>
                            <a:blip r:embed="rId14"/>
                            <a:stretch>
                              <a:fillRect/>
                            </a:stretch>
                          </p:blipFill>
                          <p:spPr>
                            <a:xfrm>
                              <a:off x="1152" y="3072"/>
                              <a:ext cx="188" cy="288"/>
                            </a:xfrm>
                            <a:prstGeom prst="rect">
                              <a:avLst/>
                            </a:prstGeom>
                            <a:noFill/>
                            <a:ln w="9525">
                              <a:noFill/>
                            </a:ln>
                          </p:spPr>
                        </p:pic>
                      </p:oleObj>
                    </mc:Fallback>
                  </mc:AlternateContent>
                </a:graphicData>
              </a:graphic>
            </p:graphicFrame>
          </p:grpSp>
        </p:grpSp>
        <p:grpSp>
          <p:nvGrpSpPr>
            <p:cNvPr id="8" name="Group 44"/>
            <p:cNvGrpSpPr/>
            <p:nvPr/>
          </p:nvGrpSpPr>
          <p:grpSpPr bwMode="auto">
            <a:xfrm>
              <a:off x="2160" y="1968"/>
              <a:ext cx="384" cy="426"/>
              <a:chOff x="2160" y="1968"/>
              <a:chExt cx="384" cy="426"/>
            </a:xfrm>
          </p:grpSpPr>
          <p:sp>
            <p:nvSpPr>
              <p:cNvPr id="55341" name="Line 45"/>
              <p:cNvSpPr>
                <a:spLocks noChangeShapeType="1"/>
              </p:cNvSpPr>
              <p:nvPr/>
            </p:nvSpPr>
            <p:spPr bwMode="auto">
              <a:xfrm>
                <a:off x="2160" y="1968"/>
                <a:ext cx="0" cy="401"/>
              </a:xfrm>
              <a:prstGeom prst="line">
                <a:avLst/>
              </a:prstGeom>
              <a:noFill/>
              <a:ln w="19050">
                <a:solidFill>
                  <a:srgbClr val="FF0066"/>
                </a:solidFill>
                <a:prstDash val="dash"/>
                <a:round/>
                <a:headEnd type="triangle" w="sm" len="lg"/>
                <a:tailEnd type="triangle" w="sm" len="lg"/>
              </a:ln>
              <a:effectLst/>
            </p:spPr>
            <p:txBody>
              <a:bodyPr wrap="none" anchor="ctr"/>
              <a:lstStyle/>
              <a:p>
                <a:endParaRPr lang="zh-CN" altLang="en-US"/>
              </a:p>
            </p:txBody>
          </p:sp>
          <p:graphicFrame>
            <p:nvGraphicFramePr>
              <p:cNvPr id="55342" name="Object 46"/>
              <p:cNvGraphicFramePr>
                <a:graphicFrameLocks noChangeAspect="1"/>
              </p:cNvGraphicFramePr>
              <p:nvPr/>
            </p:nvGraphicFramePr>
            <p:xfrm>
              <a:off x="2184" y="2079"/>
              <a:ext cx="360" cy="315"/>
            </p:xfrm>
            <a:graphic>
              <a:graphicData uri="http://schemas.openxmlformats.org/presentationml/2006/ole">
                <mc:AlternateContent xmlns:mc="http://schemas.openxmlformats.org/markup-compatibility/2006">
                  <mc:Choice xmlns:v="urn:schemas-microsoft-com:vml" Requires="v">
                    <p:oleObj spid="_x0000_s35849" name="Equation" r:id="rId16" imgW="9144000" imgH="5486400" progId="Equation.3">
                      <p:embed/>
                    </p:oleObj>
                  </mc:Choice>
                  <mc:Fallback>
                    <p:oleObj name="Equation" r:id="rId16" imgW="9144000" imgH="5486400" progId="Equation.3">
                      <p:embed/>
                      <p:pic>
                        <p:nvPicPr>
                          <p:cNvPr id="0" name="图片 35848"/>
                          <p:cNvPicPr>
                            <a:picLocks noChangeAspect="1"/>
                          </p:cNvPicPr>
                          <p:nvPr/>
                        </p:nvPicPr>
                        <p:blipFill>
                          <a:blip r:embed="rId17"/>
                          <a:stretch>
                            <a:fillRect/>
                          </a:stretch>
                        </p:blipFill>
                        <p:spPr>
                          <a:xfrm>
                            <a:off x="2184" y="2079"/>
                            <a:ext cx="360" cy="315"/>
                          </a:xfrm>
                          <a:prstGeom prst="rect">
                            <a:avLst/>
                          </a:prstGeom>
                          <a:noFill/>
                          <a:ln w="9525">
                            <a:noFill/>
                          </a:ln>
                        </p:spPr>
                      </p:pic>
                    </p:oleObj>
                  </mc:Fallback>
                </mc:AlternateContent>
              </a:graphicData>
            </a:graphic>
          </p:graphicFrame>
        </p:grpSp>
        <p:sp>
          <p:nvSpPr>
            <p:cNvPr id="55343" name="Line 47"/>
            <p:cNvSpPr>
              <a:spLocks noChangeShapeType="1"/>
            </p:cNvSpPr>
            <p:nvPr/>
          </p:nvSpPr>
          <p:spPr bwMode="auto">
            <a:xfrm flipV="1">
              <a:off x="1098" y="2331"/>
              <a:ext cx="1517" cy="0"/>
            </a:xfrm>
            <a:prstGeom prst="line">
              <a:avLst/>
            </a:prstGeom>
            <a:noFill/>
            <a:ln w="19050">
              <a:solidFill>
                <a:srgbClr val="FF0000"/>
              </a:solidFill>
              <a:prstDash val="dash"/>
              <a:round/>
              <a:headEnd type="none" w="sm" len="lg"/>
              <a:tailEnd type="none" w="sm" len="lg"/>
            </a:ln>
            <a:effectLst/>
          </p:spPr>
          <p:txBody>
            <a:bodyPr wrap="none" anchor="ctr"/>
            <a:lstStyle/>
            <a:p>
              <a:endParaRPr lang="zh-CN" altLang="en-US"/>
            </a:p>
          </p:txBody>
        </p:sp>
        <p:sp>
          <p:nvSpPr>
            <p:cNvPr id="55344" name="Line 48"/>
            <p:cNvSpPr>
              <a:spLocks noChangeShapeType="1"/>
            </p:cNvSpPr>
            <p:nvPr/>
          </p:nvSpPr>
          <p:spPr bwMode="auto">
            <a:xfrm>
              <a:off x="1379" y="2154"/>
              <a:ext cx="1183" cy="0"/>
            </a:xfrm>
            <a:prstGeom prst="line">
              <a:avLst/>
            </a:prstGeom>
            <a:noFill/>
            <a:ln w="19050">
              <a:solidFill>
                <a:schemeClr val="tx2"/>
              </a:solidFill>
              <a:prstDash val="dash"/>
              <a:round/>
              <a:headEnd type="none" w="sm" len="lg"/>
              <a:tailEnd type="none" w="sm" len="lg"/>
            </a:ln>
            <a:effectLst/>
          </p:spPr>
          <p:txBody>
            <a:bodyPr wrap="none" anchor="ctr"/>
            <a:lstStyle/>
            <a:p>
              <a:endParaRPr lang="zh-CN" altLang="en-US"/>
            </a:p>
          </p:txBody>
        </p:sp>
        <p:sp>
          <p:nvSpPr>
            <p:cNvPr id="55345" name="Line 49"/>
            <p:cNvSpPr>
              <a:spLocks noChangeShapeType="1"/>
            </p:cNvSpPr>
            <p:nvPr/>
          </p:nvSpPr>
          <p:spPr bwMode="auto">
            <a:xfrm>
              <a:off x="1698" y="1987"/>
              <a:ext cx="955" cy="0"/>
            </a:xfrm>
            <a:prstGeom prst="line">
              <a:avLst/>
            </a:prstGeom>
            <a:noFill/>
            <a:ln w="19050">
              <a:solidFill>
                <a:srgbClr val="FF0000"/>
              </a:solidFill>
              <a:prstDash val="dash"/>
              <a:round/>
              <a:headEnd type="none" w="sm" len="lg"/>
              <a:tailEnd type="none" w="sm" len="lg"/>
            </a:ln>
            <a:effectLst/>
          </p:spPr>
          <p:txBody>
            <a:bodyPr wrap="none" anchor="ctr"/>
            <a:lstStyle/>
            <a:p>
              <a:endParaRPr lang="zh-CN" altLang="en-US"/>
            </a:p>
          </p:txBody>
        </p:sp>
        <p:sp>
          <p:nvSpPr>
            <p:cNvPr id="55346" name="Line 50"/>
            <p:cNvSpPr>
              <a:spLocks noChangeShapeType="1"/>
            </p:cNvSpPr>
            <p:nvPr/>
          </p:nvSpPr>
          <p:spPr bwMode="auto">
            <a:xfrm>
              <a:off x="2035" y="1834"/>
              <a:ext cx="638" cy="0"/>
            </a:xfrm>
            <a:prstGeom prst="line">
              <a:avLst/>
            </a:prstGeom>
            <a:noFill/>
            <a:ln w="19050">
              <a:solidFill>
                <a:schemeClr val="tx2"/>
              </a:solidFill>
              <a:prstDash val="dash"/>
              <a:round/>
              <a:headEnd type="none" w="sm" len="lg"/>
              <a:tailEnd type="none" w="sm" len="lg"/>
            </a:ln>
            <a:effectLst/>
          </p:spPr>
          <p:txBody>
            <a:bodyPr wrap="none" anchor="ctr"/>
            <a:lstStyle/>
            <a:p>
              <a:endParaRPr lang="zh-CN" altLang="en-US"/>
            </a:p>
          </p:txBody>
        </p:sp>
      </p:grpSp>
      <p:graphicFrame>
        <p:nvGraphicFramePr>
          <p:cNvPr id="55347" name="Object 51"/>
          <p:cNvGraphicFramePr>
            <a:graphicFrameLocks noChangeAspect="1"/>
          </p:cNvGraphicFramePr>
          <p:nvPr/>
        </p:nvGraphicFramePr>
        <p:xfrm>
          <a:off x="5621338" y="3597275"/>
          <a:ext cx="2706687" cy="1009650"/>
        </p:xfrm>
        <a:graphic>
          <a:graphicData uri="http://schemas.openxmlformats.org/presentationml/2006/ole">
            <mc:AlternateContent xmlns:mc="http://schemas.openxmlformats.org/markup-compatibility/2006">
              <mc:Choice xmlns:v="urn:schemas-microsoft-com:vml" Requires="v">
                <p:oleObj spid="_x0000_s35850" name="Equation" r:id="rId18" imgW="27127200" imgH="9448800" progId="Equation.3">
                  <p:embed/>
                </p:oleObj>
              </mc:Choice>
              <mc:Fallback>
                <p:oleObj name="Equation" r:id="rId18" imgW="27127200" imgH="9448800" progId="Equation.3">
                  <p:embed/>
                  <p:pic>
                    <p:nvPicPr>
                      <p:cNvPr id="0" name="图片 35849"/>
                      <p:cNvPicPr>
                        <a:picLocks noChangeAspect="1"/>
                      </p:cNvPicPr>
                      <p:nvPr/>
                    </p:nvPicPr>
                    <p:blipFill>
                      <a:blip r:embed="rId19"/>
                      <a:stretch>
                        <a:fillRect/>
                      </a:stretch>
                    </p:blipFill>
                    <p:spPr>
                      <a:xfrm>
                        <a:off x="5621338" y="3597275"/>
                        <a:ext cx="2706687" cy="1009650"/>
                      </a:xfrm>
                      <a:prstGeom prst="rect">
                        <a:avLst/>
                      </a:prstGeom>
                      <a:noFill/>
                      <a:ln w="9525">
                        <a:noFill/>
                      </a:ln>
                    </p:spPr>
                  </p:pic>
                </p:oleObj>
              </mc:Fallback>
            </mc:AlternateContent>
          </a:graphicData>
        </a:graphic>
      </p:graphicFrame>
      <p:sp>
        <p:nvSpPr>
          <p:cNvPr id="55348" name="Text Box 52"/>
          <p:cNvSpPr txBox="1">
            <a:spLocks noChangeArrowheads="1"/>
          </p:cNvSpPr>
          <p:nvPr/>
        </p:nvSpPr>
        <p:spPr bwMode="auto">
          <a:xfrm>
            <a:off x="4876800" y="914400"/>
            <a:ext cx="2743200" cy="579438"/>
          </a:xfrm>
          <a:prstGeom prst="rect">
            <a:avLst/>
          </a:prstGeom>
          <a:noFill/>
          <a:ln w="9525">
            <a:noFill/>
            <a:miter lim="800000"/>
          </a:ln>
          <a:effectLst/>
        </p:spPr>
        <p:txBody>
          <a:bodyPr>
            <a:spAutoFit/>
          </a:bodyPr>
          <a:lstStyle/>
          <a:p>
            <a:pPr>
              <a:spcBef>
                <a:spcPct val="50000"/>
              </a:spcBef>
            </a:pPr>
            <a:r>
              <a:rPr lang="en-US" altLang="zh-CN" sz="3200" b="1">
                <a:solidFill>
                  <a:srgbClr val="CC0000"/>
                </a:solidFill>
                <a:latin typeface="Times New Roman" panose="02020503050405090304" pitchFamily="18" charset="0"/>
              </a:rPr>
              <a:t>  </a:t>
            </a:r>
            <a:r>
              <a:rPr lang="en-US" altLang="zh-CN" sz="3200" b="1">
                <a:solidFill>
                  <a:srgbClr val="CC0000"/>
                </a:solidFill>
                <a:latin typeface="宋体" pitchFamily="2" charset="-122"/>
              </a:rPr>
              <a:t>(</a:t>
            </a:r>
            <a:r>
              <a:rPr lang="en-US" altLang="zh-CN" sz="3200" b="1">
                <a:solidFill>
                  <a:srgbClr val="CC0000"/>
                </a:solidFill>
                <a:latin typeface="Times New Roman" panose="02020503050405090304" pitchFamily="18" charset="0"/>
              </a:rPr>
              <a:t>3</a:t>
            </a:r>
            <a:r>
              <a:rPr lang="en-US" altLang="zh-CN" sz="3200" b="1">
                <a:solidFill>
                  <a:srgbClr val="CC0000"/>
                </a:solidFill>
                <a:latin typeface="宋体" pitchFamily="2" charset="-122"/>
              </a:rPr>
              <a:t>)</a:t>
            </a:r>
            <a:r>
              <a:rPr lang="zh-CN" altLang="en-US" sz="3200" b="1">
                <a:solidFill>
                  <a:srgbClr val="000000"/>
                </a:solidFill>
                <a:latin typeface="Times New Roman" panose="02020503050405090304" pitchFamily="18" charset="0"/>
              </a:rPr>
              <a:t>条纹间距</a:t>
            </a:r>
            <a:endParaRPr lang="zh-CN" altLang="en-US" sz="3200" b="1">
              <a:solidFill>
                <a:srgbClr val="000000"/>
              </a:solidFill>
              <a:latin typeface="Times New Roman" panose="02020503050405090304" pitchFamily="18" charset="0"/>
            </a:endParaRPr>
          </a:p>
        </p:txBody>
      </p:sp>
      <p:graphicFrame>
        <p:nvGraphicFramePr>
          <p:cNvPr id="55349" name="Object 53"/>
          <p:cNvGraphicFramePr>
            <a:graphicFrameLocks noChangeAspect="1"/>
          </p:cNvGraphicFramePr>
          <p:nvPr/>
        </p:nvGraphicFramePr>
        <p:xfrm>
          <a:off x="5653088" y="1920875"/>
          <a:ext cx="1250950" cy="1012825"/>
        </p:xfrm>
        <a:graphic>
          <a:graphicData uri="http://schemas.openxmlformats.org/presentationml/2006/ole">
            <mc:AlternateContent xmlns:mc="http://schemas.openxmlformats.org/markup-compatibility/2006">
              <mc:Choice xmlns:v="urn:schemas-microsoft-com:vml" Requires="v">
                <p:oleObj spid="_x0000_s35851" name="Equation" r:id="rId20" imgW="13411200" imgH="9448800" progId="Equation.3">
                  <p:embed/>
                </p:oleObj>
              </mc:Choice>
              <mc:Fallback>
                <p:oleObj name="Equation" r:id="rId20" imgW="13411200" imgH="9448800" progId="Equation.3">
                  <p:embed/>
                  <p:pic>
                    <p:nvPicPr>
                      <p:cNvPr id="0" name="图片 35850"/>
                      <p:cNvPicPr>
                        <a:picLocks noChangeAspect="1"/>
                      </p:cNvPicPr>
                      <p:nvPr/>
                    </p:nvPicPr>
                    <p:blipFill>
                      <a:blip r:embed="rId21"/>
                      <a:stretch>
                        <a:fillRect/>
                      </a:stretch>
                    </p:blipFill>
                    <p:spPr>
                      <a:xfrm>
                        <a:off x="5653088" y="1920875"/>
                        <a:ext cx="1250950" cy="101282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348"/>
                                        </p:tgtEl>
                                        <p:attrNameLst>
                                          <p:attrName>style.visibility</p:attrName>
                                        </p:attrNameLst>
                                      </p:cBhvr>
                                      <p:to>
                                        <p:strVal val="visible"/>
                                      </p:to>
                                    </p:set>
                                    <p:animEffect transition="in" filter="blinds(horizontal)">
                                      <p:cBhvr>
                                        <p:cTn id="7" dur="500"/>
                                        <p:tgtEl>
                                          <p:spTgt spid="553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349"/>
                                        </p:tgtEl>
                                        <p:attrNameLst>
                                          <p:attrName>style.visibility</p:attrName>
                                        </p:attrNameLst>
                                      </p:cBhvr>
                                      <p:to>
                                        <p:strVal val="visible"/>
                                      </p:to>
                                    </p:set>
                                    <p:animEffect transition="in" filter="blinds(horizontal)">
                                      <p:cBhvr>
                                        <p:cTn id="12" dur="500"/>
                                        <p:tgtEl>
                                          <p:spTgt spid="553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55347"/>
                                        </p:tgtEl>
                                        <p:attrNameLst>
                                          <p:attrName>style.visibility</p:attrName>
                                        </p:attrNameLst>
                                      </p:cBhvr>
                                      <p:to>
                                        <p:strVal val="visible"/>
                                      </p:to>
                                    </p:set>
                                    <p:animEffect transition="in" filter="blinds(vertical)">
                                      <p:cBhvr>
                                        <p:cTn id="17" dur="500"/>
                                        <p:tgtEl>
                                          <p:spTgt spid="55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4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8">
            <a:hlinkClick r:id="rId1"/>
          </p:cNvPr>
          <p:cNvSpPr>
            <a:spLocks noChangeArrowheads="1"/>
          </p:cNvSpPr>
          <p:nvPr/>
        </p:nvSpPr>
        <p:spPr bwMode="auto">
          <a:xfrm>
            <a:off x="1403648" y="1844824"/>
            <a:ext cx="5832648" cy="486287"/>
          </a:xfrm>
          <a:prstGeom prst="rect">
            <a:avLst/>
          </a:prstGeom>
          <a:noFill/>
          <a:ln w="9525">
            <a:noFill/>
            <a:miter lim="800000"/>
          </a:ln>
          <a:effectLst/>
        </p:spPr>
        <p:txBody>
          <a:bodyPr wrap="square">
            <a:spAutoFit/>
          </a:bodyPr>
          <a:lstStyle/>
          <a:p>
            <a:pPr>
              <a:lnSpc>
                <a:spcPct val="80000"/>
              </a:lnSpc>
              <a:spcBef>
                <a:spcPct val="50000"/>
              </a:spcBef>
            </a:pPr>
            <a:r>
              <a:rPr kumimoji="1" lang="en-US" altLang="zh-CN" sz="3200" b="1" dirty="0">
                <a:solidFill>
                  <a:srgbClr val="000066"/>
                </a:solidFill>
                <a:latin typeface="楷体_GB2312" pitchFamily="49" charset="-122"/>
                <a:ea typeface="楷体_GB2312" pitchFamily="49" charset="-122"/>
              </a:rPr>
              <a:t> </a:t>
            </a:r>
            <a:r>
              <a:rPr kumimoji="1" lang="en-US" altLang="zh-CN" sz="3200" b="1" dirty="0" smtClean="0">
                <a:solidFill>
                  <a:srgbClr val="000066"/>
                </a:solidFill>
                <a:latin typeface="楷体_GB2312" pitchFamily="49" charset="-122"/>
                <a:ea typeface="楷体_GB2312" pitchFamily="49" charset="-122"/>
              </a:rPr>
              <a:t>13-1 </a:t>
            </a:r>
            <a:r>
              <a:rPr kumimoji="1" lang="zh-CN" altLang="en-US" sz="3200" b="1" dirty="0">
                <a:solidFill>
                  <a:srgbClr val="000066"/>
                </a:solidFill>
                <a:latin typeface="楷体_GB2312" pitchFamily="49" charset="-122"/>
                <a:ea typeface="楷体_GB2312" pitchFamily="49" charset="-122"/>
              </a:rPr>
              <a:t>相干光</a:t>
            </a:r>
            <a:endParaRPr kumimoji="1" lang="zh-CN" altLang="en-US" sz="3200" b="1" dirty="0">
              <a:solidFill>
                <a:srgbClr val="000066"/>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0"/>
          </p:nvPr>
        </p:nvSpPr>
        <p:spPr/>
        <p:txBody>
          <a:bodyPr/>
          <a:lstStyle/>
          <a:p>
            <a:fld id="{868058DA-AEC0-4EFF-BE07-F7C172B00943}" type="slidenum">
              <a:rPr lang="en-US" altLang="zh-CN"/>
            </a:fld>
            <a:endParaRPr lang="en-US" altLang="zh-CN"/>
          </a:p>
        </p:txBody>
      </p:sp>
      <p:sp>
        <p:nvSpPr>
          <p:cNvPr id="33796" name="Rectangle 4"/>
          <p:cNvSpPr>
            <a:spLocks noChangeArrowheads="1"/>
          </p:cNvSpPr>
          <p:nvPr/>
        </p:nvSpPr>
        <p:spPr bwMode="auto">
          <a:xfrm>
            <a:off x="1676400" y="1020763"/>
            <a:ext cx="4800600" cy="579437"/>
          </a:xfrm>
          <a:prstGeom prst="rect">
            <a:avLst/>
          </a:prstGeom>
          <a:noFill/>
          <a:ln w="9525">
            <a:noFill/>
            <a:miter lim="800000"/>
          </a:ln>
          <a:effectLst/>
        </p:spPr>
        <p:txBody>
          <a:bodyPr>
            <a:spAutoFit/>
          </a:bodyPr>
          <a:lstStyle/>
          <a:p>
            <a:pPr fontAlgn="t">
              <a:spcBef>
                <a:spcPct val="50000"/>
              </a:spcBef>
            </a:pPr>
            <a:r>
              <a:rPr lang="en-US" altLang="zh-CN" sz="3200" b="1">
                <a:solidFill>
                  <a:srgbClr val="070000"/>
                </a:solidFill>
                <a:latin typeface="宋体" pitchFamily="2" charset="-122"/>
              </a:rPr>
              <a:t> </a:t>
            </a:r>
            <a:r>
              <a:rPr lang="en-US" altLang="zh-CN" sz="3200" b="1">
                <a:solidFill>
                  <a:srgbClr val="CC0000"/>
                </a:solidFill>
                <a:latin typeface="宋体" pitchFamily="2" charset="-122"/>
              </a:rPr>
              <a:t>(</a:t>
            </a:r>
            <a:r>
              <a:rPr lang="en-US" altLang="zh-CN" sz="3200" b="1">
                <a:solidFill>
                  <a:srgbClr val="CC0000"/>
                </a:solidFill>
                <a:latin typeface="Times New Roman" panose="02020503050405090304" pitchFamily="18" charset="0"/>
              </a:rPr>
              <a:t>4 </a:t>
            </a:r>
            <a:r>
              <a:rPr lang="en-US" altLang="zh-CN" sz="3200" b="1">
                <a:solidFill>
                  <a:srgbClr val="CC0000"/>
                </a:solidFill>
                <a:latin typeface="宋体" pitchFamily="2" charset="-122"/>
              </a:rPr>
              <a:t>)</a:t>
            </a:r>
            <a:r>
              <a:rPr lang="zh-CN" altLang="en-US" sz="3200" b="1">
                <a:solidFill>
                  <a:srgbClr val="070000"/>
                </a:solidFill>
                <a:latin typeface="Times New Roman" panose="02020503050405090304" pitchFamily="18" charset="0"/>
              </a:rPr>
              <a:t>干涉条纹的移动</a:t>
            </a:r>
            <a:endParaRPr lang="zh-CN" altLang="en-US" sz="3200" b="1">
              <a:solidFill>
                <a:srgbClr val="070000"/>
              </a:solidFill>
              <a:latin typeface="Times New Roman" panose="02020503050405090304" pitchFamily="18" charset="0"/>
            </a:endParaRPr>
          </a:p>
        </p:txBody>
      </p:sp>
    </p:spTree>
    <p:controls>
      <mc:AlternateContent xmlns:mc="http://schemas.openxmlformats.org/markup-compatibility/2006">
        <mc:Choice xmlns:v="urn:schemas-microsoft-com:vml" Requires="v">
          <p:control spid="36866" name="" r:id="rId1" imgW="5257800" imgH="4419600"/>
        </mc:Choice>
        <mc:Fallback>
          <p:control name="" r:id="rId1" imgW="5257800" imgH="4419600">
            <p:pic>
              <p:nvPicPr>
                <p:cNvPr id="0" name="ShockwaveFlash1"/>
                <p:cNvPicPr/>
                <p:nvPr/>
              </p:nvPicPr>
              <p:blipFill>
                <a:blip r:embed="rId2"/>
                <a:stretch>
                  <a:fillRect/>
                </a:stretch>
              </p:blipFill>
              <p:spPr>
                <a:xfrm>
                  <a:off x="1981200" y="1752600"/>
                  <a:ext cx="5257800" cy="4419600"/>
                </a:xfrm>
                <a:prstGeom prst="rect">
                  <a:avLst/>
                </a:prstGeom>
              </p:spPr>
            </p:pic>
          </p:control>
        </mc:Fallback>
      </mc:AlternateContent>
    </p:controls>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D6B7C4ED-191F-4066-82B2-74CB1931409F}" type="slidenum">
              <a:rPr lang="en-US" altLang="zh-CN"/>
            </a:fld>
            <a:endParaRPr lang="en-US" altLang="zh-CN"/>
          </a:p>
        </p:txBody>
      </p:sp>
      <p:sp>
        <p:nvSpPr>
          <p:cNvPr id="34818" name="Text Box 2"/>
          <p:cNvSpPr txBox="1">
            <a:spLocks noChangeArrowheads="1"/>
          </p:cNvSpPr>
          <p:nvPr/>
        </p:nvSpPr>
        <p:spPr bwMode="auto">
          <a:xfrm>
            <a:off x="457200" y="914400"/>
            <a:ext cx="8382000" cy="2428875"/>
          </a:xfrm>
          <a:prstGeom prst="rect">
            <a:avLst/>
          </a:prstGeom>
          <a:noFill/>
          <a:ln w="9525">
            <a:noFill/>
            <a:miter lim="800000"/>
          </a:ln>
          <a:effectLst/>
        </p:spPr>
        <p:txBody>
          <a:bodyPr>
            <a:spAutoFit/>
          </a:bodyPr>
          <a:lstStyle/>
          <a:p>
            <a:pPr>
              <a:lnSpc>
                <a:spcPct val="120000"/>
              </a:lnSpc>
            </a:pPr>
            <a:r>
              <a:rPr lang="en-US" altLang="zh-CN" sz="3200" b="1">
                <a:solidFill>
                  <a:srgbClr val="1C1C1C"/>
                </a:solidFill>
                <a:latin typeface="Times New Roman" panose="02020503050405090304" pitchFamily="18" charset="0"/>
              </a:rPr>
              <a:t>        </a:t>
            </a:r>
            <a:r>
              <a:rPr lang="zh-CN" altLang="en-US" sz="3200" b="1">
                <a:solidFill>
                  <a:srgbClr val="CC0000"/>
                </a:solidFill>
                <a:latin typeface="Times New Roman" panose="02020503050405090304" pitchFamily="18" charset="0"/>
              </a:rPr>
              <a:t>例 </a:t>
            </a:r>
            <a:r>
              <a:rPr lang="en-US" altLang="zh-CN" sz="3200" b="1">
                <a:solidFill>
                  <a:srgbClr val="CC0000"/>
                </a:solidFill>
                <a:latin typeface="Times New Roman" panose="02020503050405090304" pitchFamily="18" charset="0"/>
              </a:rPr>
              <a:t>1</a:t>
            </a:r>
            <a:r>
              <a:rPr lang="en-US" altLang="zh-CN" sz="3200" b="1">
                <a:solidFill>
                  <a:srgbClr val="1C1C1C"/>
                </a:solidFill>
                <a:latin typeface="Times New Roman" panose="02020503050405090304" pitchFamily="18" charset="0"/>
              </a:rPr>
              <a:t>   </a:t>
            </a:r>
            <a:r>
              <a:rPr lang="zh-CN" altLang="en-US" sz="3200" b="1">
                <a:solidFill>
                  <a:srgbClr val="1C1C1C"/>
                </a:solidFill>
                <a:latin typeface="Times New Roman" panose="02020503050405090304" pitchFamily="18" charset="0"/>
              </a:rPr>
              <a:t>波长为</a:t>
            </a:r>
            <a:r>
              <a:rPr lang="en-US" altLang="zh-CN" sz="3200">
                <a:solidFill>
                  <a:srgbClr val="1C1C1C"/>
                </a:solidFill>
                <a:latin typeface="Times New Roman" panose="02020503050405090304" pitchFamily="18" charset="0"/>
              </a:rPr>
              <a:t>680 nm</a:t>
            </a:r>
            <a:r>
              <a:rPr lang="zh-CN" altLang="en-US" sz="3200" b="1">
                <a:solidFill>
                  <a:srgbClr val="1C1C1C"/>
                </a:solidFill>
                <a:latin typeface="Times New Roman" panose="02020503050405090304" pitchFamily="18" charset="0"/>
              </a:rPr>
              <a:t>的平行光照射到</a:t>
            </a:r>
            <a:r>
              <a:rPr lang="en-US" altLang="zh-CN" sz="3200">
                <a:solidFill>
                  <a:srgbClr val="1C1C1C"/>
                </a:solidFill>
                <a:latin typeface="Times New Roman" panose="02020503050405090304" pitchFamily="18" charset="0"/>
              </a:rPr>
              <a:t>L=12</a:t>
            </a:r>
            <a:r>
              <a:rPr lang="en-US" altLang="zh-CN" sz="3200" b="1">
                <a:solidFill>
                  <a:srgbClr val="1C1C1C"/>
                </a:solidFill>
                <a:latin typeface="Times New Roman" panose="02020503050405090304" pitchFamily="18" charset="0"/>
              </a:rPr>
              <a:t> </a:t>
            </a:r>
            <a:r>
              <a:rPr lang="en-US" altLang="zh-CN" sz="3200">
                <a:solidFill>
                  <a:srgbClr val="1C1C1C"/>
                </a:solidFill>
                <a:latin typeface="Times New Roman" panose="02020503050405090304" pitchFamily="18" charset="0"/>
              </a:rPr>
              <a:t>cm</a:t>
            </a:r>
            <a:r>
              <a:rPr lang="zh-CN" altLang="en-US" sz="3200" b="1">
                <a:solidFill>
                  <a:srgbClr val="1C1C1C"/>
                </a:solidFill>
                <a:latin typeface="Times New Roman" panose="02020503050405090304" pitchFamily="18" charset="0"/>
              </a:rPr>
              <a:t>长的两块玻璃片上，两玻璃片的一边相互接触 ，另一边被厚度</a:t>
            </a:r>
            <a:r>
              <a:rPr lang="zh-CN" altLang="en-US" sz="3200">
                <a:solidFill>
                  <a:srgbClr val="1C1C1C"/>
                </a:solidFill>
                <a:latin typeface="Times New Roman" panose="02020503050405090304" pitchFamily="18" charset="0"/>
              </a:rPr>
              <a:t>Ｄ</a:t>
            </a:r>
            <a:r>
              <a:rPr lang="en-US" altLang="zh-CN" sz="3200">
                <a:solidFill>
                  <a:srgbClr val="1C1C1C"/>
                </a:solidFill>
                <a:latin typeface="Times New Roman" panose="02020503050405090304" pitchFamily="18" charset="0"/>
              </a:rPr>
              <a:t>=0.048 mm</a:t>
            </a:r>
            <a:r>
              <a:rPr lang="zh-CN" altLang="en-US" sz="3200" b="1">
                <a:solidFill>
                  <a:srgbClr val="1C1C1C"/>
                </a:solidFill>
                <a:latin typeface="Times New Roman" panose="02020503050405090304" pitchFamily="18" charset="0"/>
              </a:rPr>
              <a:t>的纸片隔开</a:t>
            </a:r>
            <a:r>
              <a:rPr lang="en-US" altLang="zh-CN" sz="3200" b="1">
                <a:solidFill>
                  <a:srgbClr val="1C1C1C"/>
                </a:solidFill>
                <a:latin typeface="Times New Roman" panose="02020503050405090304" pitchFamily="18" charset="0"/>
              </a:rPr>
              <a:t>.   </a:t>
            </a:r>
            <a:r>
              <a:rPr lang="zh-CN" altLang="en-US" sz="3200" b="1">
                <a:solidFill>
                  <a:srgbClr val="1C1C1C"/>
                </a:solidFill>
                <a:latin typeface="Times New Roman" panose="02020503050405090304" pitchFamily="18" charset="0"/>
              </a:rPr>
              <a:t>试问在这</a:t>
            </a:r>
            <a:r>
              <a:rPr lang="en-US" altLang="zh-CN" sz="3200">
                <a:solidFill>
                  <a:srgbClr val="1C1C1C"/>
                </a:solidFill>
                <a:latin typeface="Times New Roman" panose="02020503050405090304" pitchFamily="18" charset="0"/>
              </a:rPr>
              <a:t>12 cm</a:t>
            </a:r>
            <a:r>
              <a:rPr lang="zh-CN" altLang="en-US" sz="3200" b="1">
                <a:solidFill>
                  <a:srgbClr val="1C1C1C"/>
                </a:solidFill>
                <a:latin typeface="Times New Roman" panose="02020503050405090304" pitchFamily="18" charset="0"/>
              </a:rPr>
              <a:t>长度内会呈现多少条暗条纹 </a:t>
            </a:r>
            <a:r>
              <a:rPr lang="en-US" altLang="zh-CN" sz="3200" b="1">
                <a:solidFill>
                  <a:srgbClr val="1C1C1C"/>
                </a:solidFill>
                <a:latin typeface="Times New Roman" panose="02020503050405090304" pitchFamily="18" charset="0"/>
              </a:rPr>
              <a:t>?</a:t>
            </a:r>
            <a:endParaRPr lang="en-US" altLang="zh-CN" sz="3200" b="1">
              <a:solidFill>
                <a:srgbClr val="1C1C1C"/>
              </a:solidFill>
              <a:latin typeface="Times New Roman" panose="02020503050405090304" pitchFamily="18" charset="0"/>
            </a:endParaRPr>
          </a:p>
        </p:txBody>
      </p:sp>
      <p:sp>
        <p:nvSpPr>
          <p:cNvPr id="34819" name="Text Box 3"/>
          <p:cNvSpPr txBox="1">
            <a:spLocks noChangeArrowheads="1"/>
          </p:cNvSpPr>
          <p:nvPr/>
        </p:nvSpPr>
        <p:spPr bwMode="auto">
          <a:xfrm>
            <a:off x="1219200" y="4144963"/>
            <a:ext cx="801688" cy="579437"/>
          </a:xfrm>
          <a:prstGeom prst="rect">
            <a:avLst/>
          </a:prstGeom>
          <a:noFill/>
          <a:ln w="9525">
            <a:noFill/>
            <a:miter lim="800000"/>
          </a:ln>
          <a:effectLst/>
        </p:spPr>
        <p:txBody>
          <a:bodyPr>
            <a:spAutoFit/>
          </a:bodyPr>
          <a:lstStyle/>
          <a:p>
            <a:r>
              <a:rPr lang="zh-CN" altLang="en-US" sz="3200" b="1">
                <a:solidFill>
                  <a:srgbClr val="CC0000"/>
                </a:solidFill>
                <a:latin typeface="Times New Roman" panose="02020503050405090304" pitchFamily="18" charset="0"/>
              </a:rPr>
              <a:t>解</a:t>
            </a:r>
            <a:endParaRPr lang="zh-CN" altLang="en-US" sz="3200" b="1">
              <a:solidFill>
                <a:srgbClr val="070000"/>
              </a:solidFill>
              <a:latin typeface="Times New Roman" panose="02020503050405090304" pitchFamily="18" charset="0"/>
            </a:endParaRPr>
          </a:p>
        </p:txBody>
      </p:sp>
      <p:graphicFrame>
        <p:nvGraphicFramePr>
          <p:cNvPr id="34820" name="Object 4"/>
          <p:cNvGraphicFramePr>
            <a:graphicFrameLocks noChangeAspect="1"/>
          </p:cNvGraphicFramePr>
          <p:nvPr/>
        </p:nvGraphicFramePr>
        <p:xfrm>
          <a:off x="2460625" y="3886200"/>
          <a:ext cx="3708400" cy="1749425"/>
        </p:xfrm>
        <a:graphic>
          <a:graphicData uri="http://schemas.openxmlformats.org/presentationml/2006/ole">
            <mc:AlternateContent xmlns:mc="http://schemas.openxmlformats.org/markup-compatibility/2006">
              <mc:Choice xmlns:v="urn:schemas-microsoft-com:vml" Requires="v">
                <p:oleObj spid="_x0000_s37889" name="Equation" r:id="rId1" imgW="28956000" imgH="14630400" progId="Equation.3">
                  <p:embed/>
                </p:oleObj>
              </mc:Choice>
              <mc:Fallback>
                <p:oleObj name="Equation" r:id="rId1" imgW="28956000" imgH="14630400" progId="Equation.3">
                  <p:embed/>
                  <p:pic>
                    <p:nvPicPr>
                      <p:cNvPr id="0" name="图片 37888"/>
                      <p:cNvPicPr>
                        <a:picLocks noChangeAspect="1"/>
                      </p:cNvPicPr>
                      <p:nvPr/>
                    </p:nvPicPr>
                    <p:blipFill>
                      <a:blip r:embed="rId2"/>
                      <a:stretch>
                        <a:fillRect/>
                      </a:stretch>
                    </p:blipFill>
                    <p:spPr>
                      <a:xfrm>
                        <a:off x="2460625" y="3886200"/>
                        <a:ext cx="3708400" cy="174942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blinds(vertical)">
                                      <p:cBhvr>
                                        <p:cTn id="7" dur="500"/>
                                        <p:tgtEl>
                                          <p:spTgt spid="34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1"/>
          <p:cNvSpPr>
            <a:spLocks noGrp="1"/>
          </p:cNvSpPr>
          <p:nvPr>
            <p:ph type="sldNum" sz="quarter" idx="10"/>
          </p:nvPr>
        </p:nvSpPr>
        <p:spPr/>
        <p:txBody>
          <a:bodyPr/>
          <a:lstStyle/>
          <a:p>
            <a:fld id="{8384C465-833D-46E4-944C-F992889FA4AC}" type="slidenum">
              <a:rPr lang="en-US" altLang="zh-CN"/>
            </a:fld>
            <a:endParaRPr lang="en-US" altLang="zh-CN"/>
          </a:p>
        </p:txBody>
      </p:sp>
      <p:graphicFrame>
        <p:nvGraphicFramePr>
          <p:cNvPr id="35842" name="Object 2"/>
          <p:cNvGraphicFramePr>
            <a:graphicFrameLocks noChangeAspect="1"/>
          </p:cNvGraphicFramePr>
          <p:nvPr/>
        </p:nvGraphicFramePr>
        <p:xfrm>
          <a:off x="1079500" y="3979863"/>
          <a:ext cx="2933700" cy="1063625"/>
        </p:xfrm>
        <a:graphic>
          <a:graphicData uri="http://schemas.openxmlformats.org/presentationml/2006/ole">
            <mc:AlternateContent xmlns:mc="http://schemas.openxmlformats.org/markup-compatibility/2006">
              <mc:Choice xmlns:v="urn:schemas-microsoft-com:vml" Requires="v">
                <p:oleObj spid="_x0000_s38913" name="Equation" r:id="rId1" imgW="24993600" imgH="9448800" progId="Equation.3">
                  <p:embed/>
                </p:oleObj>
              </mc:Choice>
              <mc:Fallback>
                <p:oleObj name="Equation" r:id="rId1" imgW="24993600" imgH="9448800" progId="Equation.3">
                  <p:embed/>
                  <p:pic>
                    <p:nvPicPr>
                      <p:cNvPr id="0" name="图片 38912"/>
                      <p:cNvPicPr>
                        <a:picLocks noChangeAspect="1"/>
                      </p:cNvPicPr>
                      <p:nvPr/>
                    </p:nvPicPr>
                    <p:blipFill>
                      <a:blip r:embed="rId2"/>
                      <a:stretch>
                        <a:fillRect/>
                      </a:stretch>
                    </p:blipFill>
                    <p:spPr>
                      <a:xfrm>
                        <a:off x="1079500" y="3979863"/>
                        <a:ext cx="2933700" cy="1063625"/>
                      </a:xfrm>
                      <a:prstGeom prst="rect">
                        <a:avLst/>
                      </a:prstGeom>
                      <a:noFill/>
                      <a:ln w="9525">
                        <a:noFill/>
                      </a:ln>
                    </p:spPr>
                  </p:pic>
                </p:oleObj>
              </mc:Fallback>
            </mc:AlternateContent>
          </a:graphicData>
        </a:graphic>
      </p:graphicFrame>
      <p:graphicFrame>
        <p:nvGraphicFramePr>
          <p:cNvPr id="35843" name="Object 3"/>
          <p:cNvGraphicFramePr>
            <a:graphicFrameLocks noChangeAspect="1"/>
          </p:cNvGraphicFramePr>
          <p:nvPr/>
        </p:nvGraphicFramePr>
        <p:xfrm>
          <a:off x="1171575" y="2608263"/>
          <a:ext cx="3751263" cy="1130300"/>
        </p:xfrm>
        <a:graphic>
          <a:graphicData uri="http://schemas.openxmlformats.org/presentationml/2006/ole">
            <mc:AlternateContent xmlns:mc="http://schemas.openxmlformats.org/markup-compatibility/2006">
              <mc:Choice xmlns:v="urn:schemas-microsoft-com:vml" Requires="v">
                <p:oleObj spid="_x0000_s38914" name="Equation" r:id="rId3" imgW="31394400" imgH="9448800" progId="Equation.3">
                  <p:embed/>
                </p:oleObj>
              </mc:Choice>
              <mc:Fallback>
                <p:oleObj name="Equation" r:id="rId3" imgW="31394400" imgH="9448800" progId="Equation.3">
                  <p:embed/>
                  <p:pic>
                    <p:nvPicPr>
                      <p:cNvPr id="0" name="图片 38913"/>
                      <p:cNvPicPr>
                        <a:picLocks noChangeAspect="1"/>
                      </p:cNvPicPr>
                      <p:nvPr/>
                    </p:nvPicPr>
                    <p:blipFill>
                      <a:blip r:embed="rId4"/>
                      <a:stretch>
                        <a:fillRect/>
                      </a:stretch>
                    </p:blipFill>
                    <p:spPr>
                      <a:xfrm>
                        <a:off x="1171575" y="2608263"/>
                        <a:ext cx="3751263" cy="1130300"/>
                      </a:xfrm>
                      <a:prstGeom prst="rect">
                        <a:avLst/>
                      </a:prstGeom>
                      <a:noFill/>
                      <a:ln w="9525">
                        <a:noFill/>
                      </a:ln>
                    </p:spPr>
                  </p:pic>
                </p:oleObj>
              </mc:Fallback>
            </mc:AlternateContent>
          </a:graphicData>
        </a:graphic>
      </p:graphicFrame>
      <p:graphicFrame>
        <p:nvGraphicFramePr>
          <p:cNvPr id="35845" name="Object 5"/>
          <p:cNvGraphicFramePr>
            <a:graphicFrameLocks noChangeAspect="1"/>
          </p:cNvGraphicFramePr>
          <p:nvPr/>
        </p:nvGraphicFramePr>
        <p:xfrm>
          <a:off x="1293813" y="1312863"/>
          <a:ext cx="7010400" cy="1130300"/>
        </p:xfrm>
        <a:graphic>
          <a:graphicData uri="http://schemas.openxmlformats.org/presentationml/2006/ole">
            <mc:AlternateContent xmlns:mc="http://schemas.openxmlformats.org/markup-compatibility/2006">
              <mc:Choice xmlns:v="urn:schemas-microsoft-com:vml" Requires="v">
                <p:oleObj spid="_x0000_s38915" name="Equation" r:id="rId5" imgW="53340000" imgH="9448800" progId="Equation.3">
                  <p:embed/>
                </p:oleObj>
              </mc:Choice>
              <mc:Fallback>
                <p:oleObj name="Equation" r:id="rId5" imgW="53340000" imgH="9448800" progId="Equation.3">
                  <p:embed/>
                  <p:pic>
                    <p:nvPicPr>
                      <p:cNvPr id="0" name="图片 38914"/>
                      <p:cNvPicPr>
                        <a:picLocks noChangeAspect="1"/>
                      </p:cNvPicPr>
                      <p:nvPr/>
                    </p:nvPicPr>
                    <p:blipFill>
                      <a:blip r:embed="rId6"/>
                      <a:stretch>
                        <a:fillRect/>
                      </a:stretch>
                    </p:blipFill>
                    <p:spPr>
                      <a:xfrm>
                        <a:off x="1293813" y="1312863"/>
                        <a:ext cx="7010400" cy="1130300"/>
                      </a:xfrm>
                      <a:prstGeom prst="rect">
                        <a:avLst/>
                      </a:prstGeom>
                      <a:noFill/>
                      <a:ln w="9525">
                        <a:noFill/>
                      </a:ln>
                    </p:spPr>
                  </p:pic>
                </p:oleObj>
              </mc:Fallback>
            </mc:AlternateContent>
          </a:graphicData>
        </a:graphic>
      </p:graphicFrame>
      <p:sp>
        <p:nvSpPr>
          <p:cNvPr id="35846" name="Text Box 6"/>
          <p:cNvSpPr txBox="1">
            <a:spLocks noChangeArrowheads="1"/>
          </p:cNvSpPr>
          <p:nvPr/>
        </p:nvSpPr>
        <p:spPr bwMode="auto">
          <a:xfrm>
            <a:off x="1143000" y="5181600"/>
            <a:ext cx="5257800" cy="579438"/>
          </a:xfrm>
          <a:prstGeom prst="rect">
            <a:avLst/>
          </a:prstGeom>
          <a:noFill/>
          <a:ln w="9525">
            <a:noFill/>
            <a:miter lim="800000"/>
          </a:ln>
          <a:effectLst/>
        </p:spPr>
        <p:txBody>
          <a:bodyPr>
            <a:spAutoFit/>
          </a:bodyPr>
          <a:lstStyle/>
          <a:p>
            <a:pPr>
              <a:spcBef>
                <a:spcPct val="50000"/>
              </a:spcBef>
            </a:pPr>
            <a:r>
              <a:rPr lang="zh-CN" altLang="en-US" sz="3200" b="1">
                <a:latin typeface="宋体" pitchFamily="2" charset="-122"/>
              </a:rPr>
              <a:t>共有</a:t>
            </a:r>
            <a:r>
              <a:rPr lang="en-US" altLang="zh-CN" sz="3200" b="1">
                <a:latin typeface="宋体" pitchFamily="2" charset="-122"/>
              </a:rPr>
              <a:t>142</a:t>
            </a:r>
            <a:r>
              <a:rPr lang="zh-CN" altLang="en-US" sz="3200" b="1">
                <a:latin typeface="宋体" pitchFamily="2" charset="-122"/>
              </a:rPr>
              <a:t>条暗纹</a:t>
            </a:r>
            <a:endParaRPr lang="zh-CN" altLang="en-US" sz="3200" b="1">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35845"/>
                                        </p:tgtEl>
                                        <p:attrNameLst>
                                          <p:attrName>style.visibility</p:attrName>
                                        </p:attrNameLst>
                                      </p:cBhvr>
                                      <p:to>
                                        <p:strVal val="visible"/>
                                      </p:to>
                                    </p:set>
                                    <p:animEffect transition="in" filter="blinds(vertical)">
                                      <p:cBhvr>
                                        <p:cTn id="7" dur="500"/>
                                        <p:tgtEl>
                                          <p:spTgt spid="358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35843"/>
                                        </p:tgtEl>
                                        <p:attrNameLst>
                                          <p:attrName>style.visibility</p:attrName>
                                        </p:attrNameLst>
                                      </p:cBhvr>
                                      <p:to>
                                        <p:strVal val="visible"/>
                                      </p:to>
                                    </p:set>
                                    <p:animEffect transition="in" filter="blinds(vertical)">
                                      <p:cBhvr>
                                        <p:cTn id="12" dur="500"/>
                                        <p:tgtEl>
                                          <p:spTgt spid="3584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35842"/>
                                        </p:tgtEl>
                                        <p:attrNameLst>
                                          <p:attrName>style.visibility</p:attrName>
                                        </p:attrNameLst>
                                      </p:cBhvr>
                                      <p:to>
                                        <p:strVal val="visible"/>
                                      </p:to>
                                    </p:set>
                                    <p:animEffect transition="in" filter="barn(outVertical)">
                                      <p:cBhvr>
                                        <p:cTn id="17" dur="500"/>
                                        <p:tgtEl>
                                          <p:spTgt spid="3584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846"/>
                                        </p:tgtEl>
                                        <p:attrNameLst>
                                          <p:attrName>style.visibility</p:attrName>
                                        </p:attrNameLst>
                                      </p:cBhvr>
                                      <p:to>
                                        <p:strVal val="visible"/>
                                      </p:to>
                                    </p:set>
                                    <p:animEffect transition="in" filter="blinds(horizontal)">
                                      <p:cBhvr>
                                        <p:cTn id="22" dur="500"/>
                                        <p:tgtEl>
                                          <p:spTgt spid="35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灯片编号占位符 1"/>
          <p:cNvSpPr>
            <a:spLocks noGrp="1"/>
          </p:cNvSpPr>
          <p:nvPr>
            <p:ph type="sldNum" sz="quarter" idx="10"/>
          </p:nvPr>
        </p:nvSpPr>
        <p:spPr/>
        <p:txBody>
          <a:bodyPr/>
          <a:lstStyle/>
          <a:p>
            <a:fld id="{18513775-05CF-46CD-9E3E-0DA290CB8EF2}" type="slidenum">
              <a:rPr lang="en-US" altLang="zh-CN"/>
            </a:fld>
            <a:endParaRPr lang="en-US" altLang="zh-CN"/>
          </a:p>
        </p:txBody>
      </p:sp>
      <p:sp>
        <p:nvSpPr>
          <p:cNvPr id="36867" name="Rectangle 3"/>
          <p:cNvSpPr>
            <a:spLocks noChangeArrowheads="1"/>
          </p:cNvSpPr>
          <p:nvPr/>
        </p:nvSpPr>
        <p:spPr bwMode="auto">
          <a:xfrm>
            <a:off x="4495800" y="2784475"/>
            <a:ext cx="4191000" cy="2320925"/>
          </a:xfrm>
          <a:prstGeom prst="rect">
            <a:avLst/>
          </a:prstGeom>
          <a:solidFill>
            <a:schemeClr val="bg1"/>
          </a:solidFill>
          <a:ln w="9525">
            <a:solidFill>
              <a:schemeClr val="tx1"/>
            </a:solidFill>
            <a:miter lim="800000"/>
          </a:ln>
          <a:effectLst/>
        </p:spPr>
        <p:txBody>
          <a:bodyPr wrap="none" anchor="ctr"/>
          <a:lstStyle/>
          <a:p>
            <a:endParaRPr lang="zh-CN" altLang="en-US"/>
          </a:p>
        </p:txBody>
      </p:sp>
      <p:sp>
        <p:nvSpPr>
          <p:cNvPr id="36868" name="Freeform 4" descr="70%"/>
          <p:cNvSpPr/>
          <p:nvPr/>
        </p:nvSpPr>
        <p:spPr bwMode="auto">
          <a:xfrm flipH="1">
            <a:off x="5181600" y="3530600"/>
            <a:ext cx="3200400" cy="331788"/>
          </a:xfrm>
          <a:custGeom>
            <a:avLst/>
            <a:gdLst/>
            <a:ahLst/>
            <a:cxnLst>
              <a:cxn ang="0">
                <a:pos x="0" y="192"/>
              </a:cxn>
              <a:cxn ang="0">
                <a:pos x="2016" y="192"/>
              </a:cxn>
              <a:cxn ang="0">
                <a:pos x="672" y="0"/>
              </a:cxn>
              <a:cxn ang="0">
                <a:pos x="0" y="0"/>
              </a:cxn>
              <a:cxn ang="0">
                <a:pos x="0" y="192"/>
              </a:cxn>
            </a:cxnLst>
            <a:rect l="0" t="0" r="r" b="b"/>
            <a:pathLst>
              <a:path w="2016" h="192">
                <a:moveTo>
                  <a:pt x="0" y="192"/>
                </a:moveTo>
                <a:lnTo>
                  <a:pt x="2016" y="192"/>
                </a:lnTo>
                <a:lnTo>
                  <a:pt x="672" y="0"/>
                </a:lnTo>
                <a:lnTo>
                  <a:pt x="0" y="0"/>
                </a:lnTo>
                <a:lnTo>
                  <a:pt x="0" y="192"/>
                </a:lnTo>
                <a:close/>
              </a:path>
            </a:pathLst>
          </a:custGeom>
          <a:pattFill prst="pct70">
            <a:fgClr>
              <a:srgbClr val="66CCFF"/>
            </a:fgClr>
            <a:bgClr>
              <a:srgbClr val="FFFFFF"/>
            </a:bgClr>
          </a:pattFill>
          <a:ln w="9525" cap="flat" cmpd="sng">
            <a:solidFill>
              <a:srgbClr val="CC00FF"/>
            </a:solidFill>
            <a:prstDash val="solid"/>
            <a:round/>
          </a:ln>
          <a:effectLst/>
        </p:spPr>
        <p:txBody>
          <a:bodyPr anchor="ctr">
            <a:spAutoFit/>
          </a:bodyPr>
          <a:lstStyle/>
          <a:p>
            <a:endParaRPr lang="zh-CN" altLang="en-US"/>
          </a:p>
        </p:txBody>
      </p:sp>
      <p:sp>
        <p:nvSpPr>
          <p:cNvPr id="36869" name="Text Box 5"/>
          <p:cNvSpPr txBox="1">
            <a:spLocks noChangeArrowheads="1"/>
          </p:cNvSpPr>
          <p:nvPr/>
        </p:nvSpPr>
        <p:spPr bwMode="auto">
          <a:xfrm>
            <a:off x="4495800" y="2286000"/>
            <a:ext cx="4191000" cy="528638"/>
          </a:xfrm>
          <a:prstGeom prst="rect">
            <a:avLst/>
          </a:prstGeom>
          <a:gradFill rotWithShape="0">
            <a:gsLst>
              <a:gs pos="0">
                <a:schemeClr val="accent1"/>
              </a:gs>
              <a:gs pos="50000">
                <a:srgbClr val="FFFFFF"/>
              </a:gs>
              <a:gs pos="100000">
                <a:schemeClr val="accent1"/>
              </a:gs>
            </a:gsLst>
            <a:lin ang="5400000" scaled="1"/>
          </a:gradFill>
          <a:ln w="9525">
            <a:solidFill>
              <a:srgbClr val="990099"/>
            </a:solidFill>
            <a:miter lim="800000"/>
          </a:ln>
          <a:effectLst/>
        </p:spPr>
        <p:txBody>
          <a:bodyPr>
            <a:spAutoFit/>
          </a:bodyPr>
          <a:lstStyle/>
          <a:p>
            <a:pPr>
              <a:spcBef>
                <a:spcPct val="50000"/>
              </a:spcBef>
            </a:pPr>
            <a:r>
              <a:rPr lang="en-US" altLang="zh-CN" sz="2800" b="1">
                <a:solidFill>
                  <a:srgbClr val="CC0000"/>
                </a:solidFill>
                <a:latin typeface="宋体" pitchFamily="2" charset="-122"/>
              </a:rPr>
              <a:t>(</a:t>
            </a:r>
            <a:r>
              <a:rPr lang="en-US" altLang="zh-CN" sz="2800" b="1">
                <a:solidFill>
                  <a:srgbClr val="CC0000"/>
                </a:solidFill>
                <a:latin typeface="Times New Roman" panose="02020503050405090304" pitchFamily="18" charset="0"/>
              </a:rPr>
              <a:t>2</a:t>
            </a:r>
            <a:r>
              <a:rPr lang="en-US" altLang="zh-CN" sz="2800" b="1">
                <a:solidFill>
                  <a:srgbClr val="CC0000"/>
                </a:solidFill>
                <a:latin typeface="宋体" pitchFamily="2" charset="-122"/>
              </a:rPr>
              <a:t>)</a:t>
            </a:r>
            <a:r>
              <a:rPr lang="zh-CN" altLang="en-US" sz="2800" b="1">
                <a:solidFill>
                  <a:srgbClr val="070000"/>
                </a:solidFill>
                <a:latin typeface="Times New Roman" panose="02020503050405090304" pitchFamily="18" charset="0"/>
              </a:rPr>
              <a:t>测膜厚</a:t>
            </a:r>
            <a:endParaRPr lang="zh-CN" altLang="en-US" sz="2800" b="1">
              <a:solidFill>
                <a:srgbClr val="070000"/>
              </a:solidFill>
              <a:latin typeface="Times New Roman" panose="02020503050405090304" pitchFamily="18" charset="0"/>
            </a:endParaRPr>
          </a:p>
        </p:txBody>
      </p:sp>
      <p:sp>
        <p:nvSpPr>
          <p:cNvPr id="36870" name="Rectangle 6"/>
          <p:cNvSpPr>
            <a:spLocks noChangeArrowheads="1"/>
          </p:cNvSpPr>
          <p:nvPr/>
        </p:nvSpPr>
        <p:spPr bwMode="auto">
          <a:xfrm>
            <a:off x="5181600" y="3862388"/>
            <a:ext cx="3200400" cy="414337"/>
          </a:xfrm>
          <a:prstGeom prst="rect">
            <a:avLst/>
          </a:prstGeom>
          <a:solidFill>
            <a:srgbClr val="ADFFEF">
              <a:alpha val="50000"/>
            </a:srgbClr>
          </a:solidFill>
          <a:ln w="12700">
            <a:solidFill>
              <a:schemeClr val="tx2"/>
            </a:solidFill>
            <a:miter lim="800000"/>
          </a:ln>
          <a:effectLst/>
        </p:spPr>
        <p:txBody>
          <a:bodyPr wrap="none" anchor="ctr"/>
          <a:lstStyle/>
          <a:p>
            <a:endParaRPr lang="zh-CN" altLang="en-US"/>
          </a:p>
        </p:txBody>
      </p:sp>
      <p:graphicFrame>
        <p:nvGraphicFramePr>
          <p:cNvPr id="36871" name="Object 7"/>
          <p:cNvGraphicFramePr>
            <a:graphicFrameLocks noChangeAspect="1"/>
          </p:cNvGraphicFramePr>
          <p:nvPr/>
        </p:nvGraphicFramePr>
        <p:xfrm>
          <a:off x="6143625" y="3941763"/>
          <a:ext cx="333375" cy="325437"/>
        </p:xfrm>
        <a:graphic>
          <a:graphicData uri="http://schemas.openxmlformats.org/presentationml/2006/ole">
            <mc:AlternateContent xmlns:mc="http://schemas.openxmlformats.org/markup-compatibility/2006">
              <mc:Choice xmlns:v="urn:schemas-microsoft-com:vml" Requires="v">
                <p:oleObj spid="_x0000_s39937" name="Equation" r:id="rId1" imgW="4572000" imgH="4267200" progId="Equation.3">
                  <p:embed/>
                </p:oleObj>
              </mc:Choice>
              <mc:Fallback>
                <p:oleObj name="Equation" r:id="rId1" imgW="4572000" imgH="4267200" progId="Equation.3">
                  <p:embed/>
                  <p:pic>
                    <p:nvPicPr>
                      <p:cNvPr id="0" name="图片 39936"/>
                      <p:cNvPicPr preferRelativeResize="0">
                        <a:picLocks noChangeAspect="1"/>
                      </p:cNvPicPr>
                      <p:nvPr/>
                    </p:nvPicPr>
                    <p:blipFill>
                      <a:blip r:embed="rId2"/>
                      <a:stretch>
                        <a:fillRect/>
                      </a:stretch>
                    </p:blipFill>
                    <p:spPr>
                      <a:xfrm>
                        <a:off x="6143625" y="3941763"/>
                        <a:ext cx="333375" cy="325437"/>
                      </a:xfrm>
                      <a:prstGeom prst="rect">
                        <a:avLst/>
                      </a:prstGeom>
                      <a:noFill/>
                      <a:ln w="9525">
                        <a:noFill/>
                      </a:ln>
                    </p:spPr>
                  </p:pic>
                </p:oleObj>
              </mc:Fallback>
            </mc:AlternateContent>
          </a:graphicData>
        </a:graphic>
      </p:graphicFrame>
      <p:sp>
        <p:nvSpPr>
          <p:cNvPr id="36872" name="Line 8"/>
          <p:cNvSpPr>
            <a:spLocks noChangeShapeType="1"/>
          </p:cNvSpPr>
          <p:nvPr/>
        </p:nvSpPr>
        <p:spPr bwMode="auto">
          <a:xfrm>
            <a:off x="8153400" y="3505200"/>
            <a:ext cx="0" cy="381000"/>
          </a:xfrm>
          <a:prstGeom prst="line">
            <a:avLst/>
          </a:prstGeom>
          <a:noFill/>
          <a:ln w="19050">
            <a:solidFill>
              <a:srgbClr val="FF0000"/>
            </a:solidFill>
            <a:round/>
            <a:headEnd type="triangle" w="sm" len="lg"/>
            <a:tailEnd type="triangle" w="sm" len="lg"/>
          </a:ln>
          <a:effectLst/>
        </p:spPr>
        <p:txBody>
          <a:bodyPr wrap="none" anchor="ctr"/>
          <a:lstStyle/>
          <a:p>
            <a:endParaRPr lang="zh-CN" altLang="en-US"/>
          </a:p>
        </p:txBody>
      </p:sp>
      <p:graphicFrame>
        <p:nvGraphicFramePr>
          <p:cNvPr id="36873" name="Object 9"/>
          <p:cNvGraphicFramePr>
            <a:graphicFrameLocks noChangeAspect="1"/>
          </p:cNvGraphicFramePr>
          <p:nvPr/>
        </p:nvGraphicFramePr>
        <p:xfrm>
          <a:off x="8170863" y="3505200"/>
          <a:ext cx="287337" cy="339725"/>
        </p:xfrm>
        <a:graphic>
          <a:graphicData uri="http://schemas.openxmlformats.org/presentationml/2006/ole">
            <mc:AlternateContent xmlns:mc="http://schemas.openxmlformats.org/markup-compatibility/2006">
              <mc:Choice xmlns:v="urn:schemas-microsoft-com:vml" Requires="v">
                <p:oleObj spid="_x0000_s39938" name="公式" r:id="rId3" imgW="3657600" imgH="4572000" progId="Equation.3">
                  <p:embed/>
                </p:oleObj>
              </mc:Choice>
              <mc:Fallback>
                <p:oleObj name="公式" r:id="rId3" imgW="3657600" imgH="4572000" progId="Equation.3">
                  <p:embed/>
                  <p:pic>
                    <p:nvPicPr>
                      <p:cNvPr id="0" name="图片 39937"/>
                      <p:cNvPicPr preferRelativeResize="0">
                        <a:picLocks noChangeAspect="1"/>
                      </p:cNvPicPr>
                      <p:nvPr/>
                    </p:nvPicPr>
                    <p:blipFill>
                      <a:blip r:embed="rId4"/>
                      <a:stretch>
                        <a:fillRect/>
                      </a:stretch>
                    </p:blipFill>
                    <p:spPr>
                      <a:xfrm>
                        <a:off x="8170863" y="3505200"/>
                        <a:ext cx="287337" cy="339725"/>
                      </a:xfrm>
                      <a:prstGeom prst="rect">
                        <a:avLst/>
                      </a:prstGeom>
                      <a:noFill/>
                      <a:ln w="9525">
                        <a:noFill/>
                      </a:ln>
                    </p:spPr>
                  </p:pic>
                </p:oleObj>
              </mc:Fallback>
            </mc:AlternateContent>
          </a:graphicData>
        </a:graphic>
      </p:graphicFrame>
      <p:graphicFrame>
        <p:nvGraphicFramePr>
          <p:cNvPr id="36874" name="Object 10"/>
          <p:cNvGraphicFramePr>
            <a:graphicFrameLocks noChangeAspect="1"/>
          </p:cNvGraphicFramePr>
          <p:nvPr/>
        </p:nvGraphicFramePr>
        <p:xfrm>
          <a:off x="5286375" y="3429000"/>
          <a:ext cx="252413" cy="381000"/>
        </p:xfrm>
        <a:graphic>
          <a:graphicData uri="http://schemas.openxmlformats.org/presentationml/2006/ole">
            <mc:AlternateContent xmlns:mc="http://schemas.openxmlformats.org/markup-compatibility/2006">
              <mc:Choice xmlns:v="urn:schemas-microsoft-com:vml" Requires="v">
                <p:oleObj spid="_x0000_s39939" name="公式" r:id="rId5" imgW="5181600" imgH="7620000" progId="Equation.3">
                  <p:embed/>
                </p:oleObj>
              </mc:Choice>
              <mc:Fallback>
                <p:oleObj name="公式" r:id="rId5" imgW="5181600" imgH="7620000" progId="Equation.3">
                  <p:embed/>
                  <p:pic>
                    <p:nvPicPr>
                      <p:cNvPr id="0" name="图片 39938"/>
                      <p:cNvPicPr preferRelativeResize="0">
                        <a:picLocks noChangeAspect="1"/>
                      </p:cNvPicPr>
                      <p:nvPr/>
                    </p:nvPicPr>
                    <p:blipFill>
                      <a:blip r:embed="rId6"/>
                      <a:stretch>
                        <a:fillRect/>
                      </a:stretch>
                    </p:blipFill>
                    <p:spPr>
                      <a:xfrm>
                        <a:off x="5286375" y="3429000"/>
                        <a:ext cx="252413" cy="381000"/>
                      </a:xfrm>
                      <a:prstGeom prst="rect">
                        <a:avLst/>
                      </a:prstGeom>
                      <a:noFill/>
                      <a:ln w="9525">
                        <a:noFill/>
                      </a:ln>
                    </p:spPr>
                  </p:pic>
                </p:oleObj>
              </mc:Fallback>
            </mc:AlternateContent>
          </a:graphicData>
        </a:graphic>
      </p:graphicFrame>
      <p:graphicFrame>
        <p:nvGraphicFramePr>
          <p:cNvPr id="36875" name="Object 11"/>
          <p:cNvGraphicFramePr>
            <a:graphicFrameLocks noChangeAspect="1"/>
          </p:cNvGraphicFramePr>
          <p:nvPr/>
        </p:nvGraphicFramePr>
        <p:xfrm>
          <a:off x="5264150" y="3857625"/>
          <a:ext cx="298450" cy="409575"/>
        </p:xfrm>
        <a:graphic>
          <a:graphicData uri="http://schemas.openxmlformats.org/presentationml/2006/ole">
            <mc:AlternateContent xmlns:mc="http://schemas.openxmlformats.org/markup-compatibility/2006">
              <mc:Choice xmlns:v="urn:schemas-microsoft-com:vml" Requires="v">
                <p:oleObj spid="_x0000_s39940" name="公式" r:id="rId7" imgW="5791200" imgH="7620000" progId="Equation.3">
                  <p:embed/>
                </p:oleObj>
              </mc:Choice>
              <mc:Fallback>
                <p:oleObj name="公式" r:id="rId7" imgW="5791200" imgH="7620000" progId="Equation.3">
                  <p:embed/>
                  <p:pic>
                    <p:nvPicPr>
                      <p:cNvPr id="0" name="图片 39939"/>
                      <p:cNvPicPr preferRelativeResize="0">
                        <a:picLocks noChangeAspect="1"/>
                      </p:cNvPicPr>
                      <p:nvPr/>
                    </p:nvPicPr>
                    <p:blipFill>
                      <a:blip r:embed="rId8"/>
                      <a:stretch>
                        <a:fillRect/>
                      </a:stretch>
                    </p:blipFill>
                    <p:spPr>
                      <a:xfrm>
                        <a:off x="5264150" y="3857625"/>
                        <a:ext cx="298450" cy="409575"/>
                      </a:xfrm>
                      <a:prstGeom prst="rect">
                        <a:avLst/>
                      </a:prstGeom>
                      <a:noFill/>
                      <a:ln w="9525">
                        <a:noFill/>
                      </a:ln>
                    </p:spPr>
                  </p:pic>
                </p:oleObj>
              </mc:Fallback>
            </mc:AlternateContent>
          </a:graphicData>
        </a:graphic>
      </p:graphicFrame>
      <p:graphicFrame>
        <p:nvGraphicFramePr>
          <p:cNvPr id="36876" name="Object 12"/>
          <p:cNvGraphicFramePr>
            <a:graphicFrameLocks noChangeAspect="1"/>
          </p:cNvGraphicFramePr>
          <p:nvPr/>
        </p:nvGraphicFramePr>
        <p:xfrm>
          <a:off x="7256463" y="3529013"/>
          <a:ext cx="515937" cy="368300"/>
        </p:xfrm>
        <a:graphic>
          <a:graphicData uri="http://schemas.openxmlformats.org/presentationml/2006/ole">
            <mc:AlternateContent xmlns:mc="http://schemas.openxmlformats.org/markup-compatibility/2006">
              <mc:Choice xmlns:v="urn:schemas-microsoft-com:vml" Requires="v">
                <p:oleObj spid="_x0000_s39941" name="Equation" r:id="rId9" imgW="8229600" imgH="5181600" progId="Equation.3">
                  <p:embed/>
                </p:oleObj>
              </mc:Choice>
              <mc:Fallback>
                <p:oleObj name="Equation" r:id="rId9" imgW="8229600" imgH="5181600" progId="Equation.3">
                  <p:embed/>
                  <p:pic>
                    <p:nvPicPr>
                      <p:cNvPr id="0" name="图片 39940"/>
                      <p:cNvPicPr preferRelativeResize="0">
                        <a:picLocks noChangeAspect="1"/>
                      </p:cNvPicPr>
                      <p:nvPr/>
                    </p:nvPicPr>
                    <p:blipFill>
                      <a:blip r:embed="rId10"/>
                      <a:stretch>
                        <a:fillRect/>
                      </a:stretch>
                    </p:blipFill>
                    <p:spPr>
                      <a:xfrm>
                        <a:off x="7256463" y="3529013"/>
                        <a:ext cx="515937" cy="368300"/>
                      </a:xfrm>
                      <a:prstGeom prst="rect">
                        <a:avLst/>
                      </a:prstGeom>
                      <a:noFill/>
                      <a:ln w="28575">
                        <a:noFill/>
                      </a:ln>
                    </p:spPr>
                  </p:pic>
                </p:oleObj>
              </mc:Fallback>
            </mc:AlternateContent>
          </a:graphicData>
        </a:graphic>
      </p:graphicFrame>
      <p:grpSp>
        <p:nvGrpSpPr>
          <p:cNvPr id="2" name="Group 13"/>
          <p:cNvGrpSpPr/>
          <p:nvPr/>
        </p:nvGrpSpPr>
        <p:grpSpPr bwMode="auto">
          <a:xfrm>
            <a:off x="685800" y="1295400"/>
            <a:ext cx="3733800" cy="4876800"/>
            <a:chOff x="288" y="960"/>
            <a:chExt cx="2352" cy="3120"/>
          </a:xfrm>
        </p:grpSpPr>
        <p:grpSp>
          <p:nvGrpSpPr>
            <p:cNvPr id="3" name="Group 14"/>
            <p:cNvGrpSpPr/>
            <p:nvPr/>
          </p:nvGrpSpPr>
          <p:grpSpPr bwMode="auto">
            <a:xfrm>
              <a:off x="288" y="960"/>
              <a:ext cx="2352" cy="3120"/>
              <a:chOff x="288" y="912"/>
              <a:chExt cx="2352" cy="3069"/>
            </a:xfrm>
          </p:grpSpPr>
          <p:sp>
            <p:nvSpPr>
              <p:cNvPr id="36879" name="Text Box 15"/>
              <p:cNvSpPr txBox="1">
                <a:spLocks noChangeArrowheads="1"/>
              </p:cNvSpPr>
              <p:nvPr/>
            </p:nvSpPr>
            <p:spPr bwMode="auto">
              <a:xfrm>
                <a:off x="288" y="912"/>
                <a:ext cx="2352" cy="371"/>
              </a:xfrm>
              <a:prstGeom prst="rect">
                <a:avLst/>
              </a:prstGeom>
              <a:gradFill rotWithShape="0">
                <a:gsLst>
                  <a:gs pos="0">
                    <a:schemeClr val="accent1"/>
                  </a:gs>
                  <a:gs pos="50000">
                    <a:schemeClr val="bg1"/>
                  </a:gs>
                  <a:gs pos="100000">
                    <a:schemeClr val="accent1"/>
                  </a:gs>
                </a:gsLst>
                <a:lin ang="5400000" scaled="1"/>
              </a:gradFill>
              <a:ln w="9525">
                <a:solidFill>
                  <a:schemeClr val="tx2"/>
                </a:solidFill>
                <a:miter lim="800000"/>
              </a:ln>
              <a:effectLst/>
            </p:spPr>
            <p:txBody>
              <a:bodyPr>
                <a:spAutoFit/>
              </a:bodyPr>
              <a:lstStyle/>
              <a:p>
                <a:pPr>
                  <a:spcBef>
                    <a:spcPct val="50000"/>
                  </a:spcBef>
                </a:pPr>
                <a:r>
                  <a:rPr lang="en-US" altLang="zh-CN" sz="2800" b="1">
                    <a:solidFill>
                      <a:srgbClr val="CC0000"/>
                    </a:solidFill>
                    <a:latin typeface="宋体" pitchFamily="2" charset="-122"/>
                  </a:rPr>
                  <a:t>(</a:t>
                </a:r>
                <a:r>
                  <a:rPr lang="en-US" altLang="zh-CN" sz="2800" b="1">
                    <a:solidFill>
                      <a:srgbClr val="CC0000"/>
                    </a:solidFill>
                    <a:latin typeface="Times New Roman" panose="02020503050405090304" pitchFamily="18" charset="0"/>
                  </a:rPr>
                  <a:t>1</a:t>
                </a:r>
                <a:r>
                  <a:rPr lang="en-US" altLang="zh-CN" sz="3200" b="1">
                    <a:solidFill>
                      <a:srgbClr val="CC0000"/>
                    </a:solidFill>
                    <a:latin typeface="宋体" pitchFamily="2" charset="-122"/>
                  </a:rPr>
                  <a:t>)</a:t>
                </a:r>
                <a:r>
                  <a:rPr lang="zh-CN" altLang="en-US" sz="2800" b="1">
                    <a:solidFill>
                      <a:srgbClr val="070000"/>
                    </a:solidFill>
                    <a:latin typeface="Times New Roman" panose="02020503050405090304" pitchFamily="18" charset="0"/>
                  </a:rPr>
                  <a:t>干涉膨胀仪</a:t>
                </a:r>
                <a:endParaRPr lang="zh-CN" altLang="en-US" sz="2800" b="1">
                  <a:solidFill>
                    <a:srgbClr val="070000"/>
                  </a:solidFill>
                  <a:latin typeface="Times New Roman" panose="02020503050405090304" pitchFamily="18" charset="0"/>
                </a:endParaRPr>
              </a:p>
            </p:txBody>
          </p:sp>
          <p:sp>
            <p:nvSpPr>
              <p:cNvPr id="36880" name="Rectangle 16"/>
              <p:cNvSpPr>
                <a:spLocks noChangeArrowheads="1"/>
              </p:cNvSpPr>
              <p:nvPr/>
            </p:nvSpPr>
            <p:spPr bwMode="auto">
              <a:xfrm>
                <a:off x="288" y="1245"/>
                <a:ext cx="2352" cy="2736"/>
              </a:xfrm>
              <a:prstGeom prst="rect">
                <a:avLst/>
              </a:prstGeom>
              <a:solidFill>
                <a:schemeClr val="bg1"/>
              </a:solidFill>
              <a:ln w="9525">
                <a:solidFill>
                  <a:schemeClr val="tx1"/>
                </a:solidFill>
                <a:miter lim="800000"/>
              </a:ln>
              <a:effectLst/>
            </p:spPr>
            <p:txBody>
              <a:bodyPr wrap="none" anchor="ctr"/>
              <a:lstStyle/>
              <a:p>
                <a:endParaRPr lang="zh-CN" altLang="en-US"/>
              </a:p>
            </p:txBody>
          </p:sp>
        </p:grpSp>
        <p:sp>
          <p:nvSpPr>
            <p:cNvPr id="36881" name="Rectangle 17"/>
            <p:cNvSpPr>
              <a:spLocks noChangeArrowheads="1"/>
            </p:cNvSpPr>
            <p:nvPr/>
          </p:nvSpPr>
          <p:spPr bwMode="auto">
            <a:xfrm>
              <a:off x="672" y="1714"/>
              <a:ext cx="1731" cy="103"/>
            </a:xfrm>
            <a:prstGeom prst="rect">
              <a:avLst/>
            </a:prstGeom>
            <a:solidFill>
              <a:srgbClr val="00FFCC">
                <a:alpha val="50000"/>
              </a:srgbClr>
            </a:solidFill>
            <a:ln w="9525">
              <a:solidFill>
                <a:srgbClr val="000000"/>
              </a:solidFill>
              <a:miter lim="800000"/>
            </a:ln>
            <a:effectLst/>
          </p:spPr>
          <p:txBody>
            <a:bodyPr wrap="none" anchor="ctr"/>
            <a:lstStyle/>
            <a:p>
              <a:endParaRPr lang="zh-CN" altLang="en-US"/>
            </a:p>
          </p:txBody>
        </p:sp>
        <p:sp>
          <p:nvSpPr>
            <p:cNvPr id="36882" name="Rectangle 18" descr="深色下对角线"/>
            <p:cNvSpPr>
              <a:spLocks noChangeArrowheads="1"/>
            </p:cNvSpPr>
            <p:nvPr/>
          </p:nvSpPr>
          <p:spPr bwMode="auto">
            <a:xfrm>
              <a:off x="672" y="2777"/>
              <a:ext cx="1731" cy="103"/>
            </a:xfrm>
            <a:prstGeom prst="rect">
              <a:avLst/>
            </a:prstGeom>
            <a:pattFill prst="dkDnDiag">
              <a:fgClr>
                <a:srgbClr val="000099"/>
              </a:fgClr>
              <a:bgClr>
                <a:srgbClr val="FFFFFF"/>
              </a:bgClr>
            </a:pattFill>
            <a:ln w="9525">
              <a:solidFill>
                <a:srgbClr val="000000"/>
              </a:solidFill>
              <a:miter lim="800000"/>
            </a:ln>
            <a:effectLst/>
          </p:spPr>
          <p:txBody>
            <a:bodyPr wrap="none" anchor="ctr"/>
            <a:lstStyle/>
            <a:p>
              <a:endParaRPr lang="zh-CN" altLang="en-US"/>
            </a:p>
          </p:txBody>
        </p:sp>
        <p:sp>
          <p:nvSpPr>
            <p:cNvPr id="36883" name="Rectangle 19" descr="深色下对角线"/>
            <p:cNvSpPr>
              <a:spLocks noChangeArrowheads="1"/>
            </p:cNvSpPr>
            <p:nvPr/>
          </p:nvSpPr>
          <p:spPr bwMode="auto">
            <a:xfrm>
              <a:off x="805" y="1817"/>
              <a:ext cx="200" cy="967"/>
            </a:xfrm>
            <a:prstGeom prst="rect">
              <a:avLst/>
            </a:prstGeom>
            <a:pattFill prst="dkDnDiag">
              <a:fgClr>
                <a:srgbClr val="0000CC"/>
              </a:fgClr>
              <a:bgClr>
                <a:schemeClr val="accent1"/>
              </a:bgClr>
            </a:pattFill>
            <a:ln w="9525">
              <a:solidFill>
                <a:srgbClr val="000000"/>
              </a:solidFill>
              <a:miter lim="800000"/>
            </a:ln>
            <a:effectLst/>
          </p:spPr>
          <p:txBody>
            <a:bodyPr wrap="none" anchor="ctr"/>
            <a:lstStyle/>
            <a:p>
              <a:endParaRPr lang="zh-CN" altLang="en-US"/>
            </a:p>
          </p:txBody>
        </p:sp>
        <p:sp>
          <p:nvSpPr>
            <p:cNvPr id="36884" name="Rectangle 20" descr="深色下对角线"/>
            <p:cNvSpPr>
              <a:spLocks noChangeArrowheads="1"/>
            </p:cNvSpPr>
            <p:nvPr/>
          </p:nvSpPr>
          <p:spPr bwMode="auto">
            <a:xfrm>
              <a:off x="2070" y="1817"/>
              <a:ext cx="200" cy="967"/>
            </a:xfrm>
            <a:prstGeom prst="rect">
              <a:avLst/>
            </a:prstGeom>
            <a:pattFill prst="dkDnDiag">
              <a:fgClr>
                <a:srgbClr val="0000CC"/>
              </a:fgClr>
              <a:bgClr>
                <a:schemeClr val="accent1"/>
              </a:bgClr>
            </a:pattFill>
            <a:ln w="9525">
              <a:solidFill>
                <a:srgbClr val="000000"/>
              </a:solidFill>
              <a:miter lim="800000"/>
            </a:ln>
            <a:effectLst/>
          </p:spPr>
          <p:txBody>
            <a:bodyPr wrap="none" anchor="ctr"/>
            <a:lstStyle/>
            <a:p>
              <a:endParaRPr lang="zh-CN" altLang="en-US"/>
            </a:p>
          </p:txBody>
        </p:sp>
        <p:sp>
          <p:nvSpPr>
            <p:cNvPr id="36885" name="Freeform 21" descr="深色上对角线"/>
            <p:cNvSpPr/>
            <p:nvPr/>
          </p:nvSpPr>
          <p:spPr bwMode="auto">
            <a:xfrm>
              <a:off x="1200" y="1920"/>
              <a:ext cx="665" cy="864"/>
            </a:xfrm>
            <a:custGeom>
              <a:avLst/>
              <a:gdLst/>
              <a:ahLst/>
              <a:cxnLst>
                <a:cxn ang="0">
                  <a:pos x="0" y="672"/>
                </a:cxn>
                <a:cxn ang="0">
                  <a:pos x="0" y="0"/>
                </a:cxn>
                <a:cxn ang="0">
                  <a:pos x="480" y="96"/>
                </a:cxn>
                <a:cxn ang="0">
                  <a:pos x="480" y="672"/>
                </a:cxn>
                <a:cxn ang="0">
                  <a:pos x="0" y="672"/>
                </a:cxn>
              </a:cxnLst>
              <a:rect l="0" t="0" r="r" b="b"/>
              <a:pathLst>
                <a:path w="480" h="672">
                  <a:moveTo>
                    <a:pt x="0" y="672"/>
                  </a:moveTo>
                  <a:lnTo>
                    <a:pt x="0" y="0"/>
                  </a:lnTo>
                  <a:lnTo>
                    <a:pt x="480" y="96"/>
                  </a:lnTo>
                  <a:lnTo>
                    <a:pt x="480" y="672"/>
                  </a:lnTo>
                  <a:lnTo>
                    <a:pt x="0" y="672"/>
                  </a:lnTo>
                  <a:close/>
                </a:path>
              </a:pathLst>
            </a:custGeom>
            <a:pattFill prst="dkUpDiag">
              <a:fgClr>
                <a:srgbClr val="CC9900"/>
              </a:fgClr>
              <a:bgClr>
                <a:srgbClr val="FFFF99"/>
              </a:bgClr>
            </a:pattFill>
            <a:ln w="9525" cap="flat" cmpd="sng">
              <a:solidFill>
                <a:srgbClr val="000000"/>
              </a:solidFill>
              <a:prstDash val="solid"/>
              <a:round/>
            </a:ln>
            <a:effectLst/>
          </p:spPr>
          <p:txBody>
            <a:bodyPr wrap="none" anchor="ctr"/>
            <a:lstStyle/>
            <a:p>
              <a:endParaRPr lang="zh-CN" altLang="en-US"/>
            </a:p>
          </p:txBody>
        </p:sp>
        <p:sp>
          <p:nvSpPr>
            <p:cNvPr id="36886" name="Line 22"/>
            <p:cNvSpPr>
              <a:spLocks noChangeShapeType="1"/>
            </p:cNvSpPr>
            <p:nvPr/>
          </p:nvSpPr>
          <p:spPr bwMode="auto">
            <a:xfrm flipH="1">
              <a:off x="472" y="2784"/>
              <a:ext cx="733" cy="0"/>
            </a:xfrm>
            <a:prstGeom prst="line">
              <a:avLst/>
            </a:prstGeom>
            <a:noFill/>
            <a:ln w="19050">
              <a:solidFill>
                <a:srgbClr val="FF0066"/>
              </a:solidFill>
              <a:prstDash val="dash"/>
              <a:round/>
              <a:headEnd type="none" w="sm" len="lg"/>
            </a:ln>
            <a:effectLst/>
          </p:spPr>
          <p:txBody>
            <a:bodyPr wrap="none" anchor="ctr"/>
            <a:lstStyle/>
            <a:p>
              <a:endParaRPr lang="zh-CN" altLang="en-US"/>
            </a:p>
          </p:txBody>
        </p:sp>
        <p:sp>
          <p:nvSpPr>
            <p:cNvPr id="36887" name="Line 23"/>
            <p:cNvSpPr>
              <a:spLocks noChangeShapeType="1"/>
            </p:cNvSpPr>
            <p:nvPr/>
          </p:nvSpPr>
          <p:spPr bwMode="auto">
            <a:xfrm>
              <a:off x="624" y="1920"/>
              <a:ext cx="0" cy="864"/>
            </a:xfrm>
            <a:prstGeom prst="line">
              <a:avLst/>
            </a:prstGeom>
            <a:noFill/>
            <a:ln w="19050">
              <a:solidFill>
                <a:srgbClr val="FF0066"/>
              </a:solidFill>
              <a:prstDash val="dash"/>
              <a:round/>
              <a:headEnd type="triangle" w="sm" len="lg"/>
              <a:tailEnd type="triangle" w="sm" len="lg"/>
            </a:ln>
            <a:effectLst/>
          </p:spPr>
          <p:txBody>
            <a:bodyPr wrap="none" anchor="ctr"/>
            <a:lstStyle/>
            <a:p>
              <a:endParaRPr lang="zh-CN" altLang="en-US"/>
            </a:p>
          </p:txBody>
        </p:sp>
        <p:graphicFrame>
          <p:nvGraphicFramePr>
            <p:cNvPr id="36888" name="Object 24"/>
            <p:cNvGraphicFramePr>
              <a:graphicFrameLocks noChangeAspect="1"/>
            </p:cNvGraphicFramePr>
            <p:nvPr/>
          </p:nvGraphicFramePr>
          <p:xfrm>
            <a:off x="376" y="2180"/>
            <a:ext cx="296" cy="364"/>
          </p:xfrm>
          <a:graphic>
            <a:graphicData uri="http://schemas.openxmlformats.org/presentationml/2006/ole">
              <mc:AlternateContent xmlns:mc="http://schemas.openxmlformats.org/markup-compatibility/2006">
                <mc:Choice xmlns:v="urn:schemas-microsoft-com:vml" Requires="v">
                  <p:oleObj spid="_x0000_s39942" name="公式" r:id="rId11" imgW="4267200" imgH="7924800" progId="Equation.3">
                    <p:embed/>
                  </p:oleObj>
                </mc:Choice>
                <mc:Fallback>
                  <p:oleObj name="公式" r:id="rId11" imgW="4267200" imgH="7924800" progId="Equation.3">
                    <p:embed/>
                    <p:pic>
                      <p:nvPicPr>
                        <p:cNvPr id="0" name="图片 39941"/>
                        <p:cNvPicPr preferRelativeResize="0">
                          <a:picLocks noChangeAspect="1"/>
                        </p:cNvPicPr>
                        <p:nvPr/>
                      </p:nvPicPr>
                      <p:blipFill>
                        <a:blip r:embed="rId12"/>
                        <a:stretch>
                          <a:fillRect/>
                        </a:stretch>
                      </p:blipFill>
                      <p:spPr>
                        <a:xfrm>
                          <a:off x="376" y="2180"/>
                          <a:ext cx="296" cy="364"/>
                        </a:xfrm>
                        <a:prstGeom prst="rect">
                          <a:avLst/>
                        </a:prstGeom>
                        <a:noFill/>
                        <a:ln w="9525">
                          <a:noFill/>
                        </a:ln>
                      </p:spPr>
                    </p:pic>
                  </p:oleObj>
                </mc:Fallback>
              </mc:AlternateContent>
            </a:graphicData>
          </a:graphic>
        </p:graphicFrame>
        <p:grpSp>
          <p:nvGrpSpPr>
            <p:cNvPr id="4" name="Group 25"/>
            <p:cNvGrpSpPr/>
            <p:nvPr/>
          </p:nvGrpSpPr>
          <p:grpSpPr bwMode="auto">
            <a:xfrm>
              <a:off x="1344" y="1388"/>
              <a:ext cx="288" cy="244"/>
              <a:chOff x="1200" y="1200"/>
              <a:chExt cx="288" cy="336"/>
            </a:xfrm>
          </p:grpSpPr>
          <p:sp>
            <p:nvSpPr>
              <p:cNvPr id="36890" name="Rectangle 26"/>
              <p:cNvSpPr>
                <a:spLocks noChangeArrowheads="1"/>
              </p:cNvSpPr>
              <p:nvPr/>
            </p:nvSpPr>
            <p:spPr bwMode="auto">
              <a:xfrm>
                <a:off x="1200" y="1200"/>
                <a:ext cx="288" cy="240"/>
              </a:xfrm>
              <a:prstGeom prst="rect">
                <a:avLst/>
              </a:prstGeom>
              <a:gradFill rotWithShape="0">
                <a:gsLst>
                  <a:gs pos="0">
                    <a:schemeClr val="accent1">
                      <a:gamma/>
                      <a:shade val="36078"/>
                      <a:invGamma/>
                    </a:schemeClr>
                  </a:gs>
                  <a:gs pos="50000">
                    <a:schemeClr val="accent1"/>
                  </a:gs>
                  <a:gs pos="100000">
                    <a:schemeClr val="accent1">
                      <a:gamma/>
                      <a:shade val="36078"/>
                      <a:invGamma/>
                    </a:schemeClr>
                  </a:gs>
                </a:gsLst>
                <a:lin ang="0" scaled="1"/>
              </a:gradFill>
              <a:ln w="9525">
                <a:solidFill>
                  <a:schemeClr val="tx1"/>
                </a:solidFill>
                <a:miter lim="800000"/>
              </a:ln>
              <a:effectLst/>
            </p:spPr>
            <p:txBody>
              <a:bodyPr wrap="none" anchor="ctr"/>
              <a:lstStyle/>
              <a:p>
                <a:endParaRPr lang="zh-CN" altLang="en-US"/>
              </a:p>
            </p:txBody>
          </p:sp>
          <p:sp>
            <p:nvSpPr>
              <p:cNvPr id="36891" name="AutoShape 27"/>
              <p:cNvSpPr>
                <a:spLocks noChangeArrowheads="1"/>
              </p:cNvSpPr>
              <p:nvPr/>
            </p:nvSpPr>
            <p:spPr bwMode="auto">
              <a:xfrm>
                <a:off x="1200" y="1440"/>
                <a:ext cx="288" cy="9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0">
                <a:gsLst>
                  <a:gs pos="0">
                    <a:schemeClr val="accent1">
                      <a:gamma/>
                      <a:shade val="26275"/>
                      <a:invGamma/>
                    </a:schemeClr>
                  </a:gs>
                  <a:gs pos="50000">
                    <a:schemeClr val="accent1"/>
                  </a:gs>
                  <a:gs pos="100000">
                    <a:schemeClr val="accent1">
                      <a:gamma/>
                      <a:shade val="26275"/>
                      <a:invGamma/>
                    </a:schemeClr>
                  </a:gs>
                </a:gsLst>
                <a:lin ang="0" scaled="1"/>
              </a:gradFill>
              <a:ln w="9525">
                <a:solidFill>
                  <a:schemeClr val="tx1"/>
                </a:solidFill>
                <a:miter lim="800000"/>
              </a:ln>
              <a:effectLst/>
            </p:spPr>
            <p:txBody>
              <a:bodyPr wrap="none" anchor="ctr"/>
              <a:lstStyle/>
              <a:p>
                <a:endParaRPr lang="zh-CN" altLang="en-US"/>
              </a:p>
            </p:txBody>
          </p:sp>
        </p:grpSp>
      </p:grpSp>
      <p:sp>
        <p:nvSpPr>
          <p:cNvPr id="36892" name="Line 28"/>
          <p:cNvSpPr>
            <a:spLocks noChangeShapeType="1"/>
          </p:cNvSpPr>
          <p:nvPr/>
        </p:nvSpPr>
        <p:spPr bwMode="auto">
          <a:xfrm flipH="1">
            <a:off x="990600" y="2819400"/>
            <a:ext cx="1144588" cy="1588"/>
          </a:xfrm>
          <a:prstGeom prst="line">
            <a:avLst/>
          </a:prstGeom>
          <a:noFill/>
          <a:ln w="19050">
            <a:solidFill>
              <a:srgbClr val="FF0066"/>
            </a:solidFill>
            <a:prstDash val="dash"/>
            <a:round/>
          </a:ln>
          <a:effectLst/>
        </p:spPr>
        <p:txBody>
          <a:bodyPr wrap="none"/>
          <a:lstStyle/>
          <a:p>
            <a:endParaRPr lang="zh-CN" altLang="en-US"/>
          </a:p>
        </p:txBody>
      </p:sp>
      <p:sp>
        <p:nvSpPr>
          <p:cNvPr id="36893" name="Text Box 29"/>
          <p:cNvSpPr txBox="1">
            <a:spLocks noChangeArrowheads="1"/>
          </p:cNvSpPr>
          <p:nvPr/>
        </p:nvSpPr>
        <p:spPr bwMode="auto">
          <a:xfrm>
            <a:off x="533400" y="685800"/>
            <a:ext cx="4648200" cy="641350"/>
          </a:xfrm>
          <a:prstGeom prst="rect">
            <a:avLst/>
          </a:prstGeom>
          <a:noFill/>
          <a:ln w="9525">
            <a:noFill/>
            <a:miter lim="800000"/>
          </a:ln>
          <a:effectLst/>
        </p:spPr>
        <p:txBody>
          <a:bodyPr>
            <a:spAutoFit/>
          </a:bodyPr>
          <a:lstStyle/>
          <a:p>
            <a:pPr>
              <a:spcBef>
                <a:spcPct val="50000"/>
              </a:spcBef>
              <a:buFontTx/>
              <a:buBlip>
                <a:blip r:embed="rId13"/>
              </a:buBlip>
            </a:pPr>
            <a:r>
              <a:rPr lang="en-US" altLang="zh-CN" sz="3600" b="1">
                <a:solidFill>
                  <a:srgbClr val="CC0000"/>
                </a:solidFill>
                <a:effectLst>
                  <a:outerShdw blurRad="38100" dist="38100" dir="2700000" algn="tl">
                    <a:srgbClr val="C0C0C0"/>
                  </a:outerShdw>
                </a:effectLst>
                <a:latin typeface="Times New Roman" panose="02020503050405090304" pitchFamily="18" charset="0"/>
              </a:rPr>
              <a:t>    </a:t>
            </a:r>
            <a:r>
              <a:rPr lang="zh-CN" altLang="en-US" sz="3600" b="1">
                <a:solidFill>
                  <a:srgbClr val="CC0000"/>
                </a:solidFill>
                <a:effectLst>
                  <a:outerShdw blurRad="38100" dist="38100" dir="2700000" algn="tl">
                    <a:srgbClr val="C0C0C0"/>
                  </a:outerShdw>
                </a:effectLst>
                <a:latin typeface="Times New Roman" panose="02020503050405090304" pitchFamily="18" charset="0"/>
              </a:rPr>
              <a:t>劈尖干涉的应用</a:t>
            </a:r>
            <a:endParaRPr lang="zh-CN" altLang="en-US" sz="3600" b="1">
              <a:solidFill>
                <a:srgbClr val="CC0000"/>
              </a:solidFill>
              <a:effectLst>
                <a:outerShdw blurRad="38100" dist="38100" dir="2700000" algn="tl">
                  <a:srgbClr val="C0C0C0"/>
                </a:outerShdw>
              </a:effectLst>
              <a:latin typeface="Times New Roman" panose="02020503050405090304" pitchFamily="18" charset="0"/>
            </a:endParaRPr>
          </a:p>
        </p:txBody>
      </p:sp>
      <p:graphicFrame>
        <p:nvGraphicFramePr>
          <p:cNvPr id="36894" name="Object 30"/>
          <p:cNvGraphicFramePr>
            <a:graphicFrameLocks noChangeAspect="1"/>
          </p:cNvGraphicFramePr>
          <p:nvPr/>
        </p:nvGraphicFramePr>
        <p:xfrm>
          <a:off x="5638800" y="5105400"/>
          <a:ext cx="1828800" cy="1165225"/>
        </p:xfrm>
        <a:graphic>
          <a:graphicData uri="http://schemas.openxmlformats.org/presentationml/2006/ole">
            <mc:AlternateContent xmlns:mc="http://schemas.openxmlformats.org/markup-compatibility/2006">
              <mc:Choice xmlns:v="urn:schemas-microsoft-com:vml" Requires="v">
                <p:oleObj spid="_x0000_s39943" name="公式" r:id="rId14" imgW="23774400" imgH="16154400" progId="Equation.3">
                  <p:embed/>
                </p:oleObj>
              </mc:Choice>
              <mc:Fallback>
                <p:oleObj name="公式" r:id="rId14" imgW="23774400" imgH="16154400" progId="Equation.3">
                  <p:embed/>
                  <p:pic>
                    <p:nvPicPr>
                      <p:cNvPr id="0" name="图片 39942"/>
                      <p:cNvPicPr>
                        <a:picLocks noChangeAspect="1"/>
                      </p:cNvPicPr>
                      <p:nvPr/>
                    </p:nvPicPr>
                    <p:blipFill>
                      <a:blip r:embed="rId15"/>
                      <a:stretch>
                        <a:fillRect/>
                      </a:stretch>
                    </p:blipFill>
                    <p:spPr>
                      <a:xfrm>
                        <a:off x="5638800" y="5105400"/>
                        <a:ext cx="1828800" cy="1165225"/>
                      </a:xfrm>
                      <a:prstGeom prst="rect">
                        <a:avLst/>
                      </a:prstGeom>
                      <a:noFill/>
                      <a:ln w="9525">
                        <a:noFill/>
                      </a:ln>
                    </p:spPr>
                  </p:pic>
                </p:oleObj>
              </mc:Fallback>
            </mc:AlternateContent>
          </a:graphicData>
        </a:graphic>
      </p:graphicFrame>
      <p:sp>
        <p:nvSpPr>
          <p:cNvPr id="36895" name="Line 31"/>
          <p:cNvSpPr>
            <a:spLocks noChangeShapeType="1"/>
          </p:cNvSpPr>
          <p:nvPr/>
        </p:nvSpPr>
        <p:spPr bwMode="auto">
          <a:xfrm>
            <a:off x="6553200" y="2971800"/>
            <a:ext cx="0" cy="906463"/>
          </a:xfrm>
          <a:prstGeom prst="line">
            <a:avLst/>
          </a:prstGeom>
          <a:noFill/>
          <a:ln w="28575">
            <a:solidFill>
              <a:srgbClr val="0000FF"/>
            </a:solidFill>
            <a:round/>
            <a:headEnd type="none" w="sm" len="lg"/>
            <a:tailEnd type="triangle" w="sm" len="lg"/>
          </a:ln>
          <a:effectLst/>
        </p:spPr>
        <p:txBody>
          <a:bodyPr wrap="none" anchor="ctr"/>
          <a:lstStyle/>
          <a:p>
            <a:endParaRPr lang="zh-CN" altLang="en-US"/>
          </a:p>
        </p:txBody>
      </p:sp>
      <p:sp>
        <p:nvSpPr>
          <p:cNvPr id="36896" name="Line 32"/>
          <p:cNvSpPr>
            <a:spLocks noChangeShapeType="1"/>
          </p:cNvSpPr>
          <p:nvPr/>
        </p:nvSpPr>
        <p:spPr bwMode="auto">
          <a:xfrm flipV="1">
            <a:off x="6858000" y="3048000"/>
            <a:ext cx="0" cy="830263"/>
          </a:xfrm>
          <a:prstGeom prst="line">
            <a:avLst/>
          </a:prstGeom>
          <a:noFill/>
          <a:ln w="28575">
            <a:solidFill>
              <a:srgbClr val="FF0066"/>
            </a:solidFill>
            <a:round/>
            <a:headEnd type="none" w="sm" len="lg"/>
            <a:tailEnd type="triangle" w="sm" len="lg"/>
          </a:ln>
          <a:effectLst/>
        </p:spPr>
        <p:txBody>
          <a:bodyPr wrap="none" anchor="ctr"/>
          <a:lstStyle/>
          <a:p>
            <a:endParaRPr lang="zh-CN" altLang="en-US"/>
          </a:p>
        </p:txBody>
      </p:sp>
      <p:grpSp>
        <p:nvGrpSpPr>
          <p:cNvPr id="5" name="Group 33"/>
          <p:cNvGrpSpPr/>
          <p:nvPr/>
        </p:nvGrpSpPr>
        <p:grpSpPr bwMode="auto">
          <a:xfrm>
            <a:off x="5014913" y="4495800"/>
            <a:ext cx="3367087" cy="457200"/>
            <a:chOff x="3207" y="2016"/>
            <a:chExt cx="2121" cy="288"/>
          </a:xfrm>
        </p:grpSpPr>
        <p:grpSp>
          <p:nvGrpSpPr>
            <p:cNvPr id="6" name="Group 34"/>
            <p:cNvGrpSpPr/>
            <p:nvPr/>
          </p:nvGrpSpPr>
          <p:grpSpPr bwMode="auto">
            <a:xfrm>
              <a:off x="3207" y="2016"/>
              <a:ext cx="1572" cy="288"/>
              <a:chOff x="3212" y="2016"/>
              <a:chExt cx="1572" cy="288"/>
            </a:xfrm>
          </p:grpSpPr>
          <p:sp>
            <p:nvSpPr>
              <p:cNvPr id="36899" name="Rectangle 35"/>
              <p:cNvSpPr>
                <a:spLocks noChangeArrowheads="1"/>
              </p:cNvSpPr>
              <p:nvPr/>
            </p:nvSpPr>
            <p:spPr bwMode="auto">
              <a:xfrm flipH="1">
                <a:off x="4331" y="2016"/>
                <a:ext cx="152" cy="288"/>
              </a:xfrm>
              <a:prstGeom prst="rect">
                <a:avLst/>
              </a:prstGeom>
              <a:gradFill rotWithShape="0">
                <a:gsLst>
                  <a:gs pos="0">
                    <a:srgbClr val="F2EC00">
                      <a:gamma/>
                      <a:shade val="0"/>
                      <a:invGamma/>
                    </a:srgbClr>
                  </a:gs>
                  <a:gs pos="50000">
                    <a:srgbClr val="F2EC00"/>
                  </a:gs>
                  <a:gs pos="100000">
                    <a:srgbClr val="F2EC00">
                      <a:gamma/>
                      <a:shade val="0"/>
                      <a:invGamma/>
                    </a:srgbClr>
                  </a:gs>
                </a:gsLst>
                <a:lin ang="0" scaled="1"/>
              </a:gradFill>
              <a:ln w="9525">
                <a:noFill/>
                <a:miter lim="800000"/>
              </a:ln>
              <a:effectLst/>
            </p:spPr>
            <p:txBody>
              <a:bodyPr wrap="none" anchor="ctr"/>
              <a:lstStyle/>
              <a:p>
                <a:endParaRPr lang="zh-CN" altLang="en-US"/>
              </a:p>
            </p:txBody>
          </p:sp>
          <p:sp>
            <p:nvSpPr>
              <p:cNvPr id="36900" name="Rectangle 36"/>
              <p:cNvSpPr>
                <a:spLocks noChangeArrowheads="1"/>
              </p:cNvSpPr>
              <p:nvPr/>
            </p:nvSpPr>
            <p:spPr bwMode="auto">
              <a:xfrm flipH="1">
                <a:off x="4176" y="2016"/>
                <a:ext cx="155" cy="288"/>
              </a:xfrm>
              <a:prstGeom prst="rect">
                <a:avLst/>
              </a:prstGeom>
              <a:gradFill rotWithShape="0">
                <a:gsLst>
                  <a:gs pos="0">
                    <a:srgbClr val="F2EC00">
                      <a:gamma/>
                      <a:shade val="0"/>
                      <a:invGamma/>
                    </a:srgbClr>
                  </a:gs>
                  <a:gs pos="50000">
                    <a:srgbClr val="F2EC00"/>
                  </a:gs>
                  <a:gs pos="100000">
                    <a:srgbClr val="F2EC00">
                      <a:gamma/>
                      <a:shade val="0"/>
                      <a:invGamma/>
                    </a:srgbClr>
                  </a:gs>
                </a:gsLst>
                <a:lin ang="0" scaled="1"/>
              </a:gradFill>
              <a:ln w="9525">
                <a:noFill/>
                <a:miter lim="800000"/>
              </a:ln>
              <a:effectLst/>
            </p:spPr>
            <p:txBody>
              <a:bodyPr wrap="none" anchor="ctr"/>
              <a:lstStyle/>
              <a:p>
                <a:endParaRPr lang="zh-CN" altLang="en-US"/>
              </a:p>
            </p:txBody>
          </p:sp>
          <p:sp>
            <p:nvSpPr>
              <p:cNvPr id="36901" name="Rectangle 37"/>
              <p:cNvSpPr>
                <a:spLocks noChangeArrowheads="1"/>
              </p:cNvSpPr>
              <p:nvPr/>
            </p:nvSpPr>
            <p:spPr bwMode="auto">
              <a:xfrm flipH="1">
                <a:off x="4023" y="2016"/>
                <a:ext cx="153" cy="288"/>
              </a:xfrm>
              <a:prstGeom prst="rect">
                <a:avLst/>
              </a:prstGeom>
              <a:gradFill rotWithShape="0">
                <a:gsLst>
                  <a:gs pos="0">
                    <a:srgbClr val="F2EC00">
                      <a:gamma/>
                      <a:shade val="0"/>
                      <a:invGamma/>
                    </a:srgbClr>
                  </a:gs>
                  <a:gs pos="50000">
                    <a:srgbClr val="F2EC00"/>
                  </a:gs>
                  <a:gs pos="100000">
                    <a:srgbClr val="F2EC00">
                      <a:gamma/>
                      <a:shade val="0"/>
                      <a:invGamma/>
                    </a:srgbClr>
                  </a:gs>
                </a:gsLst>
                <a:lin ang="0" scaled="1"/>
              </a:gradFill>
              <a:ln w="9525">
                <a:noFill/>
                <a:miter lim="800000"/>
              </a:ln>
              <a:effectLst/>
            </p:spPr>
            <p:txBody>
              <a:bodyPr wrap="none" anchor="ctr"/>
              <a:lstStyle/>
              <a:p>
                <a:endParaRPr lang="zh-CN" altLang="en-US"/>
              </a:p>
            </p:txBody>
          </p:sp>
          <p:sp>
            <p:nvSpPr>
              <p:cNvPr id="36902" name="Rectangle 38"/>
              <p:cNvSpPr>
                <a:spLocks noChangeArrowheads="1"/>
              </p:cNvSpPr>
              <p:nvPr/>
            </p:nvSpPr>
            <p:spPr bwMode="auto">
              <a:xfrm flipH="1">
                <a:off x="3870" y="2016"/>
                <a:ext cx="153" cy="288"/>
              </a:xfrm>
              <a:prstGeom prst="rect">
                <a:avLst/>
              </a:prstGeom>
              <a:gradFill rotWithShape="0">
                <a:gsLst>
                  <a:gs pos="0">
                    <a:srgbClr val="F2EC00">
                      <a:gamma/>
                      <a:shade val="0"/>
                      <a:invGamma/>
                    </a:srgbClr>
                  </a:gs>
                  <a:gs pos="50000">
                    <a:srgbClr val="F2EC00"/>
                  </a:gs>
                  <a:gs pos="100000">
                    <a:srgbClr val="F2EC00">
                      <a:gamma/>
                      <a:shade val="0"/>
                      <a:invGamma/>
                    </a:srgbClr>
                  </a:gs>
                </a:gsLst>
                <a:lin ang="0" scaled="1"/>
              </a:gradFill>
              <a:ln w="9525">
                <a:noFill/>
                <a:miter lim="800000"/>
              </a:ln>
              <a:effectLst/>
            </p:spPr>
            <p:txBody>
              <a:bodyPr wrap="none" anchor="ctr"/>
              <a:lstStyle/>
              <a:p>
                <a:endParaRPr lang="zh-CN" altLang="en-US"/>
              </a:p>
            </p:txBody>
          </p:sp>
          <p:sp>
            <p:nvSpPr>
              <p:cNvPr id="36903" name="Rectangle 39"/>
              <p:cNvSpPr>
                <a:spLocks noChangeArrowheads="1"/>
              </p:cNvSpPr>
              <p:nvPr/>
            </p:nvSpPr>
            <p:spPr bwMode="auto">
              <a:xfrm flipH="1">
                <a:off x="3717" y="2016"/>
                <a:ext cx="153" cy="288"/>
              </a:xfrm>
              <a:prstGeom prst="rect">
                <a:avLst/>
              </a:prstGeom>
              <a:gradFill rotWithShape="0">
                <a:gsLst>
                  <a:gs pos="0">
                    <a:srgbClr val="F2EC00">
                      <a:gamma/>
                      <a:shade val="0"/>
                      <a:invGamma/>
                    </a:srgbClr>
                  </a:gs>
                  <a:gs pos="50000">
                    <a:srgbClr val="F2EC00"/>
                  </a:gs>
                  <a:gs pos="100000">
                    <a:srgbClr val="F2EC00">
                      <a:gamma/>
                      <a:shade val="0"/>
                      <a:invGamma/>
                    </a:srgbClr>
                  </a:gs>
                </a:gsLst>
                <a:lin ang="0" scaled="1"/>
              </a:gradFill>
              <a:ln w="9525">
                <a:noFill/>
                <a:miter lim="800000"/>
              </a:ln>
              <a:effectLst/>
            </p:spPr>
            <p:txBody>
              <a:bodyPr wrap="none" anchor="ctr"/>
              <a:lstStyle/>
              <a:p>
                <a:endParaRPr lang="zh-CN" altLang="en-US"/>
              </a:p>
            </p:txBody>
          </p:sp>
          <p:sp>
            <p:nvSpPr>
              <p:cNvPr id="36904" name="Rectangle 40"/>
              <p:cNvSpPr>
                <a:spLocks noChangeArrowheads="1"/>
              </p:cNvSpPr>
              <p:nvPr/>
            </p:nvSpPr>
            <p:spPr bwMode="auto">
              <a:xfrm flipH="1">
                <a:off x="3563" y="2016"/>
                <a:ext cx="154" cy="288"/>
              </a:xfrm>
              <a:prstGeom prst="rect">
                <a:avLst/>
              </a:prstGeom>
              <a:gradFill rotWithShape="0">
                <a:gsLst>
                  <a:gs pos="0">
                    <a:srgbClr val="F2EC00">
                      <a:gamma/>
                      <a:shade val="0"/>
                      <a:invGamma/>
                    </a:srgbClr>
                  </a:gs>
                  <a:gs pos="50000">
                    <a:srgbClr val="F2EC00"/>
                  </a:gs>
                  <a:gs pos="100000">
                    <a:srgbClr val="F2EC00">
                      <a:gamma/>
                      <a:shade val="0"/>
                      <a:invGamma/>
                    </a:srgbClr>
                  </a:gs>
                </a:gsLst>
                <a:lin ang="0" scaled="1"/>
              </a:gradFill>
              <a:ln w="9525">
                <a:noFill/>
                <a:miter lim="800000"/>
              </a:ln>
              <a:effectLst/>
            </p:spPr>
            <p:txBody>
              <a:bodyPr wrap="none" anchor="ctr"/>
              <a:lstStyle/>
              <a:p>
                <a:endParaRPr lang="zh-CN" altLang="en-US"/>
              </a:p>
            </p:txBody>
          </p:sp>
          <p:sp>
            <p:nvSpPr>
              <p:cNvPr id="36905" name="Rectangle 41"/>
              <p:cNvSpPr>
                <a:spLocks noChangeArrowheads="1"/>
              </p:cNvSpPr>
              <p:nvPr/>
            </p:nvSpPr>
            <p:spPr bwMode="auto">
              <a:xfrm flipH="1">
                <a:off x="3410" y="2016"/>
                <a:ext cx="153" cy="288"/>
              </a:xfrm>
              <a:prstGeom prst="rect">
                <a:avLst/>
              </a:prstGeom>
              <a:gradFill rotWithShape="0">
                <a:gsLst>
                  <a:gs pos="0">
                    <a:srgbClr val="F2EC00">
                      <a:gamma/>
                      <a:shade val="0"/>
                      <a:invGamma/>
                    </a:srgbClr>
                  </a:gs>
                  <a:gs pos="50000">
                    <a:srgbClr val="F2EC00"/>
                  </a:gs>
                  <a:gs pos="100000">
                    <a:srgbClr val="F2EC00">
                      <a:gamma/>
                      <a:shade val="0"/>
                      <a:invGamma/>
                    </a:srgbClr>
                  </a:gs>
                </a:gsLst>
                <a:lin ang="0" scaled="1"/>
              </a:gradFill>
              <a:ln w="9525">
                <a:noFill/>
                <a:miter lim="800000"/>
              </a:ln>
              <a:effectLst/>
            </p:spPr>
            <p:txBody>
              <a:bodyPr wrap="none" anchor="ctr"/>
              <a:lstStyle/>
              <a:p>
                <a:endParaRPr lang="zh-CN" altLang="en-US"/>
              </a:p>
            </p:txBody>
          </p:sp>
          <p:sp>
            <p:nvSpPr>
              <p:cNvPr id="36906" name="Rectangle 42"/>
              <p:cNvSpPr>
                <a:spLocks noChangeArrowheads="1"/>
              </p:cNvSpPr>
              <p:nvPr/>
            </p:nvSpPr>
            <p:spPr bwMode="auto">
              <a:xfrm flipH="1">
                <a:off x="3256" y="2016"/>
                <a:ext cx="154" cy="288"/>
              </a:xfrm>
              <a:prstGeom prst="rect">
                <a:avLst/>
              </a:prstGeom>
              <a:gradFill rotWithShape="0">
                <a:gsLst>
                  <a:gs pos="0">
                    <a:srgbClr val="F2EC00">
                      <a:gamma/>
                      <a:shade val="0"/>
                      <a:invGamma/>
                    </a:srgbClr>
                  </a:gs>
                  <a:gs pos="50000">
                    <a:srgbClr val="F2EC00"/>
                  </a:gs>
                  <a:gs pos="100000">
                    <a:srgbClr val="F2EC00">
                      <a:gamma/>
                      <a:shade val="0"/>
                      <a:invGamma/>
                    </a:srgbClr>
                  </a:gs>
                </a:gsLst>
                <a:lin ang="0" scaled="1"/>
              </a:gradFill>
              <a:ln w="9525">
                <a:noFill/>
                <a:miter lim="800000"/>
              </a:ln>
              <a:effectLst/>
            </p:spPr>
            <p:txBody>
              <a:bodyPr wrap="none" anchor="ctr"/>
              <a:lstStyle/>
              <a:p>
                <a:endParaRPr lang="zh-CN" altLang="en-US"/>
              </a:p>
            </p:txBody>
          </p:sp>
          <p:sp>
            <p:nvSpPr>
              <p:cNvPr id="36907" name="Rectangle 43"/>
              <p:cNvSpPr>
                <a:spLocks noChangeArrowheads="1"/>
              </p:cNvSpPr>
              <p:nvPr/>
            </p:nvSpPr>
            <p:spPr bwMode="auto">
              <a:xfrm flipH="1">
                <a:off x="4483" y="2016"/>
                <a:ext cx="154" cy="288"/>
              </a:xfrm>
              <a:prstGeom prst="rect">
                <a:avLst/>
              </a:prstGeom>
              <a:gradFill rotWithShape="0">
                <a:gsLst>
                  <a:gs pos="0">
                    <a:srgbClr val="F2EC00">
                      <a:gamma/>
                      <a:shade val="0"/>
                      <a:invGamma/>
                    </a:srgbClr>
                  </a:gs>
                  <a:gs pos="50000">
                    <a:srgbClr val="F2EC00"/>
                  </a:gs>
                  <a:gs pos="100000">
                    <a:srgbClr val="F2EC00">
                      <a:gamma/>
                      <a:shade val="0"/>
                      <a:invGamma/>
                    </a:srgbClr>
                  </a:gs>
                </a:gsLst>
                <a:lin ang="0" scaled="1"/>
              </a:gradFill>
              <a:ln w="9525">
                <a:noFill/>
                <a:miter lim="800000"/>
              </a:ln>
              <a:effectLst/>
            </p:spPr>
            <p:txBody>
              <a:bodyPr wrap="none" anchor="ctr"/>
              <a:lstStyle/>
              <a:p>
                <a:endParaRPr lang="zh-CN" altLang="en-US"/>
              </a:p>
            </p:txBody>
          </p:sp>
          <p:sp>
            <p:nvSpPr>
              <p:cNvPr id="36908" name="Rectangle 44"/>
              <p:cNvSpPr>
                <a:spLocks noChangeArrowheads="1"/>
              </p:cNvSpPr>
              <p:nvPr/>
            </p:nvSpPr>
            <p:spPr bwMode="auto">
              <a:xfrm flipH="1">
                <a:off x="3212" y="2016"/>
                <a:ext cx="100" cy="288"/>
              </a:xfrm>
              <a:prstGeom prst="rect">
                <a:avLst/>
              </a:prstGeom>
              <a:solidFill>
                <a:schemeClr val="bg1"/>
              </a:solidFill>
              <a:ln w="9525">
                <a:noFill/>
                <a:miter lim="800000"/>
              </a:ln>
              <a:effectLst/>
            </p:spPr>
            <p:txBody>
              <a:bodyPr anchor="ctr">
                <a:spAutoFit/>
              </a:bodyPr>
              <a:lstStyle/>
              <a:p>
                <a:endParaRPr lang="zh-CN" altLang="en-US"/>
              </a:p>
            </p:txBody>
          </p:sp>
          <p:sp>
            <p:nvSpPr>
              <p:cNvPr id="36909" name="Rectangle 45"/>
              <p:cNvSpPr>
                <a:spLocks noChangeArrowheads="1"/>
              </p:cNvSpPr>
              <p:nvPr/>
            </p:nvSpPr>
            <p:spPr bwMode="auto">
              <a:xfrm flipH="1">
                <a:off x="4630" y="2016"/>
                <a:ext cx="154" cy="288"/>
              </a:xfrm>
              <a:prstGeom prst="rect">
                <a:avLst/>
              </a:prstGeom>
              <a:gradFill rotWithShape="0">
                <a:gsLst>
                  <a:gs pos="0">
                    <a:srgbClr val="F2EC00">
                      <a:gamma/>
                      <a:shade val="0"/>
                      <a:invGamma/>
                    </a:srgbClr>
                  </a:gs>
                  <a:gs pos="50000">
                    <a:srgbClr val="F2EC00"/>
                  </a:gs>
                  <a:gs pos="100000">
                    <a:srgbClr val="F2EC00">
                      <a:gamma/>
                      <a:shade val="0"/>
                      <a:invGamma/>
                    </a:srgbClr>
                  </a:gs>
                </a:gsLst>
                <a:lin ang="0" scaled="1"/>
              </a:gradFill>
              <a:ln w="9525">
                <a:noFill/>
                <a:miter lim="800000"/>
              </a:ln>
              <a:effectLst/>
            </p:spPr>
            <p:txBody>
              <a:bodyPr wrap="none" anchor="ctr"/>
              <a:lstStyle/>
              <a:p>
                <a:endParaRPr lang="zh-CN" altLang="en-US"/>
              </a:p>
            </p:txBody>
          </p:sp>
        </p:grpSp>
        <p:sp>
          <p:nvSpPr>
            <p:cNvPr id="36910" name="Rectangle 46"/>
            <p:cNvSpPr>
              <a:spLocks noChangeArrowheads="1"/>
            </p:cNvSpPr>
            <p:nvPr/>
          </p:nvSpPr>
          <p:spPr bwMode="auto">
            <a:xfrm flipH="1">
              <a:off x="4641" y="2016"/>
              <a:ext cx="687" cy="288"/>
            </a:xfrm>
            <a:prstGeom prst="rect">
              <a:avLst/>
            </a:prstGeom>
            <a:gradFill rotWithShape="0">
              <a:gsLst>
                <a:gs pos="0">
                  <a:srgbClr val="000000"/>
                </a:gs>
                <a:gs pos="100000">
                  <a:srgbClr val="000000">
                    <a:gamma/>
                    <a:tint val="69804"/>
                    <a:invGamma/>
                  </a:srgbClr>
                </a:gs>
              </a:gsLst>
              <a:lin ang="0" scaled="1"/>
            </a:gradFill>
            <a:ln w="9525">
              <a:noFill/>
              <a:miter lim="800000"/>
            </a:ln>
            <a:effectLst/>
          </p:spPr>
          <p:txBody>
            <a:bodyPr anchor="ctr">
              <a:spAutoFit/>
            </a:bodyPr>
            <a:lstStyle/>
            <a:p>
              <a:endParaRPr lang="zh-CN" altLang="en-US"/>
            </a:p>
          </p:txBody>
        </p:sp>
      </p:grpSp>
      <p:sp>
        <p:nvSpPr>
          <p:cNvPr id="36911" name="Line 47"/>
          <p:cNvSpPr>
            <a:spLocks noChangeShapeType="1"/>
          </p:cNvSpPr>
          <p:nvPr/>
        </p:nvSpPr>
        <p:spPr bwMode="auto">
          <a:xfrm flipV="1">
            <a:off x="6705600" y="3048000"/>
            <a:ext cx="0" cy="601663"/>
          </a:xfrm>
          <a:prstGeom prst="line">
            <a:avLst/>
          </a:prstGeom>
          <a:noFill/>
          <a:ln w="28575">
            <a:solidFill>
              <a:srgbClr val="FF0066"/>
            </a:solidFill>
            <a:round/>
            <a:headEnd type="none" w="sm" len="lg"/>
            <a:tailEnd type="triangle" w="sm" len="lg"/>
          </a:ln>
          <a:effectLst/>
        </p:spPr>
        <p:txBody>
          <a:bodyPr wrap="none" anchor="ctr"/>
          <a:lstStyle/>
          <a:p>
            <a:endParaRPr lang="zh-CN" altLang="en-US"/>
          </a:p>
        </p:txBody>
      </p:sp>
      <p:grpSp>
        <p:nvGrpSpPr>
          <p:cNvPr id="7" name="Group 48"/>
          <p:cNvGrpSpPr/>
          <p:nvPr/>
        </p:nvGrpSpPr>
        <p:grpSpPr bwMode="auto">
          <a:xfrm>
            <a:off x="685800" y="2133600"/>
            <a:ext cx="2514600" cy="2057400"/>
            <a:chOff x="288" y="1488"/>
            <a:chExt cx="1582" cy="1296"/>
          </a:xfrm>
        </p:grpSpPr>
        <p:sp>
          <p:nvSpPr>
            <p:cNvPr id="36913" name="Freeform 49" descr="深色上对角线"/>
            <p:cNvSpPr/>
            <p:nvPr/>
          </p:nvSpPr>
          <p:spPr bwMode="auto">
            <a:xfrm>
              <a:off x="1205" y="1882"/>
              <a:ext cx="665" cy="902"/>
            </a:xfrm>
            <a:custGeom>
              <a:avLst/>
              <a:gdLst/>
              <a:ahLst/>
              <a:cxnLst>
                <a:cxn ang="0">
                  <a:pos x="0" y="672"/>
                </a:cxn>
                <a:cxn ang="0">
                  <a:pos x="0" y="0"/>
                </a:cxn>
                <a:cxn ang="0">
                  <a:pos x="480" y="96"/>
                </a:cxn>
                <a:cxn ang="0">
                  <a:pos x="480" y="672"/>
                </a:cxn>
                <a:cxn ang="0">
                  <a:pos x="0" y="672"/>
                </a:cxn>
              </a:cxnLst>
              <a:rect l="0" t="0" r="r" b="b"/>
              <a:pathLst>
                <a:path w="480" h="672">
                  <a:moveTo>
                    <a:pt x="0" y="672"/>
                  </a:moveTo>
                  <a:lnTo>
                    <a:pt x="0" y="0"/>
                  </a:lnTo>
                  <a:lnTo>
                    <a:pt x="480" y="96"/>
                  </a:lnTo>
                  <a:lnTo>
                    <a:pt x="480" y="672"/>
                  </a:lnTo>
                  <a:lnTo>
                    <a:pt x="0" y="672"/>
                  </a:lnTo>
                  <a:close/>
                </a:path>
              </a:pathLst>
            </a:custGeom>
            <a:noFill/>
            <a:ln w="19050" cap="flat" cmpd="sng">
              <a:solidFill>
                <a:srgbClr val="000000"/>
              </a:solidFill>
              <a:prstDash val="dash"/>
              <a:round/>
            </a:ln>
            <a:effectLst/>
          </p:spPr>
          <p:txBody>
            <a:bodyPr wrap="none" anchor="ctr"/>
            <a:lstStyle/>
            <a:p>
              <a:endParaRPr lang="zh-CN" altLang="en-US"/>
            </a:p>
          </p:txBody>
        </p:sp>
        <p:sp>
          <p:nvSpPr>
            <p:cNvPr id="36914" name="Line 50"/>
            <p:cNvSpPr>
              <a:spLocks noChangeShapeType="1"/>
            </p:cNvSpPr>
            <p:nvPr/>
          </p:nvSpPr>
          <p:spPr bwMode="auto">
            <a:xfrm flipH="1">
              <a:off x="472" y="1920"/>
              <a:ext cx="733" cy="0"/>
            </a:xfrm>
            <a:prstGeom prst="line">
              <a:avLst/>
            </a:prstGeom>
            <a:noFill/>
            <a:ln w="19050">
              <a:solidFill>
                <a:srgbClr val="FF0066"/>
              </a:solidFill>
              <a:prstDash val="dash"/>
              <a:round/>
              <a:headEnd type="none" w="sm" len="lg"/>
            </a:ln>
            <a:effectLst/>
          </p:spPr>
          <p:txBody>
            <a:bodyPr wrap="none" anchor="ctr"/>
            <a:lstStyle/>
            <a:p>
              <a:endParaRPr lang="zh-CN" altLang="en-US"/>
            </a:p>
          </p:txBody>
        </p:sp>
        <p:sp>
          <p:nvSpPr>
            <p:cNvPr id="36915" name="Line 51"/>
            <p:cNvSpPr>
              <a:spLocks noChangeShapeType="1"/>
            </p:cNvSpPr>
            <p:nvPr/>
          </p:nvSpPr>
          <p:spPr bwMode="auto">
            <a:xfrm flipH="1">
              <a:off x="472" y="1882"/>
              <a:ext cx="733" cy="0"/>
            </a:xfrm>
            <a:prstGeom prst="line">
              <a:avLst/>
            </a:prstGeom>
            <a:noFill/>
            <a:ln w="19050">
              <a:solidFill>
                <a:srgbClr val="FF0066"/>
              </a:solidFill>
              <a:prstDash val="dash"/>
              <a:round/>
              <a:headEnd type="none" w="sm" len="lg"/>
            </a:ln>
            <a:effectLst/>
          </p:spPr>
          <p:txBody>
            <a:bodyPr wrap="none" anchor="ctr"/>
            <a:lstStyle/>
            <a:p>
              <a:endParaRPr lang="zh-CN" altLang="en-US"/>
            </a:p>
          </p:txBody>
        </p:sp>
        <p:sp>
          <p:nvSpPr>
            <p:cNvPr id="36916" name="Line 52"/>
            <p:cNvSpPr>
              <a:spLocks noChangeShapeType="1"/>
            </p:cNvSpPr>
            <p:nvPr/>
          </p:nvSpPr>
          <p:spPr bwMode="auto">
            <a:xfrm>
              <a:off x="624" y="1488"/>
              <a:ext cx="0" cy="394"/>
            </a:xfrm>
            <a:prstGeom prst="line">
              <a:avLst/>
            </a:prstGeom>
            <a:noFill/>
            <a:ln w="12700">
              <a:solidFill>
                <a:srgbClr val="FF0066"/>
              </a:solidFill>
              <a:prstDash val="dash"/>
              <a:round/>
              <a:headEnd type="none" w="sm" len="lg"/>
              <a:tailEnd type="triangle" w="sm" len="lg"/>
            </a:ln>
            <a:effectLst/>
          </p:spPr>
          <p:txBody>
            <a:bodyPr wrap="none" anchor="ctr"/>
            <a:lstStyle/>
            <a:p>
              <a:endParaRPr lang="zh-CN" altLang="en-US"/>
            </a:p>
          </p:txBody>
        </p:sp>
        <p:graphicFrame>
          <p:nvGraphicFramePr>
            <p:cNvPr id="36917" name="Object 53"/>
            <p:cNvGraphicFramePr>
              <a:graphicFrameLocks noChangeAspect="1"/>
            </p:cNvGraphicFramePr>
            <p:nvPr/>
          </p:nvGraphicFramePr>
          <p:xfrm>
            <a:off x="288" y="1564"/>
            <a:ext cx="336" cy="257"/>
          </p:xfrm>
          <a:graphic>
            <a:graphicData uri="http://schemas.openxmlformats.org/presentationml/2006/ole">
              <mc:AlternateContent xmlns:mc="http://schemas.openxmlformats.org/markup-compatibility/2006">
                <mc:Choice xmlns:v="urn:schemas-microsoft-com:vml" Requires="v">
                  <p:oleObj spid="_x0000_s39944" name="公式" r:id="rId16" imgW="6705600" imgH="6096000" progId="Equation.3">
                    <p:embed/>
                  </p:oleObj>
                </mc:Choice>
                <mc:Fallback>
                  <p:oleObj name="公式" r:id="rId16" imgW="6705600" imgH="6096000" progId="Equation.3">
                    <p:embed/>
                    <p:pic>
                      <p:nvPicPr>
                        <p:cNvPr id="0" name="图片 39943"/>
                        <p:cNvPicPr preferRelativeResize="0">
                          <a:picLocks noChangeAspect="1"/>
                        </p:cNvPicPr>
                        <p:nvPr/>
                      </p:nvPicPr>
                      <p:blipFill>
                        <a:blip r:embed="rId17"/>
                        <a:stretch>
                          <a:fillRect/>
                        </a:stretch>
                      </p:blipFill>
                      <p:spPr>
                        <a:xfrm>
                          <a:off x="288" y="1564"/>
                          <a:ext cx="336" cy="257"/>
                        </a:xfrm>
                        <a:prstGeom prst="rect">
                          <a:avLst/>
                        </a:prstGeom>
                        <a:noFill/>
                        <a:ln w="9525">
                          <a:noFill/>
                        </a:ln>
                      </p:spPr>
                    </p:pic>
                  </p:oleObj>
                </mc:Fallback>
              </mc:AlternateContent>
            </a:graphicData>
          </a:graphic>
        </p:graphicFrame>
        <p:sp>
          <p:nvSpPr>
            <p:cNvPr id="36918" name="Freeform 54"/>
            <p:cNvSpPr/>
            <p:nvPr/>
          </p:nvSpPr>
          <p:spPr bwMode="auto">
            <a:xfrm>
              <a:off x="1396" y="1812"/>
              <a:ext cx="1" cy="144"/>
            </a:xfrm>
            <a:custGeom>
              <a:avLst/>
              <a:gdLst/>
              <a:ahLst/>
              <a:cxnLst>
                <a:cxn ang="0">
                  <a:pos x="0" y="144"/>
                </a:cxn>
                <a:cxn ang="0">
                  <a:pos x="0" y="0"/>
                </a:cxn>
              </a:cxnLst>
              <a:rect l="0" t="0" r="r" b="b"/>
              <a:pathLst>
                <a:path w="1" h="144">
                  <a:moveTo>
                    <a:pt x="0" y="144"/>
                  </a:moveTo>
                  <a:lnTo>
                    <a:pt x="0" y="0"/>
                  </a:lnTo>
                </a:path>
              </a:pathLst>
            </a:custGeom>
            <a:noFill/>
            <a:ln w="28575">
              <a:solidFill>
                <a:srgbClr val="FF0000"/>
              </a:solidFill>
              <a:round/>
              <a:headEnd type="none" w="sm" len="lg"/>
            </a:ln>
            <a:effectLst/>
          </p:spPr>
          <p:txBody>
            <a:bodyPr wrap="none" anchor="ctr"/>
            <a:lstStyle/>
            <a:p>
              <a:endParaRPr lang="zh-CN" altLang="en-US"/>
            </a:p>
          </p:txBody>
        </p:sp>
        <p:sp>
          <p:nvSpPr>
            <p:cNvPr id="36919" name="Freeform 55"/>
            <p:cNvSpPr/>
            <p:nvPr/>
          </p:nvSpPr>
          <p:spPr bwMode="auto">
            <a:xfrm>
              <a:off x="1731" y="1816"/>
              <a:ext cx="1" cy="167"/>
            </a:xfrm>
            <a:custGeom>
              <a:avLst/>
              <a:gdLst/>
              <a:ahLst/>
              <a:cxnLst>
                <a:cxn ang="0">
                  <a:pos x="0" y="167"/>
                </a:cxn>
                <a:cxn ang="0">
                  <a:pos x="1" y="0"/>
                </a:cxn>
              </a:cxnLst>
              <a:rect l="0" t="0" r="r" b="b"/>
              <a:pathLst>
                <a:path w="1" h="167">
                  <a:moveTo>
                    <a:pt x="0" y="167"/>
                  </a:moveTo>
                  <a:lnTo>
                    <a:pt x="1" y="0"/>
                  </a:lnTo>
                </a:path>
              </a:pathLst>
            </a:custGeom>
            <a:noFill/>
            <a:ln w="28575">
              <a:solidFill>
                <a:srgbClr val="FF0000"/>
              </a:solidFill>
              <a:round/>
              <a:headEnd type="none" w="sm" len="lg"/>
            </a:ln>
            <a:effectLst/>
          </p:spPr>
          <p:txBody>
            <a:bodyPr wrap="none" anchor="ctr"/>
            <a:lstStyle/>
            <a:p>
              <a:endParaRPr lang="zh-CN" altLang="en-US"/>
            </a:p>
          </p:txBody>
        </p:sp>
      </p:grpSp>
      <p:graphicFrame>
        <p:nvGraphicFramePr>
          <p:cNvPr id="36920" name="Object 56"/>
          <p:cNvGraphicFramePr>
            <a:graphicFrameLocks noChangeAspect="1"/>
          </p:cNvGraphicFramePr>
          <p:nvPr/>
        </p:nvGraphicFramePr>
        <p:xfrm>
          <a:off x="5791200" y="1143000"/>
          <a:ext cx="1676400" cy="1050925"/>
        </p:xfrm>
        <a:graphic>
          <a:graphicData uri="http://schemas.openxmlformats.org/presentationml/2006/ole">
            <mc:AlternateContent xmlns:mc="http://schemas.openxmlformats.org/markup-compatibility/2006">
              <mc:Choice xmlns:v="urn:schemas-microsoft-com:vml" Requires="v">
                <p:oleObj spid="_x0000_s39945" name="公式" r:id="rId18" imgW="22860000" imgH="14630400" progId="Equation.3">
                  <p:embed/>
                </p:oleObj>
              </mc:Choice>
              <mc:Fallback>
                <p:oleObj name="公式" r:id="rId18" imgW="22860000" imgH="14630400" progId="Equation.3">
                  <p:embed/>
                  <p:pic>
                    <p:nvPicPr>
                      <p:cNvPr id="0" name="图片 39944"/>
                      <p:cNvPicPr>
                        <a:picLocks noChangeAspect="1"/>
                      </p:cNvPicPr>
                      <p:nvPr/>
                    </p:nvPicPr>
                    <p:blipFill>
                      <a:blip r:embed="rId19"/>
                      <a:stretch>
                        <a:fillRect/>
                      </a:stretch>
                    </p:blipFill>
                    <p:spPr>
                      <a:xfrm>
                        <a:off x="5791200" y="1143000"/>
                        <a:ext cx="1676400" cy="1050925"/>
                      </a:xfrm>
                      <a:prstGeom prst="rect">
                        <a:avLst/>
                      </a:prstGeom>
                      <a:noFill/>
                      <a:ln w="9525">
                        <a:noFill/>
                      </a:ln>
                    </p:spPr>
                  </p:pic>
                </p:oleObj>
              </mc:Fallback>
            </mc:AlternateContent>
          </a:graphicData>
        </a:graphic>
      </p:graphicFrame>
      <p:grpSp>
        <p:nvGrpSpPr>
          <p:cNvPr id="8" name="Group 57"/>
          <p:cNvGrpSpPr/>
          <p:nvPr/>
        </p:nvGrpSpPr>
        <p:grpSpPr bwMode="auto">
          <a:xfrm>
            <a:off x="1676400" y="4419600"/>
            <a:ext cx="1524000" cy="1574800"/>
            <a:chOff x="912" y="2832"/>
            <a:chExt cx="1008" cy="1008"/>
          </a:xfrm>
        </p:grpSpPr>
        <p:sp>
          <p:nvSpPr>
            <p:cNvPr id="36922" name="Line 58"/>
            <p:cNvSpPr>
              <a:spLocks noChangeShapeType="1"/>
            </p:cNvSpPr>
            <p:nvPr/>
          </p:nvSpPr>
          <p:spPr bwMode="auto">
            <a:xfrm>
              <a:off x="1269" y="3840"/>
              <a:ext cx="315" cy="0"/>
            </a:xfrm>
            <a:prstGeom prst="line">
              <a:avLst/>
            </a:prstGeom>
            <a:noFill/>
            <a:ln w="38100">
              <a:solidFill>
                <a:srgbClr val="FF0000"/>
              </a:solidFill>
              <a:round/>
              <a:headEnd type="none" w="sm" len="lg"/>
              <a:tailEnd type="triangle" w="sm" len="lg"/>
            </a:ln>
            <a:effectLst/>
          </p:spPr>
          <p:txBody>
            <a:bodyPr wrap="none" anchor="ctr"/>
            <a:lstStyle/>
            <a:p>
              <a:endParaRPr lang="zh-CN" altLang="en-US"/>
            </a:p>
          </p:txBody>
        </p:sp>
        <p:grpSp>
          <p:nvGrpSpPr>
            <p:cNvPr id="9" name="Group 59"/>
            <p:cNvGrpSpPr/>
            <p:nvPr/>
          </p:nvGrpSpPr>
          <p:grpSpPr bwMode="auto">
            <a:xfrm>
              <a:off x="912" y="2832"/>
              <a:ext cx="1008" cy="960"/>
              <a:chOff x="912" y="2832"/>
              <a:chExt cx="1008" cy="960"/>
            </a:xfrm>
          </p:grpSpPr>
          <p:grpSp>
            <p:nvGrpSpPr>
              <p:cNvPr id="10" name="Group 60"/>
              <p:cNvGrpSpPr/>
              <p:nvPr/>
            </p:nvGrpSpPr>
            <p:grpSpPr bwMode="auto">
              <a:xfrm>
                <a:off x="1038" y="3006"/>
                <a:ext cx="756" cy="611"/>
                <a:chOff x="3312" y="3408"/>
                <a:chExt cx="864" cy="432"/>
              </a:xfrm>
            </p:grpSpPr>
            <p:sp>
              <p:nvSpPr>
                <p:cNvPr id="36925" name="Rectangle 61"/>
                <p:cNvSpPr>
                  <a:spLocks noChangeArrowheads="1"/>
                </p:cNvSpPr>
                <p:nvPr/>
              </p:nvSpPr>
              <p:spPr bwMode="auto">
                <a:xfrm>
                  <a:off x="3312" y="3408"/>
                  <a:ext cx="96" cy="432"/>
                </a:xfrm>
                <a:prstGeom prst="rect">
                  <a:avLst/>
                </a:prstGeom>
                <a:gradFill rotWithShape="0">
                  <a:gsLst>
                    <a:gs pos="0">
                      <a:srgbClr val="FFFF99">
                        <a:gamma/>
                        <a:shade val="26275"/>
                        <a:invGamma/>
                      </a:srgbClr>
                    </a:gs>
                    <a:gs pos="50000">
                      <a:srgbClr val="FFFF99"/>
                    </a:gs>
                    <a:gs pos="100000">
                      <a:srgbClr val="FFFF99">
                        <a:gamma/>
                        <a:shade val="26275"/>
                        <a:invGamma/>
                      </a:srgbClr>
                    </a:gs>
                  </a:gsLst>
                  <a:lin ang="0" scaled="1"/>
                </a:gradFill>
                <a:ln w="9525">
                  <a:solidFill>
                    <a:schemeClr val="tx1"/>
                  </a:solidFill>
                  <a:miter lim="800000"/>
                </a:ln>
                <a:effectLst/>
              </p:spPr>
              <p:txBody>
                <a:bodyPr wrap="none" anchor="ctr"/>
                <a:lstStyle/>
                <a:p>
                  <a:endParaRPr lang="zh-CN" altLang="en-US"/>
                </a:p>
              </p:txBody>
            </p:sp>
            <p:sp>
              <p:nvSpPr>
                <p:cNvPr id="36926" name="Rectangle 62"/>
                <p:cNvSpPr>
                  <a:spLocks noChangeArrowheads="1"/>
                </p:cNvSpPr>
                <p:nvPr/>
              </p:nvSpPr>
              <p:spPr bwMode="auto">
                <a:xfrm>
                  <a:off x="3408" y="3408"/>
                  <a:ext cx="96" cy="432"/>
                </a:xfrm>
                <a:prstGeom prst="rect">
                  <a:avLst/>
                </a:prstGeom>
                <a:gradFill rotWithShape="0">
                  <a:gsLst>
                    <a:gs pos="0">
                      <a:srgbClr val="FFFF99">
                        <a:gamma/>
                        <a:shade val="26275"/>
                        <a:invGamma/>
                      </a:srgbClr>
                    </a:gs>
                    <a:gs pos="50000">
                      <a:srgbClr val="FFFF99"/>
                    </a:gs>
                    <a:gs pos="100000">
                      <a:srgbClr val="FFFF99">
                        <a:gamma/>
                        <a:shade val="26275"/>
                        <a:invGamma/>
                      </a:srgbClr>
                    </a:gs>
                  </a:gsLst>
                  <a:lin ang="0" scaled="1"/>
                </a:gradFill>
                <a:ln w="9525">
                  <a:solidFill>
                    <a:schemeClr val="tx1"/>
                  </a:solidFill>
                  <a:miter lim="800000"/>
                </a:ln>
                <a:effectLst/>
              </p:spPr>
              <p:txBody>
                <a:bodyPr wrap="none" anchor="ctr"/>
                <a:lstStyle/>
                <a:p>
                  <a:endParaRPr lang="zh-CN" altLang="en-US"/>
                </a:p>
              </p:txBody>
            </p:sp>
            <p:sp>
              <p:nvSpPr>
                <p:cNvPr id="36927" name="Rectangle 63"/>
                <p:cNvSpPr>
                  <a:spLocks noChangeArrowheads="1"/>
                </p:cNvSpPr>
                <p:nvPr/>
              </p:nvSpPr>
              <p:spPr bwMode="auto">
                <a:xfrm>
                  <a:off x="3504" y="3408"/>
                  <a:ext cx="96" cy="432"/>
                </a:xfrm>
                <a:prstGeom prst="rect">
                  <a:avLst/>
                </a:prstGeom>
                <a:gradFill rotWithShape="0">
                  <a:gsLst>
                    <a:gs pos="0">
                      <a:srgbClr val="FFFF99">
                        <a:gamma/>
                        <a:shade val="26275"/>
                        <a:invGamma/>
                      </a:srgbClr>
                    </a:gs>
                    <a:gs pos="50000">
                      <a:srgbClr val="FFFF99"/>
                    </a:gs>
                    <a:gs pos="100000">
                      <a:srgbClr val="FFFF99">
                        <a:gamma/>
                        <a:shade val="26275"/>
                        <a:invGamma/>
                      </a:srgbClr>
                    </a:gs>
                  </a:gsLst>
                  <a:lin ang="0" scaled="1"/>
                </a:gradFill>
                <a:ln w="9525">
                  <a:solidFill>
                    <a:schemeClr val="tx1"/>
                  </a:solidFill>
                  <a:miter lim="800000"/>
                </a:ln>
                <a:effectLst/>
              </p:spPr>
              <p:txBody>
                <a:bodyPr wrap="none" anchor="ctr"/>
                <a:lstStyle/>
                <a:p>
                  <a:endParaRPr lang="zh-CN" altLang="en-US"/>
                </a:p>
              </p:txBody>
            </p:sp>
            <p:sp>
              <p:nvSpPr>
                <p:cNvPr id="36928" name="Rectangle 64"/>
                <p:cNvSpPr>
                  <a:spLocks noChangeArrowheads="1"/>
                </p:cNvSpPr>
                <p:nvPr/>
              </p:nvSpPr>
              <p:spPr bwMode="auto">
                <a:xfrm>
                  <a:off x="3600" y="3408"/>
                  <a:ext cx="96" cy="432"/>
                </a:xfrm>
                <a:prstGeom prst="rect">
                  <a:avLst/>
                </a:prstGeom>
                <a:gradFill rotWithShape="0">
                  <a:gsLst>
                    <a:gs pos="0">
                      <a:srgbClr val="FFFF99">
                        <a:gamma/>
                        <a:shade val="26275"/>
                        <a:invGamma/>
                      </a:srgbClr>
                    </a:gs>
                    <a:gs pos="50000">
                      <a:srgbClr val="FFFF99"/>
                    </a:gs>
                    <a:gs pos="100000">
                      <a:srgbClr val="FFFF99">
                        <a:gamma/>
                        <a:shade val="26275"/>
                        <a:invGamma/>
                      </a:srgbClr>
                    </a:gs>
                  </a:gsLst>
                  <a:lin ang="0" scaled="1"/>
                </a:gradFill>
                <a:ln w="9525">
                  <a:solidFill>
                    <a:schemeClr val="tx1"/>
                  </a:solidFill>
                  <a:miter lim="800000"/>
                </a:ln>
                <a:effectLst/>
              </p:spPr>
              <p:txBody>
                <a:bodyPr wrap="none" anchor="ctr"/>
                <a:lstStyle/>
                <a:p>
                  <a:endParaRPr lang="zh-CN" altLang="en-US"/>
                </a:p>
              </p:txBody>
            </p:sp>
            <p:sp>
              <p:nvSpPr>
                <p:cNvPr id="36929" name="Rectangle 65"/>
                <p:cNvSpPr>
                  <a:spLocks noChangeArrowheads="1"/>
                </p:cNvSpPr>
                <p:nvPr/>
              </p:nvSpPr>
              <p:spPr bwMode="auto">
                <a:xfrm>
                  <a:off x="3696" y="3408"/>
                  <a:ext cx="96" cy="432"/>
                </a:xfrm>
                <a:prstGeom prst="rect">
                  <a:avLst/>
                </a:prstGeom>
                <a:gradFill rotWithShape="0">
                  <a:gsLst>
                    <a:gs pos="0">
                      <a:srgbClr val="FFFF99">
                        <a:gamma/>
                        <a:shade val="26275"/>
                        <a:invGamma/>
                      </a:srgbClr>
                    </a:gs>
                    <a:gs pos="50000">
                      <a:srgbClr val="FFFF99"/>
                    </a:gs>
                    <a:gs pos="100000">
                      <a:srgbClr val="FFFF99">
                        <a:gamma/>
                        <a:shade val="26275"/>
                        <a:invGamma/>
                      </a:srgbClr>
                    </a:gs>
                  </a:gsLst>
                  <a:lin ang="0" scaled="1"/>
                </a:gradFill>
                <a:ln w="9525">
                  <a:solidFill>
                    <a:schemeClr val="tx1"/>
                  </a:solidFill>
                  <a:miter lim="800000"/>
                </a:ln>
                <a:effectLst/>
              </p:spPr>
              <p:txBody>
                <a:bodyPr wrap="none" anchor="ctr"/>
                <a:lstStyle/>
                <a:p>
                  <a:endParaRPr lang="zh-CN" altLang="en-US"/>
                </a:p>
              </p:txBody>
            </p:sp>
            <p:sp>
              <p:nvSpPr>
                <p:cNvPr id="36930" name="Rectangle 66"/>
                <p:cNvSpPr>
                  <a:spLocks noChangeArrowheads="1"/>
                </p:cNvSpPr>
                <p:nvPr/>
              </p:nvSpPr>
              <p:spPr bwMode="auto">
                <a:xfrm>
                  <a:off x="3792" y="3408"/>
                  <a:ext cx="96" cy="432"/>
                </a:xfrm>
                <a:prstGeom prst="rect">
                  <a:avLst/>
                </a:prstGeom>
                <a:gradFill rotWithShape="0">
                  <a:gsLst>
                    <a:gs pos="0">
                      <a:srgbClr val="FFFF99">
                        <a:gamma/>
                        <a:shade val="26275"/>
                        <a:invGamma/>
                      </a:srgbClr>
                    </a:gs>
                    <a:gs pos="50000">
                      <a:srgbClr val="FFFF99"/>
                    </a:gs>
                    <a:gs pos="100000">
                      <a:srgbClr val="FFFF99">
                        <a:gamma/>
                        <a:shade val="26275"/>
                        <a:invGamma/>
                      </a:srgbClr>
                    </a:gs>
                  </a:gsLst>
                  <a:lin ang="0" scaled="1"/>
                </a:gradFill>
                <a:ln w="9525">
                  <a:solidFill>
                    <a:schemeClr val="tx1"/>
                  </a:solidFill>
                  <a:miter lim="800000"/>
                </a:ln>
                <a:effectLst/>
              </p:spPr>
              <p:txBody>
                <a:bodyPr wrap="none" anchor="ctr"/>
                <a:lstStyle/>
                <a:p>
                  <a:endParaRPr lang="zh-CN" altLang="en-US"/>
                </a:p>
              </p:txBody>
            </p:sp>
            <p:sp>
              <p:nvSpPr>
                <p:cNvPr id="36931" name="Rectangle 67"/>
                <p:cNvSpPr>
                  <a:spLocks noChangeArrowheads="1"/>
                </p:cNvSpPr>
                <p:nvPr/>
              </p:nvSpPr>
              <p:spPr bwMode="auto">
                <a:xfrm>
                  <a:off x="3888" y="3408"/>
                  <a:ext cx="96" cy="432"/>
                </a:xfrm>
                <a:prstGeom prst="rect">
                  <a:avLst/>
                </a:prstGeom>
                <a:gradFill rotWithShape="0">
                  <a:gsLst>
                    <a:gs pos="0">
                      <a:srgbClr val="FFFF99">
                        <a:gamma/>
                        <a:shade val="26275"/>
                        <a:invGamma/>
                      </a:srgbClr>
                    </a:gs>
                    <a:gs pos="50000">
                      <a:srgbClr val="FFFF99"/>
                    </a:gs>
                    <a:gs pos="100000">
                      <a:srgbClr val="FFFF99">
                        <a:gamma/>
                        <a:shade val="26275"/>
                        <a:invGamma/>
                      </a:srgbClr>
                    </a:gs>
                  </a:gsLst>
                  <a:lin ang="0" scaled="1"/>
                </a:gradFill>
                <a:ln w="9525">
                  <a:solidFill>
                    <a:schemeClr val="tx1"/>
                  </a:solidFill>
                  <a:miter lim="800000"/>
                </a:ln>
                <a:effectLst/>
              </p:spPr>
              <p:txBody>
                <a:bodyPr wrap="none" anchor="ctr"/>
                <a:lstStyle/>
                <a:p>
                  <a:endParaRPr lang="zh-CN" altLang="en-US"/>
                </a:p>
              </p:txBody>
            </p:sp>
            <p:sp>
              <p:nvSpPr>
                <p:cNvPr id="36932" name="Rectangle 68"/>
                <p:cNvSpPr>
                  <a:spLocks noChangeArrowheads="1"/>
                </p:cNvSpPr>
                <p:nvPr/>
              </p:nvSpPr>
              <p:spPr bwMode="auto">
                <a:xfrm>
                  <a:off x="3984" y="3408"/>
                  <a:ext cx="96" cy="432"/>
                </a:xfrm>
                <a:prstGeom prst="rect">
                  <a:avLst/>
                </a:prstGeom>
                <a:gradFill rotWithShape="0">
                  <a:gsLst>
                    <a:gs pos="0">
                      <a:srgbClr val="FFFF99">
                        <a:gamma/>
                        <a:shade val="26275"/>
                        <a:invGamma/>
                      </a:srgbClr>
                    </a:gs>
                    <a:gs pos="50000">
                      <a:srgbClr val="FFFF99"/>
                    </a:gs>
                    <a:gs pos="100000">
                      <a:srgbClr val="FFFF99">
                        <a:gamma/>
                        <a:shade val="26275"/>
                        <a:invGamma/>
                      </a:srgbClr>
                    </a:gs>
                  </a:gsLst>
                  <a:lin ang="0" scaled="1"/>
                </a:gradFill>
                <a:ln w="9525">
                  <a:solidFill>
                    <a:schemeClr val="tx1"/>
                  </a:solidFill>
                  <a:miter lim="800000"/>
                </a:ln>
                <a:effectLst/>
              </p:spPr>
              <p:txBody>
                <a:bodyPr wrap="none" anchor="ctr"/>
                <a:lstStyle/>
                <a:p>
                  <a:endParaRPr lang="zh-CN" altLang="en-US"/>
                </a:p>
              </p:txBody>
            </p:sp>
            <p:sp>
              <p:nvSpPr>
                <p:cNvPr id="36933" name="Rectangle 69"/>
                <p:cNvSpPr>
                  <a:spLocks noChangeArrowheads="1"/>
                </p:cNvSpPr>
                <p:nvPr/>
              </p:nvSpPr>
              <p:spPr bwMode="auto">
                <a:xfrm>
                  <a:off x="4080" y="3408"/>
                  <a:ext cx="96" cy="432"/>
                </a:xfrm>
                <a:prstGeom prst="rect">
                  <a:avLst/>
                </a:prstGeom>
                <a:gradFill rotWithShape="0">
                  <a:gsLst>
                    <a:gs pos="0">
                      <a:srgbClr val="FFFF99">
                        <a:gamma/>
                        <a:shade val="26275"/>
                        <a:invGamma/>
                      </a:srgbClr>
                    </a:gs>
                    <a:gs pos="50000">
                      <a:srgbClr val="FFFF99"/>
                    </a:gs>
                    <a:gs pos="100000">
                      <a:srgbClr val="FFFF99">
                        <a:gamma/>
                        <a:shade val="26275"/>
                        <a:invGamma/>
                      </a:srgbClr>
                    </a:gs>
                  </a:gsLst>
                  <a:lin ang="0" scaled="1"/>
                </a:gradFill>
                <a:ln w="9525">
                  <a:solidFill>
                    <a:schemeClr val="tx1"/>
                  </a:solidFill>
                  <a:miter lim="800000"/>
                </a:ln>
                <a:effectLst/>
              </p:spPr>
              <p:txBody>
                <a:bodyPr wrap="none" anchor="ctr"/>
                <a:lstStyle/>
                <a:p>
                  <a:endParaRPr lang="zh-CN" altLang="en-US"/>
                </a:p>
              </p:txBody>
            </p:sp>
          </p:grpSp>
          <p:sp>
            <p:nvSpPr>
              <p:cNvPr id="36934" name="Line 70"/>
              <p:cNvSpPr>
                <a:spLocks noChangeShapeType="1"/>
              </p:cNvSpPr>
              <p:nvPr/>
            </p:nvSpPr>
            <p:spPr bwMode="auto">
              <a:xfrm>
                <a:off x="1133" y="3355"/>
                <a:ext cx="598" cy="0"/>
              </a:xfrm>
              <a:prstGeom prst="line">
                <a:avLst/>
              </a:prstGeom>
              <a:noFill/>
              <a:ln w="28575">
                <a:solidFill>
                  <a:srgbClr val="FF0000"/>
                </a:solidFill>
                <a:round/>
                <a:headEnd type="none" w="sm" len="lg"/>
              </a:ln>
              <a:effectLst/>
            </p:spPr>
            <p:txBody>
              <a:bodyPr wrap="none" anchor="ctr"/>
              <a:lstStyle/>
              <a:p>
                <a:endParaRPr lang="zh-CN" altLang="en-US"/>
              </a:p>
            </p:txBody>
          </p:sp>
          <p:sp>
            <p:nvSpPr>
              <p:cNvPr id="36935" name="Line 71"/>
              <p:cNvSpPr>
                <a:spLocks noChangeShapeType="1"/>
              </p:cNvSpPr>
              <p:nvPr/>
            </p:nvSpPr>
            <p:spPr bwMode="auto">
              <a:xfrm flipV="1">
                <a:off x="1416" y="3152"/>
                <a:ext cx="0" cy="407"/>
              </a:xfrm>
              <a:prstGeom prst="line">
                <a:avLst/>
              </a:prstGeom>
              <a:noFill/>
              <a:ln w="28575">
                <a:solidFill>
                  <a:srgbClr val="FF0000"/>
                </a:solidFill>
                <a:round/>
                <a:headEnd type="none" w="sm" len="lg"/>
              </a:ln>
              <a:effectLst/>
            </p:spPr>
            <p:txBody>
              <a:bodyPr wrap="none" anchor="ctr"/>
              <a:lstStyle/>
              <a:p>
                <a:endParaRPr lang="zh-CN" altLang="en-US"/>
              </a:p>
            </p:txBody>
          </p:sp>
          <p:sp>
            <p:nvSpPr>
              <p:cNvPr id="36936" name="AutoShape 72"/>
              <p:cNvSpPr>
                <a:spLocks noChangeArrowheads="1"/>
              </p:cNvSpPr>
              <p:nvPr/>
            </p:nvSpPr>
            <p:spPr bwMode="auto">
              <a:xfrm>
                <a:off x="912" y="2832"/>
                <a:ext cx="1008" cy="960"/>
              </a:xfrm>
              <a:custGeom>
                <a:avLst/>
                <a:gdLst>
                  <a:gd name="G0" fmla="+- 4221 0 0"/>
                  <a:gd name="G1" fmla="+- 21600 0 4221"/>
                  <a:gd name="G2" fmla="+- 21600 0 422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221" y="10800"/>
                    </a:moveTo>
                    <a:cubicBezTo>
                      <a:pt x="4221" y="14433"/>
                      <a:pt x="7167" y="17379"/>
                      <a:pt x="10800" y="17379"/>
                    </a:cubicBezTo>
                    <a:cubicBezTo>
                      <a:pt x="14433" y="17379"/>
                      <a:pt x="17379" y="14433"/>
                      <a:pt x="17379" y="10800"/>
                    </a:cubicBezTo>
                    <a:cubicBezTo>
                      <a:pt x="17379" y="7167"/>
                      <a:pt x="14433" y="4221"/>
                      <a:pt x="10800" y="4221"/>
                    </a:cubicBezTo>
                    <a:cubicBezTo>
                      <a:pt x="7167" y="4221"/>
                      <a:pt x="4221" y="7167"/>
                      <a:pt x="4221" y="10800"/>
                    </a:cubicBezTo>
                    <a:close/>
                  </a:path>
                </a:pathLst>
              </a:custGeom>
              <a:solidFill>
                <a:srgbClr val="FFFFFF"/>
              </a:solidFill>
              <a:ln w="9525">
                <a:solidFill>
                  <a:srgbClr val="000000"/>
                </a:solidFill>
                <a:round/>
              </a:ln>
              <a:effectLst/>
            </p:spPr>
            <p:txBody>
              <a:bodyPr wrap="none" anchor="ctr"/>
              <a:lstStyle/>
              <a:p>
                <a:endParaRPr lang="zh-CN" altLang="en-US"/>
              </a:p>
            </p:txBody>
          </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920"/>
                                        </p:tgtEl>
                                        <p:attrNameLst>
                                          <p:attrName>style.visibility</p:attrName>
                                        </p:attrNameLst>
                                      </p:cBhvr>
                                      <p:to>
                                        <p:strVal val="visible"/>
                                      </p:to>
                                    </p:set>
                                    <p:animEffect transition="in" filter="blinds(horizontal)">
                                      <p:cBhvr>
                                        <p:cTn id="17" dur="500"/>
                                        <p:tgtEl>
                                          <p:spTgt spid="36920"/>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1" fill="hold" grpId="0" nodeType="clickEffect">
                                  <p:stCondLst>
                                    <p:cond delay="0"/>
                                  </p:stCondLst>
                                  <p:childTnLst>
                                    <p:set>
                                      <p:cBhvr>
                                        <p:cTn id="21" dur="1" fill="hold">
                                          <p:stCondLst>
                                            <p:cond delay="0"/>
                                          </p:stCondLst>
                                        </p:cTn>
                                        <p:tgtEl>
                                          <p:spTgt spid="36895"/>
                                        </p:tgtEl>
                                        <p:attrNameLst>
                                          <p:attrName>style.visibility</p:attrName>
                                        </p:attrNameLst>
                                      </p:cBhvr>
                                      <p:to>
                                        <p:strVal val="visible"/>
                                      </p:to>
                                    </p:set>
                                    <p:anim calcmode="lin" valueType="num">
                                      <p:cBhvr>
                                        <p:cTn id="22" dur="500" fill="hold"/>
                                        <p:tgtEl>
                                          <p:spTgt spid="36895"/>
                                        </p:tgtEl>
                                        <p:attrNameLst>
                                          <p:attrName>ppt_x</p:attrName>
                                        </p:attrNameLst>
                                      </p:cBhvr>
                                      <p:tavLst>
                                        <p:tav tm="0">
                                          <p:val>
                                            <p:strVal val="#ppt_x"/>
                                          </p:val>
                                        </p:tav>
                                        <p:tav tm="100000">
                                          <p:val>
                                            <p:strVal val="#ppt_x"/>
                                          </p:val>
                                        </p:tav>
                                      </p:tavLst>
                                    </p:anim>
                                    <p:anim calcmode="lin" valueType="num">
                                      <p:cBhvr>
                                        <p:cTn id="23" dur="500" fill="hold"/>
                                        <p:tgtEl>
                                          <p:spTgt spid="36895"/>
                                        </p:tgtEl>
                                        <p:attrNameLst>
                                          <p:attrName>ppt_y</p:attrName>
                                        </p:attrNameLst>
                                      </p:cBhvr>
                                      <p:tavLst>
                                        <p:tav tm="0">
                                          <p:val>
                                            <p:strVal val="#ppt_y-#ppt_h/2"/>
                                          </p:val>
                                        </p:tav>
                                        <p:tav tm="100000">
                                          <p:val>
                                            <p:strVal val="#ppt_y"/>
                                          </p:val>
                                        </p:tav>
                                      </p:tavLst>
                                    </p:anim>
                                    <p:anim calcmode="lin" valueType="num">
                                      <p:cBhvr>
                                        <p:cTn id="24" dur="500" fill="hold"/>
                                        <p:tgtEl>
                                          <p:spTgt spid="36895"/>
                                        </p:tgtEl>
                                        <p:attrNameLst>
                                          <p:attrName>ppt_w</p:attrName>
                                        </p:attrNameLst>
                                      </p:cBhvr>
                                      <p:tavLst>
                                        <p:tav tm="0">
                                          <p:val>
                                            <p:strVal val="#ppt_w"/>
                                          </p:val>
                                        </p:tav>
                                        <p:tav tm="100000">
                                          <p:val>
                                            <p:strVal val="#ppt_w"/>
                                          </p:val>
                                        </p:tav>
                                      </p:tavLst>
                                    </p:anim>
                                    <p:anim calcmode="lin" valueType="num">
                                      <p:cBhvr>
                                        <p:cTn id="25" dur="500" fill="hold"/>
                                        <p:tgtEl>
                                          <p:spTgt spid="36895"/>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4" fill="hold" grpId="0" nodeType="clickEffect">
                                  <p:stCondLst>
                                    <p:cond delay="0"/>
                                  </p:stCondLst>
                                  <p:childTnLst>
                                    <p:set>
                                      <p:cBhvr>
                                        <p:cTn id="29" dur="1" fill="hold">
                                          <p:stCondLst>
                                            <p:cond delay="0"/>
                                          </p:stCondLst>
                                        </p:cTn>
                                        <p:tgtEl>
                                          <p:spTgt spid="36911"/>
                                        </p:tgtEl>
                                        <p:attrNameLst>
                                          <p:attrName>style.visibility</p:attrName>
                                        </p:attrNameLst>
                                      </p:cBhvr>
                                      <p:to>
                                        <p:strVal val="visible"/>
                                      </p:to>
                                    </p:set>
                                    <p:anim calcmode="lin" valueType="num">
                                      <p:cBhvr>
                                        <p:cTn id="30" dur="500" fill="hold"/>
                                        <p:tgtEl>
                                          <p:spTgt spid="36911"/>
                                        </p:tgtEl>
                                        <p:attrNameLst>
                                          <p:attrName>ppt_x</p:attrName>
                                        </p:attrNameLst>
                                      </p:cBhvr>
                                      <p:tavLst>
                                        <p:tav tm="0">
                                          <p:val>
                                            <p:strVal val="#ppt_x"/>
                                          </p:val>
                                        </p:tav>
                                        <p:tav tm="100000">
                                          <p:val>
                                            <p:strVal val="#ppt_x"/>
                                          </p:val>
                                        </p:tav>
                                      </p:tavLst>
                                    </p:anim>
                                    <p:anim calcmode="lin" valueType="num">
                                      <p:cBhvr>
                                        <p:cTn id="31" dur="500" fill="hold"/>
                                        <p:tgtEl>
                                          <p:spTgt spid="36911"/>
                                        </p:tgtEl>
                                        <p:attrNameLst>
                                          <p:attrName>ppt_y</p:attrName>
                                        </p:attrNameLst>
                                      </p:cBhvr>
                                      <p:tavLst>
                                        <p:tav tm="0">
                                          <p:val>
                                            <p:strVal val="#ppt_y+#ppt_h/2"/>
                                          </p:val>
                                        </p:tav>
                                        <p:tav tm="100000">
                                          <p:val>
                                            <p:strVal val="#ppt_y"/>
                                          </p:val>
                                        </p:tav>
                                      </p:tavLst>
                                    </p:anim>
                                    <p:anim calcmode="lin" valueType="num">
                                      <p:cBhvr>
                                        <p:cTn id="32" dur="500" fill="hold"/>
                                        <p:tgtEl>
                                          <p:spTgt spid="36911"/>
                                        </p:tgtEl>
                                        <p:attrNameLst>
                                          <p:attrName>ppt_w</p:attrName>
                                        </p:attrNameLst>
                                      </p:cBhvr>
                                      <p:tavLst>
                                        <p:tav tm="0">
                                          <p:val>
                                            <p:strVal val="#ppt_w"/>
                                          </p:val>
                                        </p:tav>
                                        <p:tav tm="100000">
                                          <p:val>
                                            <p:strVal val="#ppt_w"/>
                                          </p:val>
                                        </p:tav>
                                      </p:tavLst>
                                    </p:anim>
                                    <p:anim calcmode="lin" valueType="num">
                                      <p:cBhvr>
                                        <p:cTn id="33" dur="500" fill="hold"/>
                                        <p:tgtEl>
                                          <p:spTgt spid="36911"/>
                                        </p:tgtEl>
                                        <p:attrNameLst>
                                          <p:attrName>ppt_h</p:attrName>
                                        </p:attrNameLst>
                                      </p:cBhvr>
                                      <p:tavLst>
                                        <p:tav tm="0">
                                          <p:val>
                                            <p:fltVal val="0"/>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7" presetClass="entr" presetSubtype="4" fill="hold" grpId="0" nodeType="clickEffect">
                                  <p:stCondLst>
                                    <p:cond delay="0"/>
                                  </p:stCondLst>
                                  <p:childTnLst>
                                    <p:set>
                                      <p:cBhvr>
                                        <p:cTn id="37" dur="1" fill="hold">
                                          <p:stCondLst>
                                            <p:cond delay="0"/>
                                          </p:stCondLst>
                                        </p:cTn>
                                        <p:tgtEl>
                                          <p:spTgt spid="36896"/>
                                        </p:tgtEl>
                                        <p:attrNameLst>
                                          <p:attrName>style.visibility</p:attrName>
                                        </p:attrNameLst>
                                      </p:cBhvr>
                                      <p:to>
                                        <p:strVal val="visible"/>
                                      </p:to>
                                    </p:set>
                                    <p:anim calcmode="lin" valueType="num">
                                      <p:cBhvr>
                                        <p:cTn id="38" dur="500" fill="hold"/>
                                        <p:tgtEl>
                                          <p:spTgt spid="36896"/>
                                        </p:tgtEl>
                                        <p:attrNameLst>
                                          <p:attrName>ppt_x</p:attrName>
                                        </p:attrNameLst>
                                      </p:cBhvr>
                                      <p:tavLst>
                                        <p:tav tm="0">
                                          <p:val>
                                            <p:strVal val="#ppt_x"/>
                                          </p:val>
                                        </p:tav>
                                        <p:tav tm="100000">
                                          <p:val>
                                            <p:strVal val="#ppt_x"/>
                                          </p:val>
                                        </p:tav>
                                      </p:tavLst>
                                    </p:anim>
                                    <p:anim calcmode="lin" valueType="num">
                                      <p:cBhvr>
                                        <p:cTn id="39" dur="500" fill="hold"/>
                                        <p:tgtEl>
                                          <p:spTgt spid="36896"/>
                                        </p:tgtEl>
                                        <p:attrNameLst>
                                          <p:attrName>ppt_y</p:attrName>
                                        </p:attrNameLst>
                                      </p:cBhvr>
                                      <p:tavLst>
                                        <p:tav tm="0">
                                          <p:val>
                                            <p:strVal val="#ppt_y+#ppt_h/2"/>
                                          </p:val>
                                        </p:tav>
                                        <p:tav tm="100000">
                                          <p:val>
                                            <p:strVal val="#ppt_y"/>
                                          </p:val>
                                        </p:tav>
                                      </p:tavLst>
                                    </p:anim>
                                    <p:anim calcmode="lin" valueType="num">
                                      <p:cBhvr>
                                        <p:cTn id="40" dur="500" fill="hold"/>
                                        <p:tgtEl>
                                          <p:spTgt spid="36896"/>
                                        </p:tgtEl>
                                        <p:attrNameLst>
                                          <p:attrName>ppt_w</p:attrName>
                                        </p:attrNameLst>
                                      </p:cBhvr>
                                      <p:tavLst>
                                        <p:tav tm="0">
                                          <p:val>
                                            <p:strVal val="#ppt_w"/>
                                          </p:val>
                                        </p:tav>
                                        <p:tav tm="100000">
                                          <p:val>
                                            <p:strVal val="#ppt_w"/>
                                          </p:val>
                                        </p:tav>
                                      </p:tavLst>
                                    </p:anim>
                                    <p:anim calcmode="lin" valueType="num">
                                      <p:cBhvr>
                                        <p:cTn id="41" dur="500" fill="hold"/>
                                        <p:tgtEl>
                                          <p:spTgt spid="36896"/>
                                        </p:tgtEl>
                                        <p:attrNameLst>
                                          <p:attrName>ppt_h</p:attrName>
                                        </p:attrNameLst>
                                      </p:cBhvr>
                                      <p:tavLst>
                                        <p:tav tm="0">
                                          <p:val>
                                            <p:fltVal val="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4" presetClass="entr" presetSubtype="32"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box(out)">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36894"/>
                                        </p:tgtEl>
                                        <p:attrNameLst>
                                          <p:attrName>style.visibility</p:attrName>
                                        </p:attrNameLst>
                                      </p:cBhvr>
                                      <p:to>
                                        <p:strVal val="visible"/>
                                      </p:to>
                                    </p:set>
                                    <p:animEffect transition="in" filter="blinds(horizontal)">
                                      <p:cBhvr>
                                        <p:cTn id="51" dur="500"/>
                                        <p:tgtEl>
                                          <p:spTgt spid="36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95" grpId="0" animBg="1"/>
      <p:bldP spid="36896" grpId="0" animBg="1"/>
      <p:bldP spid="3691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灯片编号占位符 1"/>
          <p:cNvSpPr>
            <a:spLocks noGrp="1"/>
          </p:cNvSpPr>
          <p:nvPr>
            <p:ph type="sldNum" sz="quarter" idx="10"/>
          </p:nvPr>
        </p:nvSpPr>
        <p:spPr/>
        <p:txBody>
          <a:bodyPr/>
          <a:lstStyle/>
          <a:p>
            <a:fld id="{478C00D0-D353-44E8-B86E-C852E1FBFBD9}" type="slidenum">
              <a:rPr lang="en-US" altLang="zh-CN"/>
            </a:fld>
            <a:endParaRPr lang="en-US" altLang="zh-CN"/>
          </a:p>
        </p:txBody>
      </p:sp>
      <p:grpSp>
        <p:nvGrpSpPr>
          <p:cNvPr id="2" name="Group 2"/>
          <p:cNvGrpSpPr/>
          <p:nvPr/>
        </p:nvGrpSpPr>
        <p:grpSpPr bwMode="auto">
          <a:xfrm>
            <a:off x="838200" y="1600200"/>
            <a:ext cx="4267200" cy="3352800"/>
            <a:chOff x="240" y="1008"/>
            <a:chExt cx="2688" cy="2112"/>
          </a:xfrm>
        </p:grpSpPr>
        <p:sp>
          <p:nvSpPr>
            <p:cNvPr id="37891" name="Rectangle 3"/>
            <p:cNvSpPr>
              <a:spLocks noChangeArrowheads="1"/>
            </p:cNvSpPr>
            <p:nvPr/>
          </p:nvSpPr>
          <p:spPr bwMode="auto">
            <a:xfrm>
              <a:off x="240" y="1008"/>
              <a:ext cx="2688" cy="2112"/>
            </a:xfrm>
            <a:prstGeom prst="rect">
              <a:avLst/>
            </a:prstGeom>
            <a:solidFill>
              <a:schemeClr val="bg1"/>
            </a:solidFill>
            <a:ln w="9525">
              <a:solidFill>
                <a:schemeClr val="tx2"/>
              </a:solidFill>
              <a:miter lim="800000"/>
            </a:ln>
            <a:effectLst/>
          </p:spPr>
          <p:txBody>
            <a:bodyPr wrap="none" anchor="ctr"/>
            <a:lstStyle/>
            <a:p>
              <a:endParaRPr lang="zh-CN" altLang="en-US"/>
            </a:p>
          </p:txBody>
        </p:sp>
        <p:sp>
          <p:nvSpPr>
            <p:cNvPr id="37892" name="Oval 4" descr="深色下对角线"/>
            <p:cNvSpPr>
              <a:spLocks noChangeArrowheads="1"/>
            </p:cNvSpPr>
            <p:nvPr/>
          </p:nvSpPr>
          <p:spPr bwMode="auto">
            <a:xfrm>
              <a:off x="1584" y="1632"/>
              <a:ext cx="311" cy="144"/>
            </a:xfrm>
            <a:prstGeom prst="ellipse">
              <a:avLst/>
            </a:prstGeom>
            <a:pattFill prst="dkDnDiag">
              <a:fgClr>
                <a:srgbClr val="CC9900"/>
              </a:fgClr>
              <a:bgClr>
                <a:srgbClr val="FFFF99"/>
              </a:bgClr>
            </a:pattFill>
            <a:ln w="9525">
              <a:solidFill>
                <a:schemeClr val="tx1"/>
              </a:solidFill>
              <a:round/>
            </a:ln>
            <a:effectLst/>
          </p:spPr>
          <p:txBody>
            <a:bodyPr wrap="none" anchor="ctr"/>
            <a:lstStyle/>
            <a:p>
              <a:endParaRPr lang="zh-CN" altLang="en-US"/>
            </a:p>
          </p:txBody>
        </p:sp>
        <p:sp>
          <p:nvSpPr>
            <p:cNvPr id="37893" name="Rectangle 5"/>
            <p:cNvSpPr>
              <a:spLocks noChangeArrowheads="1"/>
            </p:cNvSpPr>
            <p:nvPr/>
          </p:nvSpPr>
          <p:spPr bwMode="auto">
            <a:xfrm>
              <a:off x="432" y="1680"/>
              <a:ext cx="2112" cy="144"/>
            </a:xfrm>
            <a:prstGeom prst="rect">
              <a:avLst/>
            </a:prstGeom>
            <a:solidFill>
              <a:srgbClr val="ADFFEF"/>
            </a:solidFill>
            <a:ln w="12700">
              <a:solidFill>
                <a:srgbClr val="000000"/>
              </a:solidFill>
              <a:miter lim="800000"/>
            </a:ln>
            <a:effectLst/>
          </p:spPr>
          <p:txBody>
            <a:bodyPr wrap="none" anchor="ctr"/>
            <a:lstStyle/>
            <a:p>
              <a:endParaRPr lang="zh-CN" altLang="en-US"/>
            </a:p>
          </p:txBody>
        </p:sp>
        <p:sp>
          <p:nvSpPr>
            <p:cNvPr id="37894" name="Rectangle 6"/>
            <p:cNvSpPr>
              <a:spLocks noChangeArrowheads="1"/>
            </p:cNvSpPr>
            <p:nvPr/>
          </p:nvSpPr>
          <p:spPr bwMode="auto">
            <a:xfrm rot="-438106">
              <a:off x="432" y="1392"/>
              <a:ext cx="2112" cy="144"/>
            </a:xfrm>
            <a:prstGeom prst="rect">
              <a:avLst/>
            </a:prstGeom>
            <a:solidFill>
              <a:srgbClr val="00FFCC">
                <a:alpha val="50000"/>
              </a:srgbClr>
            </a:solidFill>
            <a:ln w="9525">
              <a:solidFill>
                <a:srgbClr val="000000"/>
              </a:solidFill>
              <a:miter lim="800000"/>
            </a:ln>
            <a:effectLst/>
          </p:spPr>
          <p:txBody>
            <a:bodyPr wrap="none" anchor="ctr"/>
            <a:lstStyle/>
            <a:p>
              <a:endParaRPr lang="zh-CN" altLang="en-US"/>
            </a:p>
          </p:txBody>
        </p:sp>
        <p:sp>
          <p:nvSpPr>
            <p:cNvPr id="37895" name="Line 7"/>
            <p:cNvSpPr>
              <a:spLocks noChangeShapeType="1"/>
            </p:cNvSpPr>
            <p:nvPr/>
          </p:nvSpPr>
          <p:spPr bwMode="auto">
            <a:xfrm>
              <a:off x="432" y="1680"/>
              <a:ext cx="1152" cy="0"/>
            </a:xfrm>
            <a:prstGeom prst="line">
              <a:avLst/>
            </a:prstGeom>
            <a:noFill/>
            <a:ln w="12700">
              <a:solidFill>
                <a:srgbClr val="000000"/>
              </a:solidFill>
              <a:round/>
              <a:headEnd type="none" w="sm" len="lg"/>
              <a:tailEnd type="none" w="sm" len="lg"/>
            </a:ln>
            <a:effectLst/>
          </p:spPr>
          <p:txBody>
            <a:bodyPr wrap="none" anchor="ctr"/>
            <a:lstStyle/>
            <a:p>
              <a:endParaRPr lang="zh-CN" altLang="en-US"/>
            </a:p>
          </p:txBody>
        </p:sp>
        <p:sp>
          <p:nvSpPr>
            <p:cNvPr id="37896" name="Line 8"/>
            <p:cNvSpPr>
              <a:spLocks noChangeShapeType="1"/>
            </p:cNvSpPr>
            <p:nvPr/>
          </p:nvSpPr>
          <p:spPr bwMode="auto">
            <a:xfrm>
              <a:off x="432" y="1680"/>
              <a:ext cx="0" cy="144"/>
            </a:xfrm>
            <a:prstGeom prst="line">
              <a:avLst/>
            </a:prstGeom>
            <a:noFill/>
            <a:ln w="9525">
              <a:solidFill>
                <a:srgbClr val="000000"/>
              </a:solidFill>
              <a:round/>
              <a:headEnd type="none" w="sm" len="lg"/>
              <a:tailEnd type="none" w="sm" len="lg"/>
            </a:ln>
            <a:effectLst/>
          </p:spPr>
          <p:txBody>
            <a:bodyPr wrap="none" anchor="ctr"/>
            <a:lstStyle/>
            <a:p>
              <a:endParaRPr lang="zh-CN" altLang="en-US"/>
            </a:p>
          </p:txBody>
        </p:sp>
        <p:sp>
          <p:nvSpPr>
            <p:cNvPr id="37897" name="Line 9"/>
            <p:cNvSpPr>
              <a:spLocks noChangeShapeType="1"/>
            </p:cNvSpPr>
            <p:nvPr/>
          </p:nvSpPr>
          <p:spPr bwMode="auto">
            <a:xfrm>
              <a:off x="2544" y="1680"/>
              <a:ext cx="0" cy="144"/>
            </a:xfrm>
            <a:prstGeom prst="line">
              <a:avLst/>
            </a:prstGeom>
            <a:noFill/>
            <a:ln w="9525">
              <a:solidFill>
                <a:srgbClr val="000000"/>
              </a:solidFill>
              <a:round/>
              <a:headEnd type="none" w="sm" len="lg"/>
              <a:tailEnd type="none" w="sm" len="lg"/>
            </a:ln>
            <a:effectLst/>
          </p:spPr>
          <p:txBody>
            <a:bodyPr wrap="none" anchor="ctr"/>
            <a:lstStyle/>
            <a:p>
              <a:endParaRPr lang="zh-CN" altLang="en-US"/>
            </a:p>
          </p:txBody>
        </p:sp>
        <p:sp>
          <p:nvSpPr>
            <p:cNvPr id="37898" name="Line 10"/>
            <p:cNvSpPr>
              <a:spLocks noChangeShapeType="1"/>
            </p:cNvSpPr>
            <p:nvPr/>
          </p:nvSpPr>
          <p:spPr bwMode="auto">
            <a:xfrm>
              <a:off x="1824" y="1680"/>
              <a:ext cx="672" cy="0"/>
            </a:xfrm>
            <a:prstGeom prst="line">
              <a:avLst/>
            </a:prstGeom>
            <a:noFill/>
            <a:ln w="12700">
              <a:solidFill>
                <a:srgbClr val="000000"/>
              </a:solidFill>
              <a:round/>
              <a:headEnd type="none" w="sm" len="lg"/>
              <a:tailEnd type="none" w="sm" len="lg"/>
            </a:ln>
            <a:effectLst/>
          </p:spPr>
          <p:txBody>
            <a:bodyPr wrap="none" anchor="ctr"/>
            <a:lstStyle/>
            <a:p>
              <a:endParaRPr lang="zh-CN" altLang="en-US"/>
            </a:p>
          </p:txBody>
        </p:sp>
        <p:sp>
          <p:nvSpPr>
            <p:cNvPr id="37899" name="Line 11"/>
            <p:cNvSpPr>
              <a:spLocks noChangeShapeType="1"/>
            </p:cNvSpPr>
            <p:nvPr/>
          </p:nvSpPr>
          <p:spPr bwMode="auto">
            <a:xfrm>
              <a:off x="1632" y="1680"/>
              <a:ext cx="1008" cy="0"/>
            </a:xfrm>
            <a:prstGeom prst="line">
              <a:avLst/>
            </a:prstGeom>
            <a:noFill/>
            <a:ln w="28575">
              <a:solidFill>
                <a:srgbClr val="0000FF"/>
              </a:solidFill>
              <a:prstDash val="dash"/>
              <a:round/>
              <a:headEnd type="none" w="sm" len="lg"/>
              <a:tailEnd type="none" w="sm" len="lg"/>
            </a:ln>
            <a:effectLst/>
          </p:spPr>
          <p:txBody>
            <a:bodyPr wrap="none" anchor="ctr"/>
            <a:lstStyle/>
            <a:p>
              <a:endParaRPr lang="zh-CN" altLang="en-US"/>
            </a:p>
          </p:txBody>
        </p:sp>
        <p:sp>
          <p:nvSpPr>
            <p:cNvPr id="37900" name="Line 12"/>
            <p:cNvSpPr>
              <a:spLocks noChangeShapeType="1"/>
            </p:cNvSpPr>
            <p:nvPr/>
          </p:nvSpPr>
          <p:spPr bwMode="auto">
            <a:xfrm>
              <a:off x="1680" y="1632"/>
              <a:ext cx="912" cy="0"/>
            </a:xfrm>
            <a:prstGeom prst="line">
              <a:avLst/>
            </a:prstGeom>
            <a:noFill/>
            <a:ln w="28575">
              <a:solidFill>
                <a:srgbClr val="0000FF"/>
              </a:solidFill>
              <a:prstDash val="dash"/>
              <a:round/>
              <a:headEnd type="none" w="sm" len="lg"/>
              <a:tailEnd type="none" w="sm" len="lg"/>
            </a:ln>
            <a:effectLst/>
          </p:spPr>
          <p:txBody>
            <a:bodyPr wrap="none" anchor="ctr"/>
            <a:lstStyle/>
            <a:p>
              <a:endParaRPr lang="zh-CN" altLang="en-US"/>
            </a:p>
          </p:txBody>
        </p:sp>
        <p:sp>
          <p:nvSpPr>
            <p:cNvPr id="37901" name="Line 13"/>
            <p:cNvSpPr>
              <a:spLocks noChangeShapeType="1"/>
            </p:cNvSpPr>
            <p:nvPr/>
          </p:nvSpPr>
          <p:spPr bwMode="auto">
            <a:xfrm>
              <a:off x="2304" y="1440"/>
              <a:ext cx="0" cy="192"/>
            </a:xfrm>
            <a:prstGeom prst="line">
              <a:avLst/>
            </a:prstGeom>
            <a:noFill/>
            <a:ln w="19050">
              <a:solidFill>
                <a:srgbClr val="FF0000"/>
              </a:solidFill>
              <a:round/>
              <a:headEnd type="none" w="sm" len="lg"/>
              <a:tailEnd type="triangle" w="sm" len="lg"/>
            </a:ln>
            <a:effectLst/>
          </p:spPr>
          <p:txBody>
            <a:bodyPr wrap="none" anchor="ctr"/>
            <a:lstStyle/>
            <a:p>
              <a:endParaRPr lang="zh-CN" altLang="en-US"/>
            </a:p>
          </p:txBody>
        </p:sp>
        <p:graphicFrame>
          <p:nvGraphicFramePr>
            <p:cNvPr id="37902" name="Object 14"/>
            <p:cNvGraphicFramePr>
              <a:graphicFrameLocks noChangeAspect="1"/>
            </p:cNvGraphicFramePr>
            <p:nvPr/>
          </p:nvGraphicFramePr>
          <p:xfrm>
            <a:off x="2304" y="1392"/>
            <a:ext cx="336" cy="265"/>
          </p:xfrm>
          <a:graphic>
            <a:graphicData uri="http://schemas.openxmlformats.org/presentationml/2006/ole">
              <mc:AlternateContent xmlns:mc="http://schemas.openxmlformats.org/markup-compatibility/2006">
                <mc:Choice xmlns:v="urn:schemas-microsoft-com:vml" Requires="v">
                  <p:oleObj spid="_x0000_s40961" name="公式" r:id="rId1" imgW="7315200" imgH="5791200" progId="Equation.3">
                    <p:embed/>
                  </p:oleObj>
                </mc:Choice>
                <mc:Fallback>
                  <p:oleObj name="公式" r:id="rId1" imgW="7315200" imgH="5791200" progId="Equation.3">
                    <p:embed/>
                    <p:pic>
                      <p:nvPicPr>
                        <p:cNvPr id="0" name="图片 40960"/>
                        <p:cNvPicPr>
                          <a:picLocks noChangeAspect="1"/>
                        </p:cNvPicPr>
                        <p:nvPr/>
                      </p:nvPicPr>
                      <p:blipFill>
                        <a:blip r:embed="rId2"/>
                        <a:stretch>
                          <a:fillRect/>
                        </a:stretch>
                      </p:blipFill>
                      <p:spPr>
                        <a:xfrm>
                          <a:off x="2304" y="1392"/>
                          <a:ext cx="336" cy="265"/>
                        </a:xfrm>
                        <a:prstGeom prst="rect">
                          <a:avLst/>
                        </a:prstGeom>
                        <a:noFill/>
                        <a:ln w="9525">
                          <a:noFill/>
                        </a:ln>
                      </p:spPr>
                    </p:pic>
                  </p:oleObj>
                </mc:Fallback>
              </mc:AlternateContent>
            </a:graphicData>
          </a:graphic>
        </p:graphicFrame>
        <p:sp>
          <p:nvSpPr>
            <p:cNvPr id="37903" name="Line 15"/>
            <p:cNvSpPr>
              <a:spLocks noChangeShapeType="1"/>
            </p:cNvSpPr>
            <p:nvPr/>
          </p:nvSpPr>
          <p:spPr bwMode="auto">
            <a:xfrm>
              <a:off x="2304" y="1680"/>
              <a:ext cx="0" cy="192"/>
            </a:xfrm>
            <a:prstGeom prst="line">
              <a:avLst/>
            </a:prstGeom>
            <a:noFill/>
            <a:ln w="19050">
              <a:solidFill>
                <a:srgbClr val="FF0000"/>
              </a:solidFill>
              <a:round/>
              <a:headEnd type="triangle" w="sm" len="lg"/>
              <a:tailEnd type="none" w="sm" len="lg"/>
            </a:ln>
            <a:effectLst/>
          </p:spPr>
          <p:txBody>
            <a:bodyPr wrap="none" anchor="ctr"/>
            <a:lstStyle/>
            <a:p>
              <a:endParaRPr lang="zh-CN" altLang="en-US"/>
            </a:p>
          </p:txBody>
        </p:sp>
      </p:grpSp>
      <p:sp>
        <p:nvSpPr>
          <p:cNvPr id="37904" name="Text Box 16"/>
          <p:cNvSpPr txBox="1">
            <a:spLocks noChangeArrowheads="1"/>
          </p:cNvSpPr>
          <p:nvPr/>
        </p:nvSpPr>
        <p:spPr bwMode="auto">
          <a:xfrm>
            <a:off x="533400" y="838200"/>
            <a:ext cx="6781800" cy="579438"/>
          </a:xfrm>
          <a:prstGeom prst="rect">
            <a:avLst/>
          </a:prstGeom>
          <a:noFill/>
          <a:ln w="9525">
            <a:noFill/>
            <a:miter lim="800000"/>
          </a:ln>
          <a:effectLst/>
        </p:spPr>
        <p:txBody>
          <a:bodyPr>
            <a:spAutoFit/>
          </a:bodyPr>
          <a:lstStyle/>
          <a:p>
            <a:pPr>
              <a:spcBef>
                <a:spcPct val="50000"/>
              </a:spcBef>
            </a:pPr>
            <a:r>
              <a:rPr lang="en-US" altLang="zh-CN" sz="3200" b="1">
                <a:solidFill>
                  <a:srgbClr val="CC0000"/>
                </a:solidFill>
                <a:latin typeface="宋体" pitchFamily="2" charset="-122"/>
              </a:rPr>
              <a:t>   (</a:t>
            </a:r>
            <a:r>
              <a:rPr lang="en-US" altLang="zh-CN" sz="3200" b="1">
                <a:solidFill>
                  <a:srgbClr val="CC0000"/>
                </a:solidFill>
                <a:latin typeface="Times New Roman" panose="02020503050405090304" pitchFamily="18" charset="0"/>
              </a:rPr>
              <a:t>3</a:t>
            </a:r>
            <a:r>
              <a:rPr lang="en-US" altLang="zh-CN" sz="3200" b="1">
                <a:solidFill>
                  <a:srgbClr val="CC0000"/>
                </a:solidFill>
                <a:latin typeface="宋体" pitchFamily="2" charset="-122"/>
              </a:rPr>
              <a:t>)</a:t>
            </a:r>
            <a:r>
              <a:rPr lang="zh-CN" altLang="en-US" sz="3200" b="1">
                <a:solidFill>
                  <a:srgbClr val="070000"/>
                </a:solidFill>
                <a:latin typeface="Times New Roman" panose="02020503050405090304" pitchFamily="18" charset="0"/>
              </a:rPr>
              <a:t>检验光学元件表面的平整度</a:t>
            </a:r>
            <a:endParaRPr lang="zh-CN" altLang="en-US" sz="3200" b="1">
              <a:solidFill>
                <a:srgbClr val="070000"/>
              </a:solidFill>
              <a:latin typeface="Times New Roman" panose="02020503050405090304" pitchFamily="18" charset="0"/>
            </a:endParaRPr>
          </a:p>
        </p:txBody>
      </p:sp>
      <p:grpSp>
        <p:nvGrpSpPr>
          <p:cNvPr id="3" name="Group 19"/>
          <p:cNvGrpSpPr/>
          <p:nvPr/>
        </p:nvGrpSpPr>
        <p:grpSpPr bwMode="auto">
          <a:xfrm>
            <a:off x="1143000" y="2895600"/>
            <a:ext cx="3352800" cy="1981200"/>
            <a:chOff x="432" y="1824"/>
            <a:chExt cx="2112" cy="1248"/>
          </a:xfrm>
        </p:grpSpPr>
        <p:sp>
          <p:nvSpPr>
            <p:cNvPr id="37908" name="Rectangle 20"/>
            <p:cNvSpPr>
              <a:spLocks noChangeArrowheads="1"/>
            </p:cNvSpPr>
            <p:nvPr/>
          </p:nvSpPr>
          <p:spPr bwMode="auto">
            <a:xfrm>
              <a:off x="432" y="1920"/>
              <a:ext cx="2112" cy="528"/>
            </a:xfrm>
            <a:prstGeom prst="rect">
              <a:avLst/>
            </a:prstGeom>
            <a:solidFill>
              <a:srgbClr val="FFFF99"/>
            </a:solidFill>
            <a:ln w="9525">
              <a:solidFill>
                <a:srgbClr val="000000"/>
              </a:solidFill>
              <a:miter lim="800000"/>
            </a:ln>
            <a:effectLst/>
          </p:spPr>
          <p:txBody>
            <a:bodyPr wrap="none" anchor="ctr"/>
            <a:lstStyle/>
            <a:p>
              <a:endParaRPr lang="zh-CN" altLang="en-US"/>
            </a:p>
          </p:txBody>
        </p:sp>
        <p:sp>
          <p:nvSpPr>
            <p:cNvPr id="37909" name="Rectangle 21"/>
            <p:cNvSpPr>
              <a:spLocks noChangeArrowheads="1"/>
            </p:cNvSpPr>
            <p:nvPr/>
          </p:nvSpPr>
          <p:spPr bwMode="auto">
            <a:xfrm>
              <a:off x="432" y="1920"/>
              <a:ext cx="128" cy="528"/>
            </a:xfrm>
            <a:prstGeom prst="rect">
              <a:avLst/>
            </a:prstGeom>
            <a:solidFill>
              <a:srgbClr val="5A5800"/>
            </a:solidFill>
            <a:ln w="9525">
              <a:solidFill>
                <a:srgbClr val="000000"/>
              </a:solidFill>
              <a:miter lim="800000"/>
            </a:ln>
            <a:effectLst/>
          </p:spPr>
          <p:txBody>
            <a:bodyPr wrap="none" anchor="ctr"/>
            <a:lstStyle/>
            <a:p>
              <a:endParaRPr lang="zh-CN" altLang="en-US"/>
            </a:p>
          </p:txBody>
        </p:sp>
        <p:sp>
          <p:nvSpPr>
            <p:cNvPr id="37910" name="Rectangle 22"/>
            <p:cNvSpPr>
              <a:spLocks noChangeArrowheads="1"/>
            </p:cNvSpPr>
            <p:nvPr/>
          </p:nvSpPr>
          <p:spPr bwMode="auto">
            <a:xfrm>
              <a:off x="688" y="1920"/>
              <a:ext cx="128" cy="528"/>
            </a:xfrm>
            <a:prstGeom prst="rect">
              <a:avLst/>
            </a:prstGeom>
            <a:solidFill>
              <a:srgbClr val="5A5800"/>
            </a:solidFill>
            <a:ln w="9525">
              <a:solidFill>
                <a:srgbClr val="000000"/>
              </a:solidFill>
              <a:miter lim="800000"/>
            </a:ln>
            <a:effectLst/>
          </p:spPr>
          <p:txBody>
            <a:bodyPr wrap="none" anchor="ctr"/>
            <a:lstStyle/>
            <a:p>
              <a:endParaRPr lang="zh-CN" altLang="en-US"/>
            </a:p>
          </p:txBody>
        </p:sp>
        <p:sp>
          <p:nvSpPr>
            <p:cNvPr id="37911" name="Rectangle 23"/>
            <p:cNvSpPr>
              <a:spLocks noChangeArrowheads="1"/>
            </p:cNvSpPr>
            <p:nvPr/>
          </p:nvSpPr>
          <p:spPr bwMode="auto">
            <a:xfrm>
              <a:off x="945" y="1920"/>
              <a:ext cx="127" cy="528"/>
            </a:xfrm>
            <a:prstGeom prst="rect">
              <a:avLst/>
            </a:prstGeom>
            <a:solidFill>
              <a:srgbClr val="5A5800"/>
            </a:solidFill>
            <a:ln w="9525">
              <a:solidFill>
                <a:srgbClr val="000000"/>
              </a:solidFill>
              <a:miter lim="800000"/>
            </a:ln>
            <a:effectLst/>
          </p:spPr>
          <p:txBody>
            <a:bodyPr wrap="none" anchor="ctr"/>
            <a:lstStyle/>
            <a:p>
              <a:endParaRPr lang="zh-CN" altLang="en-US"/>
            </a:p>
          </p:txBody>
        </p:sp>
        <p:grpSp>
          <p:nvGrpSpPr>
            <p:cNvPr id="4" name="Group 24"/>
            <p:cNvGrpSpPr/>
            <p:nvPr/>
          </p:nvGrpSpPr>
          <p:grpSpPr bwMode="auto">
            <a:xfrm>
              <a:off x="1264" y="1920"/>
              <a:ext cx="385" cy="528"/>
              <a:chOff x="1344" y="3552"/>
              <a:chExt cx="288" cy="480"/>
            </a:xfrm>
          </p:grpSpPr>
          <p:sp>
            <p:nvSpPr>
              <p:cNvPr id="37913" name="AutoShape 25"/>
              <p:cNvSpPr>
                <a:spLocks noChangeArrowheads="1"/>
              </p:cNvSpPr>
              <p:nvPr/>
            </p:nvSpPr>
            <p:spPr bwMode="auto">
              <a:xfrm rot="5301541">
                <a:off x="1344" y="3648"/>
                <a:ext cx="288" cy="288"/>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5A5800"/>
              </a:solidFill>
              <a:ln w="9525">
                <a:solidFill>
                  <a:srgbClr val="000000"/>
                </a:solidFill>
                <a:miter lim="800000"/>
              </a:ln>
              <a:effectLst/>
            </p:spPr>
            <p:txBody>
              <a:bodyPr wrap="none" anchor="ctr"/>
              <a:lstStyle/>
              <a:p>
                <a:endParaRPr lang="zh-CN" altLang="en-US"/>
              </a:p>
            </p:txBody>
          </p:sp>
          <p:grpSp>
            <p:nvGrpSpPr>
              <p:cNvPr id="5" name="Group 26"/>
              <p:cNvGrpSpPr/>
              <p:nvPr/>
            </p:nvGrpSpPr>
            <p:grpSpPr bwMode="auto">
              <a:xfrm>
                <a:off x="1488" y="3552"/>
                <a:ext cx="96" cy="480"/>
                <a:chOff x="1488" y="3552"/>
                <a:chExt cx="96" cy="480"/>
              </a:xfrm>
            </p:grpSpPr>
            <p:sp>
              <p:nvSpPr>
                <p:cNvPr id="37915" name="Rectangle 27"/>
                <p:cNvSpPr>
                  <a:spLocks noChangeArrowheads="1"/>
                </p:cNvSpPr>
                <p:nvPr/>
              </p:nvSpPr>
              <p:spPr bwMode="auto">
                <a:xfrm>
                  <a:off x="1488" y="3888"/>
                  <a:ext cx="96" cy="144"/>
                </a:xfrm>
                <a:prstGeom prst="rect">
                  <a:avLst/>
                </a:prstGeom>
                <a:solidFill>
                  <a:srgbClr val="5A5800"/>
                </a:solidFill>
                <a:ln w="9525">
                  <a:solidFill>
                    <a:srgbClr val="000000"/>
                  </a:solidFill>
                  <a:miter lim="800000"/>
                </a:ln>
                <a:effectLst/>
              </p:spPr>
              <p:txBody>
                <a:bodyPr wrap="none" anchor="ctr"/>
                <a:lstStyle/>
                <a:p>
                  <a:endParaRPr lang="zh-CN" altLang="en-US"/>
                </a:p>
              </p:txBody>
            </p:sp>
            <p:sp>
              <p:nvSpPr>
                <p:cNvPr id="37916" name="Rectangle 28"/>
                <p:cNvSpPr>
                  <a:spLocks noChangeArrowheads="1"/>
                </p:cNvSpPr>
                <p:nvPr/>
              </p:nvSpPr>
              <p:spPr bwMode="auto">
                <a:xfrm>
                  <a:off x="1488" y="3552"/>
                  <a:ext cx="96" cy="144"/>
                </a:xfrm>
                <a:prstGeom prst="rect">
                  <a:avLst/>
                </a:prstGeom>
                <a:solidFill>
                  <a:srgbClr val="5A5800"/>
                </a:solidFill>
                <a:ln w="9525">
                  <a:solidFill>
                    <a:srgbClr val="000000"/>
                  </a:solidFill>
                  <a:miter lim="800000"/>
                </a:ln>
                <a:effectLst/>
              </p:spPr>
              <p:txBody>
                <a:bodyPr wrap="none" anchor="ctr"/>
                <a:lstStyle/>
                <a:p>
                  <a:endParaRPr lang="zh-CN" altLang="en-US"/>
                </a:p>
              </p:txBody>
            </p:sp>
          </p:grpSp>
        </p:grpSp>
        <p:grpSp>
          <p:nvGrpSpPr>
            <p:cNvPr id="6" name="Group 29"/>
            <p:cNvGrpSpPr/>
            <p:nvPr/>
          </p:nvGrpSpPr>
          <p:grpSpPr bwMode="auto">
            <a:xfrm>
              <a:off x="1520" y="1920"/>
              <a:ext cx="384" cy="528"/>
              <a:chOff x="1344" y="3552"/>
              <a:chExt cx="288" cy="480"/>
            </a:xfrm>
          </p:grpSpPr>
          <p:sp>
            <p:nvSpPr>
              <p:cNvPr id="37918" name="AutoShape 30"/>
              <p:cNvSpPr>
                <a:spLocks noChangeArrowheads="1"/>
              </p:cNvSpPr>
              <p:nvPr/>
            </p:nvSpPr>
            <p:spPr bwMode="auto">
              <a:xfrm rot="5301541">
                <a:off x="1344" y="3648"/>
                <a:ext cx="288" cy="288"/>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5A5800"/>
              </a:solidFill>
              <a:ln w="9525">
                <a:solidFill>
                  <a:srgbClr val="000000"/>
                </a:solidFill>
                <a:miter lim="800000"/>
              </a:ln>
              <a:effectLst/>
            </p:spPr>
            <p:txBody>
              <a:bodyPr wrap="none" anchor="ctr"/>
              <a:lstStyle/>
              <a:p>
                <a:endParaRPr lang="zh-CN" altLang="en-US"/>
              </a:p>
            </p:txBody>
          </p:sp>
          <p:grpSp>
            <p:nvGrpSpPr>
              <p:cNvPr id="7" name="Group 31"/>
              <p:cNvGrpSpPr/>
              <p:nvPr/>
            </p:nvGrpSpPr>
            <p:grpSpPr bwMode="auto">
              <a:xfrm>
                <a:off x="1488" y="3552"/>
                <a:ext cx="96" cy="480"/>
                <a:chOff x="1488" y="3552"/>
                <a:chExt cx="96" cy="480"/>
              </a:xfrm>
            </p:grpSpPr>
            <p:sp>
              <p:nvSpPr>
                <p:cNvPr id="37920" name="Rectangle 32"/>
                <p:cNvSpPr>
                  <a:spLocks noChangeArrowheads="1"/>
                </p:cNvSpPr>
                <p:nvPr/>
              </p:nvSpPr>
              <p:spPr bwMode="auto">
                <a:xfrm>
                  <a:off x="1488" y="3888"/>
                  <a:ext cx="96" cy="144"/>
                </a:xfrm>
                <a:prstGeom prst="rect">
                  <a:avLst/>
                </a:prstGeom>
                <a:solidFill>
                  <a:srgbClr val="5A5800"/>
                </a:solidFill>
                <a:ln w="9525">
                  <a:solidFill>
                    <a:srgbClr val="000000"/>
                  </a:solidFill>
                  <a:miter lim="800000"/>
                </a:ln>
                <a:effectLst/>
              </p:spPr>
              <p:txBody>
                <a:bodyPr wrap="none" anchor="ctr"/>
                <a:lstStyle/>
                <a:p>
                  <a:endParaRPr lang="zh-CN" altLang="en-US"/>
                </a:p>
              </p:txBody>
            </p:sp>
            <p:sp>
              <p:nvSpPr>
                <p:cNvPr id="37921" name="Rectangle 33"/>
                <p:cNvSpPr>
                  <a:spLocks noChangeArrowheads="1"/>
                </p:cNvSpPr>
                <p:nvPr/>
              </p:nvSpPr>
              <p:spPr bwMode="auto">
                <a:xfrm>
                  <a:off x="1488" y="3552"/>
                  <a:ext cx="96" cy="144"/>
                </a:xfrm>
                <a:prstGeom prst="rect">
                  <a:avLst/>
                </a:prstGeom>
                <a:solidFill>
                  <a:srgbClr val="5A5800"/>
                </a:solidFill>
                <a:ln w="9525">
                  <a:solidFill>
                    <a:srgbClr val="000000"/>
                  </a:solidFill>
                  <a:miter lim="800000"/>
                </a:ln>
                <a:effectLst/>
              </p:spPr>
              <p:txBody>
                <a:bodyPr wrap="none" anchor="ctr"/>
                <a:lstStyle/>
                <a:p>
                  <a:endParaRPr lang="zh-CN" altLang="en-US"/>
                </a:p>
              </p:txBody>
            </p:sp>
          </p:grpSp>
        </p:grpSp>
        <p:sp>
          <p:nvSpPr>
            <p:cNvPr id="37922" name="Rectangle 34"/>
            <p:cNvSpPr>
              <a:spLocks noChangeArrowheads="1"/>
            </p:cNvSpPr>
            <p:nvPr/>
          </p:nvSpPr>
          <p:spPr bwMode="auto">
            <a:xfrm>
              <a:off x="1200" y="1920"/>
              <a:ext cx="127" cy="528"/>
            </a:xfrm>
            <a:prstGeom prst="rect">
              <a:avLst/>
            </a:prstGeom>
            <a:solidFill>
              <a:srgbClr val="5A5800"/>
            </a:solidFill>
            <a:ln w="9525">
              <a:solidFill>
                <a:srgbClr val="000000"/>
              </a:solidFill>
              <a:miter lim="800000"/>
            </a:ln>
            <a:effectLst/>
          </p:spPr>
          <p:txBody>
            <a:bodyPr wrap="none" anchor="ctr"/>
            <a:lstStyle/>
            <a:p>
              <a:endParaRPr lang="zh-CN" altLang="en-US"/>
            </a:p>
          </p:txBody>
        </p:sp>
        <p:sp>
          <p:nvSpPr>
            <p:cNvPr id="37923" name="Rectangle 35"/>
            <p:cNvSpPr>
              <a:spLocks noChangeArrowheads="1"/>
            </p:cNvSpPr>
            <p:nvPr/>
          </p:nvSpPr>
          <p:spPr bwMode="auto">
            <a:xfrm>
              <a:off x="1973" y="1920"/>
              <a:ext cx="114" cy="528"/>
            </a:xfrm>
            <a:prstGeom prst="rect">
              <a:avLst/>
            </a:prstGeom>
            <a:solidFill>
              <a:srgbClr val="5A5800"/>
            </a:solidFill>
            <a:ln w="9525">
              <a:solidFill>
                <a:srgbClr val="000000"/>
              </a:solidFill>
              <a:miter lim="800000"/>
            </a:ln>
            <a:effectLst/>
          </p:spPr>
          <p:txBody>
            <a:bodyPr wrap="none" anchor="ctr"/>
            <a:lstStyle/>
            <a:p>
              <a:endParaRPr lang="zh-CN" altLang="en-US"/>
            </a:p>
          </p:txBody>
        </p:sp>
        <p:sp>
          <p:nvSpPr>
            <p:cNvPr id="37924" name="Rectangle 36"/>
            <p:cNvSpPr>
              <a:spLocks noChangeArrowheads="1"/>
            </p:cNvSpPr>
            <p:nvPr/>
          </p:nvSpPr>
          <p:spPr bwMode="auto">
            <a:xfrm>
              <a:off x="2224" y="1920"/>
              <a:ext cx="129" cy="528"/>
            </a:xfrm>
            <a:prstGeom prst="rect">
              <a:avLst/>
            </a:prstGeom>
            <a:solidFill>
              <a:srgbClr val="5A5800"/>
            </a:solidFill>
            <a:ln w="9525">
              <a:solidFill>
                <a:srgbClr val="000000"/>
              </a:solidFill>
              <a:miter lim="800000"/>
            </a:ln>
            <a:effectLst/>
          </p:spPr>
          <p:txBody>
            <a:bodyPr wrap="none" anchor="ctr"/>
            <a:lstStyle/>
            <a:p>
              <a:endParaRPr lang="zh-CN" altLang="en-US"/>
            </a:p>
          </p:txBody>
        </p:sp>
        <p:sp>
          <p:nvSpPr>
            <p:cNvPr id="37925" name="Rectangle 37"/>
            <p:cNvSpPr>
              <a:spLocks noChangeArrowheads="1"/>
            </p:cNvSpPr>
            <p:nvPr/>
          </p:nvSpPr>
          <p:spPr bwMode="auto">
            <a:xfrm>
              <a:off x="2480" y="1920"/>
              <a:ext cx="64" cy="528"/>
            </a:xfrm>
            <a:prstGeom prst="rect">
              <a:avLst/>
            </a:prstGeom>
            <a:solidFill>
              <a:srgbClr val="5A5800"/>
            </a:solidFill>
            <a:ln w="9525">
              <a:solidFill>
                <a:srgbClr val="000000"/>
              </a:solidFill>
              <a:miter lim="800000"/>
            </a:ln>
            <a:effectLst/>
          </p:spPr>
          <p:txBody>
            <a:bodyPr wrap="none" anchor="ctr"/>
            <a:lstStyle/>
            <a:p>
              <a:endParaRPr lang="zh-CN" altLang="en-US"/>
            </a:p>
          </p:txBody>
        </p:sp>
        <p:grpSp>
          <p:nvGrpSpPr>
            <p:cNvPr id="8" name="Group 38"/>
            <p:cNvGrpSpPr/>
            <p:nvPr/>
          </p:nvGrpSpPr>
          <p:grpSpPr bwMode="auto">
            <a:xfrm>
              <a:off x="1392" y="1920"/>
              <a:ext cx="1152" cy="1152"/>
              <a:chOff x="1392" y="1920"/>
              <a:chExt cx="1152" cy="1152"/>
            </a:xfrm>
          </p:grpSpPr>
          <p:sp>
            <p:nvSpPr>
              <p:cNvPr id="37927" name="Line 39"/>
              <p:cNvSpPr>
                <a:spLocks noChangeShapeType="1"/>
              </p:cNvSpPr>
              <p:nvPr/>
            </p:nvSpPr>
            <p:spPr bwMode="auto">
              <a:xfrm>
                <a:off x="1728" y="1920"/>
                <a:ext cx="0" cy="1056"/>
              </a:xfrm>
              <a:prstGeom prst="line">
                <a:avLst/>
              </a:prstGeom>
              <a:noFill/>
              <a:ln w="28575">
                <a:solidFill>
                  <a:srgbClr val="FF33CC"/>
                </a:solidFill>
                <a:prstDash val="dash"/>
                <a:round/>
                <a:headEnd type="none" w="sm" len="lg"/>
                <a:tailEnd type="none" w="sm" len="lg"/>
              </a:ln>
              <a:effectLst/>
            </p:spPr>
            <p:txBody>
              <a:bodyPr wrap="none" anchor="ctr"/>
              <a:lstStyle/>
              <a:p>
                <a:endParaRPr lang="zh-CN" altLang="en-US"/>
              </a:p>
            </p:txBody>
          </p:sp>
          <p:sp>
            <p:nvSpPr>
              <p:cNvPr id="37928" name="Line 40"/>
              <p:cNvSpPr>
                <a:spLocks noChangeShapeType="1"/>
              </p:cNvSpPr>
              <p:nvPr/>
            </p:nvSpPr>
            <p:spPr bwMode="auto">
              <a:xfrm>
                <a:off x="1816" y="1920"/>
                <a:ext cx="0" cy="1056"/>
              </a:xfrm>
              <a:prstGeom prst="line">
                <a:avLst/>
              </a:prstGeom>
              <a:noFill/>
              <a:ln w="28575">
                <a:solidFill>
                  <a:srgbClr val="FF33CC"/>
                </a:solidFill>
                <a:prstDash val="dash"/>
                <a:round/>
                <a:headEnd type="none" w="sm" len="lg"/>
                <a:tailEnd type="none" w="sm" len="lg"/>
              </a:ln>
              <a:effectLst/>
            </p:spPr>
            <p:txBody>
              <a:bodyPr wrap="none" anchor="ctr"/>
              <a:lstStyle/>
              <a:p>
                <a:endParaRPr lang="zh-CN" altLang="en-US"/>
              </a:p>
            </p:txBody>
          </p:sp>
          <p:sp>
            <p:nvSpPr>
              <p:cNvPr id="37929" name="Line 41"/>
              <p:cNvSpPr>
                <a:spLocks noChangeShapeType="1"/>
              </p:cNvSpPr>
              <p:nvPr/>
            </p:nvSpPr>
            <p:spPr bwMode="auto">
              <a:xfrm>
                <a:off x="1392" y="2928"/>
                <a:ext cx="327" cy="0"/>
              </a:xfrm>
              <a:prstGeom prst="line">
                <a:avLst/>
              </a:prstGeom>
              <a:noFill/>
              <a:ln w="19050">
                <a:solidFill>
                  <a:srgbClr val="FF0066"/>
                </a:solidFill>
                <a:round/>
                <a:headEnd type="none" w="sm" len="lg"/>
                <a:tailEnd type="triangle" w="sm" len="lg"/>
              </a:ln>
              <a:effectLst/>
            </p:spPr>
            <p:txBody>
              <a:bodyPr wrap="none" anchor="ctr"/>
              <a:lstStyle/>
              <a:p>
                <a:endParaRPr lang="zh-CN" altLang="en-US"/>
              </a:p>
            </p:txBody>
          </p:sp>
          <p:sp>
            <p:nvSpPr>
              <p:cNvPr id="37930" name="Line 42"/>
              <p:cNvSpPr>
                <a:spLocks noChangeShapeType="1"/>
              </p:cNvSpPr>
              <p:nvPr/>
            </p:nvSpPr>
            <p:spPr bwMode="auto">
              <a:xfrm>
                <a:off x="1824" y="2928"/>
                <a:ext cx="326" cy="0"/>
              </a:xfrm>
              <a:prstGeom prst="line">
                <a:avLst/>
              </a:prstGeom>
              <a:noFill/>
              <a:ln w="19050">
                <a:solidFill>
                  <a:srgbClr val="FF0066"/>
                </a:solidFill>
                <a:round/>
                <a:headEnd type="triangle" w="sm" len="lg"/>
                <a:tailEnd type="none" w="sm" len="lg"/>
              </a:ln>
              <a:effectLst/>
            </p:spPr>
            <p:txBody>
              <a:bodyPr wrap="none" anchor="ctr"/>
              <a:lstStyle/>
              <a:p>
                <a:endParaRPr lang="zh-CN" altLang="en-US"/>
              </a:p>
            </p:txBody>
          </p:sp>
          <p:sp>
            <p:nvSpPr>
              <p:cNvPr id="37931" name="Line 43"/>
              <p:cNvSpPr>
                <a:spLocks noChangeShapeType="1"/>
              </p:cNvSpPr>
              <p:nvPr/>
            </p:nvSpPr>
            <p:spPr bwMode="auto">
              <a:xfrm>
                <a:off x="1975" y="1920"/>
                <a:ext cx="0" cy="1056"/>
              </a:xfrm>
              <a:prstGeom prst="line">
                <a:avLst/>
              </a:prstGeom>
              <a:noFill/>
              <a:ln w="28575">
                <a:solidFill>
                  <a:srgbClr val="0000FF"/>
                </a:solidFill>
                <a:prstDash val="dash"/>
                <a:round/>
                <a:headEnd type="none" w="sm" len="lg"/>
                <a:tailEnd type="none" w="sm" len="lg"/>
              </a:ln>
              <a:effectLst/>
            </p:spPr>
            <p:txBody>
              <a:bodyPr wrap="none" anchor="ctr"/>
              <a:lstStyle/>
              <a:p>
                <a:endParaRPr lang="zh-CN" altLang="en-US"/>
              </a:p>
            </p:txBody>
          </p:sp>
          <p:sp>
            <p:nvSpPr>
              <p:cNvPr id="37932" name="Line 44"/>
              <p:cNvSpPr>
                <a:spLocks noChangeShapeType="1"/>
              </p:cNvSpPr>
              <p:nvPr/>
            </p:nvSpPr>
            <p:spPr bwMode="auto">
              <a:xfrm>
                <a:off x="1719" y="1920"/>
                <a:ext cx="0" cy="1056"/>
              </a:xfrm>
              <a:prstGeom prst="line">
                <a:avLst/>
              </a:prstGeom>
              <a:noFill/>
              <a:ln w="28575">
                <a:solidFill>
                  <a:srgbClr val="0000FF"/>
                </a:solidFill>
                <a:prstDash val="dash"/>
                <a:round/>
                <a:headEnd type="none" w="sm" len="lg"/>
                <a:tailEnd type="none" w="sm" len="lg"/>
              </a:ln>
              <a:effectLst/>
            </p:spPr>
            <p:txBody>
              <a:bodyPr wrap="none" anchor="ctr"/>
              <a:lstStyle/>
              <a:p>
                <a:endParaRPr lang="zh-CN" altLang="en-US"/>
              </a:p>
            </p:txBody>
          </p:sp>
          <p:sp>
            <p:nvSpPr>
              <p:cNvPr id="37933" name="Line 45"/>
              <p:cNvSpPr>
                <a:spLocks noChangeShapeType="1"/>
              </p:cNvSpPr>
              <p:nvPr/>
            </p:nvSpPr>
            <p:spPr bwMode="auto">
              <a:xfrm>
                <a:off x="1392" y="2640"/>
                <a:ext cx="327" cy="0"/>
              </a:xfrm>
              <a:prstGeom prst="line">
                <a:avLst/>
              </a:prstGeom>
              <a:noFill/>
              <a:ln w="19050">
                <a:solidFill>
                  <a:srgbClr val="FF0000"/>
                </a:solidFill>
                <a:round/>
                <a:headEnd type="none" w="sm" len="lg"/>
                <a:tailEnd type="triangle" w="sm" len="lg"/>
              </a:ln>
              <a:effectLst/>
            </p:spPr>
            <p:txBody>
              <a:bodyPr wrap="none" anchor="ctr"/>
              <a:lstStyle/>
              <a:p>
                <a:endParaRPr lang="zh-CN" altLang="en-US"/>
              </a:p>
            </p:txBody>
          </p:sp>
          <p:sp>
            <p:nvSpPr>
              <p:cNvPr id="37934" name="Line 46"/>
              <p:cNvSpPr>
                <a:spLocks noChangeShapeType="1"/>
              </p:cNvSpPr>
              <p:nvPr/>
            </p:nvSpPr>
            <p:spPr bwMode="auto">
              <a:xfrm>
                <a:off x="1980" y="2640"/>
                <a:ext cx="327" cy="0"/>
              </a:xfrm>
              <a:prstGeom prst="line">
                <a:avLst/>
              </a:prstGeom>
              <a:noFill/>
              <a:ln w="19050">
                <a:solidFill>
                  <a:srgbClr val="FF0000"/>
                </a:solidFill>
                <a:round/>
                <a:headEnd type="triangle" w="sm" len="lg"/>
                <a:tailEnd type="none" w="sm" len="lg"/>
              </a:ln>
              <a:effectLst/>
            </p:spPr>
            <p:txBody>
              <a:bodyPr wrap="none" anchor="ctr"/>
              <a:lstStyle/>
              <a:p>
                <a:endParaRPr lang="zh-CN" altLang="en-US"/>
              </a:p>
            </p:txBody>
          </p:sp>
          <p:graphicFrame>
            <p:nvGraphicFramePr>
              <p:cNvPr id="37935" name="Object 47"/>
              <p:cNvGraphicFramePr>
                <a:graphicFrameLocks noChangeAspect="1"/>
              </p:cNvGraphicFramePr>
              <p:nvPr/>
            </p:nvGraphicFramePr>
            <p:xfrm>
              <a:off x="2307" y="2496"/>
              <a:ext cx="237" cy="268"/>
            </p:xfrm>
            <a:graphic>
              <a:graphicData uri="http://schemas.openxmlformats.org/presentationml/2006/ole">
                <mc:AlternateContent xmlns:mc="http://schemas.openxmlformats.org/markup-compatibility/2006">
                  <mc:Choice xmlns:v="urn:schemas-microsoft-com:vml" Requires="v">
                    <p:oleObj spid="_x0000_s40962" name="公式" r:id="rId3" imgW="3962400" imgH="6096000" progId="Equation.3">
                      <p:embed/>
                    </p:oleObj>
                  </mc:Choice>
                  <mc:Fallback>
                    <p:oleObj name="公式" r:id="rId3" imgW="3962400" imgH="6096000" progId="Equation.3">
                      <p:embed/>
                      <p:pic>
                        <p:nvPicPr>
                          <p:cNvPr id="0" name="图片 40961"/>
                          <p:cNvPicPr>
                            <a:picLocks noChangeAspect="1"/>
                          </p:cNvPicPr>
                          <p:nvPr/>
                        </p:nvPicPr>
                        <p:blipFill>
                          <a:blip r:embed="rId4"/>
                          <a:stretch>
                            <a:fillRect/>
                          </a:stretch>
                        </p:blipFill>
                        <p:spPr>
                          <a:xfrm>
                            <a:off x="2307" y="2496"/>
                            <a:ext cx="237" cy="268"/>
                          </a:xfrm>
                          <a:prstGeom prst="rect">
                            <a:avLst/>
                          </a:prstGeom>
                          <a:noFill/>
                          <a:ln w="9525">
                            <a:noFill/>
                          </a:ln>
                        </p:spPr>
                      </p:pic>
                    </p:oleObj>
                  </mc:Fallback>
                </mc:AlternateContent>
              </a:graphicData>
            </a:graphic>
          </p:graphicFrame>
          <p:graphicFrame>
            <p:nvGraphicFramePr>
              <p:cNvPr id="37936" name="Object 48"/>
              <p:cNvGraphicFramePr>
                <a:graphicFrameLocks noChangeAspect="1"/>
              </p:cNvGraphicFramePr>
              <p:nvPr/>
            </p:nvGraphicFramePr>
            <p:xfrm>
              <a:off x="2158" y="2811"/>
              <a:ext cx="194" cy="261"/>
            </p:xfrm>
            <a:graphic>
              <a:graphicData uri="http://schemas.openxmlformats.org/presentationml/2006/ole">
                <mc:AlternateContent xmlns:mc="http://schemas.openxmlformats.org/markup-compatibility/2006">
                  <mc:Choice xmlns:v="urn:schemas-microsoft-com:vml" Requires="v">
                    <p:oleObj spid="_x0000_s40963" name="Equation" r:id="rId5" imgW="5486400" imgH="6705600" progId="Equation.3">
                      <p:embed/>
                    </p:oleObj>
                  </mc:Choice>
                  <mc:Fallback>
                    <p:oleObj name="Equation" r:id="rId5" imgW="5486400" imgH="6705600" progId="Equation.3">
                      <p:embed/>
                      <p:pic>
                        <p:nvPicPr>
                          <p:cNvPr id="0" name="图片 40962"/>
                          <p:cNvPicPr>
                            <a:picLocks noChangeAspect="1"/>
                          </p:cNvPicPr>
                          <p:nvPr/>
                        </p:nvPicPr>
                        <p:blipFill>
                          <a:blip r:embed="rId6"/>
                          <a:stretch>
                            <a:fillRect/>
                          </a:stretch>
                        </p:blipFill>
                        <p:spPr>
                          <a:xfrm>
                            <a:off x="2158" y="2811"/>
                            <a:ext cx="194" cy="261"/>
                          </a:xfrm>
                          <a:prstGeom prst="rect">
                            <a:avLst/>
                          </a:prstGeom>
                          <a:noFill/>
                          <a:ln w="9525">
                            <a:noFill/>
                          </a:ln>
                        </p:spPr>
                      </p:pic>
                    </p:oleObj>
                  </mc:Fallback>
                </mc:AlternateContent>
              </a:graphicData>
            </a:graphic>
          </p:graphicFrame>
        </p:grpSp>
        <p:sp>
          <p:nvSpPr>
            <p:cNvPr id="37937" name="Line 49"/>
            <p:cNvSpPr>
              <a:spLocks noChangeShapeType="1"/>
            </p:cNvSpPr>
            <p:nvPr/>
          </p:nvSpPr>
          <p:spPr bwMode="auto">
            <a:xfrm>
              <a:off x="432" y="1824"/>
              <a:ext cx="2112" cy="0"/>
            </a:xfrm>
            <a:prstGeom prst="line">
              <a:avLst/>
            </a:prstGeom>
            <a:noFill/>
            <a:ln w="12700">
              <a:solidFill>
                <a:srgbClr val="000000"/>
              </a:solidFill>
              <a:round/>
              <a:headEnd type="none" w="sm" len="lg"/>
              <a:tailEnd type="none" w="sm" len="lg"/>
            </a:ln>
            <a:effectLst/>
          </p:spPr>
          <p:txBody>
            <a:bodyPr wrap="none" anchor="ct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1"/>
          <p:cNvSpPr>
            <a:spLocks noGrp="1"/>
          </p:cNvSpPr>
          <p:nvPr>
            <p:ph type="sldNum" sz="quarter" idx="10"/>
          </p:nvPr>
        </p:nvSpPr>
        <p:spPr/>
        <p:txBody>
          <a:bodyPr/>
          <a:lstStyle/>
          <a:p>
            <a:fld id="{F6A2D93B-31C8-4453-B0FA-26B85A3CF39F}" type="slidenum">
              <a:rPr lang="en-US" altLang="zh-CN"/>
            </a:fld>
            <a:endParaRPr lang="en-US" altLang="zh-CN"/>
          </a:p>
        </p:txBody>
      </p:sp>
      <p:grpSp>
        <p:nvGrpSpPr>
          <p:cNvPr id="2" name="Group 2"/>
          <p:cNvGrpSpPr/>
          <p:nvPr/>
        </p:nvGrpSpPr>
        <p:grpSpPr bwMode="auto">
          <a:xfrm>
            <a:off x="1219200" y="1676400"/>
            <a:ext cx="3810000" cy="3352800"/>
            <a:chOff x="3120" y="1008"/>
            <a:chExt cx="2400" cy="2112"/>
          </a:xfrm>
        </p:grpSpPr>
        <p:sp>
          <p:nvSpPr>
            <p:cNvPr id="38915" name="Rectangle 3"/>
            <p:cNvSpPr>
              <a:spLocks noChangeArrowheads="1"/>
            </p:cNvSpPr>
            <p:nvPr/>
          </p:nvSpPr>
          <p:spPr bwMode="auto">
            <a:xfrm>
              <a:off x="3120" y="1008"/>
              <a:ext cx="2400" cy="2112"/>
            </a:xfrm>
            <a:prstGeom prst="rect">
              <a:avLst/>
            </a:prstGeom>
            <a:solidFill>
              <a:schemeClr val="bg1"/>
            </a:solidFill>
            <a:ln w="9525">
              <a:solidFill>
                <a:schemeClr val="tx2"/>
              </a:solidFill>
              <a:miter lim="800000"/>
            </a:ln>
            <a:effectLst/>
          </p:spPr>
          <p:txBody>
            <a:bodyPr wrap="none" anchor="ctr"/>
            <a:lstStyle/>
            <a:p>
              <a:endParaRPr lang="zh-CN" altLang="en-US"/>
            </a:p>
          </p:txBody>
        </p:sp>
        <p:sp>
          <p:nvSpPr>
            <p:cNvPr id="38916" name="Rectangle 4"/>
            <p:cNvSpPr>
              <a:spLocks noChangeArrowheads="1"/>
            </p:cNvSpPr>
            <p:nvPr/>
          </p:nvSpPr>
          <p:spPr bwMode="auto">
            <a:xfrm>
              <a:off x="3276" y="2256"/>
              <a:ext cx="2016" cy="288"/>
            </a:xfrm>
            <a:prstGeom prst="rect">
              <a:avLst/>
            </a:prstGeom>
            <a:solidFill>
              <a:srgbClr val="00FFFF">
                <a:alpha val="50000"/>
              </a:srgbClr>
            </a:solidFill>
            <a:ln w="9525">
              <a:solidFill>
                <a:schemeClr val="tx1"/>
              </a:solidFill>
              <a:miter lim="800000"/>
            </a:ln>
            <a:effectLst/>
          </p:spPr>
          <p:txBody>
            <a:bodyPr wrap="none" anchor="ctr"/>
            <a:lstStyle/>
            <a:p>
              <a:endParaRPr lang="zh-CN" altLang="en-US"/>
            </a:p>
          </p:txBody>
        </p:sp>
        <p:sp>
          <p:nvSpPr>
            <p:cNvPr id="38917" name="Oval 5"/>
            <p:cNvSpPr>
              <a:spLocks noChangeArrowheads="1"/>
            </p:cNvSpPr>
            <p:nvPr/>
          </p:nvSpPr>
          <p:spPr bwMode="auto">
            <a:xfrm>
              <a:off x="5100" y="2064"/>
              <a:ext cx="192" cy="192"/>
            </a:xfrm>
            <a:prstGeom prst="ellipse">
              <a:avLst/>
            </a:prstGeom>
            <a:gradFill rotWithShape="0">
              <a:gsLst>
                <a:gs pos="0">
                  <a:schemeClr val="accent1"/>
                </a:gs>
                <a:gs pos="100000">
                  <a:schemeClr val="accent1">
                    <a:gamma/>
                    <a:shade val="66275"/>
                    <a:invGamma/>
                  </a:schemeClr>
                </a:gs>
              </a:gsLst>
              <a:path path="shape">
                <a:fillToRect l="50000" t="50000" r="50000" b="50000"/>
              </a:path>
            </a:gradFill>
            <a:ln w="9525">
              <a:solidFill>
                <a:schemeClr val="tx1"/>
              </a:solidFill>
              <a:round/>
            </a:ln>
            <a:effectLst/>
          </p:spPr>
          <p:txBody>
            <a:bodyPr wrap="none" anchor="ctr"/>
            <a:lstStyle/>
            <a:p>
              <a:endParaRPr lang="zh-CN" altLang="en-US"/>
            </a:p>
          </p:txBody>
        </p:sp>
        <p:graphicFrame>
          <p:nvGraphicFramePr>
            <p:cNvPr id="38918" name="Object 6"/>
            <p:cNvGraphicFramePr>
              <a:graphicFrameLocks noChangeAspect="1"/>
            </p:cNvGraphicFramePr>
            <p:nvPr/>
          </p:nvGraphicFramePr>
          <p:xfrm>
            <a:off x="3499" y="2208"/>
            <a:ext cx="293" cy="336"/>
          </p:xfrm>
          <a:graphic>
            <a:graphicData uri="http://schemas.openxmlformats.org/presentationml/2006/ole">
              <mc:AlternateContent xmlns:mc="http://schemas.openxmlformats.org/markup-compatibility/2006">
                <mc:Choice xmlns:v="urn:schemas-microsoft-com:vml" Requires="v">
                  <p:oleObj spid="_x0000_s41985" name="公式" r:id="rId1" imgW="5181600" imgH="7620000" progId="Equation.3">
                    <p:embed/>
                  </p:oleObj>
                </mc:Choice>
                <mc:Fallback>
                  <p:oleObj name="公式" r:id="rId1" imgW="5181600" imgH="7620000" progId="Equation.3">
                    <p:embed/>
                    <p:pic>
                      <p:nvPicPr>
                        <p:cNvPr id="0" name="图片 41984"/>
                        <p:cNvPicPr>
                          <a:picLocks noChangeAspect="1"/>
                        </p:cNvPicPr>
                        <p:nvPr/>
                      </p:nvPicPr>
                      <p:blipFill>
                        <a:blip r:embed="rId2"/>
                        <a:stretch>
                          <a:fillRect/>
                        </a:stretch>
                      </p:blipFill>
                      <p:spPr>
                        <a:xfrm>
                          <a:off x="3499" y="2208"/>
                          <a:ext cx="293" cy="336"/>
                        </a:xfrm>
                        <a:prstGeom prst="rect">
                          <a:avLst/>
                        </a:prstGeom>
                        <a:noFill/>
                        <a:ln w="9525">
                          <a:noFill/>
                        </a:ln>
                      </p:spPr>
                    </p:pic>
                  </p:oleObj>
                </mc:Fallback>
              </mc:AlternateContent>
            </a:graphicData>
          </a:graphic>
        </p:graphicFrame>
        <p:sp>
          <p:nvSpPr>
            <p:cNvPr id="38919" name="Line 7"/>
            <p:cNvSpPr>
              <a:spLocks noChangeShapeType="1"/>
            </p:cNvSpPr>
            <p:nvPr/>
          </p:nvSpPr>
          <p:spPr bwMode="auto">
            <a:xfrm>
              <a:off x="5196" y="2256"/>
              <a:ext cx="0" cy="240"/>
            </a:xfrm>
            <a:prstGeom prst="line">
              <a:avLst/>
            </a:prstGeom>
            <a:noFill/>
            <a:ln w="28575">
              <a:solidFill>
                <a:srgbClr val="D400D4"/>
              </a:solidFill>
              <a:prstDash val="dash"/>
              <a:round/>
              <a:headEnd type="triangle" w="sm" len="lg"/>
              <a:tailEnd type="none" w="sm" len="lg"/>
            </a:ln>
            <a:effectLst/>
          </p:spPr>
          <p:txBody>
            <a:bodyPr wrap="none" anchor="ctr"/>
            <a:lstStyle/>
            <a:p>
              <a:endParaRPr lang="zh-CN" altLang="en-US"/>
            </a:p>
          </p:txBody>
        </p:sp>
        <p:graphicFrame>
          <p:nvGraphicFramePr>
            <p:cNvPr id="38920" name="Object 8"/>
            <p:cNvGraphicFramePr>
              <a:graphicFrameLocks noChangeAspect="1"/>
            </p:cNvGraphicFramePr>
            <p:nvPr/>
          </p:nvGraphicFramePr>
          <p:xfrm>
            <a:off x="4800" y="2103"/>
            <a:ext cx="240" cy="201"/>
          </p:xfrm>
          <a:graphic>
            <a:graphicData uri="http://schemas.openxmlformats.org/presentationml/2006/ole">
              <mc:AlternateContent xmlns:mc="http://schemas.openxmlformats.org/markup-compatibility/2006">
                <mc:Choice xmlns:v="urn:schemas-microsoft-com:vml" Requires="v">
                  <p:oleObj spid="_x0000_s41986" name="公式" r:id="rId3" imgW="4267200" imgH="4572000" progId="Equation.3">
                    <p:embed/>
                  </p:oleObj>
                </mc:Choice>
                <mc:Fallback>
                  <p:oleObj name="公式" r:id="rId3" imgW="4267200" imgH="4572000" progId="Equation.3">
                    <p:embed/>
                    <p:pic>
                      <p:nvPicPr>
                        <p:cNvPr id="0" name="图片 41985"/>
                        <p:cNvPicPr>
                          <a:picLocks noChangeAspect="1"/>
                        </p:cNvPicPr>
                        <p:nvPr/>
                      </p:nvPicPr>
                      <p:blipFill>
                        <a:blip r:embed="rId4"/>
                        <a:stretch>
                          <a:fillRect/>
                        </a:stretch>
                      </p:blipFill>
                      <p:spPr>
                        <a:xfrm>
                          <a:off x="4800" y="2103"/>
                          <a:ext cx="240" cy="201"/>
                        </a:xfrm>
                        <a:prstGeom prst="rect">
                          <a:avLst/>
                        </a:prstGeom>
                        <a:noFill/>
                        <a:ln w="9525">
                          <a:noFill/>
                        </a:ln>
                      </p:spPr>
                    </p:pic>
                  </p:oleObj>
                </mc:Fallback>
              </mc:AlternateContent>
            </a:graphicData>
          </a:graphic>
        </p:graphicFrame>
        <p:sp>
          <p:nvSpPr>
            <p:cNvPr id="38921" name="Line 9"/>
            <p:cNvSpPr>
              <a:spLocks noChangeShapeType="1"/>
            </p:cNvSpPr>
            <p:nvPr/>
          </p:nvSpPr>
          <p:spPr bwMode="auto">
            <a:xfrm>
              <a:off x="3276" y="2400"/>
              <a:ext cx="1920" cy="0"/>
            </a:xfrm>
            <a:prstGeom prst="line">
              <a:avLst/>
            </a:prstGeom>
            <a:noFill/>
            <a:ln w="28575">
              <a:solidFill>
                <a:srgbClr val="D400D4"/>
              </a:solidFill>
              <a:prstDash val="dash"/>
              <a:round/>
              <a:headEnd type="triangle" w="sm" len="lg"/>
              <a:tailEnd type="triangle" w="sm" len="lg"/>
            </a:ln>
            <a:effectLst/>
          </p:spPr>
          <p:txBody>
            <a:bodyPr wrap="none" anchor="ctr"/>
            <a:lstStyle/>
            <a:p>
              <a:endParaRPr lang="zh-CN" altLang="en-US"/>
            </a:p>
          </p:txBody>
        </p:sp>
        <p:sp>
          <p:nvSpPr>
            <p:cNvPr id="38922" name="Rectangle 10"/>
            <p:cNvSpPr>
              <a:spLocks noChangeArrowheads="1"/>
            </p:cNvSpPr>
            <p:nvPr/>
          </p:nvSpPr>
          <p:spPr bwMode="auto">
            <a:xfrm rot="-316683">
              <a:off x="3264" y="1873"/>
              <a:ext cx="2016" cy="288"/>
            </a:xfrm>
            <a:prstGeom prst="rect">
              <a:avLst/>
            </a:prstGeom>
            <a:solidFill>
              <a:srgbClr val="00FFFF">
                <a:alpha val="50000"/>
              </a:srgbClr>
            </a:solidFill>
            <a:ln w="9525">
              <a:solidFill>
                <a:schemeClr val="tx1"/>
              </a:solidFill>
              <a:miter lim="800000"/>
            </a:ln>
            <a:effectLst/>
          </p:spPr>
          <p:txBody>
            <a:bodyPr wrap="none" anchor="ctr"/>
            <a:lstStyle/>
            <a:p>
              <a:endParaRPr lang="zh-CN" altLang="en-US"/>
            </a:p>
          </p:txBody>
        </p:sp>
        <p:graphicFrame>
          <p:nvGraphicFramePr>
            <p:cNvPr id="38923" name="Object 11"/>
            <p:cNvGraphicFramePr>
              <a:graphicFrameLocks noChangeAspect="1"/>
            </p:cNvGraphicFramePr>
            <p:nvPr/>
          </p:nvGraphicFramePr>
          <p:xfrm>
            <a:off x="3463" y="1872"/>
            <a:ext cx="293" cy="336"/>
          </p:xfrm>
          <a:graphic>
            <a:graphicData uri="http://schemas.openxmlformats.org/presentationml/2006/ole">
              <mc:AlternateContent xmlns:mc="http://schemas.openxmlformats.org/markup-compatibility/2006">
                <mc:Choice xmlns:v="urn:schemas-microsoft-com:vml" Requires="v">
                  <p:oleObj spid="_x0000_s41987" name="公式" r:id="rId5" imgW="5181600" imgH="7620000" progId="Equation.3">
                    <p:embed/>
                  </p:oleObj>
                </mc:Choice>
                <mc:Fallback>
                  <p:oleObj name="公式" r:id="rId5" imgW="5181600" imgH="7620000" progId="Equation.3">
                    <p:embed/>
                    <p:pic>
                      <p:nvPicPr>
                        <p:cNvPr id="0" name="图片 41986"/>
                        <p:cNvPicPr>
                          <a:picLocks noChangeAspect="1"/>
                        </p:cNvPicPr>
                        <p:nvPr/>
                      </p:nvPicPr>
                      <p:blipFill>
                        <a:blip r:embed="rId2"/>
                        <a:stretch>
                          <a:fillRect/>
                        </a:stretch>
                      </p:blipFill>
                      <p:spPr>
                        <a:xfrm>
                          <a:off x="3463" y="1872"/>
                          <a:ext cx="293" cy="336"/>
                        </a:xfrm>
                        <a:prstGeom prst="rect">
                          <a:avLst/>
                        </a:prstGeom>
                        <a:noFill/>
                        <a:ln w="9525">
                          <a:noFill/>
                        </a:ln>
                      </p:spPr>
                    </p:pic>
                  </p:oleObj>
                </mc:Fallback>
              </mc:AlternateContent>
            </a:graphicData>
          </a:graphic>
        </p:graphicFrame>
        <p:graphicFrame>
          <p:nvGraphicFramePr>
            <p:cNvPr id="38924" name="Object 12"/>
            <p:cNvGraphicFramePr>
              <a:graphicFrameLocks noChangeAspect="1"/>
            </p:cNvGraphicFramePr>
            <p:nvPr/>
          </p:nvGraphicFramePr>
          <p:xfrm>
            <a:off x="4188" y="2304"/>
            <a:ext cx="200" cy="240"/>
          </p:xfrm>
          <a:graphic>
            <a:graphicData uri="http://schemas.openxmlformats.org/presentationml/2006/ole">
              <mc:AlternateContent xmlns:mc="http://schemas.openxmlformats.org/markup-compatibility/2006">
                <mc:Choice xmlns:v="urn:schemas-microsoft-com:vml" Requires="v">
                  <p:oleObj spid="_x0000_s41988" name="Equation" r:id="rId6" imgW="4572000" imgH="5486400" progId="Equation.3">
                    <p:embed/>
                  </p:oleObj>
                </mc:Choice>
                <mc:Fallback>
                  <p:oleObj name="Equation" r:id="rId6" imgW="4572000" imgH="5486400" progId="Equation.3">
                    <p:embed/>
                    <p:pic>
                      <p:nvPicPr>
                        <p:cNvPr id="0" name="图片 41987"/>
                        <p:cNvPicPr>
                          <a:picLocks noChangeAspect="1"/>
                        </p:cNvPicPr>
                        <p:nvPr/>
                      </p:nvPicPr>
                      <p:blipFill>
                        <a:blip r:embed="rId7"/>
                        <a:stretch>
                          <a:fillRect/>
                        </a:stretch>
                      </p:blipFill>
                      <p:spPr>
                        <a:xfrm>
                          <a:off x="4188" y="2304"/>
                          <a:ext cx="200" cy="240"/>
                        </a:xfrm>
                        <a:prstGeom prst="rect">
                          <a:avLst/>
                        </a:prstGeom>
                        <a:noFill/>
                        <a:ln w="9525">
                          <a:noFill/>
                        </a:ln>
                      </p:spPr>
                    </p:pic>
                  </p:oleObj>
                </mc:Fallback>
              </mc:AlternateContent>
            </a:graphicData>
          </a:graphic>
        </p:graphicFrame>
        <p:sp>
          <p:nvSpPr>
            <p:cNvPr id="38925" name="Line 13"/>
            <p:cNvSpPr>
              <a:spLocks noChangeShapeType="1"/>
            </p:cNvSpPr>
            <p:nvPr/>
          </p:nvSpPr>
          <p:spPr bwMode="auto">
            <a:xfrm>
              <a:off x="5196" y="1824"/>
              <a:ext cx="0" cy="240"/>
            </a:xfrm>
            <a:prstGeom prst="line">
              <a:avLst/>
            </a:prstGeom>
            <a:noFill/>
            <a:ln w="28575">
              <a:solidFill>
                <a:srgbClr val="D400D4"/>
              </a:solidFill>
              <a:prstDash val="dash"/>
              <a:round/>
              <a:headEnd type="none" w="med" len="lg"/>
              <a:tailEnd type="triangle" w="sm" len="lg"/>
            </a:ln>
            <a:effectLst/>
          </p:spPr>
          <p:txBody>
            <a:bodyPr wrap="none" anchor="ctr"/>
            <a:lstStyle/>
            <a:p>
              <a:endParaRPr lang="zh-CN" altLang="en-US"/>
            </a:p>
          </p:txBody>
        </p:sp>
        <p:graphicFrame>
          <p:nvGraphicFramePr>
            <p:cNvPr id="38926" name="Object 14"/>
            <p:cNvGraphicFramePr>
              <a:graphicFrameLocks noChangeAspect="1"/>
            </p:cNvGraphicFramePr>
            <p:nvPr/>
          </p:nvGraphicFramePr>
          <p:xfrm>
            <a:off x="5292" y="1968"/>
            <a:ext cx="216" cy="288"/>
          </p:xfrm>
          <a:graphic>
            <a:graphicData uri="http://schemas.openxmlformats.org/presentationml/2006/ole">
              <mc:AlternateContent xmlns:mc="http://schemas.openxmlformats.org/markup-compatibility/2006">
                <mc:Choice xmlns:v="urn:schemas-microsoft-com:vml" Requires="v">
                  <p:oleObj spid="_x0000_s41989" name="Equation" r:id="rId8" imgW="4572000" imgH="6096000" progId="Equation.3">
                    <p:embed/>
                  </p:oleObj>
                </mc:Choice>
                <mc:Fallback>
                  <p:oleObj name="Equation" r:id="rId8" imgW="4572000" imgH="6096000" progId="Equation.3">
                    <p:embed/>
                    <p:pic>
                      <p:nvPicPr>
                        <p:cNvPr id="0" name="图片 41988"/>
                        <p:cNvPicPr>
                          <a:picLocks noChangeAspect="1"/>
                        </p:cNvPicPr>
                        <p:nvPr/>
                      </p:nvPicPr>
                      <p:blipFill>
                        <a:blip r:embed="rId9"/>
                        <a:stretch>
                          <a:fillRect/>
                        </a:stretch>
                      </p:blipFill>
                      <p:spPr>
                        <a:xfrm>
                          <a:off x="5292" y="1968"/>
                          <a:ext cx="216" cy="288"/>
                        </a:xfrm>
                        <a:prstGeom prst="rect">
                          <a:avLst/>
                        </a:prstGeom>
                        <a:noFill/>
                        <a:ln w="9525">
                          <a:noFill/>
                        </a:ln>
                      </p:spPr>
                    </p:pic>
                  </p:oleObj>
                </mc:Fallback>
              </mc:AlternateContent>
            </a:graphicData>
          </a:graphic>
        </p:graphicFrame>
        <p:sp>
          <p:nvSpPr>
            <p:cNvPr id="38927" name="Text Box 15"/>
            <p:cNvSpPr txBox="1">
              <a:spLocks noChangeArrowheads="1"/>
            </p:cNvSpPr>
            <p:nvPr/>
          </p:nvSpPr>
          <p:spPr bwMode="auto">
            <a:xfrm>
              <a:off x="3741" y="1056"/>
              <a:ext cx="1203" cy="327"/>
            </a:xfrm>
            <a:prstGeom prst="rect">
              <a:avLst/>
            </a:prstGeom>
            <a:noFill/>
            <a:ln w="9525">
              <a:noFill/>
              <a:miter lim="800000"/>
            </a:ln>
            <a:effectLst/>
          </p:spPr>
          <p:txBody>
            <a:bodyPr>
              <a:spAutoFit/>
            </a:bodyPr>
            <a:lstStyle/>
            <a:p>
              <a:pPr>
                <a:spcBef>
                  <a:spcPct val="50000"/>
                </a:spcBef>
              </a:pPr>
              <a:r>
                <a:rPr lang="zh-CN" altLang="en-US" sz="2800" b="1">
                  <a:solidFill>
                    <a:srgbClr val="070000"/>
                  </a:solidFill>
                  <a:latin typeface="Times New Roman" panose="02020503050405090304" pitchFamily="18" charset="0"/>
                </a:rPr>
                <a:t>空气                 </a:t>
              </a:r>
              <a:endParaRPr lang="zh-CN" altLang="en-US" sz="2800" b="1">
                <a:solidFill>
                  <a:srgbClr val="070000"/>
                </a:solidFill>
                <a:latin typeface="Times New Roman" panose="02020503050405090304" pitchFamily="18" charset="0"/>
              </a:endParaRPr>
            </a:p>
          </p:txBody>
        </p:sp>
        <p:graphicFrame>
          <p:nvGraphicFramePr>
            <p:cNvPr id="38928" name="Object 16"/>
            <p:cNvGraphicFramePr>
              <a:graphicFrameLocks noChangeAspect="1"/>
            </p:cNvGraphicFramePr>
            <p:nvPr/>
          </p:nvGraphicFramePr>
          <p:xfrm>
            <a:off x="4296" y="1094"/>
            <a:ext cx="645" cy="250"/>
          </p:xfrm>
          <a:graphic>
            <a:graphicData uri="http://schemas.openxmlformats.org/presentationml/2006/ole">
              <mc:AlternateContent xmlns:mc="http://schemas.openxmlformats.org/markup-compatibility/2006">
                <mc:Choice xmlns:v="urn:schemas-microsoft-com:vml" Requires="v">
                  <p:oleObj spid="_x0000_s41990" name="公式" r:id="rId10" imgW="12192000" imgH="5791200" progId="Equation.3">
                    <p:embed/>
                  </p:oleObj>
                </mc:Choice>
                <mc:Fallback>
                  <p:oleObj name="公式" r:id="rId10" imgW="12192000" imgH="5791200" progId="Equation.3">
                    <p:embed/>
                    <p:pic>
                      <p:nvPicPr>
                        <p:cNvPr id="0" name="图片 41989"/>
                        <p:cNvPicPr>
                          <a:picLocks noChangeAspect="1"/>
                        </p:cNvPicPr>
                        <p:nvPr/>
                      </p:nvPicPr>
                      <p:blipFill>
                        <a:blip r:embed="rId11"/>
                        <a:stretch>
                          <a:fillRect/>
                        </a:stretch>
                      </p:blipFill>
                      <p:spPr>
                        <a:xfrm>
                          <a:off x="4296" y="1094"/>
                          <a:ext cx="645" cy="250"/>
                        </a:xfrm>
                        <a:prstGeom prst="rect">
                          <a:avLst/>
                        </a:prstGeom>
                        <a:noFill/>
                        <a:ln w="9525">
                          <a:noFill/>
                        </a:ln>
                      </p:spPr>
                    </p:pic>
                  </p:oleObj>
                </mc:Fallback>
              </mc:AlternateContent>
            </a:graphicData>
          </a:graphic>
        </p:graphicFrame>
      </p:grpSp>
      <p:sp>
        <p:nvSpPr>
          <p:cNvPr id="38929" name="Text Box 17"/>
          <p:cNvSpPr txBox="1">
            <a:spLocks noChangeArrowheads="1"/>
          </p:cNvSpPr>
          <p:nvPr/>
        </p:nvSpPr>
        <p:spPr bwMode="auto">
          <a:xfrm>
            <a:off x="1219200" y="990600"/>
            <a:ext cx="4038600" cy="579438"/>
          </a:xfrm>
          <a:prstGeom prst="rect">
            <a:avLst/>
          </a:prstGeom>
          <a:noFill/>
          <a:ln w="9525">
            <a:noFill/>
            <a:miter lim="800000"/>
          </a:ln>
          <a:effectLst/>
        </p:spPr>
        <p:txBody>
          <a:bodyPr>
            <a:spAutoFit/>
          </a:bodyPr>
          <a:lstStyle/>
          <a:p>
            <a:pPr>
              <a:spcBef>
                <a:spcPct val="50000"/>
              </a:spcBef>
            </a:pPr>
            <a:r>
              <a:rPr lang="en-US" altLang="zh-CN" sz="3200" b="1">
                <a:solidFill>
                  <a:srgbClr val="CC0000"/>
                </a:solidFill>
                <a:latin typeface="宋体" pitchFamily="2" charset="-122"/>
              </a:rPr>
              <a:t>(</a:t>
            </a:r>
            <a:r>
              <a:rPr lang="en-US" altLang="zh-CN" sz="3200" b="1">
                <a:solidFill>
                  <a:srgbClr val="CC0000"/>
                </a:solidFill>
                <a:latin typeface="Times New Roman" panose="02020503050405090304" pitchFamily="18" charset="0"/>
              </a:rPr>
              <a:t>4</a:t>
            </a:r>
            <a:r>
              <a:rPr lang="en-US" altLang="zh-CN" sz="3200" b="1">
                <a:solidFill>
                  <a:srgbClr val="CC0000"/>
                </a:solidFill>
                <a:latin typeface="宋体" pitchFamily="2" charset="-122"/>
              </a:rPr>
              <a:t>)</a:t>
            </a:r>
            <a:r>
              <a:rPr lang="zh-CN" altLang="en-US" sz="3200" b="1">
                <a:solidFill>
                  <a:srgbClr val="070000"/>
                </a:solidFill>
                <a:latin typeface="Times New Roman" panose="02020503050405090304" pitchFamily="18" charset="0"/>
              </a:rPr>
              <a:t>测细丝的直径</a:t>
            </a:r>
            <a:endParaRPr lang="zh-CN" altLang="en-US" sz="3200" b="1">
              <a:solidFill>
                <a:srgbClr val="070000"/>
              </a:solidFill>
              <a:latin typeface="Times New Roman" panose="02020503050405090304" pitchFamily="18" charset="0"/>
            </a:endParaRPr>
          </a:p>
        </p:txBody>
      </p:sp>
      <p:graphicFrame>
        <p:nvGraphicFramePr>
          <p:cNvPr id="38930" name="Object 18"/>
          <p:cNvGraphicFramePr>
            <a:graphicFrameLocks noChangeAspect="1"/>
          </p:cNvGraphicFramePr>
          <p:nvPr/>
        </p:nvGraphicFramePr>
        <p:xfrm>
          <a:off x="5659438" y="2079625"/>
          <a:ext cx="2174875" cy="1384300"/>
        </p:xfrm>
        <a:graphic>
          <a:graphicData uri="http://schemas.openxmlformats.org/presentationml/2006/ole">
            <mc:AlternateContent xmlns:mc="http://schemas.openxmlformats.org/markup-compatibility/2006">
              <mc:Choice xmlns:v="urn:schemas-microsoft-com:vml" Requires="v">
                <p:oleObj spid="_x0000_s41991" name="Equation" r:id="rId12" imgW="16154400" imgH="9448800" progId="Equation.3">
                  <p:embed/>
                </p:oleObj>
              </mc:Choice>
              <mc:Fallback>
                <p:oleObj name="Equation" r:id="rId12" imgW="16154400" imgH="9448800" progId="Equation.3">
                  <p:embed/>
                  <p:pic>
                    <p:nvPicPr>
                      <p:cNvPr id="0" name="图片 41990"/>
                      <p:cNvPicPr>
                        <a:picLocks noChangeAspect="1"/>
                      </p:cNvPicPr>
                      <p:nvPr/>
                    </p:nvPicPr>
                    <p:blipFill>
                      <a:blip r:embed="rId13"/>
                      <a:stretch>
                        <a:fillRect/>
                      </a:stretch>
                    </p:blipFill>
                    <p:spPr>
                      <a:xfrm>
                        <a:off x="5659438" y="2079625"/>
                        <a:ext cx="2174875" cy="1384300"/>
                      </a:xfrm>
                      <a:prstGeom prst="rect">
                        <a:avLst/>
                      </a:prstGeom>
                      <a:noFill/>
                      <a:ln w="9525">
                        <a:noFill/>
                      </a:ln>
                    </p:spPr>
                  </p:pic>
                </p:oleObj>
              </mc:Fallback>
            </mc:AlternateContent>
          </a:graphicData>
        </a:graphic>
      </p:graphicFrame>
      <p:grpSp>
        <p:nvGrpSpPr>
          <p:cNvPr id="3" name="Group 19"/>
          <p:cNvGrpSpPr/>
          <p:nvPr/>
        </p:nvGrpSpPr>
        <p:grpSpPr bwMode="auto">
          <a:xfrm>
            <a:off x="1390650" y="2514600"/>
            <a:ext cx="3124200" cy="2514600"/>
            <a:chOff x="3228" y="1536"/>
            <a:chExt cx="1968" cy="1584"/>
          </a:xfrm>
        </p:grpSpPr>
        <p:sp>
          <p:nvSpPr>
            <p:cNvPr id="38932" name="Line 20"/>
            <p:cNvSpPr>
              <a:spLocks noChangeShapeType="1"/>
            </p:cNvSpPr>
            <p:nvPr/>
          </p:nvSpPr>
          <p:spPr bwMode="auto">
            <a:xfrm flipH="1">
              <a:off x="4128" y="1536"/>
              <a:ext cx="0" cy="720"/>
            </a:xfrm>
            <a:prstGeom prst="line">
              <a:avLst/>
            </a:prstGeom>
            <a:noFill/>
            <a:ln w="28575">
              <a:solidFill>
                <a:srgbClr val="FF0000"/>
              </a:solidFill>
              <a:round/>
              <a:headEnd type="none" w="med" len="lg"/>
              <a:tailEnd type="triangle" w="sm" len="lg"/>
            </a:ln>
            <a:effectLst/>
          </p:spPr>
          <p:txBody>
            <a:bodyPr wrap="none" anchor="ctr"/>
            <a:lstStyle/>
            <a:p>
              <a:endParaRPr lang="zh-CN" altLang="en-US"/>
            </a:p>
          </p:txBody>
        </p:sp>
        <p:sp>
          <p:nvSpPr>
            <p:cNvPr id="38933" name="Line 21"/>
            <p:cNvSpPr>
              <a:spLocks noChangeShapeType="1"/>
            </p:cNvSpPr>
            <p:nvPr/>
          </p:nvSpPr>
          <p:spPr bwMode="auto">
            <a:xfrm flipV="1">
              <a:off x="4236" y="1584"/>
              <a:ext cx="0" cy="576"/>
            </a:xfrm>
            <a:prstGeom prst="line">
              <a:avLst/>
            </a:prstGeom>
            <a:noFill/>
            <a:ln w="28575">
              <a:solidFill>
                <a:srgbClr val="FF0066"/>
              </a:solidFill>
              <a:round/>
              <a:headEnd type="none" w="med" len="lg"/>
              <a:tailEnd type="triangle" w="sm" len="lg"/>
            </a:ln>
            <a:effectLst/>
          </p:spPr>
          <p:txBody>
            <a:bodyPr wrap="none" anchor="ctr"/>
            <a:lstStyle/>
            <a:p>
              <a:endParaRPr lang="zh-CN" altLang="en-US"/>
            </a:p>
          </p:txBody>
        </p:sp>
        <p:sp>
          <p:nvSpPr>
            <p:cNvPr id="38934" name="Line 22"/>
            <p:cNvSpPr>
              <a:spLocks noChangeShapeType="1"/>
            </p:cNvSpPr>
            <p:nvPr/>
          </p:nvSpPr>
          <p:spPr bwMode="auto">
            <a:xfrm flipV="1">
              <a:off x="4332" y="1584"/>
              <a:ext cx="0" cy="672"/>
            </a:xfrm>
            <a:prstGeom prst="line">
              <a:avLst/>
            </a:prstGeom>
            <a:noFill/>
            <a:ln w="28575">
              <a:solidFill>
                <a:srgbClr val="FF0066"/>
              </a:solidFill>
              <a:round/>
              <a:headEnd type="none" w="med" len="lg"/>
              <a:tailEnd type="triangle" w="sm" len="lg"/>
            </a:ln>
            <a:effectLst/>
          </p:spPr>
          <p:txBody>
            <a:bodyPr wrap="none" anchor="ctr"/>
            <a:lstStyle/>
            <a:p>
              <a:endParaRPr lang="zh-CN" altLang="en-US"/>
            </a:p>
          </p:txBody>
        </p:sp>
        <p:grpSp>
          <p:nvGrpSpPr>
            <p:cNvPr id="4" name="Group 23"/>
            <p:cNvGrpSpPr/>
            <p:nvPr/>
          </p:nvGrpSpPr>
          <p:grpSpPr bwMode="auto">
            <a:xfrm>
              <a:off x="3228" y="2640"/>
              <a:ext cx="1968" cy="192"/>
              <a:chOff x="3228" y="3408"/>
              <a:chExt cx="1968" cy="192"/>
            </a:xfrm>
          </p:grpSpPr>
          <p:sp>
            <p:nvSpPr>
              <p:cNvPr id="38936" name="Rectangle 24"/>
              <p:cNvSpPr>
                <a:spLocks noChangeArrowheads="1"/>
              </p:cNvSpPr>
              <p:nvPr/>
            </p:nvSpPr>
            <p:spPr bwMode="auto">
              <a:xfrm>
                <a:off x="3339" y="3408"/>
                <a:ext cx="121" cy="192"/>
              </a:xfrm>
              <a:prstGeom prst="rect">
                <a:avLst/>
              </a:prstGeom>
              <a:gradFill rotWithShape="0">
                <a:gsLst>
                  <a:gs pos="0">
                    <a:srgbClr val="FFFF61"/>
                  </a:gs>
                  <a:gs pos="50000">
                    <a:srgbClr val="FFFF61">
                      <a:gamma/>
                      <a:shade val="16078"/>
                      <a:invGamma/>
                    </a:srgbClr>
                  </a:gs>
                  <a:gs pos="100000">
                    <a:srgbClr val="FFFF61"/>
                  </a:gs>
                </a:gsLst>
                <a:lin ang="0" scaled="1"/>
              </a:gradFill>
              <a:ln w="9525">
                <a:noFill/>
                <a:miter lim="800000"/>
              </a:ln>
              <a:effectLst/>
            </p:spPr>
            <p:txBody>
              <a:bodyPr wrap="none" anchor="ctr"/>
              <a:lstStyle/>
              <a:p>
                <a:endParaRPr lang="zh-CN" altLang="en-US"/>
              </a:p>
            </p:txBody>
          </p:sp>
          <p:sp>
            <p:nvSpPr>
              <p:cNvPr id="38937" name="Rectangle 25"/>
              <p:cNvSpPr>
                <a:spLocks noChangeArrowheads="1"/>
              </p:cNvSpPr>
              <p:nvPr/>
            </p:nvSpPr>
            <p:spPr bwMode="auto">
              <a:xfrm>
                <a:off x="3437" y="3408"/>
                <a:ext cx="123" cy="192"/>
              </a:xfrm>
              <a:prstGeom prst="rect">
                <a:avLst/>
              </a:prstGeom>
              <a:gradFill rotWithShape="0">
                <a:gsLst>
                  <a:gs pos="0">
                    <a:srgbClr val="FFFF61"/>
                  </a:gs>
                  <a:gs pos="50000">
                    <a:srgbClr val="FFFF61">
                      <a:gamma/>
                      <a:shade val="16078"/>
                      <a:invGamma/>
                    </a:srgbClr>
                  </a:gs>
                  <a:gs pos="100000">
                    <a:srgbClr val="FFFF61"/>
                  </a:gs>
                </a:gsLst>
                <a:lin ang="0" scaled="1"/>
              </a:gradFill>
              <a:ln w="9525">
                <a:noFill/>
                <a:miter lim="800000"/>
              </a:ln>
              <a:effectLst/>
            </p:spPr>
            <p:txBody>
              <a:bodyPr wrap="none" anchor="ctr"/>
              <a:lstStyle/>
              <a:p>
                <a:endParaRPr lang="zh-CN" altLang="en-US"/>
              </a:p>
            </p:txBody>
          </p:sp>
          <p:sp>
            <p:nvSpPr>
              <p:cNvPr id="38938" name="Rectangle 26"/>
              <p:cNvSpPr>
                <a:spLocks noChangeArrowheads="1"/>
              </p:cNvSpPr>
              <p:nvPr/>
            </p:nvSpPr>
            <p:spPr bwMode="auto">
              <a:xfrm>
                <a:off x="3539" y="3408"/>
                <a:ext cx="122" cy="192"/>
              </a:xfrm>
              <a:prstGeom prst="rect">
                <a:avLst/>
              </a:prstGeom>
              <a:gradFill rotWithShape="0">
                <a:gsLst>
                  <a:gs pos="0">
                    <a:srgbClr val="FFFF61"/>
                  </a:gs>
                  <a:gs pos="50000">
                    <a:srgbClr val="FFFF61">
                      <a:gamma/>
                      <a:shade val="16078"/>
                      <a:invGamma/>
                    </a:srgbClr>
                  </a:gs>
                  <a:gs pos="100000">
                    <a:srgbClr val="FFFF61"/>
                  </a:gs>
                </a:gsLst>
                <a:lin ang="0" scaled="1"/>
              </a:gradFill>
              <a:ln w="9525">
                <a:noFill/>
                <a:miter lim="800000"/>
              </a:ln>
              <a:effectLst/>
            </p:spPr>
            <p:txBody>
              <a:bodyPr wrap="none" anchor="ctr"/>
              <a:lstStyle/>
              <a:p>
                <a:endParaRPr lang="zh-CN" altLang="en-US"/>
              </a:p>
            </p:txBody>
          </p:sp>
          <p:sp>
            <p:nvSpPr>
              <p:cNvPr id="38939" name="Rectangle 27"/>
              <p:cNvSpPr>
                <a:spLocks noChangeArrowheads="1"/>
              </p:cNvSpPr>
              <p:nvPr/>
            </p:nvSpPr>
            <p:spPr bwMode="auto">
              <a:xfrm>
                <a:off x="3638" y="3408"/>
                <a:ext cx="122" cy="192"/>
              </a:xfrm>
              <a:prstGeom prst="rect">
                <a:avLst/>
              </a:prstGeom>
              <a:gradFill rotWithShape="0">
                <a:gsLst>
                  <a:gs pos="0">
                    <a:srgbClr val="FFFF61"/>
                  </a:gs>
                  <a:gs pos="50000">
                    <a:srgbClr val="FFFF61">
                      <a:gamma/>
                      <a:shade val="16078"/>
                      <a:invGamma/>
                    </a:srgbClr>
                  </a:gs>
                  <a:gs pos="100000">
                    <a:srgbClr val="FFFF61"/>
                  </a:gs>
                </a:gsLst>
                <a:lin ang="0" scaled="1"/>
              </a:gradFill>
              <a:ln w="9525">
                <a:noFill/>
                <a:miter lim="800000"/>
              </a:ln>
              <a:effectLst/>
            </p:spPr>
            <p:txBody>
              <a:bodyPr wrap="none" anchor="ctr"/>
              <a:lstStyle/>
              <a:p>
                <a:endParaRPr lang="zh-CN" altLang="en-US"/>
              </a:p>
            </p:txBody>
          </p:sp>
          <p:sp>
            <p:nvSpPr>
              <p:cNvPr id="38940" name="Rectangle 28"/>
              <p:cNvSpPr>
                <a:spLocks noChangeArrowheads="1"/>
              </p:cNvSpPr>
              <p:nvPr/>
            </p:nvSpPr>
            <p:spPr bwMode="auto">
              <a:xfrm>
                <a:off x="3234" y="3408"/>
                <a:ext cx="123" cy="192"/>
              </a:xfrm>
              <a:prstGeom prst="rect">
                <a:avLst/>
              </a:prstGeom>
              <a:gradFill rotWithShape="0">
                <a:gsLst>
                  <a:gs pos="0">
                    <a:srgbClr val="FFFF61"/>
                  </a:gs>
                  <a:gs pos="50000">
                    <a:srgbClr val="FFFF61">
                      <a:gamma/>
                      <a:shade val="16078"/>
                      <a:invGamma/>
                    </a:srgbClr>
                  </a:gs>
                  <a:gs pos="100000">
                    <a:srgbClr val="FFFF61"/>
                  </a:gs>
                </a:gsLst>
                <a:lin ang="0" scaled="1"/>
              </a:gradFill>
              <a:ln w="9525">
                <a:noFill/>
                <a:miter lim="800000"/>
              </a:ln>
              <a:effectLst/>
            </p:spPr>
            <p:txBody>
              <a:bodyPr wrap="none" anchor="ctr"/>
              <a:lstStyle/>
              <a:p>
                <a:endParaRPr lang="zh-CN" altLang="en-US"/>
              </a:p>
            </p:txBody>
          </p:sp>
          <p:sp>
            <p:nvSpPr>
              <p:cNvPr id="38941" name="Rectangle 29"/>
              <p:cNvSpPr>
                <a:spLocks noChangeArrowheads="1"/>
              </p:cNvSpPr>
              <p:nvPr/>
            </p:nvSpPr>
            <p:spPr bwMode="auto">
              <a:xfrm>
                <a:off x="3742" y="3408"/>
                <a:ext cx="122" cy="192"/>
              </a:xfrm>
              <a:prstGeom prst="rect">
                <a:avLst/>
              </a:prstGeom>
              <a:gradFill rotWithShape="0">
                <a:gsLst>
                  <a:gs pos="0">
                    <a:srgbClr val="FFFF61"/>
                  </a:gs>
                  <a:gs pos="50000">
                    <a:srgbClr val="FFFF61">
                      <a:gamma/>
                      <a:shade val="16078"/>
                      <a:invGamma/>
                    </a:srgbClr>
                  </a:gs>
                  <a:gs pos="100000">
                    <a:srgbClr val="FFFF61"/>
                  </a:gs>
                </a:gsLst>
                <a:lin ang="0" scaled="1"/>
              </a:gradFill>
              <a:ln w="9525">
                <a:noFill/>
                <a:miter lim="800000"/>
              </a:ln>
              <a:effectLst/>
            </p:spPr>
            <p:txBody>
              <a:bodyPr wrap="none" anchor="ctr"/>
              <a:lstStyle/>
              <a:p>
                <a:endParaRPr lang="zh-CN" altLang="en-US"/>
              </a:p>
            </p:txBody>
          </p:sp>
          <p:sp>
            <p:nvSpPr>
              <p:cNvPr id="38942" name="Rectangle 30"/>
              <p:cNvSpPr>
                <a:spLocks noChangeArrowheads="1"/>
              </p:cNvSpPr>
              <p:nvPr/>
            </p:nvSpPr>
            <p:spPr bwMode="auto">
              <a:xfrm>
                <a:off x="3844" y="3408"/>
                <a:ext cx="122" cy="192"/>
              </a:xfrm>
              <a:prstGeom prst="rect">
                <a:avLst/>
              </a:prstGeom>
              <a:gradFill rotWithShape="0">
                <a:gsLst>
                  <a:gs pos="0">
                    <a:srgbClr val="FFFF61"/>
                  </a:gs>
                  <a:gs pos="50000">
                    <a:srgbClr val="FFFF61">
                      <a:gamma/>
                      <a:shade val="16078"/>
                      <a:invGamma/>
                    </a:srgbClr>
                  </a:gs>
                  <a:gs pos="100000">
                    <a:srgbClr val="FFFF61"/>
                  </a:gs>
                </a:gsLst>
                <a:lin ang="0" scaled="1"/>
              </a:gradFill>
              <a:ln w="9525">
                <a:noFill/>
                <a:miter lim="800000"/>
              </a:ln>
              <a:effectLst/>
            </p:spPr>
            <p:txBody>
              <a:bodyPr wrap="none" anchor="ctr"/>
              <a:lstStyle/>
              <a:p>
                <a:endParaRPr lang="zh-CN" altLang="en-US"/>
              </a:p>
            </p:txBody>
          </p:sp>
          <p:sp>
            <p:nvSpPr>
              <p:cNvPr id="38943" name="Rectangle 31"/>
              <p:cNvSpPr>
                <a:spLocks noChangeArrowheads="1"/>
              </p:cNvSpPr>
              <p:nvPr/>
            </p:nvSpPr>
            <p:spPr bwMode="auto">
              <a:xfrm>
                <a:off x="3228" y="3408"/>
                <a:ext cx="58" cy="192"/>
              </a:xfrm>
              <a:prstGeom prst="rect">
                <a:avLst/>
              </a:prstGeom>
              <a:solidFill>
                <a:schemeClr val="bg1"/>
              </a:solidFill>
              <a:ln w="9525">
                <a:noFill/>
                <a:miter lim="800000"/>
              </a:ln>
              <a:effectLst/>
            </p:spPr>
            <p:txBody>
              <a:bodyPr wrap="none" anchor="ctr"/>
              <a:lstStyle/>
              <a:p>
                <a:endParaRPr lang="zh-CN" altLang="en-US"/>
              </a:p>
            </p:txBody>
          </p:sp>
          <p:sp>
            <p:nvSpPr>
              <p:cNvPr id="38944" name="Rectangle 32"/>
              <p:cNvSpPr>
                <a:spLocks noChangeArrowheads="1"/>
              </p:cNvSpPr>
              <p:nvPr/>
            </p:nvSpPr>
            <p:spPr bwMode="auto">
              <a:xfrm>
                <a:off x="3948" y="3408"/>
                <a:ext cx="122" cy="192"/>
              </a:xfrm>
              <a:prstGeom prst="rect">
                <a:avLst/>
              </a:prstGeom>
              <a:gradFill rotWithShape="0">
                <a:gsLst>
                  <a:gs pos="0">
                    <a:srgbClr val="FFFF61"/>
                  </a:gs>
                  <a:gs pos="50000">
                    <a:srgbClr val="FFFF61">
                      <a:gamma/>
                      <a:shade val="16078"/>
                      <a:invGamma/>
                    </a:srgbClr>
                  </a:gs>
                  <a:gs pos="100000">
                    <a:srgbClr val="FFFF61"/>
                  </a:gs>
                </a:gsLst>
                <a:lin ang="0" scaled="1"/>
              </a:gradFill>
              <a:ln w="9525">
                <a:noFill/>
                <a:miter lim="800000"/>
              </a:ln>
              <a:effectLst/>
            </p:spPr>
            <p:txBody>
              <a:bodyPr wrap="none" anchor="ctr"/>
              <a:lstStyle/>
              <a:p>
                <a:endParaRPr lang="zh-CN" altLang="en-US"/>
              </a:p>
            </p:txBody>
          </p:sp>
          <p:sp>
            <p:nvSpPr>
              <p:cNvPr id="38945" name="Rectangle 33"/>
              <p:cNvSpPr>
                <a:spLocks noChangeArrowheads="1"/>
              </p:cNvSpPr>
              <p:nvPr/>
            </p:nvSpPr>
            <p:spPr bwMode="auto">
              <a:xfrm>
                <a:off x="4049" y="3408"/>
                <a:ext cx="122" cy="192"/>
              </a:xfrm>
              <a:prstGeom prst="rect">
                <a:avLst/>
              </a:prstGeom>
              <a:gradFill rotWithShape="0">
                <a:gsLst>
                  <a:gs pos="0">
                    <a:srgbClr val="FFFF61"/>
                  </a:gs>
                  <a:gs pos="50000">
                    <a:srgbClr val="FFFF61">
                      <a:gamma/>
                      <a:shade val="16078"/>
                      <a:invGamma/>
                    </a:srgbClr>
                  </a:gs>
                  <a:gs pos="100000">
                    <a:srgbClr val="FFFF61"/>
                  </a:gs>
                </a:gsLst>
                <a:lin ang="0" scaled="1"/>
              </a:gradFill>
              <a:ln w="9525">
                <a:noFill/>
                <a:miter lim="800000"/>
              </a:ln>
              <a:effectLst/>
            </p:spPr>
            <p:txBody>
              <a:bodyPr wrap="none" anchor="ctr"/>
              <a:lstStyle/>
              <a:p>
                <a:endParaRPr lang="zh-CN" altLang="en-US"/>
              </a:p>
            </p:txBody>
          </p:sp>
          <p:sp>
            <p:nvSpPr>
              <p:cNvPr id="38946" name="Rectangle 34"/>
              <p:cNvSpPr>
                <a:spLocks noChangeArrowheads="1"/>
              </p:cNvSpPr>
              <p:nvPr/>
            </p:nvSpPr>
            <p:spPr bwMode="auto">
              <a:xfrm>
                <a:off x="4150" y="3408"/>
                <a:ext cx="122" cy="192"/>
              </a:xfrm>
              <a:prstGeom prst="rect">
                <a:avLst/>
              </a:prstGeom>
              <a:gradFill rotWithShape="0">
                <a:gsLst>
                  <a:gs pos="0">
                    <a:srgbClr val="FFFF61"/>
                  </a:gs>
                  <a:gs pos="50000">
                    <a:srgbClr val="FFFF61">
                      <a:gamma/>
                      <a:shade val="16078"/>
                      <a:invGamma/>
                    </a:srgbClr>
                  </a:gs>
                  <a:gs pos="100000">
                    <a:srgbClr val="FFFF61"/>
                  </a:gs>
                </a:gsLst>
                <a:lin ang="0" scaled="1"/>
              </a:gradFill>
              <a:ln w="9525">
                <a:noFill/>
                <a:miter lim="800000"/>
              </a:ln>
              <a:effectLst/>
            </p:spPr>
            <p:txBody>
              <a:bodyPr wrap="none" anchor="ctr"/>
              <a:lstStyle/>
              <a:p>
                <a:endParaRPr lang="zh-CN" altLang="en-US"/>
              </a:p>
            </p:txBody>
          </p:sp>
          <p:sp>
            <p:nvSpPr>
              <p:cNvPr id="38947" name="Rectangle 35"/>
              <p:cNvSpPr>
                <a:spLocks noChangeArrowheads="1"/>
              </p:cNvSpPr>
              <p:nvPr/>
            </p:nvSpPr>
            <p:spPr bwMode="auto">
              <a:xfrm>
                <a:off x="4253" y="3408"/>
                <a:ext cx="121" cy="192"/>
              </a:xfrm>
              <a:prstGeom prst="rect">
                <a:avLst/>
              </a:prstGeom>
              <a:gradFill rotWithShape="0">
                <a:gsLst>
                  <a:gs pos="0">
                    <a:srgbClr val="FFFF61"/>
                  </a:gs>
                  <a:gs pos="50000">
                    <a:srgbClr val="FFFF61">
                      <a:gamma/>
                      <a:shade val="16078"/>
                      <a:invGamma/>
                    </a:srgbClr>
                  </a:gs>
                  <a:gs pos="100000">
                    <a:srgbClr val="FFFF61"/>
                  </a:gs>
                </a:gsLst>
                <a:lin ang="0" scaled="1"/>
              </a:gradFill>
              <a:ln w="9525">
                <a:noFill/>
                <a:miter lim="800000"/>
              </a:ln>
              <a:effectLst/>
            </p:spPr>
            <p:txBody>
              <a:bodyPr wrap="none" anchor="ctr"/>
              <a:lstStyle/>
              <a:p>
                <a:endParaRPr lang="zh-CN" altLang="en-US"/>
              </a:p>
            </p:txBody>
          </p:sp>
          <p:sp>
            <p:nvSpPr>
              <p:cNvPr id="38948" name="Rectangle 36"/>
              <p:cNvSpPr>
                <a:spLocks noChangeArrowheads="1"/>
              </p:cNvSpPr>
              <p:nvPr/>
            </p:nvSpPr>
            <p:spPr bwMode="auto">
              <a:xfrm>
                <a:off x="4356" y="3408"/>
                <a:ext cx="122" cy="192"/>
              </a:xfrm>
              <a:prstGeom prst="rect">
                <a:avLst/>
              </a:prstGeom>
              <a:gradFill rotWithShape="0">
                <a:gsLst>
                  <a:gs pos="0">
                    <a:srgbClr val="FFFF61"/>
                  </a:gs>
                  <a:gs pos="50000">
                    <a:srgbClr val="FFFF61">
                      <a:gamma/>
                      <a:shade val="16078"/>
                      <a:invGamma/>
                    </a:srgbClr>
                  </a:gs>
                  <a:gs pos="100000">
                    <a:srgbClr val="FFFF61"/>
                  </a:gs>
                </a:gsLst>
                <a:lin ang="0" scaled="1"/>
              </a:gradFill>
              <a:ln w="9525">
                <a:noFill/>
                <a:miter lim="800000"/>
              </a:ln>
              <a:effectLst/>
            </p:spPr>
            <p:txBody>
              <a:bodyPr wrap="none" anchor="ctr"/>
              <a:lstStyle/>
              <a:p>
                <a:endParaRPr lang="zh-CN" altLang="en-US"/>
              </a:p>
            </p:txBody>
          </p:sp>
          <p:sp>
            <p:nvSpPr>
              <p:cNvPr id="38949" name="Rectangle 37"/>
              <p:cNvSpPr>
                <a:spLocks noChangeArrowheads="1"/>
              </p:cNvSpPr>
              <p:nvPr/>
            </p:nvSpPr>
            <p:spPr bwMode="auto">
              <a:xfrm>
                <a:off x="4458" y="3408"/>
                <a:ext cx="121" cy="192"/>
              </a:xfrm>
              <a:prstGeom prst="rect">
                <a:avLst/>
              </a:prstGeom>
              <a:gradFill rotWithShape="0">
                <a:gsLst>
                  <a:gs pos="0">
                    <a:srgbClr val="FFFF61"/>
                  </a:gs>
                  <a:gs pos="50000">
                    <a:srgbClr val="FFFF61">
                      <a:gamma/>
                      <a:shade val="16078"/>
                      <a:invGamma/>
                    </a:srgbClr>
                  </a:gs>
                  <a:gs pos="100000">
                    <a:srgbClr val="FFFF61"/>
                  </a:gs>
                </a:gsLst>
                <a:lin ang="0" scaled="1"/>
              </a:gradFill>
              <a:ln w="9525">
                <a:noFill/>
                <a:miter lim="800000"/>
              </a:ln>
              <a:effectLst/>
            </p:spPr>
            <p:txBody>
              <a:bodyPr wrap="none" anchor="ctr"/>
              <a:lstStyle/>
              <a:p>
                <a:endParaRPr lang="zh-CN" altLang="en-US"/>
              </a:p>
            </p:txBody>
          </p:sp>
          <p:sp>
            <p:nvSpPr>
              <p:cNvPr id="38950" name="Rectangle 38"/>
              <p:cNvSpPr>
                <a:spLocks noChangeArrowheads="1"/>
              </p:cNvSpPr>
              <p:nvPr/>
            </p:nvSpPr>
            <p:spPr bwMode="auto">
              <a:xfrm>
                <a:off x="4558" y="3408"/>
                <a:ext cx="122" cy="192"/>
              </a:xfrm>
              <a:prstGeom prst="rect">
                <a:avLst/>
              </a:prstGeom>
              <a:gradFill rotWithShape="0">
                <a:gsLst>
                  <a:gs pos="0">
                    <a:srgbClr val="FFFF61"/>
                  </a:gs>
                  <a:gs pos="50000">
                    <a:srgbClr val="FFFF61">
                      <a:gamma/>
                      <a:shade val="16078"/>
                      <a:invGamma/>
                    </a:srgbClr>
                  </a:gs>
                  <a:gs pos="100000">
                    <a:srgbClr val="FFFF61"/>
                  </a:gs>
                </a:gsLst>
                <a:lin ang="0" scaled="1"/>
              </a:gradFill>
              <a:ln w="9525">
                <a:noFill/>
                <a:miter lim="800000"/>
              </a:ln>
              <a:effectLst/>
            </p:spPr>
            <p:txBody>
              <a:bodyPr wrap="none" anchor="ctr"/>
              <a:lstStyle/>
              <a:p>
                <a:endParaRPr lang="zh-CN" altLang="en-US"/>
              </a:p>
            </p:txBody>
          </p:sp>
          <p:sp>
            <p:nvSpPr>
              <p:cNvPr id="38951" name="Rectangle 39"/>
              <p:cNvSpPr>
                <a:spLocks noChangeArrowheads="1"/>
              </p:cNvSpPr>
              <p:nvPr/>
            </p:nvSpPr>
            <p:spPr bwMode="auto">
              <a:xfrm>
                <a:off x="4661" y="3408"/>
                <a:ext cx="122" cy="192"/>
              </a:xfrm>
              <a:prstGeom prst="rect">
                <a:avLst/>
              </a:prstGeom>
              <a:gradFill rotWithShape="0">
                <a:gsLst>
                  <a:gs pos="0">
                    <a:srgbClr val="FFFF61"/>
                  </a:gs>
                  <a:gs pos="50000">
                    <a:srgbClr val="FFFF61">
                      <a:gamma/>
                      <a:shade val="16078"/>
                      <a:invGamma/>
                    </a:srgbClr>
                  </a:gs>
                  <a:gs pos="100000">
                    <a:srgbClr val="FFFF61"/>
                  </a:gs>
                </a:gsLst>
                <a:lin ang="0" scaled="1"/>
              </a:gradFill>
              <a:ln w="9525">
                <a:noFill/>
                <a:miter lim="800000"/>
              </a:ln>
              <a:effectLst/>
            </p:spPr>
            <p:txBody>
              <a:bodyPr wrap="none" anchor="ctr"/>
              <a:lstStyle/>
              <a:p>
                <a:endParaRPr lang="zh-CN" altLang="en-US"/>
              </a:p>
            </p:txBody>
          </p:sp>
          <p:sp>
            <p:nvSpPr>
              <p:cNvPr id="38952" name="Rectangle 40"/>
              <p:cNvSpPr>
                <a:spLocks noChangeArrowheads="1"/>
              </p:cNvSpPr>
              <p:nvPr/>
            </p:nvSpPr>
            <p:spPr bwMode="auto">
              <a:xfrm>
                <a:off x="4767" y="3408"/>
                <a:ext cx="122" cy="192"/>
              </a:xfrm>
              <a:prstGeom prst="rect">
                <a:avLst/>
              </a:prstGeom>
              <a:gradFill rotWithShape="0">
                <a:gsLst>
                  <a:gs pos="0">
                    <a:srgbClr val="FFFF61"/>
                  </a:gs>
                  <a:gs pos="50000">
                    <a:srgbClr val="FFFF61">
                      <a:gamma/>
                      <a:shade val="16078"/>
                      <a:invGamma/>
                    </a:srgbClr>
                  </a:gs>
                  <a:gs pos="100000">
                    <a:srgbClr val="FFFF61"/>
                  </a:gs>
                </a:gsLst>
                <a:lin ang="0" scaled="1"/>
              </a:gradFill>
              <a:ln w="9525">
                <a:noFill/>
                <a:miter lim="800000"/>
              </a:ln>
              <a:effectLst/>
            </p:spPr>
            <p:txBody>
              <a:bodyPr wrap="none" anchor="ctr"/>
              <a:lstStyle/>
              <a:p>
                <a:endParaRPr lang="zh-CN" altLang="en-US"/>
              </a:p>
            </p:txBody>
          </p:sp>
          <p:sp>
            <p:nvSpPr>
              <p:cNvPr id="38953" name="Rectangle 41"/>
              <p:cNvSpPr>
                <a:spLocks noChangeArrowheads="1"/>
              </p:cNvSpPr>
              <p:nvPr/>
            </p:nvSpPr>
            <p:spPr bwMode="auto">
              <a:xfrm>
                <a:off x="4869" y="3408"/>
                <a:ext cx="121" cy="192"/>
              </a:xfrm>
              <a:prstGeom prst="rect">
                <a:avLst/>
              </a:prstGeom>
              <a:gradFill rotWithShape="0">
                <a:gsLst>
                  <a:gs pos="0">
                    <a:srgbClr val="FFFF61"/>
                  </a:gs>
                  <a:gs pos="50000">
                    <a:srgbClr val="FFFF61">
                      <a:gamma/>
                      <a:shade val="16078"/>
                      <a:invGamma/>
                    </a:srgbClr>
                  </a:gs>
                  <a:gs pos="100000">
                    <a:srgbClr val="FFFF61"/>
                  </a:gs>
                </a:gsLst>
                <a:lin ang="0" scaled="1"/>
              </a:gradFill>
              <a:ln w="9525">
                <a:noFill/>
                <a:miter lim="800000"/>
              </a:ln>
              <a:effectLst/>
            </p:spPr>
            <p:txBody>
              <a:bodyPr wrap="none" anchor="ctr"/>
              <a:lstStyle/>
              <a:p>
                <a:endParaRPr lang="zh-CN" altLang="en-US"/>
              </a:p>
            </p:txBody>
          </p:sp>
          <p:sp>
            <p:nvSpPr>
              <p:cNvPr id="38954" name="Rectangle 42"/>
              <p:cNvSpPr>
                <a:spLocks noChangeArrowheads="1"/>
              </p:cNvSpPr>
              <p:nvPr/>
            </p:nvSpPr>
            <p:spPr bwMode="auto">
              <a:xfrm>
                <a:off x="4972" y="3408"/>
                <a:ext cx="123" cy="192"/>
              </a:xfrm>
              <a:prstGeom prst="rect">
                <a:avLst/>
              </a:prstGeom>
              <a:gradFill rotWithShape="0">
                <a:gsLst>
                  <a:gs pos="0">
                    <a:srgbClr val="FFFF61"/>
                  </a:gs>
                  <a:gs pos="50000">
                    <a:srgbClr val="FFFF61">
                      <a:gamma/>
                      <a:shade val="16078"/>
                      <a:invGamma/>
                    </a:srgbClr>
                  </a:gs>
                  <a:gs pos="100000">
                    <a:srgbClr val="FFFF61"/>
                  </a:gs>
                </a:gsLst>
                <a:lin ang="0" scaled="1"/>
              </a:gradFill>
              <a:ln w="9525">
                <a:noFill/>
                <a:miter lim="800000"/>
              </a:ln>
              <a:effectLst/>
            </p:spPr>
            <p:txBody>
              <a:bodyPr wrap="none" anchor="ctr"/>
              <a:lstStyle/>
              <a:p>
                <a:endParaRPr lang="zh-CN" altLang="en-US"/>
              </a:p>
            </p:txBody>
          </p:sp>
          <p:sp>
            <p:nvSpPr>
              <p:cNvPr id="38955" name="Rectangle 43"/>
              <p:cNvSpPr>
                <a:spLocks noChangeArrowheads="1"/>
              </p:cNvSpPr>
              <p:nvPr/>
            </p:nvSpPr>
            <p:spPr bwMode="auto">
              <a:xfrm>
                <a:off x="5074" y="3408"/>
                <a:ext cx="122" cy="192"/>
              </a:xfrm>
              <a:prstGeom prst="rect">
                <a:avLst/>
              </a:prstGeom>
              <a:gradFill rotWithShape="0">
                <a:gsLst>
                  <a:gs pos="0">
                    <a:srgbClr val="FFFF61"/>
                  </a:gs>
                  <a:gs pos="50000">
                    <a:srgbClr val="FFFF61">
                      <a:gamma/>
                      <a:shade val="16078"/>
                      <a:invGamma/>
                    </a:srgbClr>
                  </a:gs>
                  <a:gs pos="100000">
                    <a:srgbClr val="FFFF61"/>
                  </a:gs>
                </a:gsLst>
                <a:lin ang="0" scaled="1"/>
              </a:gradFill>
              <a:ln w="9525">
                <a:noFill/>
                <a:miter lim="800000"/>
              </a:ln>
              <a:effectLst/>
            </p:spPr>
            <p:txBody>
              <a:bodyPr wrap="none" anchor="ctr"/>
              <a:lstStyle/>
              <a:p>
                <a:endParaRPr lang="zh-CN" altLang="en-US"/>
              </a:p>
            </p:txBody>
          </p:sp>
        </p:grpSp>
        <p:sp>
          <p:nvSpPr>
            <p:cNvPr id="38956" name="Line 44"/>
            <p:cNvSpPr>
              <a:spLocks noChangeShapeType="1"/>
            </p:cNvSpPr>
            <p:nvPr/>
          </p:nvSpPr>
          <p:spPr bwMode="auto">
            <a:xfrm>
              <a:off x="4115" y="2832"/>
              <a:ext cx="0" cy="288"/>
            </a:xfrm>
            <a:prstGeom prst="line">
              <a:avLst/>
            </a:prstGeom>
            <a:noFill/>
            <a:ln w="19050">
              <a:solidFill>
                <a:srgbClr val="000000"/>
              </a:solidFill>
              <a:prstDash val="dash"/>
              <a:round/>
              <a:headEnd type="none" w="med" len="lg"/>
              <a:tailEnd type="none" w="sm" len="lg"/>
            </a:ln>
            <a:effectLst/>
          </p:spPr>
          <p:txBody>
            <a:bodyPr anchor="ctr">
              <a:spAutoFit/>
            </a:bodyPr>
            <a:lstStyle/>
            <a:p>
              <a:endParaRPr lang="zh-CN" altLang="en-US"/>
            </a:p>
          </p:txBody>
        </p:sp>
        <p:sp>
          <p:nvSpPr>
            <p:cNvPr id="38957" name="Line 45"/>
            <p:cNvSpPr>
              <a:spLocks noChangeShapeType="1"/>
            </p:cNvSpPr>
            <p:nvPr/>
          </p:nvSpPr>
          <p:spPr bwMode="auto">
            <a:xfrm>
              <a:off x="4210" y="2832"/>
              <a:ext cx="0" cy="288"/>
            </a:xfrm>
            <a:prstGeom prst="line">
              <a:avLst/>
            </a:prstGeom>
            <a:noFill/>
            <a:ln w="19050">
              <a:solidFill>
                <a:srgbClr val="000000"/>
              </a:solidFill>
              <a:prstDash val="dash"/>
              <a:round/>
              <a:headEnd type="none" w="med" len="lg"/>
              <a:tailEnd type="none" w="sm" len="lg"/>
            </a:ln>
            <a:effectLst/>
          </p:spPr>
          <p:txBody>
            <a:bodyPr wrap="none" anchor="ctr">
              <a:spAutoFit/>
            </a:bodyPr>
            <a:lstStyle/>
            <a:p>
              <a:endParaRPr lang="zh-CN" altLang="en-US"/>
            </a:p>
          </p:txBody>
        </p:sp>
        <p:sp>
          <p:nvSpPr>
            <p:cNvPr id="38958" name="Line 46"/>
            <p:cNvSpPr>
              <a:spLocks noChangeShapeType="1"/>
            </p:cNvSpPr>
            <p:nvPr/>
          </p:nvSpPr>
          <p:spPr bwMode="auto">
            <a:xfrm>
              <a:off x="3840" y="2976"/>
              <a:ext cx="252" cy="0"/>
            </a:xfrm>
            <a:prstGeom prst="line">
              <a:avLst/>
            </a:prstGeom>
            <a:noFill/>
            <a:ln w="19050">
              <a:solidFill>
                <a:srgbClr val="FF0066"/>
              </a:solidFill>
              <a:round/>
              <a:headEnd type="none" w="med" len="lg"/>
              <a:tailEnd type="triangle" w="sm" len="lg"/>
            </a:ln>
            <a:effectLst/>
          </p:spPr>
          <p:txBody>
            <a:bodyPr anchor="ctr">
              <a:spAutoFit/>
            </a:bodyPr>
            <a:lstStyle/>
            <a:p>
              <a:endParaRPr lang="zh-CN" altLang="en-US"/>
            </a:p>
          </p:txBody>
        </p:sp>
        <p:sp>
          <p:nvSpPr>
            <p:cNvPr id="38959" name="Line 47"/>
            <p:cNvSpPr>
              <a:spLocks noChangeShapeType="1"/>
            </p:cNvSpPr>
            <p:nvPr/>
          </p:nvSpPr>
          <p:spPr bwMode="auto">
            <a:xfrm>
              <a:off x="4236" y="2976"/>
              <a:ext cx="228" cy="0"/>
            </a:xfrm>
            <a:prstGeom prst="line">
              <a:avLst/>
            </a:prstGeom>
            <a:noFill/>
            <a:ln w="19050">
              <a:solidFill>
                <a:srgbClr val="FF0066"/>
              </a:solidFill>
              <a:round/>
              <a:headEnd type="triangle" w="sm" len="lg"/>
              <a:tailEnd type="none" w="sm" len="lg"/>
            </a:ln>
            <a:effectLst/>
          </p:spPr>
          <p:txBody>
            <a:bodyPr anchor="ctr">
              <a:spAutoFit/>
            </a:bodyPr>
            <a:lstStyle/>
            <a:p>
              <a:endParaRPr lang="zh-CN" altLang="en-US"/>
            </a:p>
          </p:txBody>
        </p:sp>
        <p:graphicFrame>
          <p:nvGraphicFramePr>
            <p:cNvPr id="38960" name="Object 48"/>
            <p:cNvGraphicFramePr>
              <a:graphicFrameLocks noChangeAspect="1"/>
            </p:cNvGraphicFramePr>
            <p:nvPr/>
          </p:nvGraphicFramePr>
          <p:xfrm>
            <a:off x="4464" y="2832"/>
            <a:ext cx="187" cy="288"/>
          </p:xfrm>
          <a:graphic>
            <a:graphicData uri="http://schemas.openxmlformats.org/presentationml/2006/ole">
              <mc:AlternateContent xmlns:mc="http://schemas.openxmlformats.org/markup-compatibility/2006">
                <mc:Choice xmlns:v="urn:schemas-microsoft-com:vml" Requires="v">
                  <p:oleObj spid="_x0000_s41992" name="Equation" r:id="rId14" imgW="3962400" imgH="6096000" progId="Equation.3">
                    <p:embed/>
                  </p:oleObj>
                </mc:Choice>
                <mc:Fallback>
                  <p:oleObj name="Equation" r:id="rId14" imgW="3962400" imgH="6096000" progId="Equation.3">
                    <p:embed/>
                    <p:pic>
                      <p:nvPicPr>
                        <p:cNvPr id="0" name="图片 41991"/>
                        <p:cNvPicPr>
                          <a:picLocks noChangeAspect="1"/>
                        </p:cNvPicPr>
                        <p:nvPr/>
                      </p:nvPicPr>
                      <p:blipFill>
                        <a:blip r:embed="rId15"/>
                        <a:stretch>
                          <a:fillRect/>
                        </a:stretch>
                      </p:blipFill>
                      <p:spPr>
                        <a:xfrm>
                          <a:off x="4464" y="2832"/>
                          <a:ext cx="187" cy="288"/>
                        </a:xfrm>
                        <a:prstGeom prst="rect">
                          <a:avLst/>
                        </a:prstGeom>
                        <a:noFill/>
                        <a:ln w="9525">
                          <a:noFill/>
                        </a:ln>
                      </p:spPr>
                    </p:pic>
                  </p:oleObj>
                </mc:Fallback>
              </mc:AlternateContent>
            </a:graphicData>
          </a:graphic>
        </p:graphicFrame>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29"/>
                                        </p:tgtEl>
                                        <p:attrNameLst>
                                          <p:attrName>style.visibility</p:attrName>
                                        </p:attrNameLst>
                                      </p:cBhvr>
                                      <p:to>
                                        <p:strVal val="visible"/>
                                      </p:to>
                                    </p:set>
                                    <p:animEffect transition="in" filter="blinds(horizontal)">
                                      <p:cBhvr>
                                        <p:cTn id="7" dur="500"/>
                                        <p:tgtEl>
                                          <p:spTgt spid="3892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ou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38930"/>
                                        </p:tgtEl>
                                        <p:attrNameLst>
                                          <p:attrName>style.visibility</p:attrName>
                                        </p:attrNameLst>
                                      </p:cBhvr>
                                      <p:to>
                                        <p:strVal val="visible"/>
                                      </p:to>
                                    </p:set>
                                    <p:animEffect transition="in" filter="blinds(vertical)">
                                      <p:cBhvr>
                                        <p:cTn id="22" dur="500"/>
                                        <p:tgtEl>
                                          <p:spTgt spid="38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9"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1"/>
          <p:cNvSpPr>
            <a:spLocks noGrp="1"/>
          </p:cNvSpPr>
          <p:nvPr>
            <p:ph type="sldNum" sz="quarter" idx="10"/>
          </p:nvPr>
        </p:nvSpPr>
        <p:spPr/>
        <p:txBody>
          <a:bodyPr/>
          <a:lstStyle/>
          <a:p>
            <a:fld id="{219AE386-C54E-4556-984D-FA55DC948C73}" type="slidenum">
              <a:rPr lang="en-US" altLang="zh-CN"/>
            </a:fld>
            <a:endParaRPr lang="en-US" altLang="zh-CN"/>
          </a:p>
        </p:txBody>
      </p:sp>
      <p:sp>
        <p:nvSpPr>
          <p:cNvPr id="39960" name="Rectangle 24"/>
          <p:cNvSpPr>
            <a:spLocks noChangeArrowheads="1"/>
          </p:cNvSpPr>
          <p:nvPr/>
        </p:nvSpPr>
        <p:spPr bwMode="auto">
          <a:xfrm>
            <a:off x="1371600" y="730250"/>
            <a:ext cx="3429000" cy="641350"/>
          </a:xfrm>
          <a:prstGeom prst="rect">
            <a:avLst/>
          </a:prstGeom>
          <a:noFill/>
          <a:ln w="9525">
            <a:noFill/>
            <a:miter lim="800000"/>
          </a:ln>
          <a:effectLst/>
        </p:spPr>
        <p:txBody>
          <a:bodyPr>
            <a:spAutoFit/>
          </a:bodyPr>
          <a:lstStyle/>
          <a:p>
            <a:pPr>
              <a:spcBef>
                <a:spcPct val="50000"/>
              </a:spcBef>
            </a:pPr>
            <a:r>
              <a:rPr lang="zh-CN" altLang="en-US" sz="3600" b="1">
                <a:solidFill>
                  <a:srgbClr val="CC0000"/>
                </a:solidFill>
                <a:effectLst>
                  <a:outerShdw blurRad="38100" dist="38100" dir="2700000" algn="tl">
                    <a:srgbClr val="C0C0C0"/>
                  </a:outerShdw>
                </a:effectLst>
                <a:latin typeface="Bookman Old Style" pitchFamily="18" charset="0"/>
              </a:rPr>
              <a:t>二   牛顿环</a:t>
            </a:r>
            <a:endParaRPr lang="zh-CN" altLang="en-US" sz="3600" b="1">
              <a:solidFill>
                <a:srgbClr val="CC0000"/>
              </a:solidFill>
              <a:effectLst>
                <a:outerShdw blurRad="38100" dist="38100" dir="2700000" algn="tl">
                  <a:srgbClr val="C0C0C0"/>
                </a:outerShdw>
              </a:effectLst>
              <a:latin typeface="Bookman Old Style" pitchFamily="18" charset="0"/>
            </a:endParaRPr>
          </a:p>
        </p:txBody>
      </p:sp>
      <p:sp>
        <p:nvSpPr>
          <p:cNvPr id="39961" name="Text Box 25"/>
          <p:cNvSpPr txBox="1">
            <a:spLocks noChangeArrowheads="1"/>
          </p:cNvSpPr>
          <p:nvPr/>
        </p:nvSpPr>
        <p:spPr bwMode="auto">
          <a:xfrm>
            <a:off x="1371600" y="1385888"/>
            <a:ext cx="6584950" cy="579437"/>
          </a:xfrm>
          <a:prstGeom prst="rect">
            <a:avLst/>
          </a:prstGeom>
          <a:noFill/>
          <a:ln w="9525">
            <a:noFill/>
            <a:miter lim="800000"/>
          </a:ln>
          <a:effectLst/>
        </p:spPr>
        <p:txBody>
          <a:bodyPr>
            <a:spAutoFit/>
          </a:bodyPr>
          <a:lstStyle/>
          <a:p>
            <a:pPr>
              <a:spcBef>
                <a:spcPct val="50000"/>
              </a:spcBef>
            </a:pPr>
            <a:r>
              <a:rPr lang="zh-CN" altLang="en-US" sz="3200" b="1">
                <a:solidFill>
                  <a:srgbClr val="000000"/>
                </a:solidFill>
                <a:latin typeface="Times New Roman" panose="02020503050405090304" pitchFamily="18" charset="0"/>
              </a:rPr>
              <a:t>由一块平板玻璃和一平凸透镜组成</a:t>
            </a:r>
            <a:endParaRPr lang="zh-CN" altLang="en-US" sz="3200" b="1">
              <a:solidFill>
                <a:srgbClr val="000000"/>
              </a:solidFill>
              <a:latin typeface="Times New Roman" panose="02020503050405090304" pitchFamily="18" charset="0"/>
            </a:endParaRPr>
          </a:p>
        </p:txBody>
      </p:sp>
      <p:grpSp>
        <p:nvGrpSpPr>
          <p:cNvPr id="2" name="Group 2"/>
          <p:cNvGrpSpPr/>
          <p:nvPr/>
        </p:nvGrpSpPr>
        <p:grpSpPr bwMode="auto">
          <a:xfrm>
            <a:off x="900113" y="1981200"/>
            <a:ext cx="7315200" cy="3292475"/>
            <a:chOff x="432" y="1104"/>
            <a:chExt cx="4944" cy="2256"/>
          </a:xfrm>
        </p:grpSpPr>
        <p:sp>
          <p:nvSpPr>
            <p:cNvPr id="39939" name="Rectangle 3"/>
            <p:cNvSpPr>
              <a:spLocks noChangeArrowheads="1"/>
            </p:cNvSpPr>
            <p:nvPr/>
          </p:nvSpPr>
          <p:spPr bwMode="auto">
            <a:xfrm>
              <a:off x="432" y="1104"/>
              <a:ext cx="4944" cy="2256"/>
            </a:xfrm>
            <a:prstGeom prst="rect">
              <a:avLst/>
            </a:prstGeom>
            <a:solidFill>
              <a:schemeClr val="bg1"/>
            </a:solidFill>
            <a:ln w="9525">
              <a:solidFill>
                <a:schemeClr val="tx2"/>
              </a:solidFill>
              <a:miter lim="800000"/>
            </a:ln>
            <a:effectLst/>
          </p:spPr>
          <p:txBody>
            <a:bodyPr wrap="none" anchor="ctr"/>
            <a:lstStyle/>
            <a:p>
              <a:endParaRPr lang="zh-CN" altLang="en-US"/>
            </a:p>
          </p:txBody>
        </p:sp>
        <p:sp>
          <p:nvSpPr>
            <p:cNvPr id="39940" name="Rectangle 4"/>
            <p:cNvSpPr>
              <a:spLocks noChangeArrowheads="1"/>
            </p:cNvSpPr>
            <p:nvPr/>
          </p:nvSpPr>
          <p:spPr bwMode="auto">
            <a:xfrm>
              <a:off x="816" y="2880"/>
              <a:ext cx="3936" cy="371"/>
            </a:xfrm>
            <a:prstGeom prst="rect">
              <a:avLst/>
            </a:prstGeom>
            <a:solidFill>
              <a:srgbClr val="66CCFF"/>
            </a:solidFill>
            <a:ln w="12700">
              <a:solidFill>
                <a:schemeClr val="tx1"/>
              </a:solidFill>
              <a:miter lim="800000"/>
            </a:ln>
            <a:effectLst/>
          </p:spPr>
          <p:txBody>
            <a:bodyPr wrap="none" anchor="ctr"/>
            <a:lstStyle/>
            <a:p>
              <a:endParaRPr lang="zh-CN" altLang="en-US"/>
            </a:p>
          </p:txBody>
        </p:sp>
        <p:grpSp>
          <p:nvGrpSpPr>
            <p:cNvPr id="3" name="Group 5"/>
            <p:cNvGrpSpPr/>
            <p:nvPr/>
          </p:nvGrpSpPr>
          <p:grpSpPr bwMode="auto">
            <a:xfrm>
              <a:off x="1295" y="1440"/>
              <a:ext cx="3121" cy="890"/>
              <a:chOff x="1295" y="1584"/>
              <a:chExt cx="3073" cy="746"/>
            </a:xfrm>
          </p:grpSpPr>
          <p:sp>
            <p:nvSpPr>
              <p:cNvPr id="39942" name="Line 6"/>
              <p:cNvSpPr>
                <a:spLocks noChangeShapeType="1"/>
              </p:cNvSpPr>
              <p:nvPr/>
            </p:nvSpPr>
            <p:spPr bwMode="auto">
              <a:xfrm>
                <a:off x="1807" y="1584"/>
                <a:ext cx="0" cy="746"/>
              </a:xfrm>
              <a:prstGeom prst="line">
                <a:avLst/>
              </a:prstGeom>
              <a:noFill/>
              <a:ln w="28575">
                <a:solidFill>
                  <a:srgbClr val="0000FF"/>
                </a:solidFill>
                <a:round/>
                <a:headEnd type="none" w="sm" len="sm"/>
                <a:tailEnd type="triangle" w="sm" len="lg"/>
              </a:ln>
              <a:effectLst/>
            </p:spPr>
            <p:txBody>
              <a:bodyPr wrap="none" anchor="ctr"/>
              <a:lstStyle/>
              <a:p>
                <a:endParaRPr lang="zh-CN" altLang="en-US"/>
              </a:p>
            </p:txBody>
          </p:sp>
          <p:sp>
            <p:nvSpPr>
              <p:cNvPr id="39943" name="Line 7"/>
              <p:cNvSpPr>
                <a:spLocks noChangeShapeType="1"/>
              </p:cNvSpPr>
              <p:nvPr/>
            </p:nvSpPr>
            <p:spPr bwMode="auto">
              <a:xfrm>
                <a:off x="1295" y="1584"/>
                <a:ext cx="0" cy="746"/>
              </a:xfrm>
              <a:prstGeom prst="line">
                <a:avLst/>
              </a:prstGeom>
              <a:noFill/>
              <a:ln w="28575">
                <a:solidFill>
                  <a:srgbClr val="0000FF"/>
                </a:solidFill>
                <a:round/>
                <a:headEnd type="none" w="sm" len="sm"/>
                <a:tailEnd type="triangle" w="sm" len="lg"/>
              </a:ln>
              <a:effectLst/>
            </p:spPr>
            <p:txBody>
              <a:bodyPr wrap="none" anchor="ctr"/>
              <a:lstStyle/>
              <a:p>
                <a:endParaRPr lang="zh-CN" altLang="en-US"/>
              </a:p>
            </p:txBody>
          </p:sp>
          <p:sp>
            <p:nvSpPr>
              <p:cNvPr id="39944" name="Line 8"/>
              <p:cNvSpPr>
                <a:spLocks noChangeShapeType="1"/>
              </p:cNvSpPr>
              <p:nvPr/>
            </p:nvSpPr>
            <p:spPr bwMode="auto">
              <a:xfrm>
                <a:off x="2319" y="1584"/>
                <a:ext cx="0" cy="746"/>
              </a:xfrm>
              <a:prstGeom prst="line">
                <a:avLst/>
              </a:prstGeom>
              <a:noFill/>
              <a:ln w="28575">
                <a:solidFill>
                  <a:srgbClr val="0000FF"/>
                </a:solidFill>
                <a:round/>
                <a:headEnd type="none" w="sm" len="sm"/>
                <a:tailEnd type="triangle" w="sm" len="lg"/>
              </a:ln>
              <a:effectLst/>
            </p:spPr>
            <p:txBody>
              <a:bodyPr wrap="none" anchor="ctr"/>
              <a:lstStyle/>
              <a:p>
                <a:endParaRPr lang="zh-CN" altLang="en-US"/>
              </a:p>
            </p:txBody>
          </p:sp>
          <p:sp>
            <p:nvSpPr>
              <p:cNvPr id="39945" name="Line 9"/>
              <p:cNvSpPr>
                <a:spLocks noChangeShapeType="1"/>
              </p:cNvSpPr>
              <p:nvPr/>
            </p:nvSpPr>
            <p:spPr bwMode="auto">
              <a:xfrm>
                <a:off x="3344" y="1584"/>
                <a:ext cx="0" cy="746"/>
              </a:xfrm>
              <a:prstGeom prst="line">
                <a:avLst/>
              </a:prstGeom>
              <a:noFill/>
              <a:ln w="28575">
                <a:solidFill>
                  <a:srgbClr val="0000FF"/>
                </a:solidFill>
                <a:round/>
                <a:headEnd type="none" w="sm" len="sm"/>
                <a:tailEnd type="triangle" w="sm" len="lg"/>
              </a:ln>
              <a:effectLst/>
            </p:spPr>
            <p:txBody>
              <a:bodyPr wrap="none" anchor="ctr"/>
              <a:lstStyle/>
              <a:p>
                <a:endParaRPr lang="zh-CN" altLang="en-US"/>
              </a:p>
            </p:txBody>
          </p:sp>
          <p:sp>
            <p:nvSpPr>
              <p:cNvPr id="39946" name="Line 10"/>
              <p:cNvSpPr>
                <a:spLocks noChangeShapeType="1"/>
              </p:cNvSpPr>
              <p:nvPr/>
            </p:nvSpPr>
            <p:spPr bwMode="auto">
              <a:xfrm>
                <a:off x="4368" y="1584"/>
                <a:ext cx="0" cy="746"/>
              </a:xfrm>
              <a:prstGeom prst="line">
                <a:avLst/>
              </a:prstGeom>
              <a:noFill/>
              <a:ln w="28575">
                <a:solidFill>
                  <a:srgbClr val="0000FF"/>
                </a:solidFill>
                <a:round/>
                <a:headEnd type="none" w="sm" len="sm"/>
                <a:tailEnd type="triangle" w="sm" len="lg"/>
              </a:ln>
              <a:effectLst/>
            </p:spPr>
            <p:txBody>
              <a:bodyPr wrap="none" anchor="ctr"/>
              <a:lstStyle/>
              <a:p>
                <a:endParaRPr lang="zh-CN" altLang="en-US"/>
              </a:p>
            </p:txBody>
          </p:sp>
          <p:sp>
            <p:nvSpPr>
              <p:cNvPr id="39947" name="Line 11"/>
              <p:cNvSpPr>
                <a:spLocks noChangeShapeType="1"/>
              </p:cNvSpPr>
              <p:nvPr/>
            </p:nvSpPr>
            <p:spPr bwMode="auto">
              <a:xfrm>
                <a:off x="2832" y="1584"/>
                <a:ext cx="0" cy="746"/>
              </a:xfrm>
              <a:prstGeom prst="line">
                <a:avLst/>
              </a:prstGeom>
              <a:noFill/>
              <a:ln w="28575">
                <a:solidFill>
                  <a:srgbClr val="0000FF"/>
                </a:solidFill>
                <a:round/>
                <a:headEnd type="none" w="sm" len="sm"/>
                <a:tailEnd type="triangle" w="sm" len="lg"/>
              </a:ln>
              <a:effectLst/>
            </p:spPr>
            <p:txBody>
              <a:bodyPr wrap="none" anchor="ctr"/>
              <a:lstStyle/>
              <a:p>
                <a:endParaRPr lang="zh-CN" altLang="en-US"/>
              </a:p>
            </p:txBody>
          </p:sp>
          <p:sp>
            <p:nvSpPr>
              <p:cNvPr id="39948" name="Line 12"/>
              <p:cNvSpPr>
                <a:spLocks noChangeShapeType="1"/>
              </p:cNvSpPr>
              <p:nvPr/>
            </p:nvSpPr>
            <p:spPr bwMode="auto">
              <a:xfrm>
                <a:off x="3855" y="1584"/>
                <a:ext cx="0" cy="746"/>
              </a:xfrm>
              <a:prstGeom prst="line">
                <a:avLst/>
              </a:prstGeom>
              <a:noFill/>
              <a:ln w="28575">
                <a:solidFill>
                  <a:srgbClr val="0000FF"/>
                </a:solidFill>
                <a:round/>
                <a:headEnd type="none" w="sm" len="sm"/>
                <a:tailEnd type="triangle" w="sm" len="lg"/>
              </a:ln>
              <a:effectLst/>
            </p:spPr>
            <p:txBody>
              <a:bodyPr wrap="none" anchor="ctr"/>
              <a:lstStyle/>
              <a:p>
                <a:endParaRPr lang="zh-CN" altLang="en-US"/>
              </a:p>
            </p:txBody>
          </p:sp>
        </p:grpSp>
      </p:grpSp>
      <p:grpSp>
        <p:nvGrpSpPr>
          <p:cNvPr id="4" name="Group 13"/>
          <p:cNvGrpSpPr/>
          <p:nvPr/>
        </p:nvGrpSpPr>
        <p:grpSpPr bwMode="auto">
          <a:xfrm>
            <a:off x="6146800" y="3938588"/>
            <a:ext cx="2082800" cy="1122362"/>
            <a:chOff x="3840" y="2448"/>
            <a:chExt cx="1408" cy="768"/>
          </a:xfrm>
        </p:grpSpPr>
        <p:sp>
          <p:nvSpPr>
            <p:cNvPr id="39950" name="Line 14"/>
            <p:cNvSpPr>
              <a:spLocks noChangeShapeType="1"/>
            </p:cNvSpPr>
            <p:nvPr/>
          </p:nvSpPr>
          <p:spPr bwMode="auto">
            <a:xfrm>
              <a:off x="3888" y="2880"/>
              <a:ext cx="1248" cy="0"/>
            </a:xfrm>
            <a:prstGeom prst="line">
              <a:avLst/>
            </a:prstGeom>
            <a:noFill/>
            <a:ln w="28575">
              <a:solidFill>
                <a:srgbClr val="000000"/>
              </a:solidFill>
              <a:prstDash val="dash"/>
              <a:round/>
              <a:tailEnd type="none" w="sm" len="lg"/>
            </a:ln>
            <a:effectLst/>
          </p:spPr>
          <p:txBody>
            <a:bodyPr wrap="none" anchor="ctr"/>
            <a:lstStyle/>
            <a:p>
              <a:endParaRPr lang="zh-CN" altLang="en-US"/>
            </a:p>
          </p:txBody>
        </p:sp>
        <p:grpSp>
          <p:nvGrpSpPr>
            <p:cNvPr id="5" name="Group 15"/>
            <p:cNvGrpSpPr/>
            <p:nvPr/>
          </p:nvGrpSpPr>
          <p:grpSpPr bwMode="auto">
            <a:xfrm>
              <a:off x="3840" y="2448"/>
              <a:ext cx="1408" cy="768"/>
              <a:chOff x="3840" y="2448"/>
              <a:chExt cx="1408" cy="768"/>
            </a:xfrm>
          </p:grpSpPr>
          <p:sp>
            <p:nvSpPr>
              <p:cNvPr id="39952" name="Line 16"/>
              <p:cNvSpPr>
                <a:spLocks noChangeShapeType="1"/>
              </p:cNvSpPr>
              <p:nvPr/>
            </p:nvSpPr>
            <p:spPr bwMode="auto">
              <a:xfrm>
                <a:off x="3840" y="2784"/>
                <a:ext cx="1296" cy="0"/>
              </a:xfrm>
              <a:prstGeom prst="line">
                <a:avLst/>
              </a:prstGeom>
              <a:noFill/>
              <a:ln w="28575">
                <a:solidFill>
                  <a:srgbClr val="000000"/>
                </a:solidFill>
                <a:prstDash val="dash"/>
                <a:round/>
                <a:tailEnd type="none" w="sm" len="lg"/>
              </a:ln>
              <a:effectLst/>
            </p:spPr>
            <p:txBody>
              <a:bodyPr wrap="none" anchor="ctr"/>
              <a:lstStyle/>
              <a:p>
                <a:endParaRPr lang="zh-CN" altLang="en-US"/>
              </a:p>
            </p:txBody>
          </p:sp>
          <p:sp>
            <p:nvSpPr>
              <p:cNvPr id="39953" name="Line 17"/>
              <p:cNvSpPr>
                <a:spLocks noChangeShapeType="1"/>
              </p:cNvSpPr>
              <p:nvPr/>
            </p:nvSpPr>
            <p:spPr bwMode="auto">
              <a:xfrm>
                <a:off x="4896" y="2448"/>
                <a:ext cx="0" cy="336"/>
              </a:xfrm>
              <a:prstGeom prst="line">
                <a:avLst/>
              </a:prstGeom>
              <a:noFill/>
              <a:ln w="28575">
                <a:solidFill>
                  <a:srgbClr val="FF0066"/>
                </a:solidFill>
                <a:prstDash val="dash"/>
                <a:round/>
                <a:tailEnd type="triangle" w="sm" len="lg"/>
              </a:ln>
              <a:effectLst/>
            </p:spPr>
            <p:txBody>
              <a:bodyPr wrap="none" anchor="ctr"/>
              <a:lstStyle/>
              <a:p>
                <a:endParaRPr lang="zh-CN" altLang="en-US"/>
              </a:p>
            </p:txBody>
          </p:sp>
          <p:sp>
            <p:nvSpPr>
              <p:cNvPr id="39954" name="Line 18"/>
              <p:cNvSpPr>
                <a:spLocks noChangeShapeType="1"/>
              </p:cNvSpPr>
              <p:nvPr/>
            </p:nvSpPr>
            <p:spPr bwMode="auto">
              <a:xfrm flipV="1">
                <a:off x="4896" y="2880"/>
                <a:ext cx="0" cy="336"/>
              </a:xfrm>
              <a:prstGeom prst="line">
                <a:avLst/>
              </a:prstGeom>
              <a:noFill/>
              <a:ln w="28575">
                <a:solidFill>
                  <a:srgbClr val="FF0066"/>
                </a:solidFill>
                <a:prstDash val="dash"/>
                <a:round/>
                <a:headEnd type="none" w="sm" len="sm"/>
                <a:tailEnd type="triangle" w="sm" len="lg"/>
              </a:ln>
              <a:effectLst/>
            </p:spPr>
            <p:txBody>
              <a:bodyPr wrap="none" anchor="ctr"/>
              <a:lstStyle/>
              <a:p>
                <a:endParaRPr lang="zh-CN" altLang="en-US"/>
              </a:p>
            </p:txBody>
          </p:sp>
          <p:graphicFrame>
            <p:nvGraphicFramePr>
              <p:cNvPr id="39955" name="Object 19"/>
              <p:cNvGraphicFramePr>
                <a:graphicFrameLocks noChangeAspect="1"/>
              </p:cNvGraphicFramePr>
              <p:nvPr/>
            </p:nvGraphicFramePr>
            <p:xfrm>
              <a:off x="4944" y="2448"/>
              <a:ext cx="304" cy="384"/>
            </p:xfrm>
            <a:graphic>
              <a:graphicData uri="http://schemas.openxmlformats.org/presentationml/2006/ole">
                <mc:AlternateContent xmlns:mc="http://schemas.openxmlformats.org/markup-compatibility/2006">
                  <mc:Choice xmlns:v="urn:schemas-microsoft-com:vml" Requires="v">
                    <p:oleObj spid="_x0000_s43009" name="公式" r:id="rId1" imgW="3352800" imgH="4267200" progId="Equation.3">
                      <p:embed/>
                    </p:oleObj>
                  </mc:Choice>
                  <mc:Fallback>
                    <p:oleObj name="公式" r:id="rId1" imgW="3352800" imgH="4267200" progId="Equation.3">
                      <p:embed/>
                      <p:pic>
                        <p:nvPicPr>
                          <p:cNvPr id="0" name="图片 43008"/>
                          <p:cNvPicPr>
                            <a:picLocks noChangeAspect="1"/>
                          </p:cNvPicPr>
                          <p:nvPr/>
                        </p:nvPicPr>
                        <p:blipFill>
                          <a:blip r:embed="rId2"/>
                          <a:stretch>
                            <a:fillRect/>
                          </a:stretch>
                        </p:blipFill>
                        <p:spPr>
                          <a:xfrm>
                            <a:off x="4944" y="2448"/>
                            <a:ext cx="304" cy="384"/>
                          </a:xfrm>
                          <a:prstGeom prst="rect">
                            <a:avLst/>
                          </a:prstGeom>
                          <a:noFill/>
                          <a:ln w="9525">
                            <a:noFill/>
                          </a:ln>
                        </p:spPr>
                      </p:pic>
                    </p:oleObj>
                  </mc:Fallback>
                </mc:AlternateContent>
              </a:graphicData>
            </a:graphic>
          </p:graphicFrame>
        </p:grpSp>
      </p:grpSp>
      <p:sp>
        <p:nvSpPr>
          <p:cNvPr id="39956" name="Line 20"/>
          <p:cNvSpPr>
            <a:spLocks noChangeShapeType="1"/>
          </p:cNvSpPr>
          <p:nvPr/>
        </p:nvSpPr>
        <p:spPr bwMode="auto">
          <a:xfrm flipH="1">
            <a:off x="6013450" y="2439988"/>
            <a:ext cx="1588" cy="2151062"/>
          </a:xfrm>
          <a:prstGeom prst="line">
            <a:avLst/>
          </a:prstGeom>
          <a:noFill/>
          <a:ln w="28575">
            <a:solidFill>
              <a:srgbClr val="FF0000"/>
            </a:solidFill>
            <a:round/>
            <a:headEnd type="none" w="sm" len="sm"/>
            <a:tailEnd type="triangle" w="sm" len="lg"/>
          </a:ln>
          <a:effectLst/>
        </p:spPr>
        <p:txBody>
          <a:bodyPr wrap="none" anchor="ctr"/>
          <a:lstStyle/>
          <a:p>
            <a:endParaRPr lang="zh-CN" altLang="en-US"/>
          </a:p>
        </p:txBody>
      </p:sp>
      <p:grpSp>
        <p:nvGrpSpPr>
          <p:cNvPr id="6" name="Group 21"/>
          <p:cNvGrpSpPr/>
          <p:nvPr/>
        </p:nvGrpSpPr>
        <p:grpSpPr bwMode="auto">
          <a:xfrm>
            <a:off x="6161088" y="1981200"/>
            <a:ext cx="142875" cy="2579688"/>
            <a:chOff x="3984" y="1152"/>
            <a:chExt cx="96" cy="1728"/>
          </a:xfrm>
        </p:grpSpPr>
        <p:sp>
          <p:nvSpPr>
            <p:cNvPr id="39958" name="Line 22"/>
            <p:cNvSpPr>
              <a:spLocks noChangeShapeType="1"/>
            </p:cNvSpPr>
            <p:nvPr/>
          </p:nvSpPr>
          <p:spPr bwMode="auto">
            <a:xfrm flipV="1">
              <a:off x="3984" y="1152"/>
              <a:ext cx="0" cy="1632"/>
            </a:xfrm>
            <a:prstGeom prst="line">
              <a:avLst/>
            </a:prstGeom>
            <a:noFill/>
            <a:ln w="28575">
              <a:solidFill>
                <a:srgbClr val="CC0099"/>
              </a:solidFill>
              <a:round/>
              <a:tailEnd type="triangle" w="sm" len="lg"/>
            </a:ln>
            <a:effectLst/>
          </p:spPr>
          <p:txBody>
            <a:bodyPr wrap="none" anchor="ctr"/>
            <a:lstStyle/>
            <a:p>
              <a:endParaRPr lang="zh-CN" altLang="en-US"/>
            </a:p>
          </p:txBody>
        </p:sp>
        <p:sp>
          <p:nvSpPr>
            <p:cNvPr id="39959" name="Line 23"/>
            <p:cNvSpPr>
              <a:spLocks noChangeShapeType="1"/>
            </p:cNvSpPr>
            <p:nvPr/>
          </p:nvSpPr>
          <p:spPr bwMode="auto">
            <a:xfrm flipV="1">
              <a:off x="4080" y="1152"/>
              <a:ext cx="0" cy="1728"/>
            </a:xfrm>
            <a:prstGeom prst="line">
              <a:avLst/>
            </a:prstGeom>
            <a:noFill/>
            <a:ln w="28575">
              <a:solidFill>
                <a:srgbClr val="CC0099"/>
              </a:solidFill>
              <a:round/>
              <a:tailEnd type="triangle" w="sm" len="lg"/>
            </a:ln>
            <a:effectLst/>
          </p:spPr>
          <p:txBody>
            <a:bodyPr wrap="none" anchor="ctr"/>
            <a:lstStyle/>
            <a:p>
              <a:endParaRPr lang="zh-CN" altLang="en-US"/>
            </a:p>
          </p:txBody>
        </p:sp>
      </p:grpSp>
      <p:graphicFrame>
        <p:nvGraphicFramePr>
          <p:cNvPr id="39963" name="Object 27"/>
          <p:cNvGraphicFramePr>
            <a:graphicFrameLocks noChangeAspect="1"/>
          </p:cNvGraphicFramePr>
          <p:nvPr/>
        </p:nvGraphicFramePr>
        <p:xfrm>
          <a:off x="4478338" y="5327650"/>
          <a:ext cx="2008187" cy="1073150"/>
        </p:xfrm>
        <a:graphic>
          <a:graphicData uri="http://schemas.openxmlformats.org/presentationml/2006/ole">
            <mc:AlternateContent xmlns:mc="http://schemas.openxmlformats.org/markup-compatibility/2006">
              <mc:Choice xmlns:v="urn:schemas-microsoft-com:vml" Requires="v">
                <p:oleObj spid="_x0000_s43010" name="Equation" r:id="rId3" imgW="17373600" imgH="9448800" progId="Equation.3">
                  <p:embed/>
                </p:oleObj>
              </mc:Choice>
              <mc:Fallback>
                <p:oleObj name="Equation" r:id="rId3" imgW="17373600" imgH="9448800" progId="Equation.3">
                  <p:embed/>
                  <p:pic>
                    <p:nvPicPr>
                      <p:cNvPr id="0" name="图片 43009"/>
                      <p:cNvPicPr>
                        <a:picLocks noChangeAspect="1"/>
                      </p:cNvPicPr>
                      <p:nvPr/>
                    </p:nvPicPr>
                    <p:blipFill>
                      <a:blip r:embed="rId4"/>
                      <a:stretch>
                        <a:fillRect/>
                      </a:stretch>
                    </p:blipFill>
                    <p:spPr>
                      <a:xfrm>
                        <a:off x="4478338" y="5327650"/>
                        <a:ext cx="2008187" cy="1073150"/>
                      </a:xfrm>
                      <a:prstGeom prst="rect">
                        <a:avLst/>
                      </a:prstGeom>
                      <a:noFill/>
                      <a:ln w="9525">
                        <a:noFill/>
                      </a:ln>
                    </p:spPr>
                  </p:pic>
                </p:oleObj>
              </mc:Fallback>
            </mc:AlternateContent>
          </a:graphicData>
        </a:graphic>
      </p:graphicFrame>
      <p:sp>
        <p:nvSpPr>
          <p:cNvPr id="39964" name="Text Box 28"/>
          <p:cNvSpPr txBox="1">
            <a:spLocks noChangeArrowheads="1"/>
          </p:cNvSpPr>
          <p:nvPr/>
        </p:nvSpPr>
        <p:spPr bwMode="auto">
          <a:xfrm>
            <a:off x="1947863" y="5559425"/>
            <a:ext cx="1771650" cy="528638"/>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ln>
          <a:effectLst/>
        </p:spPr>
        <p:txBody>
          <a:bodyPr>
            <a:spAutoFit/>
          </a:bodyPr>
          <a:lstStyle/>
          <a:p>
            <a:pPr algn="ctr">
              <a:spcBef>
                <a:spcPct val="50000"/>
              </a:spcBef>
            </a:pPr>
            <a:r>
              <a:rPr lang="zh-CN" altLang="en-US" sz="2800" b="1">
                <a:solidFill>
                  <a:srgbClr val="000000"/>
                </a:solidFill>
                <a:latin typeface="Times New Roman" panose="02020503050405090304" pitchFamily="18" charset="0"/>
              </a:rPr>
              <a:t>光程差</a:t>
            </a:r>
            <a:endParaRPr lang="zh-CN" altLang="en-US" sz="2800" b="1">
              <a:solidFill>
                <a:srgbClr val="000000"/>
              </a:solidFill>
              <a:latin typeface="Times New Roman" panose="02020503050405090304" pitchFamily="18" charset="0"/>
            </a:endParaRPr>
          </a:p>
        </p:txBody>
      </p:sp>
      <p:sp>
        <p:nvSpPr>
          <p:cNvPr id="39965" name="AutoShape 29"/>
          <p:cNvSpPr>
            <a:spLocks noChangeArrowheads="1"/>
          </p:cNvSpPr>
          <p:nvPr/>
        </p:nvSpPr>
        <p:spPr bwMode="auto">
          <a:xfrm>
            <a:off x="1565275" y="2971800"/>
            <a:ext cx="5753100" cy="1612900"/>
          </a:xfrm>
          <a:custGeom>
            <a:avLst/>
            <a:gdLst>
              <a:gd name="G0" fmla="+- 0 0 0"/>
              <a:gd name="G1" fmla="+- 0 0 0"/>
              <a:gd name="G2" fmla="+- 0 0 0"/>
              <a:gd name="T0" fmla="*/ 0 256 1"/>
              <a:gd name="T1" fmla="*/ 180 256 1"/>
              <a:gd name="G3" fmla="+- 0 T0 T1"/>
              <a:gd name="T2" fmla="*/ 0 256 1"/>
              <a:gd name="T3" fmla="*/ 90 256 1"/>
              <a:gd name="G4" fmla="+- 0 T2 T3"/>
              <a:gd name="G5" fmla="*/ G4 2 1"/>
              <a:gd name="T4" fmla="*/ 90 256 1"/>
              <a:gd name="T5" fmla="*/ 0 256 1"/>
              <a:gd name="G6" fmla="+- 0 T4 T5"/>
              <a:gd name="G7" fmla="*/ G6 2 1"/>
              <a:gd name="G8" fmla="abs 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0"/>
              <a:gd name="G18" fmla="*/ 0 1 2"/>
              <a:gd name="G19" fmla="+- G18 5400 0"/>
              <a:gd name="G20" fmla="cos G19 0"/>
              <a:gd name="G21" fmla="sin G19 0"/>
              <a:gd name="G22" fmla="+- G20 10800 0"/>
              <a:gd name="G23" fmla="+- G21 10800 0"/>
              <a:gd name="G24" fmla="+- 10800 0 G20"/>
              <a:gd name="G25" fmla="+- 0 10800 0"/>
              <a:gd name="G26" fmla="?: G9 G17 G25"/>
              <a:gd name="G27" fmla="?: G9 0 21600"/>
              <a:gd name="G28" fmla="cos 10800 0"/>
              <a:gd name="G29" fmla="sin 10800 0"/>
              <a:gd name="G30" fmla="sin 0 0"/>
              <a:gd name="G31" fmla="+- G28 10800 0"/>
              <a:gd name="G32" fmla="+- G29 10800 0"/>
              <a:gd name="G33" fmla="+- G30 10800 0"/>
              <a:gd name="G34" fmla="?: G4 0 G31"/>
              <a:gd name="G35" fmla="?: 0 G34 0"/>
              <a:gd name="G36" fmla="?: G6 G35 G31"/>
              <a:gd name="G37" fmla="+- 21600 0 G36"/>
              <a:gd name="G38" fmla="?: G4 0 G33"/>
              <a:gd name="G39" fmla="?: 0 G38 G32"/>
              <a:gd name="G40" fmla="?: G6 G39 0"/>
              <a:gd name="G41" fmla="?: G4 G32 21600"/>
              <a:gd name="G42" fmla="?: G6 G41 G33"/>
              <a:gd name="T12" fmla="*/ 10800 w 21600"/>
              <a:gd name="T13" fmla="*/ 21600 h 21600"/>
              <a:gd name="T14" fmla="*/ 16200 w 21600"/>
              <a:gd name="T15" fmla="*/ 10800 h 21600"/>
              <a:gd name="T16" fmla="*/ 10800 w 21600"/>
              <a:gd name="T17" fmla="*/ 10800 h 21600"/>
              <a:gd name="T18" fmla="*/ 54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800" y="10800"/>
                </a:moveTo>
                <a:cubicBezTo>
                  <a:pt x="10800" y="10800"/>
                  <a:pt x="10800" y="10800"/>
                  <a:pt x="10800" y="10800"/>
                </a:cubicBezTo>
                <a:cubicBezTo>
                  <a:pt x="10800" y="10800"/>
                  <a:pt x="10800" y="10800"/>
                  <a:pt x="10800" y="10800"/>
                </a:cubicBezTo>
                <a:lnTo>
                  <a:pt x="0" y="10800"/>
                </a:lnTo>
                <a:cubicBezTo>
                  <a:pt x="0" y="16764"/>
                  <a:pt x="4835" y="21600"/>
                  <a:pt x="10800" y="21600"/>
                </a:cubicBezTo>
                <a:cubicBezTo>
                  <a:pt x="16764" y="21600"/>
                  <a:pt x="21600" y="16764"/>
                  <a:pt x="21600" y="10800"/>
                </a:cubicBezTo>
                <a:close/>
              </a:path>
            </a:pathLst>
          </a:custGeom>
          <a:solidFill>
            <a:srgbClr val="00FFCC">
              <a:alpha val="50000"/>
            </a:srgbClr>
          </a:solidFill>
          <a:ln w="9525">
            <a:solidFill>
              <a:schemeClr val="tx1"/>
            </a:solidFill>
            <a:miter lim="800000"/>
          </a:ln>
          <a:effectLst/>
        </p:spPr>
        <p:txBody>
          <a:bodyPr wrap="none" anchor="ct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39956"/>
                                        </p:tgtEl>
                                        <p:attrNameLst>
                                          <p:attrName>style.visibility</p:attrName>
                                        </p:attrNameLst>
                                      </p:cBhvr>
                                      <p:to>
                                        <p:strVal val="visible"/>
                                      </p:to>
                                    </p:set>
                                    <p:anim calcmode="lin" valueType="num">
                                      <p:cBhvr>
                                        <p:cTn id="7" dur="500" fill="hold"/>
                                        <p:tgtEl>
                                          <p:spTgt spid="39956"/>
                                        </p:tgtEl>
                                        <p:attrNameLst>
                                          <p:attrName>ppt_x</p:attrName>
                                        </p:attrNameLst>
                                      </p:cBhvr>
                                      <p:tavLst>
                                        <p:tav tm="0">
                                          <p:val>
                                            <p:strVal val="#ppt_x"/>
                                          </p:val>
                                        </p:tav>
                                        <p:tav tm="100000">
                                          <p:val>
                                            <p:strVal val="#ppt_x"/>
                                          </p:val>
                                        </p:tav>
                                      </p:tavLst>
                                    </p:anim>
                                    <p:anim calcmode="lin" valueType="num">
                                      <p:cBhvr>
                                        <p:cTn id="8" dur="500" fill="hold"/>
                                        <p:tgtEl>
                                          <p:spTgt spid="39956"/>
                                        </p:tgtEl>
                                        <p:attrNameLst>
                                          <p:attrName>ppt_y</p:attrName>
                                        </p:attrNameLst>
                                      </p:cBhvr>
                                      <p:tavLst>
                                        <p:tav tm="0">
                                          <p:val>
                                            <p:strVal val="#ppt_y-#ppt_h/2"/>
                                          </p:val>
                                        </p:tav>
                                        <p:tav tm="100000">
                                          <p:val>
                                            <p:strVal val="#ppt_y"/>
                                          </p:val>
                                        </p:tav>
                                      </p:tavLst>
                                    </p:anim>
                                    <p:anim calcmode="lin" valueType="num">
                                      <p:cBhvr>
                                        <p:cTn id="9" dur="500" fill="hold"/>
                                        <p:tgtEl>
                                          <p:spTgt spid="39956"/>
                                        </p:tgtEl>
                                        <p:attrNameLst>
                                          <p:attrName>ppt_w</p:attrName>
                                        </p:attrNameLst>
                                      </p:cBhvr>
                                      <p:tavLst>
                                        <p:tav tm="0">
                                          <p:val>
                                            <p:strVal val="#ppt_w"/>
                                          </p:val>
                                        </p:tav>
                                        <p:tav tm="100000">
                                          <p:val>
                                            <p:strVal val="#ppt_w"/>
                                          </p:val>
                                        </p:tav>
                                      </p:tavLst>
                                    </p:anim>
                                    <p:anim calcmode="lin" valueType="num">
                                      <p:cBhvr>
                                        <p:cTn id="10" dur="500" fill="hold"/>
                                        <p:tgtEl>
                                          <p:spTgt spid="39956"/>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8" presetClass="entr" presetSubtype="3"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strips(up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9964"/>
                                        </p:tgtEl>
                                        <p:attrNameLst>
                                          <p:attrName>style.visibility</p:attrName>
                                        </p:attrNameLst>
                                      </p:cBhvr>
                                      <p:to>
                                        <p:strVal val="visible"/>
                                      </p:to>
                                    </p:set>
                                    <p:anim calcmode="lin" valueType="num">
                                      <p:cBhvr additive="base">
                                        <p:cTn id="24" dur="500" fill="hold"/>
                                        <p:tgtEl>
                                          <p:spTgt spid="39964"/>
                                        </p:tgtEl>
                                        <p:attrNameLst>
                                          <p:attrName>ppt_x</p:attrName>
                                        </p:attrNameLst>
                                      </p:cBhvr>
                                      <p:tavLst>
                                        <p:tav tm="0">
                                          <p:val>
                                            <p:strVal val="0-#ppt_w/2"/>
                                          </p:val>
                                        </p:tav>
                                        <p:tav tm="100000">
                                          <p:val>
                                            <p:strVal val="#ppt_x"/>
                                          </p:val>
                                        </p:tav>
                                      </p:tavLst>
                                    </p:anim>
                                    <p:anim calcmode="lin" valueType="num">
                                      <p:cBhvr additive="base">
                                        <p:cTn id="25" dur="500" fill="hold"/>
                                        <p:tgtEl>
                                          <p:spTgt spid="39964"/>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9963"/>
                                        </p:tgtEl>
                                        <p:attrNameLst>
                                          <p:attrName>style.visibility</p:attrName>
                                        </p:attrNameLst>
                                      </p:cBhvr>
                                      <p:to>
                                        <p:strVal val="visible"/>
                                      </p:to>
                                    </p:set>
                                    <p:animEffect transition="in" filter="blinds(horizontal)">
                                      <p:cBhvr>
                                        <p:cTn id="30" dur="500"/>
                                        <p:tgtEl>
                                          <p:spTgt spid="39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6" grpId="0" animBg="1"/>
      <p:bldP spid="39964"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灯片编号占位符 1"/>
          <p:cNvSpPr>
            <a:spLocks noGrp="1"/>
          </p:cNvSpPr>
          <p:nvPr>
            <p:ph type="sldNum" sz="quarter" idx="10"/>
          </p:nvPr>
        </p:nvSpPr>
        <p:spPr/>
        <p:txBody>
          <a:bodyPr/>
          <a:lstStyle/>
          <a:p>
            <a:fld id="{C8178838-0830-4BC5-B39E-2574BE67AC38}" type="slidenum">
              <a:rPr lang="en-US" altLang="zh-CN"/>
            </a:fld>
            <a:endParaRPr lang="en-US" altLang="zh-CN"/>
          </a:p>
        </p:txBody>
      </p:sp>
      <p:sp>
        <p:nvSpPr>
          <p:cNvPr id="40962" name="Text Box 2"/>
          <p:cNvSpPr txBox="1">
            <a:spLocks noChangeArrowheads="1"/>
          </p:cNvSpPr>
          <p:nvPr/>
        </p:nvSpPr>
        <p:spPr bwMode="auto">
          <a:xfrm>
            <a:off x="990600" y="944563"/>
            <a:ext cx="4953000" cy="579437"/>
          </a:xfrm>
          <a:prstGeom prst="rect">
            <a:avLst/>
          </a:prstGeom>
          <a:noFill/>
          <a:ln w="9525">
            <a:noFill/>
            <a:miter lim="800000"/>
          </a:ln>
          <a:effectLst/>
        </p:spPr>
        <p:txBody>
          <a:bodyPr>
            <a:spAutoFit/>
          </a:bodyPr>
          <a:lstStyle/>
          <a:p>
            <a:pPr>
              <a:spcBef>
                <a:spcPct val="50000"/>
              </a:spcBef>
              <a:buFontTx/>
              <a:buBlip>
                <a:blip r:embed="rId1"/>
              </a:buBlip>
            </a:pPr>
            <a:r>
              <a:rPr lang="en-US" altLang="zh-CN" sz="3200" b="1">
                <a:solidFill>
                  <a:srgbClr val="CC0000"/>
                </a:solidFill>
                <a:latin typeface="Times New Roman" panose="02020503050405090304" pitchFamily="18" charset="0"/>
              </a:rPr>
              <a:t>       </a:t>
            </a:r>
            <a:r>
              <a:rPr lang="zh-CN" altLang="en-US" sz="3200" b="1">
                <a:solidFill>
                  <a:srgbClr val="CC0000"/>
                </a:solidFill>
                <a:effectLst>
                  <a:outerShdw blurRad="38100" dist="38100" dir="2700000" algn="tl">
                    <a:srgbClr val="C0C0C0"/>
                  </a:outerShdw>
                </a:effectLst>
                <a:latin typeface="Times New Roman" panose="02020503050405090304" pitchFamily="18" charset="0"/>
              </a:rPr>
              <a:t>牛顿环实验装置</a:t>
            </a:r>
            <a:endParaRPr lang="zh-CN" altLang="en-US" sz="3200" b="1">
              <a:solidFill>
                <a:srgbClr val="CC0000"/>
              </a:solidFill>
              <a:effectLst>
                <a:outerShdw blurRad="38100" dist="38100" dir="2700000" algn="tl">
                  <a:srgbClr val="C0C0C0"/>
                </a:outerShdw>
              </a:effectLst>
              <a:latin typeface="Times New Roman" panose="02020503050405090304" pitchFamily="18" charset="0"/>
            </a:endParaRPr>
          </a:p>
        </p:txBody>
      </p:sp>
      <p:grpSp>
        <p:nvGrpSpPr>
          <p:cNvPr id="2" name="Group 3"/>
          <p:cNvGrpSpPr/>
          <p:nvPr/>
        </p:nvGrpSpPr>
        <p:grpSpPr bwMode="auto">
          <a:xfrm>
            <a:off x="5638800" y="1600200"/>
            <a:ext cx="2819400" cy="4579938"/>
            <a:chOff x="3696" y="960"/>
            <a:chExt cx="1776" cy="2933"/>
          </a:xfrm>
        </p:grpSpPr>
        <p:sp>
          <p:nvSpPr>
            <p:cNvPr id="40964" name="Rectangle 4"/>
            <p:cNvSpPr>
              <a:spLocks noChangeArrowheads="1"/>
            </p:cNvSpPr>
            <p:nvPr/>
          </p:nvSpPr>
          <p:spPr bwMode="auto">
            <a:xfrm>
              <a:off x="3696" y="960"/>
              <a:ext cx="1776" cy="2928"/>
            </a:xfrm>
            <a:prstGeom prst="rect">
              <a:avLst/>
            </a:prstGeom>
            <a:solidFill>
              <a:schemeClr val="bg1"/>
            </a:solidFill>
            <a:ln w="9525">
              <a:solidFill>
                <a:srgbClr val="006666"/>
              </a:solidFill>
              <a:miter lim="800000"/>
            </a:ln>
            <a:effectLst/>
          </p:spPr>
          <p:txBody>
            <a:bodyPr wrap="none" anchor="ctr"/>
            <a:lstStyle/>
            <a:p>
              <a:endParaRPr lang="zh-CN" altLang="en-US"/>
            </a:p>
          </p:txBody>
        </p:sp>
        <p:sp>
          <p:nvSpPr>
            <p:cNvPr id="40965" name="Rectangle 5"/>
            <p:cNvSpPr>
              <a:spLocks noChangeArrowheads="1"/>
            </p:cNvSpPr>
            <p:nvPr/>
          </p:nvSpPr>
          <p:spPr bwMode="auto">
            <a:xfrm>
              <a:off x="3696" y="3555"/>
              <a:ext cx="1776" cy="338"/>
            </a:xfrm>
            <a:prstGeom prst="rect">
              <a:avLst/>
            </a:prstGeom>
            <a:gradFill rotWithShape="0">
              <a:gsLst>
                <a:gs pos="0">
                  <a:schemeClr val="accent1"/>
                </a:gs>
                <a:gs pos="50000">
                  <a:schemeClr val="bg1"/>
                </a:gs>
                <a:gs pos="100000">
                  <a:schemeClr val="accent1"/>
                </a:gs>
              </a:gsLst>
              <a:lin ang="5400000" scaled="1"/>
            </a:gradFill>
            <a:ln w="9525">
              <a:solidFill>
                <a:srgbClr val="006666"/>
              </a:solidFill>
              <a:miter lim="800000"/>
            </a:ln>
            <a:effectLst/>
          </p:spPr>
          <p:txBody>
            <a:bodyPr>
              <a:spAutoFit/>
            </a:bodyPr>
            <a:lstStyle/>
            <a:p>
              <a:pPr algn="ctr">
                <a:spcBef>
                  <a:spcPct val="50000"/>
                </a:spcBef>
              </a:pPr>
              <a:r>
                <a:rPr lang="zh-CN" altLang="en-US" sz="2800" b="1">
                  <a:solidFill>
                    <a:srgbClr val="000000"/>
                  </a:solidFill>
                  <a:latin typeface="Times New Roman" panose="02020503050405090304" pitchFamily="18" charset="0"/>
                </a:rPr>
                <a:t>牛顿环干涉图样</a:t>
              </a:r>
              <a:endParaRPr lang="zh-CN" altLang="en-US" sz="2800" b="1">
                <a:solidFill>
                  <a:srgbClr val="000000"/>
                </a:solidFill>
                <a:latin typeface="Times New Roman" panose="02020503050405090304" pitchFamily="18" charset="0"/>
              </a:endParaRPr>
            </a:p>
          </p:txBody>
        </p:sp>
        <p:grpSp>
          <p:nvGrpSpPr>
            <p:cNvPr id="3" name="Group 6"/>
            <p:cNvGrpSpPr/>
            <p:nvPr/>
          </p:nvGrpSpPr>
          <p:grpSpPr bwMode="auto">
            <a:xfrm>
              <a:off x="3840" y="1296"/>
              <a:ext cx="1488" cy="1440"/>
              <a:chOff x="3888" y="1728"/>
              <a:chExt cx="1440" cy="1440"/>
            </a:xfrm>
          </p:grpSpPr>
          <p:sp>
            <p:nvSpPr>
              <p:cNvPr id="40967" name="Oval 7"/>
              <p:cNvSpPr>
                <a:spLocks noChangeArrowheads="1"/>
              </p:cNvSpPr>
              <p:nvPr/>
            </p:nvSpPr>
            <p:spPr bwMode="auto">
              <a:xfrm>
                <a:off x="3888" y="1728"/>
                <a:ext cx="1440" cy="1440"/>
              </a:xfrm>
              <a:prstGeom prst="ellipse">
                <a:avLst/>
              </a:prstGeom>
              <a:solidFill>
                <a:srgbClr val="FFCC00"/>
              </a:solidFill>
              <a:ln w="9525">
                <a:solidFill>
                  <a:srgbClr val="006666"/>
                </a:solidFill>
                <a:round/>
              </a:ln>
              <a:effectLst/>
            </p:spPr>
            <p:txBody>
              <a:bodyPr wrap="none" anchor="ctr"/>
              <a:lstStyle/>
              <a:p>
                <a:endParaRPr lang="zh-CN" altLang="en-US"/>
              </a:p>
            </p:txBody>
          </p:sp>
          <p:sp>
            <p:nvSpPr>
              <p:cNvPr id="40968" name="Oval 8"/>
              <p:cNvSpPr>
                <a:spLocks noChangeArrowheads="1"/>
              </p:cNvSpPr>
              <p:nvPr/>
            </p:nvSpPr>
            <p:spPr bwMode="auto">
              <a:xfrm>
                <a:off x="3920" y="1761"/>
                <a:ext cx="1376" cy="1374"/>
              </a:xfrm>
              <a:prstGeom prst="ellipse">
                <a:avLst/>
              </a:prstGeom>
              <a:solidFill>
                <a:schemeClr val="tx2"/>
              </a:solidFill>
              <a:ln w="9525">
                <a:solidFill>
                  <a:srgbClr val="006666"/>
                </a:solidFill>
                <a:round/>
              </a:ln>
              <a:effectLst/>
            </p:spPr>
            <p:txBody>
              <a:bodyPr wrap="none" anchor="ctr"/>
              <a:lstStyle/>
              <a:p>
                <a:endParaRPr lang="zh-CN" altLang="en-US"/>
              </a:p>
            </p:txBody>
          </p:sp>
          <p:sp>
            <p:nvSpPr>
              <p:cNvPr id="40969" name="Oval 9"/>
              <p:cNvSpPr>
                <a:spLocks noChangeArrowheads="1"/>
              </p:cNvSpPr>
              <p:nvPr/>
            </p:nvSpPr>
            <p:spPr bwMode="auto">
              <a:xfrm>
                <a:off x="3953" y="1793"/>
                <a:ext cx="1310" cy="1310"/>
              </a:xfrm>
              <a:prstGeom prst="ellipse">
                <a:avLst/>
              </a:prstGeom>
              <a:solidFill>
                <a:srgbClr val="FFCC00"/>
              </a:solidFill>
              <a:ln w="9525">
                <a:solidFill>
                  <a:srgbClr val="006666"/>
                </a:solidFill>
                <a:round/>
              </a:ln>
              <a:effectLst/>
            </p:spPr>
            <p:txBody>
              <a:bodyPr wrap="none" anchor="ctr"/>
              <a:lstStyle/>
              <a:p>
                <a:endParaRPr lang="zh-CN" altLang="en-US"/>
              </a:p>
            </p:txBody>
          </p:sp>
          <p:sp>
            <p:nvSpPr>
              <p:cNvPr id="40970" name="Oval 10"/>
              <p:cNvSpPr>
                <a:spLocks noChangeArrowheads="1"/>
              </p:cNvSpPr>
              <p:nvPr/>
            </p:nvSpPr>
            <p:spPr bwMode="auto">
              <a:xfrm>
                <a:off x="3985" y="1826"/>
                <a:ext cx="1246" cy="1244"/>
              </a:xfrm>
              <a:prstGeom prst="ellipse">
                <a:avLst/>
              </a:prstGeom>
              <a:solidFill>
                <a:schemeClr val="tx2"/>
              </a:solidFill>
              <a:ln w="9525">
                <a:solidFill>
                  <a:srgbClr val="006666"/>
                </a:solidFill>
                <a:round/>
              </a:ln>
              <a:effectLst/>
            </p:spPr>
            <p:txBody>
              <a:bodyPr wrap="none" anchor="ctr"/>
              <a:lstStyle/>
              <a:p>
                <a:endParaRPr lang="zh-CN" altLang="en-US"/>
              </a:p>
            </p:txBody>
          </p:sp>
          <p:sp>
            <p:nvSpPr>
              <p:cNvPr id="40971" name="Oval 11"/>
              <p:cNvSpPr>
                <a:spLocks noChangeArrowheads="1"/>
              </p:cNvSpPr>
              <p:nvPr/>
            </p:nvSpPr>
            <p:spPr bwMode="auto">
              <a:xfrm>
                <a:off x="4018" y="1858"/>
                <a:ext cx="1180" cy="1180"/>
              </a:xfrm>
              <a:prstGeom prst="ellipse">
                <a:avLst/>
              </a:prstGeom>
              <a:solidFill>
                <a:srgbClr val="FFCC00"/>
              </a:solidFill>
              <a:ln w="9525">
                <a:solidFill>
                  <a:srgbClr val="006666"/>
                </a:solidFill>
                <a:round/>
              </a:ln>
              <a:effectLst/>
            </p:spPr>
            <p:txBody>
              <a:bodyPr wrap="none" anchor="ctr"/>
              <a:lstStyle/>
              <a:p>
                <a:endParaRPr lang="zh-CN" altLang="en-US"/>
              </a:p>
            </p:txBody>
          </p:sp>
          <p:sp>
            <p:nvSpPr>
              <p:cNvPr id="40972" name="Oval 12"/>
              <p:cNvSpPr>
                <a:spLocks noChangeArrowheads="1"/>
              </p:cNvSpPr>
              <p:nvPr/>
            </p:nvSpPr>
            <p:spPr bwMode="auto">
              <a:xfrm>
                <a:off x="4051" y="1891"/>
                <a:ext cx="1114" cy="1114"/>
              </a:xfrm>
              <a:prstGeom prst="ellipse">
                <a:avLst/>
              </a:prstGeom>
              <a:solidFill>
                <a:schemeClr val="tx2"/>
              </a:solidFill>
              <a:ln w="9525">
                <a:solidFill>
                  <a:srgbClr val="006666"/>
                </a:solidFill>
                <a:round/>
              </a:ln>
              <a:effectLst/>
            </p:spPr>
            <p:txBody>
              <a:bodyPr wrap="none" anchor="ctr"/>
              <a:lstStyle/>
              <a:p>
                <a:endParaRPr lang="zh-CN" altLang="en-US"/>
              </a:p>
            </p:txBody>
          </p:sp>
          <p:sp>
            <p:nvSpPr>
              <p:cNvPr id="40973" name="Oval 13"/>
              <p:cNvSpPr>
                <a:spLocks noChangeArrowheads="1"/>
              </p:cNvSpPr>
              <p:nvPr/>
            </p:nvSpPr>
            <p:spPr bwMode="auto">
              <a:xfrm>
                <a:off x="4085" y="1925"/>
                <a:ext cx="1046" cy="1046"/>
              </a:xfrm>
              <a:prstGeom prst="ellipse">
                <a:avLst/>
              </a:prstGeom>
              <a:solidFill>
                <a:srgbClr val="FFCC00"/>
              </a:solidFill>
              <a:ln w="9525">
                <a:solidFill>
                  <a:srgbClr val="006666"/>
                </a:solidFill>
                <a:round/>
              </a:ln>
              <a:effectLst/>
            </p:spPr>
            <p:txBody>
              <a:bodyPr wrap="none" anchor="ctr"/>
              <a:lstStyle/>
              <a:p>
                <a:endParaRPr lang="zh-CN" altLang="en-US"/>
              </a:p>
            </p:txBody>
          </p:sp>
          <p:sp>
            <p:nvSpPr>
              <p:cNvPr id="40974" name="Oval 14"/>
              <p:cNvSpPr>
                <a:spLocks noChangeArrowheads="1"/>
              </p:cNvSpPr>
              <p:nvPr/>
            </p:nvSpPr>
            <p:spPr bwMode="auto">
              <a:xfrm>
                <a:off x="4151" y="1990"/>
                <a:ext cx="914" cy="916"/>
              </a:xfrm>
              <a:prstGeom prst="ellipse">
                <a:avLst/>
              </a:prstGeom>
              <a:solidFill>
                <a:schemeClr val="bg1"/>
              </a:solidFill>
              <a:ln w="9525">
                <a:solidFill>
                  <a:srgbClr val="006666"/>
                </a:solidFill>
                <a:round/>
              </a:ln>
              <a:effectLst/>
            </p:spPr>
            <p:txBody>
              <a:bodyPr wrap="none" anchor="ctr"/>
              <a:lstStyle/>
              <a:p>
                <a:endParaRPr lang="zh-CN" altLang="en-US"/>
              </a:p>
            </p:txBody>
          </p:sp>
          <p:sp>
            <p:nvSpPr>
              <p:cNvPr id="40975" name="Oval 15"/>
              <p:cNvSpPr>
                <a:spLocks noChangeArrowheads="1"/>
              </p:cNvSpPr>
              <p:nvPr/>
            </p:nvSpPr>
            <p:spPr bwMode="auto">
              <a:xfrm>
                <a:off x="4118" y="1958"/>
                <a:ext cx="980" cy="980"/>
              </a:xfrm>
              <a:prstGeom prst="ellipse">
                <a:avLst/>
              </a:prstGeom>
              <a:solidFill>
                <a:schemeClr val="tx2"/>
              </a:solidFill>
              <a:ln w="9525">
                <a:solidFill>
                  <a:srgbClr val="006666"/>
                </a:solidFill>
                <a:round/>
              </a:ln>
              <a:effectLst/>
            </p:spPr>
            <p:txBody>
              <a:bodyPr wrap="none" anchor="ctr"/>
              <a:lstStyle/>
              <a:p>
                <a:endParaRPr lang="zh-CN" altLang="en-US"/>
              </a:p>
            </p:txBody>
          </p:sp>
          <p:sp>
            <p:nvSpPr>
              <p:cNvPr id="40976" name="Oval 16"/>
              <p:cNvSpPr>
                <a:spLocks noChangeArrowheads="1"/>
              </p:cNvSpPr>
              <p:nvPr/>
            </p:nvSpPr>
            <p:spPr bwMode="auto">
              <a:xfrm>
                <a:off x="4165" y="2006"/>
                <a:ext cx="886" cy="884"/>
              </a:xfrm>
              <a:prstGeom prst="ellipse">
                <a:avLst/>
              </a:prstGeom>
              <a:solidFill>
                <a:srgbClr val="FFCC00"/>
              </a:solidFill>
              <a:ln w="9525">
                <a:solidFill>
                  <a:srgbClr val="006666"/>
                </a:solidFill>
                <a:round/>
              </a:ln>
              <a:effectLst/>
            </p:spPr>
            <p:txBody>
              <a:bodyPr wrap="none" anchor="ctr"/>
              <a:lstStyle/>
              <a:p>
                <a:endParaRPr lang="zh-CN" altLang="en-US"/>
              </a:p>
            </p:txBody>
          </p:sp>
          <p:sp>
            <p:nvSpPr>
              <p:cNvPr id="40977" name="Oval 17"/>
              <p:cNvSpPr>
                <a:spLocks noChangeArrowheads="1"/>
              </p:cNvSpPr>
              <p:nvPr/>
            </p:nvSpPr>
            <p:spPr bwMode="auto">
              <a:xfrm>
                <a:off x="4216" y="2055"/>
                <a:ext cx="784" cy="786"/>
              </a:xfrm>
              <a:prstGeom prst="ellipse">
                <a:avLst/>
              </a:prstGeom>
              <a:solidFill>
                <a:schemeClr val="tx2"/>
              </a:solidFill>
              <a:ln w="9525">
                <a:solidFill>
                  <a:srgbClr val="006666"/>
                </a:solidFill>
                <a:round/>
              </a:ln>
              <a:effectLst/>
            </p:spPr>
            <p:txBody>
              <a:bodyPr wrap="none" anchor="ctr"/>
              <a:lstStyle/>
              <a:p>
                <a:endParaRPr lang="zh-CN" altLang="en-US"/>
              </a:p>
            </p:txBody>
          </p:sp>
          <p:sp>
            <p:nvSpPr>
              <p:cNvPr id="40978" name="Oval 18"/>
              <p:cNvSpPr>
                <a:spLocks noChangeArrowheads="1"/>
              </p:cNvSpPr>
              <p:nvPr/>
            </p:nvSpPr>
            <p:spPr bwMode="auto">
              <a:xfrm>
                <a:off x="4280" y="2121"/>
                <a:ext cx="656" cy="654"/>
              </a:xfrm>
              <a:prstGeom prst="ellipse">
                <a:avLst/>
              </a:prstGeom>
              <a:solidFill>
                <a:srgbClr val="FFCC00"/>
              </a:solidFill>
              <a:ln w="9525">
                <a:solidFill>
                  <a:srgbClr val="006666"/>
                </a:solidFill>
                <a:round/>
              </a:ln>
              <a:effectLst/>
            </p:spPr>
            <p:txBody>
              <a:bodyPr wrap="none" anchor="ctr"/>
              <a:lstStyle/>
              <a:p>
                <a:endParaRPr lang="zh-CN" altLang="en-US"/>
              </a:p>
            </p:txBody>
          </p:sp>
          <p:sp>
            <p:nvSpPr>
              <p:cNvPr id="40979" name="Oval 19"/>
              <p:cNvSpPr>
                <a:spLocks noChangeArrowheads="1"/>
              </p:cNvSpPr>
              <p:nvPr/>
            </p:nvSpPr>
            <p:spPr bwMode="auto">
              <a:xfrm>
                <a:off x="4331" y="2170"/>
                <a:ext cx="554" cy="556"/>
              </a:xfrm>
              <a:prstGeom prst="ellipse">
                <a:avLst/>
              </a:prstGeom>
              <a:solidFill>
                <a:schemeClr val="tx2"/>
              </a:solidFill>
              <a:ln w="9525">
                <a:solidFill>
                  <a:srgbClr val="006666"/>
                </a:solidFill>
                <a:round/>
              </a:ln>
              <a:effectLst/>
            </p:spPr>
            <p:txBody>
              <a:bodyPr wrap="none" anchor="ctr"/>
              <a:lstStyle/>
              <a:p>
                <a:endParaRPr lang="zh-CN" altLang="en-US"/>
              </a:p>
            </p:txBody>
          </p:sp>
          <p:sp>
            <p:nvSpPr>
              <p:cNvPr id="40980" name="Oval 20"/>
              <p:cNvSpPr>
                <a:spLocks noChangeArrowheads="1"/>
              </p:cNvSpPr>
              <p:nvPr/>
            </p:nvSpPr>
            <p:spPr bwMode="auto">
              <a:xfrm>
                <a:off x="4400" y="2239"/>
                <a:ext cx="416" cy="418"/>
              </a:xfrm>
              <a:prstGeom prst="ellipse">
                <a:avLst/>
              </a:prstGeom>
              <a:solidFill>
                <a:srgbClr val="FFCC00"/>
              </a:solidFill>
              <a:ln w="12700">
                <a:solidFill>
                  <a:srgbClr val="006666"/>
                </a:solidFill>
                <a:round/>
              </a:ln>
              <a:effectLst/>
            </p:spPr>
            <p:txBody>
              <a:bodyPr wrap="none" anchor="ctr"/>
              <a:lstStyle/>
              <a:p>
                <a:endParaRPr lang="zh-CN" altLang="en-US"/>
              </a:p>
            </p:txBody>
          </p:sp>
          <p:sp>
            <p:nvSpPr>
              <p:cNvPr id="40981" name="Oval 21"/>
              <p:cNvSpPr>
                <a:spLocks noChangeArrowheads="1"/>
              </p:cNvSpPr>
              <p:nvPr/>
            </p:nvSpPr>
            <p:spPr bwMode="auto">
              <a:xfrm>
                <a:off x="4478" y="2318"/>
                <a:ext cx="260" cy="260"/>
              </a:xfrm>
              <a:prstGeom prst="ellipse">
                <a:avLst/>
              </a:prstGeom>
              <a:solidFill>
                <a:schemeClr val="tx2"/>
              </a:solidFill>
              <a:ln w="9525">
                <a:solidFill>
                  <a:srgbClr val="006666"/>
                </a:solidFill>
                <a:round/>
              </a:ln>
              <a:effectLst/>
            </p:spPr>
            <p:txBody>
              <a:bodyPr wrap="none" anchor="ctr"/>
              <a:lstStyle/>
              <a:p>
                <a:endParaRPr lang="zh-CN" altLang="en-US"/>
              </a:p>
            </p:txBody>
          </p:sp>
        </p:grpSp>
      </p:grpSp>
      <p:sp>
        <p:nvSpPr>
          <p:cNvPr id="40983" name="Rectangle 23"/>
          <p:cNvSpPr>
            <a:spLocks noChangeArrowheads="1"/>
          </p:cNvSpPr>
          <p:nvPr/>
        </p:nvSpPr>
        <p:spPr bwMode="auto">
          <a:xfrm>
            <a:off x="681038" y="1600200"/>
            <a:ext cx="4886325" cy="4572000"/>
          </a:xfrm>
          <a:prstGeom prst="rect">
            <a:avLst/>
          </a:prstGeom>
          <a:solidFill>
            <a:schemeClr val="bg1"/>
          </a:solidFill>
          <a:ln w="9525">
            <a:solidFill>
              <a:schemeClr val="tx2"/>
            </a:solidFill>
            <a:miter lim="800000"/>
          </a:ln>
          <a:effectLst/>
        </p:spPr>
        <p:txBody>
          <a:bodyPr wrap="none" anchor="ctr"/>
          <a:lstStyle/>
          <a:p>
            <a:pPr algn="ctr"/>
            <a:endParaRPr lang="zh-CN" altLang="zh-CN" sz="2800" b="1">
              <a:solidFill>
                <a:srgbClr val="1C1C1C"/>
              </a:solidFill>
              <a:latin typeface="Times New Roman" panose="02020503050405090304" pitchFamily="18" charset="0"/>
            </a:endParaRPr>
          </a:p>
        </p:txBody>
      </p:sp>
      <p:sp>
        <p:nvSpPr>
          <p:cNvPr id="40984" name="Text Box 24"/>
          <p:cNvSpPr txBox="1">
            <a:spLocks noChangeArrowheads="1"/>
          </p:cNvSpPr>
          <p:nvPr/>
        </p:nvSpPr>
        <p:spPr bwMode="auto">
          <a:xfrm>
            <a:off x="1717675" y="1749425"/>
            <a:ext cx="2665413" cy="519113"/>
          </a:xfrm>
          <a:prstGeom prst="rect">
            <a:avLst/>
          </a:prstGeom>
          <a:noFill/>
          <a:ln w="9525">
            <a:noFill/>
            <a:miter lim="800000"/>
          </a:ln>
          <a:effectLst/>
        </p:spPr>
        <p:txBody>
          <a:bodyPr>
            <a:spAutoFit/>
          </a:bodyPr>
          <a:lstStyle/>
          <a:p>
            <a:pPr>
              <a:spcBef>
                <a:spcPct val="50000"/>
              </a:spcBef>
            </a:pPr>
            <a:r>
              <a:rPr lang="zh-CN" altLang="en-US" sz="2800" b="1">
                <a:solidFill>
                  <a:srgbClr val="000000"/>
                </a:solidFill>
                <a:latin typeface="Times New Roman" panose="02020503050405090304" pitchFamily="18" charset="0"/>
              </a:rPr>
              <a:t>显微镜</a:t>
            </a:r>
            <a:endParaRPr lang="zh-CN" altLang="zh-CN" sz="2800" b="1">
              <a:solidFill>
                <a:srgbClr val="000000"/>
              </a:solidFill>
              <a:latin typeface="Times New Roman" panose="02020503050405090304" pitchFamily="18" charset="0"/>
            </a:endParaRPr>
          </a:p>
        </p:txBody>
      </p:sp>
      <p:sp>
        <p:nvSpPr>
          <p:cNvPr id="40985" name="AutoShape 25"/>
          <p:cNvSpPr>
            <a:spLocks noChangeArrowheads="1"/>
          </p:cNvSpPr>
          <p:nvPr/>
        </p:nvSpPr>
        <p:spPr bwMode="auto">
          <a:xfrm>
            <a:off x="2517775" y="5191125"/>
            <a:ext cx="1814513" cy="587375"/>
          </a:xfrm>
          <a:custGeom>
            <a:avLst/>
            <a:gdLst>
              <a:gd name="G0" fmla="+- 164 0 0"/>
              <a:gd name="G1" fmla="+- 0 0 0"/>
              <a:gd name="G2" fmla="+- 0 0 0"/>
              <a:gd name="T0" fmla="*/ 0 256 1"/>
              <a:gd name="T1" fmla="*/ 180 256 1"/>
              <a:gd name="G3" fmla="+- 0 T0 T1"/>
              <a:gd name="T2" fmla="*/ 0 256 1"/>
              <a:gd name="T3" fmla="*/ 90 256 1"/>
              <a:gd name="G4" fmla="+- 0 T2 T3"/>
              <a:gd name="G5" fmla="*/ G4 2 1"/>
              <a:gd name="T4" fmla="*/ 90 256 1"/>
              <a:gd name="T5" fmla="*/ 0 256 1"/>
              <a:gd name="G6" fmla="+- 0 T4 T5"/>
              <a:gd name="G7" fmla="*/ G6 2 1"/>
              <a:gd name="G8" fmla="abs 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64"/>
              <a:gd name="G18" fmla="*/ 164 1 2"/>
              <a:gd name="G19" fmla="+- G18 5400 0"/>
              <a:gd name="G20" fmla="cos G19 0"/>
              <a:gd name="G21" fmla="sin G19 0"/>
              <a:gd name="G22" fmla="+- G20 10800 0"/>
              <a:gd name="G23" fmla="+- G21 10800 0"/>
              <a:gd name="G24" fmla="+- 10800 0 G20"/>
              <a:gd name="G25" fmla="+- 164 10800 0"/>
              <a:gd name="G26" fmla="?: G9 G17 G25"/>
              <a:gd name="G27" fmla="?: G9 0 21600"/>
              <a:gd name="G28" fmla="cos 10800 0"/>
              <a:gd name="G29" fmla="sin 10800 0"/>
              <a:gd name="G30" fmla="sin 164 0"/>
              <a:gd name="G31" fmla="+- G28 10800 0"/>
              <a:gd name="G32" fmla="+- G29 10800 0"/>
              <a:gd name="G33" fmla="+- G30 10800 0"/>
              <a:gd name="G34" fmla="?: G4 0 G31"/>
              <a:gd name="G35" fmla="?: 0 G34 0"/>
              <a:gd name="G36" fmla="?: G6 G35 G31"/>
              <a:gd name="G37" fmla="+- 21600 0 G36"/>
              <a:gd name="G38" fmla="?: G4 0 G33"/>
              <a:gd name="G39" fmla="?: 0 G38 G32"/>
              <a:gd name="G40" fmla="?: G6 G39 0"/>
              <a:gd name="G41" fmla="?: G4 G32 21600"/>
              <a:gd name="G42" fmla="?: G6 G41 G33"/>
              <a:gd name="T12" fmla="*/ 10800 w 21600"/>
              <a:gd name="T13" fmla="*/ 21600 h 21600"/>
              <a:gd name="T14" fmla="*/ 16282 w 21600"/>
              <a:gd name="T15" fmla="*/ 10800 h 21600"/>
              <a:gd name="T16" fmla="*/ 10800 w 21600"/>
              <a:gd name="T17" fmla="*/ 10964 h 21600"/>
              <a:gd name="T18" fmla="*/ 531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964" y="10800"/>
                </a:moveTo>
                <a:cubicBezTo>
                  <a:pt x="10964" y="10890"/>
                  <a:pt x="10890" y="10964"/>
                  <a:pt x="10800" y="10964"/>
                </a:cubicBezTo>
                <a:cubicBezTo>
                  <a:pt x="10709" y="10964"/>
                  <a:pt x="10636" y="10890"/>
                  <a:pt x="10636" y="10800"/>
                </a:cubicBezTo>
                <a:lnTo>
                  <a:pt x="0" y="10800"/>
                </a:lnTo>
                <a:cubicBezTo>
                  <a:pt x="0" y="16764"/>
                  <a:pt x="4835" y="21600"/>
                  <a:pt x="10800" y="21600"/>
                </a:cubicBezTo>
                <a:cubicBezTo>
                  <a:pt x="16764" y="21600"/>
                  <a:pt x="21600" y="16764"/>
                  <a:pt x="21600" y="10800"/>
                </a:cubicBezTo>
                <a:close/>
              </a:path>
            </a:pathLst>
          </a:custGeom>
          <a:solidFill>
            <a:srgbClr val="00FFCC">
              <a:alpha val="50000"/>
            </a:srgbClr>
          </a:solidFill>
          <a:ln w="9525">
            <a:solidFill>
              <a:schemeClr val="tx1"/>
            </a:solidFill>
            <a:miter lim="800000"/>
          </a:ln>
          <a:effectLst/>
        </p:spPr>
        <p:txBody>
          <a:bodyPr wrap="none" anchor="ctr"/>
          <a:lstStyle/>
          <a:p>
            <a:endParaRPr lang="zh-CN" altLang="en-US"/>
          </a:p>
        </p:txBody>
      </p:sp>
      <p:sp>
        <p:nvSpPr>
          <p:cNvPr id="40986" name="Rectangle 26"/>
          <p:cNvSpPr>
            <a:spLocks noChangeArrowheads="1"/>
          </p:cNvSpPr>
          <p:nvPr/>
        </p:nvSpPr>
        <p:spPr bwMode="auto">
          <a:xfrm>
            <a:off x="3200400" y="1819275"/>
            <a:ext cx="544513" cy="485775"/>
          </a:xfrm>
          <a:prstGeom prst="rect">
            <a:avLst/>
          </a:prstGeom>
          <a:gradFill rotWithShape="0">
            <a:gsLst>
              <a:gs pos="0">
                <a:schemeClr val="accent1">
                  <a:gamma/>
                  <a:shade val="36078"/>
                  <a:invGamma/>
                </a:schemeClr>
              </a:gs>
              <a:gs pos="50000">
                <a:schemeClr val="accent1"/>
              </a:gs>
              <a:gs pos="100000">
                <a:schemeClr val="accent1">
                  <a:gamma/>
                  <a:shade val="36078"/>
                  <a:invGamma/>
                </a:schemeClr>
              </a:gs>
            </a:gsLst>
            <a:lin ang="0" scaled="1"/>
          </a:gradFill>
          <a:ln w="9525">
            <a:solidFill>
              <a:schemeClr val="tx1"/>
            </a:solidFill>
            <a:miter lim="800000"/>
          </a:ln>
          <a:effectLst/>
        </p:spPr>
        <p:txBody>
          <a:bodyPr wrap="none" anchor="ctr"/>
          <a:lstStyle/>
          <a:p>
            <a:endParaRPr lang="zh-CN" altLang="en-US"/>
          </a:p>
        </p:txBody>
      </p:sp>
      <p:sp>
        <p:nvSpPr>
          <p:cNvPr id="40987" name="AutoShape 27"/>
          <p:cNvSpPr>
            <a:spLocks noChangeArrowheads="1"/>
          </p:cNvSpPr>
          <p:nvPr/>
        </p:nvSpPr>
        <p:spPr bwMode="auto">
          <a:xfrm>
            <a:off x="3198813" y="2305050"/>
            <a:ext cx="546100" cy="195263"/>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0">
            <a:gsLst>
              <a:gs pos="0">
                <a:schemeClr val="accent1">
                  <a:gamma/>
                  <a:shade val="26275"/>
                  <a:invGamma/>
                </a:schemeClr>
              </a:gs>
              <a:gs pos="50000">
                <a:schemeClr val="accent1"/>
              </a:gs>
              <a:gs pos="100000">
                <a:schemeClr val="accent1">
                  <a:gamma/>
                  <a:shade val="26275"/>
                  <a:invGamma/>
                </a:schemeClr>
              </a:gs>
            </a:gsLst>
            <a:lin ang="0" scaled="1"/>
          </a:gradFill>
          <a:ln w="9525">
            <a:solidFill>
              <a:schemeClr val="tx1"/>
            </a:solidFill>
            <a:miter lim="800000"/>
          </a:ln>
          <a:effectLst/>
        </p:spPr>
        <p:txBody>
          <a:bodyPr wrap="none" anchor="ctr"/>
          <a:lstStyle/>
          <a:p>
            <a:endParaRPr lang="zh-CN" altLang="en-US"/>
          </a:p>
        </p:txBody>
      </p:sp>
      <p:sp>
        <p:nvSpPr>
          <p:cNvPr id="40988" name="Oval 28"/>
          <p:cNvSpPr>
            <a:spLocks noChangeArrowheads="1"/>
          </p:cNvSpPr>
          <p:nvPr/>
        </p:nvSpPr>
        <p:spPr bwMode="auto">
          <a:xfrm>
            <a:off x="2198688" y="3109913"/>
            <a:ext cx="182562" cy="1066800"/>
          </a:xfrm>
          <a:prstGeom prst="ellipse">
            <a:avLst/>
          </a:prstGeom>
          <a:solidFill>
            <a:srgbClr val="00FFCC">
              <a:alpha val="50000"/>
            </a:srgbClr>
          </a:solidFill>
          <a:ln w="9525">
            <a:solidFill>
              <a:schemeClr val="tx1"/>
            </a:solidFill>
            <a:round/>
          </a:ln>
          <a:effectLst/>
        </p:spPr>
        <p:txBody>
          <a:bodyPr wrap="none" anchor="ctr"/>
          <a:lstStyle/>
          <a:p>
            <a:endParaRPr lang="zh-CN" altLang="en-US"/>
          </a:p>
        </p:txBody>
      </p:sp>
      <p:sp>
        <p:nvSpPr>
          <p:cNvPr id="40989" name="Line 29"/>
          <p:cNvSpPr>
            <a:spLocks noChangeShapeType="1"/>
          </p:cNvSpPr>
          <p:nvPr/>
        </p:nvSpPr>
        <p:spPr bwMode="auto">
          <a:xfrm flipV="1">
            <a:off x="1565275" y="3303588"/>
            <a:ext cx="633413" cy="388937"/>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40990" name="Line 30"/>
          <p:cNvSpPr>
            <a:spLocks noChangeShapeType="1"/>
          </p:cNvSpPr>
          <p:nvPr/>
        </p:nvSpPr>
        <p:spPr bwMode="auto">
          <a:xfrm>
            <a:off x="1565275" y="3692525"/>
            <a:ext cx="633413" cy="290513"/>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40991" name="Line 31"/>
          <p:cNvSpPr>
            <a:spLocks noChangeShapeType="1"/>
          </p:cNvSpPr>
          <p:nvPr/>
        </p:nvSpPr>
        <p:spPr bwMode="auto">
          <a:xfrm>
            <a:off x="2198688" y="3303588"/>
            <a:ext cx="819150" cy="0"/>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40992" name="Rectangle 32"/>
          <p:cNvSpPr>
            <a:spLocks noChangeArrowheads="1"/>
          </p:cNvSpPr>
          <p:nvPr/>
        </p:nvSpPr>
        <p:spPr bwMode="auto">
          <a:xfrm rot="-3075295">
            <a:off x="3436144" y="2770981"/>
            <a:ext cx="107950" cy="1665288"/>
          </a:xfrm>
          <a:prstGeom prst="rect">
            <a:avLst/>
          </a:prstGeom>
          <a:solidFill>
            <a:srgbClr val="00FFFF">
              <a:alpha val="50000"/>
            </a:srgbClr>
          </a:solidFill>
          <a:ln w="9525">
            <a:solidFill>
              <a:schemeClr val="tx1"/>
            </a:solidFill>
            <a:miter lim="800000"/>
          </a:ln>
          <a:effectLst/>
        </p:spPr>
        <p:txBody>
          <a:bodyPr wrap="none" anchor="ctr"/>
          <a:lstStyle/>
          <a:p>
            <a:endParaRPr lang="zh-CN" altLang="en-US"/>
          </a:p>
        </p:txBody>
      </p:sp>
      <p:sp>
        <p:nvSpPr>
          <p:cNvPr id="40993" name="Line 33"/>
          <p:cNvSpPr>
            <a:spLocks noChangeShapeType="1"/>
          </p:cNvSpPr>
          <p:nvPr/>
        </p:nvSpPr>
        <p:spPr bwMode="auto">
          <a:xfrm>
            <a:off x="3927475" y="2430463"/>
            <a:ext cx="0" cy="3302000"/>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40994" name="Line 34"/>
          <p:cNvSpPr>
            <a:spLocks noChangeShapeType="1"/>
          </p:cNvSpPr>
          <p:nvPr/>
        </p:nvSpPr>
        <p:spPr bwMode="auto">
          <a:xfrm>
            <a:off x="3017838" y="2430463"/>
            <a:ext cx="0" cy="3302000"/>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40995" name="Line 35"/>
          <p:cNvSpPr>
            <a:spLocks noChangeShapeType="1"/>
          </p:cNvSpPr>
          <p:nvPr/>
        </p:nvSpPr>
        <p:spPr bwMode="auto">
          <a:xfrm>
            <a:off x="2198688" y="3983038"/>
            <a:ext cx="1728787" cy="0"/>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40996" name="Text Box 36"/>
          <p:cNvSpPr txBox="1">
            <a:spLocks noChangeArrowheads="1"/>
          </p:cNvSpPr>
          <p:nvPr/>
        </p:nvSpPr>
        <p:spPr bwMode="auto">
          <a:xfrm>
            <a:off x="1201738" y="3400425"/>
            <a:ext cx="382587" cy="519113"/>
          </a:xfrm>
          <a:prstGeom prst="rect">
            <a:avLst/>
          </a:prstGeom>
          <a:noFill/>
          <a:ln w="9525">
            <a:noFill/>
            <a:miter lim="800000"/>
          </a:ln>
          <a:effectLst/>
        </p:spPr>
        <p:txBody>
          <a:bodyPr wrap="none">
            <a:spAutoFit/>
          </a:bodyPr>
          <a:lstStyle/>
          <a:p>
            <a:pPr>
              <a:spcBef>
                <a:spcPct val="50000"/>
              </a:spcBef>
            </a:pPr>
            <a:r>
              <a:rPr lang="en-US" altLang="en-US" sz="2800" b="1">
                <a:solidFill>
                  <a:srgbClr val="000000"/>
                </a:solidFill>
                <a:latin typeface="Times New Roman" panose="02020503050405090304" pitchFamily="18" charset="0"/>
              </a:rPr>
              <a:t>S</a:t>
            </a:r>
            <a:endParaRPr lang="en-US" altLang="zh-CN" sz="2800" b="1">
              <a:solidFill>
                <a:srgbClr val="000000"/>
              </a:solidFill>
              <a:latin typeface="Times New Roman" panose="02020503050405090304" pitchFamily="18" charset="0"/>
            </a:endParaRPr>
          </a:p>
        </p:txBody>
      </p:sp>
      <p:sp>
        <p:nvSpPr>
          <p:cNvPr id="40997" name="Text Box 37"/>
          <p:cNvSpPr txBox="1">
            <a:spLocks noChangeArrowheads="1"/>
          </p:cNvSpPr>
          <p:nvPr/>
        </p:nvSpPr>
        <p:spPr bwMode="auto">
          <a:xfrm>
            <a:off x="2106613" y="2589213"/>
            <a:ext cx="420687" cy="519112"/>
          </a:xfrm>
          <a:prstGeom prst="rect">
            <a:avLst/>
          </a:prstGeom>
          <a:noFill/>
          <a:ln w="9525">
            <a:noFill/>
            <a:miter lim="800000"/>
          </a:ln>
          <a:effectLst/>
        </p:spPr>
        <p:txBody>
          <a:bodyPr wrap="none">
            <a:spAutoFit/>
          </a:bodyPr>
          <a:lstStyle/>
          <a:p>
            <a:pPr>
              <a:spcBef>
                <a:spcPct val="50000"/>
              </a:spcBef>
            </a:pPr>
            <a:r>
              <a:rPr lang="en-US" altLang="zh-CN" sz="2800" b="1">
                <a:solidFill>
                  <a:srgbClr val="000000"/>
                </a:solidFill>
                <a:latin typeface="Times New Roman" panose="02020503050405090304" pitchFamily="18" charset="0"/>
              </a:rPr>
              <a:t>L</a:t>
            </a:r>
            <a:endParaRPr lang="en-US" altLang="zh-CN" sz="2800" b="1">
              <a:solidFill>
                <a:srgbClr val="000000"/>
              </a:solidFill>
              <a:latin typeface="Times New Roman" panose="02020503050405090304" pitchFamily="18" charset="0"/>
            </a:endParaRPr>
          </a:p>
        </p:txBody>
      </p:sp>
      <p:sp>
        <p:nvSpPr>
          <p:cNvPr id="40998" name="Line 38"/>
          <p:cNvSpPr>
            <a:spLocks noChangeShapeType="1"/>
          </p:cNvSpPr>
          <p:nvPr/>
        </p:nvSpPr>
        <p:spPr bwMode="auto">
          <a:xfrm>
            <a:off x="3011488" y="4370388"/>
            <a:ext cx="0" cy="681037"/>
          </a:xfrm>
          <a:prstGeom prst="line">
            <a:avLst/>
          </a:prstGeom>
          <a:noFill/>
          <a:ln w="28575">
            <a:solidFill>
              <a:srgbClr val="0000FF"/>
            </a:solidFill>
            <a:round/>
            <a:headEnd type="triangle" w="sm" len="lg"/>
            <a:tailEnd type="triangle" w="sm" len="lg"/>
          </a:ln>
          <a:effectLst/>
        </p:spPr>
        <p:txBody>
          <a:bodyPr wrap="none" anchor="ctr"/>
          <a:lstStyle/>
          <a:p>
            <a:endParaRPr lang="zh-CN" altLang="en-US"/>
          </a:p>
        </p:txBody>
      </p:sp>
      <p:sp>
        <p:nvSpPr>
          <p:cNvPr id="40999" name="Line 39"/>
          <p:cNvSpPr>
            <a:spLocks noChangeShapeType="1"/>
          </p:cNvSpPr>
          <p:nvPr/>
        </p:nvSpPr>
        <p:spPr bwMode="auto">
          <a:xfrm>
            <a:off x="3916363" y="4370388"/>
            <a:ext cx="0" cy="681037"/>
          </a:xfrm>
          <a:prstGeom prst="line">
            <a:avLst/>
          </a:prstGeom>
          <a:noFill/>
          <a:ln w="28575">
            <a:solidFill>
              <a:srgbClr val="0000FF"/>
            </a:solidFill>
            <a:round/>
            <a:headEnd type="triangle" w="sm" len="lg"/>
            <a:tailEnd type="triangle" w="sm" len="lg"/>
          </a:ln>
          <a:effectLst/>
        </p:spPr>
        <p:txBody>
          <a:bodyPr wrap="none" anchor="ctr"/>
          <a:lstStyle/>
          <a:p>
            <a:endParaRPr lang="zh-CN" altLang="en-US"/>
          </a:p>
        </p:txBody>
      </p:sp>
      <p:sp>
        <p:nvSpPr>
          <p:cNvPr id="41000" name="Line 40"/>
          <p:cNvSpPr>
            <a:spLocks noChangeShapeType="1"/>
          </p:cNvSpPr>
          <p:nvPr/>
        </p:nvSpPr>
        <p:spPr bwMode="auto">
          <a:xfrm>
            <a:off x="2562225" y="3303588"/>
            <a:ext cx="273050" cy="0"/>
          </a:xfrm>
          <a:prstGeom prst="line">
            <a:avLst/>
          </a:prstGeom>
          <a:noFill/>
          <a:ln w="28575">
            <a:solidFill>
              <a:srgbClr val="0000FF"/>
            </a:solidFill>
            <a:round/>
            <a:headEnd type="none" w="sm" len="lg"/>
            <a:tailEnd type="triangle" w="sm" len="lg"/>
          </a:ln>
          <a:effectLst/>
        </p:spPr>
        <p:txBody>
          <a:bodyPr wrap="none" anchor="ctr"/>
          <a:lstStyle/>
          <a:p>
            <a:endParaRPr lang="zh-CN" altLang="en-US"/>
          </a:p>
        </p:txBody>
      </p:sp>
      <p:sp>
        <p:nvSpPr>
          <p:cNvPr id="41001" name="Line 41"/>
          <p:cNvSpPr>
            <a:spLocks noChangeShapeType="1"/>
          </p:cNvSpPr>
          <p:nvPr/>
        </p:nvSpPr>
        <p:spPr bwMode="auto">
          <a:xfrm>
            <a:off x="2562225" y="3983038"/>
            <a:ext cx="273050" cy="0"/>
          </a:xfrm>
          <a:prstGeom prst="line">
            <a:avLst/>
          </a:prstGeom>
          <a:noFill/>
          <a:ln w="28575">
            <a:solidFill>
              <a:srgbClr val="0000FF"/>
            </a:solidFill>
            <a:round/>
            <a:headEnd type="none" w="sm" len="lg"/>
            <a:tailEnd type="triangle" w="sm" len="lg"/>
          </a:ln>
          <a:effectLst/>
        </p:spPr>
        <p:txBody>
          <a:bodyPr wrap="none" anchor="ctr"/>
          <a:lstStyle/>
          <a:p>
            <a:endParaRPr lang="zh-CN" altLang="en-US"/>
          </a:p>
        </p:txBody>
      </p:sp>
      <p:sp>
        <p:nvSpPr>
          <p:cNvPr id="41002" name="Freeform 42"/>
          <p:cNvSpPr/>
          <p:nvPr/>
        </p:nvSpPr>
        <p:spPr bwMode="auto">
          <a:xfrm>
            <a:off x="3013075" y="2624138"/>
            <a:ext cx="12700" cy="244475"/>
          </a:xfrm>
          <a:custGeom>
            <a:avLst/>
            <a:gdLst/>
            <a:ahLst/>
            <a:cxnLst>
              <a:cxn ang="0">
                <a:pos x="8" y="0"/>
              </a:cxn>
              <a:cxn ang="0">
                <a:pos x="0" y="156"/>
              </a:cxn>
            </a:cxnLst>
            <a:rect l="0" t="0" r="r" b="b"/>
            <a:pathLst>
              <a:path w="8" h="156">
                <a:moveTo>
                  <a:pt x="8" y="0"/>
                </a:moveTo>
                <a:lnTo>
                  <a:pt x="0" y="156"/>
                </a:lnTo>
              </a:path>
            </a:pathLst>
          </a:custGeom>
          <a:noFill/>
          <a:ln w="28575">
            <a:solidFill>
              <a:srgbClr val="0000FF"/>
            </a:solidFill>
            <a:round/>
            <a:headEnd type="triangle" w="sm" len="lg"/>
            <a:tailEnd type="none" w="sm" len="lg"/>
          </a:ln>
          <a:effectLst/>
        </p:spPr>
        <p:txBody>
          <a:bodyPr wrap="none" anchor="ctr"/>
          <a:lstStyle/>
          <a:p>
            <a:endParaRPr lang="zh-CN" altLang="en-US"/>
          </a:p>
        </p:txBody>
      </p:sp>
      <p:sp>
        <p:nvSpPr>
          <p:cNvPr id="41003" name="Line 43"/>
          <p:cNvSpPr>
            <a:spLocks noChangeShapeType="1"/>
          </p:cNvSpPr>
          <p:nvPr/>
        </p:nvSpPr>
        <p:spPr bwMode="auto">
          <a:xfrm>
            <a:off x="3922713" y="2624138"/>
            <a:ext cx="0" cy="290512"/>
          </a:xfrm>
          <a:prstGeom prst="line">
            <a:avLst/>
          </a:prstGeom>
          <a:noFill/>
          <a:ln w="28575">
            <a:solidFill>
              <a:srgbClr val="0000FF"/>
            </a:solidFill>
            <a:round/>
            <a:headEnd type="triangle" w="sm" len="lg"/>
            <a:tailEnd type="none" w="sm" len="lg"/>
          </a:ln>
          <a:effectLst/>
        </p:spPr>
        <p:txBody>
          <a:bodyPr wrap="none" anchor="ctr"/>
          <a:lstStyle/>
          <a:p>
            <a:endParaRPr lang="zh-CN" altLang="en-US"/>
          </a:p>
        </p:txBody>
      </p:sp>
      <p:sp>
        <p:nvSpPr>
          <p:cNvPr id="41004" name="Line 44"/>
          <p:cNvSpPr>
            <a:spLocks noChangeShapeType="1"/>
          </p:cNvSpPr>
          <p:nvPr/>
        </p:nvSpPr>
        <p:spPr bwMode="auto">
          <a:xfrm>
            <a:off x="3424238" y="3848100"/>
            <a:ext cx="495300" cy="1846263"/>
          </a:xfrm>
          <a:prstGeom prst="line">
            <a:avLst/>
          </a:prstGeom>
          <a:noFill/>
          <a:ln w="19050">
            <a:solidFill>
              <a:srgbClr val="D400D4"/>
            </a:solidFill>
            <a:round/>
            <a:headEnd type="none" w="sm" len="lg"/>
            <a:tailEnd type="none" w="sm" len="lg"/>
          </a:ln>
          <a:effectLst/>
        </p:spPr>
        <p:txBody>
          <a:bodyPr wrap="none" anchor="ctr"/>
          <a:lstStyle/>
          <a:p>
            <a:endParaRPr lang="zh-CN" altLang="en-US"/>
          </a:p>
        </p:txBody>
      </p:sp>
      <p:sp>
        <p:nvSpPr>
          <p:cNvPr id="41005" name="Rectangle 45"/>
          <p:cNvSpPr>
            <a:spLocks noChangeArrowheads="1"/>
          </p:cNvSpPr>
          <p:nvPr/>
        </p:nvSpPr>
        <p:spPr bwMode="auto">
          <a:xfrm>
            <a:off x="2517775" y="5778500"/>
            <a:ext cx="1814513" cy="166688"/>
          </a:xfrm>
          <a:prstGeom prst="rect">
            <a:avLst/>
          </a:prstGeom>
          <a:solidFill>
            <a:srgbClr val="66CCFF">
              <a:alpha val="50000"/>
            </a:srgbClr>
          </a:solidFill>
          <a:ln w="9525">
            <a:solidFill>
              <a:srgbClr val="000000"/>
            </a:solidFill>
            <a:miter lim="800000"/>
          </a:ln>
          <a:effectLst/>
        </p:spPr>
        <p:txBody>
          <a:bodyPr wrap="none" anchor="ctr"/>
          <a:lstStyle/>
          <a:p>
            <a:endParaRPr lang="zh-CN" altLang="en-US"/>
          </a:p>
        </p:txBody>
      </p:sp>
      <p:sp>
        <p:nvSpPr>
          <p:cNvPr id="41006" name="Line 46"/>
          <p:cNvSpPr>
            <a:spLocks noChangeShapeType="1"/>
          </p:cNvSpPr>
          <p:nvPr/>
        </p:nvSpPr>
        <p:spPr bwMode="auto">
          <a:xfrm flipH="1">
            <a:off x="3424238" y="5722938"/>
            <a:ext cx="1400175" cy="0"/>
          </a:xfrm>
          <a:prstGeom prst="line">
            <a:avLst/>
          </a:prstGeom>
          <a:noFill/>
          <a:ln w="28575">
            <a:solidFill>
              <a:srgbClr val="FF0066"/>
            </a:solidFill>
            <a:prstDash val="dash"/>
            <a:round/>
            <a:headEnd type="none" w="sm" len="lg"/>
            <a:tailEnd type="none" w="sm" len="lg"/>
          </a:ln>
          <a:effectLst/>
        </p:spPr>
        <p:txBody>
          <a:bodyPr wrap="none" anchor="ctr"/>
          <a:lstStyle/>
          <a:p>
            <a:endParaRPr lang="zh-CN" altLang="en-US"/>
          </a:p>
        </p:txBody>
      </p:sp>
      <p:sp>
        <p:nvSpPr>
          <p:cNvPr id="41007" name="Line 47"/>
          <p:cNvSpPr>
            <a:spLocks noChangeShapeType="1"/>
          </p:cNvSpPr>
          <p:nvPr/>
        </p:nvSpPr>
        <p:spPr bwMode="auto">
          <a:xfrm>
            <a:off x="4578350" y="5273675"/>
            <a:ext cx="0" cy="388938"/>
          </a:xfrm>
          <a:prstGeom prst="line">
            <a:avLst/>
          </a:prstGeom>
          <a:noFill/>
          <a:ln w="19050">
            <a:solidFill>
              <a:srgbClr val="FF0066"/>
            </a:solidFill>
            <a:round/>
            <a:headEnd type="none" w="sm" len="lg"/>
            <a:tailEnd type="triangle" w="sm" len="lg"/>
          </a:ln>
          <a:effectLst/>
        </p:spPr>
        <p:txBody>
          <a:bodyPr wrap="none" anchor="ctr"/>
          <a:lstStyle/>
          <a:p>
            <a:endParaRPr lang="zh-CN" altLang="en-US"/>
          </a:p>
        </p:txBody>
      </p:sp>
      <p:sp>
        <p:nvSpPr>
          <p:cNvPr id="41008" name="Line 48"/>
          <p:cNvSpPr>
            <a:spLocks noChangeShapeType="1"/>
          </p:cNvSpPr>
          <p:nvPr/>
        </p:nvSpPr>
        <p:spPr bwMode="auto">
          <a:xfrm flipV="1">
            <a:off x="4578350" y="5778500"/>
            <a:ext cx="0" cy="387350"/>
          </a:xfrm>
          <a:prstGeom prst="line">
            <a:avLst/>
          </a:prstGeom>
          <a:noFill/>
          <a:ln w="19050">
            <a:solidFill>
              <a:srgbClr val="FF0066"/>
            </a:solidFill>
            <a:round/>
            <a:headEnd type="none" w="sm" len="lg"/>
            <a:tailEnd type="triangle" w="sm" len="lg"/>
          </a:ln>
          <a:effectLst/>
        </p:spPr>
        <p:txBody>
          <a:bodyPr wrap="none" anchor="ctr"/>
          <a:lstStyle/>
          <a:p>
            <a:endParaRPr lang="zh-CN" altLang="en-US"/>
          </a:p>
        </p:txBody>
      </p:sp>
      <p:graphicFrame>
        <p:nvGraphicFramePr>
          <p:cNvPr id="58368" name="Object 0"/>
          <p:cNvGraphicFramePr>
            <a:graphicFrameLocks noChangeAspect="1"/>
          </p:cNvGraphicFramePr>
          <p:nvPr/>
        </p:nvGraphicFramePr>
        <p:xfrm>
          <a:off x="3552825" y="4038600"/>
          <a:ext cx="333375" cy="381000"/>
        </p:xfrm>
        <a:graphic>
          <a:graphicData uri="http://schemas.openxmlformats.org/presentationml/2006/ole">
            <mc:AlternateContent xmlns:mc="http://schemas.openxmlformats.org/markup-compatibility/2006">
              <mc:Choice xmlns:v="urn:schemas-microsoft-com:vml" Requires="v">
                <p:oleObj spid="_x0000_s44033" name="公式" r:id="rId2" imgW="5181600" imgH="5486400" progId="Equation.3">
                  <p:embed/>
                </p:oleObj>
              </mc:Choice>
              <mc:Fallback>
                <p:oleObj name="公式" r:id="rId2" imgW="5181600" imgH="5486400" progId="Equation.3">
                  <p:embed/>
                  <p:pic>
                    <p:nvPicPr>
                      <p:cNvPr id="0" name="图片 44032"/>
                      <p:cNvPicPr preferRelativeResize="0">
                        <a:picLocks noChangeAspect="1"/>
                      </p:cNvPicPr>
                      <p:nvPr/>
                    </p:nvPicPr>
                    <p:blipFill>
                      <a:blip r:embed="rId3"/>
                      <a:stretch>
                        <a:fillRect/>
                      </a:stretch>
                    </p:blipFill>
                    <p:spPr>
                      <a:xfrm>
                        <a:off x="3552825" y="4038600"/>
                        <a:ext cx="333375" cy="381000"/>
                      </a:xfrm>
                      <a:prstGeom prst="rect">
                        <a:avLst/>
                      </a:prstGeom>
                      <a:noFill/>
                      <a:ln w="9525">
                        <a:noFill/>
                      </a:ln>
                    </p:spPr>
                  </p:pic>
                </p:oleObj>
              </mc:Fallback>
            </mc:AlternateContent>
          </a:graphicData>
        </a:graphic>
      </p:graphicFrame>
      <p:graphicFrame>
        <p:nvGraphicFramePr>
          <p:cNvPr id="58369" name="Object 1"/>
          <p:cNvGraphicFramePr>
            <a:graphicFrameLocks noChangeAspect="1"/>
          </p:cNvGraphicFramePr>
          <p:nvPr/>
        </p:nvGraphicFramePr>
        <p:xfrm>
          <a:off x="3494088" y="5348288"/>
          <a:ext cx="298450" cy="374650"/>
        </p:xfrm>
        <a:graphic>
          <a:graphicData uri="http://schemas.openxmlformats.org/presentationml/2006/ole">
            <mc:AlternateContent xmlns:mc="http://schemas.openxmlformats.org/markup-compatibility/2006">
              <mc:Choice xmlns:v="urn:schemas-microsoft-com:vml" Requires="v">
                <p:oleObj spid="_x0000_s44034" name="公式" r:id="rId4" imgW="3657600" imgH="4267200" progId="Equation.3">
                  <p:embed/>
                </p:oleObj>
              </mc:Choice>
              <mc:Fallback>
                <p:oleObj name="公式" r:id="rId4" imgW="3657600" imgH="4267200" progId="Equation.3">
                  <p:embed/>
                  <p:pic>
                    <p:nvPicPr>
                      <p:cNvPr id="0" name="图片 44033"/>
                      <p:cNvPicPr preferRelativeResize="0">
                        <a:picLocks noChangeAspect="1"/>
                      </p:cNvPicPr>
                      <p:nvPr/>
                    </p:nvPicPr>
                    <p:blipFill>
                      <a:blip r:embed="rId5"/>
                      <a:stretch>
                        <a:fillRect/>
                      </a:stretch>
                    </p:blipFill>
                    <p:spPr>
                      <a:xfrm>
                        <a:off x="3494088" y="5348288"/>
                        <a:ext cx="298450" cy="374650"/>
                      </a:xfrm>
                      <a:prstGeom prst="rect">
                        <a:avLst/>
                      </a:prstGeom>
                      <a:noFill/>
                      <a:ln w="9525">
                        <a:noFill/>
                      </a:ln>
                    </p:spPr>
                  </p:pic>
                </p:oleObj>
              </mc:Fallback>
            </mc:AlternateContent>
          </a:graphicData>
        </a:graphic>
      </p:graphicFrame>
      <p:sp>
        <p:nvSpPr>
          <p:cNvPr id="41011" name="Line 51"/>
          <p:cNvSpPr>
            <a:spLocks noChangeShapeType="1"/>
          </p:cNvSpPr>
          <p:nvPr/>
        </p:nvSpPr>
        <p:spPr bwMode="auto">
          <a:xfrm>
            <a:off x="3424238" y="3848100"/>
            <a:ext cx="0" cy="1860550"/>
          </a:xfrm>
          <a:prstGeom prst="line">
            <a:avLst/>
          </a:prstGeom>
          <a:noFill/>
          <a:ln w="19050">
            <a:solidFill>
              <a:srgbClr val="D400D4"/>
            </a:solidFill>
            <a:round/>
            <a:headEnd type="none" w="sm" len="lg"/>
            <a:tailEnd type="none" w="sm" len="lg"/>
          </a:ln>
          <a:effectLst/>
        </p:spPr>
        <p:txBody>
          <a:bodyPr wrap="none" anchor="ctr"/>
          <a:lstStyle/>
          <a:p>
            <a:endParaRPr lang="zh-CN" altLang="en-US"/>
          </a:p>
        </p:txBody>
      </p:sp>
      <p:sp>
        <p:nvSpPr>
          <p:cNvPr id="41012" name="Line 52"/>
          <p:cNvSpPr>
            <a:spLocks noChangeShapeType="1"/>
          </p:cNvSpPr>
          <p:nvPr/>
        </p:nvSpPr>
        <p:spPr bwMode="auto">
          <a:xfrm flipH="1">
            <a:off x="3424238" y="5778500"/>
            <a:ext cx="1400175" cy="0"/>
          </a:xfrm>
          <a:prstGeom prst="line">
            <a:avLst/>
          </a:prstGeom>
          <a:noFill/>
          <a:ln w="28575">
            <a:solidFill>
              <a:srgbClr val="FF0066"/>
            </a:solidFill>
            <a:prstDash val="dash"/>
            <a:round/>
            <a:headEnd type="none" w="sm" len="lg"/>
            <a:tailEnd type="none" w="sm" len="lg"/>
          </a:ln>
          <a:effectLst/>
        </p:spPr>
        <p:txBody>
          <a:bodyPr wrap="none" anchor="ctr"/>
          <a:lstStyle/>
          <a:p>
            <a:endParaRPr lang="zh-CN" altLang="en-US"/>
          </a:p>
        </p:txBody>
      </p:sp>
      <p:sp>
        <p:nvSpPr>
          <p:cNvPr id="41013" name="Line 53"/>
          <p:cNvSpPr>
            <a:spLocks noChangeShapeType="1"/>
          </p:cNvSpPr>
          <p:nvPr/>
        </p:nvSpPr>
        <p:spPr bwMode="auto">
          <a:xfrm flipH="1">
            <a:off x="3424238" y="5722938"/>
            <a:ext cx="495300" cy="0"/>
          </a:xfrm>
          <a:prstGeom prst="line">
            <a:avLst/>
          </a:prstGeom>
          <a:noFill/>
          <a:ln w="28575">
            <a:solidFill>
              <a:srgbClr val="FF0066"/>
            </a:solidFill>
            <a:round/>
            <a:headEnd type="none" w="sm" len="lg"/>
            <a:tailEnd type="none" w="sm" len="lg"/>
          </a:ln>
          <a:effectLst/>
        </p:spPr>
        <p:txBody>
          <a:bodyPr wrap="none" anchor="ctr"/>
          <a:lstStyle/>
          <a:p>
            <a:endParaRPr lang="zh-CN" altLang="en-US"/>
          </a:p>
        </p:txBody>
      </p:sp>
      <p:graphicFrame>
        <p:nvGraphicFramePr>
          <p:cNvPr id="58370" name="Object 2"/>
          <p:cNvGraphicFramePr>
            <a:graphicFrameLocks noChangeAspect="1"/>
          </p:cNvGraphicFramePr>
          <p:nvPr/>
        </p:nvGraphicFramePr>
        <p:xfrm>
          <a:off x="4660900" y="5191125"/>
          <a:ext cx="371475" cy="503238"/>
        </p:xfrm>
        <a:graphic>
          <a:graphicData uri="http://schemas.openxmlformats.org/presentationml/2006/ole">
            <mc:AlternateContent xmlns:mc="http://schemas.openxmlformats.org/markup-compatibility/2006">
              <mc:Choice xmlns:v="urn:schemas-microsoft-com:vml" Requires="v">
                <p:oleObj spid="_x0000_s44035" name="Equation" r:id="rId6" imgW="4572000" imgH="6096000" progId="Equation.3">
                  <p:embed/>
                </p:oleObj>
              </mc:Choice>
              <mc:Fallback>
                <p:oleObj name="Equation" r:id="rId6" imgW="4572000" imgH="6096000" progId="Equation.3">
                  <p:embed/>
                  <p:pic>
                    <p:nvPicPr>
                      <p:cNvPr id="0" name="图片 44034"/>
                      <p:cNvPicPr preferRelativeResize="0">
                        <a:picLocks noChangeAspect="1"/>
                      </p:cNvPicPr>
                      <p:nvPr/>
                    </p:nvPicPr>
                    <p:blipFill>
                      <a:blip r:embed="rId7"/>
                      <a:stretch>
                        <a:fillRect/>
                      </a:stretch>
                    </p:blipFill>
                    <p:spPr>
                      <a:xfrm>
                        <a:off x="4660900" y="5191125"/>
                        <a:ext cx="371475" cy="503238"/>
                      </a:xfrm>
                      <a:prstGeom prst="rect">
                        <a:avLst/>
                      </a:prstGeom>
                      <a:noFill/>
                      <a:ln w="9525">
                        <a:noFill/>
                      </a:ln>
                    </p:spPr>
                  </p:pic>
                </p:oleObj>
              </mc:Fallback>
            </mc:AlternateContent>
          </a:graphicData>
        </a:graphic>
      </p:graphicFrame>
      <p:sp>
        <p:nvSpPr>
          <p:cNvPr id="41015" name="Text Box 55"/>
          <p:cNvSpPr txBox="1">
            <a:spLocks noChangeArrowheads="1"/>
          </p:cNvSpPr>
          <p:nvPr/>
        </p:nvSpPr>
        <p:spPr bwMode="auto">
          <a:xfrm>
            <a:off x="4160838" y="3778250"/>
            <a:ext cx="1477962" cy="946150"/>
          </a:xfrm>
          <a:prstGeom prst="rect">
            <a:avLst/>
          </a:prstGeom>
          <a:noFill/>
          <a:ln w="9525">
            <a:noFill/>
            <a:miter lim="800000"/>
          </a:ln>
          <a:effectLst/>
        </p:spPr>
        <p:txBody>
          <a:bodyPr>
            <a:spAutoFit/>
          </a:bodyPr>
          <a:lstStyle/>
          <a:p>
            <a:pPr>
              <a:spcBef>
                <a:spcPct val="50000"/>
              </a:spcBef>
            </a:pPr>
            <a:r>
              <a:rPr lang="en-US" altLang="zh-CN" sz="2800" b="1">
                <a:solidFill>
                  <a:srgbClr val="000000"/>
                </a:solidFill>
                <a:latin typeface="Times New Roman" panose="02020503050405090304" pitchFamily="18" charset="0"/>
              </a:rPr>
              <a:t>M </a:t>
            </a:r>
            <a:r>
              <a:rPr lang="zh-CN" altLang="en-US" sz="2800" b="1">
                <a:solidFill>
                  <a:srgbClr val="000000"/>
                </a:solidFill>
                <a:latin typeface="Times New Roman" panose="02020503050405090304" pitchFamily="18" charset="0"/>
              </a:rPr>
              <a:t>半透半反镜</a:t>
            </a:r>
            <a:endParaRPr lang="zh-CN" altLang="en-US" sz="2800" b="1">
              <a:solidFill>
                <a:srgbClr val="000000"/>
              </a:solidFill>
              <a:latin typeface="Times New Roman" panose="02020503050405090304" pitchFamily="18" charset="0"/>
            </a:endParaRPr>
          </a:p>
        </p:txBody>
      </p:sp>
      <p:sp>
        <p:nvSpPr>
          <p:cNvPr id="41016" name="AutoShape 56"/>
          <p:cNvSpPr>
            <a:spLocks noChangeArrowheads="1"/>
          </p:cNvSpPr>
          <p:nvPr/>
        </p:nvSpPr>
        <p:spPr bwMode="auto">
          <a:xfrm>
            <a:off x="681038" y="5197475"/>
            <a:ext cx="1184275" cy="450850"/>
          </a:xfrm>
          <a:prstGeom prst="wedgeRectCallout">
            <a:avLst>
              <a:gd name="adj1" fmla="val 107551"/>
              <a:gd name="adj2" fmla="val 39583"/>
            </a:avLst>
          </a:prstGeom>
          <a:noFill/>
          <a:ln w="9525">
            <a:noFill/>
            <a:miter lim="800000"/>
          </a:ln>
          <a:effectLst/>
        </p:spPr>
        <p:txBody>
          <a:bodyPr/>
          <a:lstStyle/>
          <a:p>
            <a:pPr algn="ctr"/>
            <a:endParaRPr lang="zh-CN" altLang="zh-CN" sz="2800" b="1">
              <a:solidFill>
                <a:srgbClr val="1C1C1C"/>
              </a:solidFill>
              <a:latin typeface="Times New Roman" panose="02020503050405090304" pitchFamily="18" charset="0"/>
            </a:endParaRPr>
          </a:p>
        </p:txBody>
      </p:sp>
      <p:sp>
        <p:nvSpPr>
          <p:cNvPr id="41017" name="AutoShape 57"/>
          <p:cNvSpPr>
            <a:spLocks noChangeArrowheads="1"/>
          </p:cNvSpPr>
          <p:nvPr/>
        </p:nvSpPr>
        <p:spPr bwMode="auto">
          <a:xfrm>
            <a:off x="533400" y="4522788"/>
            <a:ext cx="1481138" cy="600075"/>
          </a:xfrm>
          <a:prstGeom prst="wedgeRectCallout">
            <a:avLst>
              <a:gd name="adj1" fmla="val 108750"/>
              <a:gd name="adj2" fmla="val 88801"/>
            </a:avLst>
          </a:prstGeom>
          <a:noFill/>
          <a:ln w="9525">
            <a:noFill/>
            <a:miter lim="800000"/>
          </a:ln>
          <a:effectLst/>
        </p:spPr>
        <p:txBody>
          <a:bodyPr/>
          <a:lstStyle/>
          <a:p>
            <a:pPr algn="ctr"/>
            <a:endParaRPr lang="zh-CN" altLang="zh-CN" sz="2800" b="1">
              <a:solidFill>
                <a:srgbClr val="1C1C1C"/>
              </a:solidFill>
              <a:latin typeface="Times New Roman" panose="02020503050405090304" pitchFamily="18" charset="0"/>
            </a:endParaRPr>
          </a:p>
        </p:txBody>
      </p:sp>
      <p:sp>
        <p:nvSpPr>
          <p:cNvPr id="41018" name="AutoShape 58"/>
          <p:cNvSpPr>
            <a:spLocks noChangeArrowheads="1"/>
          </p:cNvSpPr>
          <p:nvPr/>
        </p:nvSpPr>
        <p:spPr bwMode="auto">
          <a:xfrm>
            <a:off x="4160838" y="2649538"/>
            <a:ext cx="1554162" cy="974725"/>
          </a:xfrm>
          <a:prstGeom prst="wedgeRectCallout">
            <a:avLst>
              <a:gd name="adj1" fmla="val -58532"/>
              <a:gd name="adj2" fmla="val 85255"/>
            </a:avLst>
          </a:prstGeom>
          <a:noFill/>
          <a:ln w="9525">
            <a:noFill/>
            <a:miter lim="800000"/>
          </a:ln>
          <a:effectLst/>
        </p:spPr>
        <p:txBody>
          <a:bodyPr/>
          <a:lstStyle/>
          <a:p>
            <a:pPr algn="ctr"/>
            <a:endParaRPr lang="zh-CN" altLang="zh-CN" sz="2800" b="1">
              <a:solidFill>
                <a:srgbClr val="1C1C1C"/>
              </a:solidFill>
              <a:latin typeface="Times New Roman" panose="02020503050405090304" pitchFamily="18" charset="0"/>
            </a:endParaRPr>
          </a:p>
        </p:txBody>
      </p:sp>
      <p:sp>
        <p:nvSpPr>
          <p:cNvPr id="41019" name="Text Box 59"/>
          <p:cNvSpPr txBox="1">
            <a:spLocks noChangeArrowheads="1"/>
          </p:cNvSpPr>
          <p:nvPr/>
        </p:nvSpPr>
        <p:spPr bwMode="auto">
          <a:xfrm>
            <a:off x="2827338" y="1741488"/>
            <a:ext cx="1274762" cy="519112"/>
          </a:xfrm>
          <a:prstGeom prst="rect">
            <a:avLst/>
          </a:prstGeom>
          <a:noFill/>
          <a:ln w="9525">
            <a:noFill/>
            <a:miter lim="800000"/>
          </a:ln>
          <a:effectLst/>
        </p:spPr>
        <p:txBody>
          <a:bodyPr>
            <a:spAutoFit/>
          </a:bodyPr>
          <a:lstStyle/>
          <a:p>
            <a:r>
              <a:rPr lang="en-US" altLang="zh-CN" sz="2800" b="1">
                <a:solidFill>
                  <a:srgbClr val="1C1C1C"/>
                </a:solidFill>
                <a:latin typeface="Times New Roman" panose="02020503050405090304" pitchFamily="18" charset="0"/>
              </a:rPr>
              <a:t>T</a:t>
            </a:r>
            <a:endParaRPr lang="en-US" altLang="zh-CN" sz="2800" b="1">
              <a:solidFill>
                <a:srgbClr val="1C1C1C"/>
              </a:solidFill>
              <a:latin typeface="Times New Roman" panose="02020503050405090304"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2/3*#ppt_w"/>
                                          </p:val>
                                        </p:tav>
                                        <p:tav tm="100000">
                                          <p:val>
                                            <p:strVal val="#ppt_w"/>
                                          </p:val>
                                        </p:tav>
                                      </p:tavLst>
                                    </p:anim>
                                    <p:anim calcmode="lin" valueType="num">
                                      <p:cBhvr>
                                        <p:cTn id="8" dur="500" fill="hold"/>
                                        <p:tgtEl>
                                          <p:spTgt spid="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5532438" y="914400"/>
            <a:ext cx="3124200" cy="3733800"/>
            <a:chOff x="3485" y="576"/>
            <a:chExt cx="1968" cy="2352"/>
          </a:xfrm>
        </p:grpSpPr>
        <p:sp>
          <p:nvSpPr>
            <p:cNvPr id="41987" name="Rectangle 3"/>
            <p:cNvSpPr>
              <a:spLocks noChangeArrowheads="1"/>
            </p:cNvSpPr>
            <p:nvPr/>
          </p:nvSpPr>
          <p:spPr bwMode="auto">
            <a:xfrm>
              <a:off x="3485" y="576"/>
              <a:ext cx="1968" cy="2352"/>
            </a:xfrm>
            <a:prstGeom prst="rect">
              <a:avLst/>
            </a:prstGeom>
            <a:solidFill>
              <a:schemeClr val="bg1"/>
            </a:solidFill>
            <a:ln w="9525">
              <a:solidFill>
                <a:schemeClr val="tx2"/>
              </a:solidFill>
              <a:miter lim="800000"/>
            </a:ln>
            <a:effectLst/>
          </p:spPr>
          <p:txBody>
            <a:bodyPr wrap="none" anchor="ctr"/>
            <a:lstStyle/>
            <a:p>
              <a:endParaRPr lang="zh-CN" altLang="en-US"/>
            </a:p>
          </p:txBody>
        </p:sp>
        <p:grpSp>
          <p:nvGrpSpPr>
            <p:cNvPr id="3" name="Group 4"/>
            <p:cNvGrpSpPr/>
            <p:nvPr/>
          </p:nvGrpSpPr>
          <p:grpSpPr bwMode="auto">
            <a:xfrm>
              <a:off x="3917" y="2016"/>
              <a:ext cx="864" cy="864"/>
              <a:chOff x="3888" y="1728"/>
              <a:chExt cx="1440" cy="1440"/>
            </a:xfrm>
          </p:grpSpPr>
          <p:sp>
            <p:nvSpPr>
              <p:cNvPr id="41989" name="Oval 5"/>
              <p:cNvSpPr>
                <a:spLocks noChangeArrowheads="1"/>
              </p:cNvSpPr>
              <p:nvPr/>
            </p:nvSpPr>
            <p:spPr bwMode="auto">
              <a:xfrm>
                <a:off x="3888" y="1728"/>
                <a:ext cx="1440" cy="1440"/>
              </a:xfrm>
              <a:prstGeom prst="ellipse">
                <a:avLst/>
              </a:prstGeom>
              <a:solidFill>
                <a:srgbClr val="FFCC00"/>
              </a:solidFill>
              <a:ln w="9525">
                <a:noFill/>
                <a:round/>
              </a:ln>
              <a:effectLst/>
            </p:spPr>
            <p:txBody>
              <a:bodyPr wrap="none" anchor="ctr"/>
              <a:lstStyle/>
              <a:p>
                <a:endParaRPr lang="zh-CN" altLang="en-US"/>
              </a:p>
            </p:txBody>
          </p:sp>
          <p:sp>
            <p:nvSpPr>
              <p:cNvPr id="41990" name="Oval 6"/>
              <p:cNvSpPr>
                <a:spLocks noChangeArrowheads="1"/>
              </p:cNvSpPr>
              <p:nvPr/>
            </p:nvSpPr>
            <p:spPr bwMode="auto">
              <a:xfrm>
                <a:off x="3920" y="1761"/>
                <a:ext cx="1376" cy="1374"/>
              </a:xfrm>
              <a:prstGeom prst="ellipse">
                <a:avLst/>
              </a:prstGeom>
              <a:solidFill>
                <a:schemeClr val="tx2"/>
              </a:solidFill>
              <a:ln w="9525">
                <a:noFill/>
                <a:round/>
              </a:ln>
              <a:effectLst/>
            </p:spPr>
            <p:txBody>
              <a:bodyPr wrap="none" anchor="ctr"/>
              <a:lstStyle/>
              <a:p>
                <a:endParaRPr lang="zh-CN" altLang="en-US"/>
              </a:p>
            </p:txBody>
          </p:sp>
          <p:sp>
            <p:nvSpPr>
              <p:cNvPr id="41991" name="Oval 7"/>
              <p:cNvSpPr>
                <a:spLocks noChangeArrowheads="1"/>
              </p:cNvSpPr>
              <p:nvPr/>
            </p:nvSpPr>
            <p:spPr bwMode="auto">
              <a:xfrm>
                <a:off x="3953" y="1793"/>
                <a:ext cx="1310" cy="1310"/>
              </a:xfrm>
              <a:prstGeom prst="ellipse">
                <a:avLst/>
              </a:prstGeom>
              <a:solidFill>
                <a:srgbClr val="FFCC00"/>
              </a:solidFill>
              <a:ln w="9525">
                <a:noFill/>
                <a:round/>
              </a:ln>
              <a:effectLst/>
            </p:spPr>
            <p:txBody>
              <a:bodyPr wrap="none" anchor="ctr"/>
              <a:lstStyle/>
              <a:p>
                <a:endParaRPr lang="zh-CN" altLang="en-US"/>
              </a:p>
            </p:txBody>
          </p:sp>
          <p:sp>
            <p:nvSpPr>
              <p:cNvPr id="41992" name="Oval 8"/>
              <p:cNvSpPr>
                <a:spLocks noChangeArrowheads="1"/>
              </p:cNvSpPr>
              <p:nvPr/>
            </p:nvSpPr>
            <p:spPr bwMode="auto">
              <a:xfrm>
                <a:off x="3985" y="1826"/>
                <a:ext cx="1246" cy="1244"/>
              </a:xfrm>
              <a:prstGeom prst="ellipse">
                <a:avLst/>
              </a:prstGeom>
              <a:solidFill>
                <a:schemeClr val="tx2"/>
              </a:solidFill>
              <a:ln w="9525">
                <a:noFill/>
                <a:round/>
              </a:ln>
              <a:effectLst/>
            </p:spPr>
            <p:txBody>
              <a:bodyPr wrap="none" anchor="ctr"/>
              <a:lstStyle/>
              <a:p>
                <a:endParaRPr lang="zh-CN" altLang="en-US"/>
              </a:p>
            </p:txBody>
          </p:sp>
          <p:sp>
            <p:nvSpPr>
              <p:cNvPr id="41993" name="Oval 9"/>
              <p:cNvSpPr>
                <a:spLocks noChangeArrowheads="1"/>
              </p:cNvSpPr>
              <p:nvPr/>
            </p:nvSpPr>
            <p:spPr bwMode="auto">
              <a:xfrm>
                <a:off x="4018" y="1858"/>
                <a:ext cx="1180" cy="1180"/>
              </a:xfrm>
              <a:prstGeom prst="ellipse">
                <a:avLst/>
              </a:prstGeom>
              <a:solidFill>
                <a:srgbClr val="FFCC00"/>
              </a:solidFill>
              <a:ln w="9525">
                <a:noFill/>
                <a:round/>
              </a:ln>
              <a:effectLst/>
            </p:spPr>
            <p:txBody>
              <a:bodyPr wrap="none" anchor="ctr"/>
              <a:lstStyle/>
              <a:p>
                <a:endParaRPr lang="zh-CN" altLang="en-US"/>
              </a:p>
            </p:txBody>
          </p:sp>
          <p:sp>
            <p:nvSpPr>
              <p:cNvPr id="41994" name="Oval 10"/>
              <p:cNvSpPr>
                <a:spLocks noChangeArrowheads="1"/>
              </p:cNvSpPr>
              <p:nvPr/>
            </p:nvSpPr>
            <p:spPr bwMode="auto">
              <a:xfrm>
                <a:off x="4051" y="1891"/>
                <a:ext cx="1114" cy="1114"/>
              </a:xfrm>
              <a:prstGeom prst="ellipse">
                <a:avLst/>
              </a:prstGeom>
              <a:solidFill>
                <a:schemeClr val="tx2"/>
              </a:solidFill>
              <a:ln w="9525">
                <a:noFill/>
                <a:round/>
              </a:ln>
              <a:effectLst/>
            </p:spPr>
            <p:txBody>
              <a:bodyPr wrap="none" anchor="ctr"/>
              <a:lstStyle/>
              <a:p>
                <a:endParaRPr lang="zh-CN" altLang="en-US"/>
              </a:p>
            </p:txBody>
          </p:sp>
          <p:sp>
            <p:nvSpPr>
              <p:cNvPr id="41995" name="Oval 11"/>
              <p:cNvSpPr>
                <a:spLocks noChangeArrowheads="1"/>
              </p:cNvSpPr>
              <p:nvPr/>
            </p:nvSpPr>
            <p:spPr bwMode="auto">
              <a:xfrm>
                <a:off x="4085" y="1925"/>
                <a:ext cx="1046" cy="1046"/>
              </a:xfrm>
              <a:prstGeom prst="ellipse">
                <a:avLst/>
              </a:prstGeom>
              <a:solidFill>
                <a:srgbClr val="FFCC00"/>
              </a:solidFill>
              <a:ln w="9525">
                <a:noFill/>
                <a:round/>
              </a:ln>
              <a:effectLst/>
            </p:spPr>
            <p:txBody>
              <a:bodyPr wrap="none" anchor="ctr"/>
              <a:lstStyle/>
              <a:p>
                <a:endParaRPr lang="zh-CN" altLang="en-US"/>
              </a:p>
            </p:txBody>
          </p:sp>
          <p:sp>
            <p:nvSpPr>
              <p:cNvPr id="41996" name="Oval 12"/>
              <p:cNvSpPr>
                <a:spLocks noChangeArrowheads="1"/>
              </p:cNvSpPr>
              <p:nvPr/>
            </p:nvSpPr>
            <p:spPr bwMode="auto">
              <a:xfrm>
                <a:off x="4151" y="1990"/>
                <a:ext cx="914" cy="916"/>
              </a:xfrm>
              <a:prstGeom prst="ellipse">
                <a:avLst/>
              </a:prstGeom>
              <a:solidFill>
                <a:schemeClr val="bg1"/>
              </a:solidFill>
              <a:ln w="9525">
                <a:noFill/>
                <a:round/>
              </a:ln>
              <a:effectLst/>
            </p:spPr>
            <p:txBody>
              <a:bodyPr wrap="none" anchor="ctr"/>
              <a:lstStyle/>
              <a:p>
                <a:endParaRPr lang="zh-CN" altLang="en-US"/>
              </a:p>
            </p:txBody>
          </p:sp>
          <p:sp>
            <p:nvSpPr>
              <p:cNvPr id="41997" name="Oval 13"/>
              <p:cNvSpPr>
                <a:spLocks noChangeArrowheads="1"/>
              </p:cNvSpPr>
              <p:nvPr/>
            </p:nvSpPr>
            <p:spPr bwMode="auto">
              <a:xfrm>
                <a:off x="4118" y="1958"/>
                <a:ext cx="980" cy="980"/>
              </a:xfrm>
              <a:prstGeom prst="ellipse">
                <a:avLst/>
              </a:prstGeom>
              <a:solidFill>
                <a:schemeClr val="tx2"/>
              </a:solidFill>
              <a:ln w="9525">
                <a:noFill/>
                <a:round/>
              </a:ln>
              <a:effectLst/>
            </p:spPr>
            <p:txBody>
              <a:bodyPr wrap="none" anchor="ctr"/>
              <a:lstStyle/>
              <a:p>
                <a:endParaRPr lang="zh-CN" altLang="en-US"/>
              </a:p>
            </p:txBody>
          </p:sp>
          <p:sp>
            <p:nvSpPr>
              <p:cNvPr id="41998" name="Oval 14"/>
              <p:cNvSpPr>
                <a:spLocks noChangeArrowheads="1"/>
              </p:cNvSpPr>
              <p:nvPr/>
            </p:nvSpPr>
            <p:spPr bwMode="auto">
              <a:xfrm>
                <a:off x="4165" y="2006"/>
                <a:ext cx="886" cy="884"/>
              </a:xfrm>
              <a:prstGeom prst="ellipse">
                <a:avLst/>
              </a:prstGeom>
              <a:solidFill>
                <a:srgbClr val="FFCC00"/>
              </a:solidFill>
              <a:ln w="9525">
                <a:noFill/>
                <a:round/>
              </a:ln>
              <a:effectLst/>
            </p:spPr>
            <p:txBody>
              <a:bodyPr wrap="none" anchor="ctr"/>
              <a:lstStyle/>
              <a:p>
                <a:endParaRPr lang="zh-CN" altLang="en-US"/>
              </a:p>
            </p:txBody>
          </p:sp>
          <p:sp>
            <p:nvSpPr>
              <p:cNvPr id="41999" name="Oval 15"/>
              <p:cNvSpPr>
                <a:spLocks noChangeArrowheads="1"/>
              </p:cNvSpPr>
              <p:nvPr/>
            </p:nvSpPr>
            <p:spPr bwMode="auto">
              <a:xfrm>
                <a:off x="4216" y="2055"/>
                <a:ext cx="784" cy="786"/>
              </a:xfrm>
              <a:prstGeom prst="ellipse">
                <a:avLst/>
              </a:prstGeom>
              <a:solidFill>
                <a:schemeClr val="tx2"/>
              </a:solidFill>
              <a:ln w="9525">
                <a:noFill/>
                <a:round/>
              </a:ln>
              <a:effectLst/>
            </p:spPr>
            <p:txBody>
              <a:bodyPr wrap="none" anchor="ctr"/>
              <a:lstStyle/>
              <a:p>
                <a:endParaRPr lang="zh-CN" altLang="en-US"/>
              </a:p>
            </p:txBody>
          </p:sp>
          <p:sp>
            <p:nvSpPr>
              <p:cNvPr id="42000" name="Oval 16"/>
              <p:cNvSpPr>
                <a:spLocks noChangeArrowheads="1"/>
              </p:cNvSpPr>
              <p:nvPr/>
            </p:nvSpPr>
            <p:spPr bwMode="auto">
              <a:xfrm>
                <a:off x="4280" y="2121"/>
                <a:ext cx="656" cy="654"/>
              </a:xfrm>
              <a:prstGeom prst="ellipse">
                <a:avLst/>
              </a:prstGeom>
              <a:solidFill>
                <a:srgbClr val="FFCC00"/>
              </a:solidFill>
              <a:ln w="9525">
                <a:noFill/>
                <a:round/>
              </a:ln>
              <a:effectLst/>
            </p:spPr>
            <p:txBody>
              <a:bodyPr wrap="none" anchor="ctr"/>
              <a:lstStyle/>
              <a:p>
                <a:endParaRPr lang="zh-CN" altLang="en-US"/>
              </a:p>
            </p:txBody>
          </p:sp>
          <p:sp>
            <p:nvSpPr>
              <p:cNvPr id="42001" name="Oval 17"/>
              <p:cNvSpPr>
                <a:spLocks noChangeArrowheads="1"/>
              </p:cNvSpPr>
              <p:nvPr/>
            </p:nvSpPr>
            <p:spPr bwMode="auto">
              <a:xfrm>
                <a:off x="4331" y="2170"/>
                <a:ext cx="554" cy="556"/>
              </a:xfrm>
              <a:prstGeom prst="ellipse">
                <a:avLst/>
              </a:prstGeom>
              <a:solidFill>
                <a:schemeClr val="tx2"/>
              </a:solidFill>
              <a:ln w="9525">
                <a:noFill/>
                <a:round/>
              </a:ln>
              <a:effectLst/>
            </p:spPr>
            <p:txBody>
              <a:bodyPr wrap="none" anchor="ctr"/>
              <a:lstStyle/>
              <a:p>
                <a:endParaRPr lang="zh-CN" altLang="en-US"/>
              </a:p>
            </p:txBody>
          </p:sp>
          <p:sp>
            <p:nvSpPr>
              <p:cNvPr id="42002" name="Oval 18"/>
              <p:cNvSpPr>
                <a:spLocks noChangeArrowheads="1"/>
              </p:cNvSpPr>
              <p:nvPr/>
            </p:nvSpPr>
            <p:spPr bwMode="auto">
              <a:xfrm>
                <a:off x="4400" y="2239"/>
                <a:ext cx="416" cy="418"/>
              </a:xfrm>
              <a:prstGeom prst="ellipse">
                <a:avLst/>
              </a:prstGeom>
              <a:solidFill>
                <a:srgbClr val="FFCC00"/>
              </a:solidFill>
              <a:ln w="12700">
                <a:solidFill>
                  <a:srgbClr val="FFCC00"/>
                </a:solidFill>
                <a:round/>
              </a:ln>
              <a:effectLst/>
            </p:spPr>
            <p:txBody>
              <a:bodyPr wrap="none" anchor="ctr"/>
              <a:lstStyle/>
              <a:p>
                <a:endParaRPr lang="zh-CN" altLang="en-US"/>
              </a:p>
            </p:txBody>
          </p:sp>
          <p:sp>
            <p:nvSpPr>
              <p:cNvPr id="42003" name="Oval 19"/>
              <p:cNvSpPr>
                <a:spLocks noChangeArrowheads="1"/>
              </p:cNvSpPr>
              <p:nvPr/>
            </p:nvSpPr>
            <p:spPr bwMode="auto">
              <a:xfrm>
                <a:off x="4478" y="2318"/>
                <a:ext cx="260" cy="260"/>
              </a:xfrm>
              <a:prstGeom prst="ellipse">
                <a:avLst/>
              </a:prstGeom>
              <a:solidFill>
                <a:schemeClr val="tx2"/>
              </a:solidFill>
              <a:ln w="9525">
                <a:noFill/>
                <a:round/>
              </a:ln>
              <a:effectLst/>
            </p:spPr>
            <p:txBody>
              <a:bodyPr wrap="none" anchor="ctr"/>
              <a:lstStyle/>
              <a:p>
                <a:endParaRPr lang="zh-CN" altLang="en-US"/>
              </a:p>
            </p:txBody>
          </p:sp>
        </p:grpSp>
        <p:grpSp>
          <p:nvGrpSpPr>
            <p:cNvPr id="4" name="Group 20"/>
            <p:cNvGrpSpPr/>
            <p:nvPr/>
          </p:nvGrpSpPr>
          <p:grpSpPr bwMode="auto">
            <a:xfrm>
              <a:off x="3533" y="1440"/>
              <a:ext cx="1616" cy="286"/>
              <a:chOff x="3625" y="1056"/>
              <a:chExt cx="1777" cy="336"/>
            </a:xfrm>
          </p:grpSpPr>
          <p:grpSp>
            <p:nvGrpSpPr>
              <p:cNvPr id="5" name="Group 21"/>
              <p:cNvGrpSpPr/>
              <p:nvPr/>
            </p:nvGrpSpPr>
            <p:grpSpPr bwMode="auto">
              <a:xfrm>
                <a:off x="3625" y="1056"/>
                <a:ext cx="1777" cy="336"/>
                <a:chOff x="3625" y="1056"/>
                <a:chExt cx="1777" cy="336"/>
              </a:xfrm>
            </p:grpSpPr>
            <p:sp>
              <p:nvSpPr>
                <p:cNvPr id="42006" name="Arc 22"/>
                <p:cNvSpPr/>
                <p:nvPr/>
              </p:nvSpPr>
              <p:spPr bwMode="auto">
                <a:xfrm>
                  <a:off x="3625" y="1056"/>
                  <a:ext cx="1777" cy="336"/>
                </a:xfrm>
                <a:custGeom>
                  <a:avLst/>
                  <a:gdLst>
                    <a:gd name="G0" fmla="+- 21084 0 0"/>
                    <a:gd name="G1" fmla="+- 0 0 0"/>
                    <a:gd name="G2" fmla="+- 21600 0 0"/>
                    <a:gd name="T0" fmla="*/ 42336 w 42336"/>
                    <a:gd name="T1" fmla="*/ 3861 h 21600"/>
                    <a:gd name="T2" fmla="*/ 0 w 42336"/>
                    <a:gd name="T3" fmla="*/ 4692 h 21600"/>
                    <a:gd name="T4" fmla="*/ 21084 w 42336"/>
                    <a:gd name="T5" fmla="*/ 0 h 21600"/>
                  </a:gdLst>
                  <a:ahLst/>
                  <a:cxnLst>
                    <a:cxn ang="0">
                      <a:pos x="T0" y="T1"/>
                    </a:cxn>
                    <a:cxn ang="0">
                      <a:pos x="T2" y="T3"/>
                    </a:cxn>
                    <a:cxn ang="0">
                      <a:pos x="T4" y="T5"/>
                    </a:cxn>
                  </a:cxnLst>
                  <a:rect l="0" t="0" r="r" b="b"/>
                  <a:pathLst>
                    <a:path w="42336" h="21600" fill="none" extrusionOk="0">
                      <a:moveTo>
                        <a:pt x="42336" y="3861"/>
                      </a:moveTo>
                      <a:cubicBezTo>
                        <a:pt x="40469" y="14132"/>
                        <a:pt x="31524" y="21599"/>
                        <a:pt x="21084" y="21600"/>
                      </a:cubicBezTo>
                      <a:cubicBezTo>
                        <a:pt x="10962" y="21600"/>
                        <a:pt x="2198" y="14571"/>
                        <a:pt x="-1" y="4692"/>
                      </a:cubicBezTo>
                    </a:path>
                    <a:path w="42336" h="21600" stroke="0" extrusionOk="0">
                      <a:moveTo>
                        <a:pt x="42336" y="3861"/>
                      </a:moveTo>
                      <a:cubicBezTo>
                        <a:pt x="40469" y="14132"/>
                        <a:pt x="31524" y="21599"/>
                        <a:pt x="21084" y="21600"/>
                      </a:cubicBezTo>
                      <a:cubicBezTo>
                        <a:pt x="10962" y="21600"/>
                        <a:pt x="2198" y="14571"/>
                        <a:pt x="-1" y="4692"/>
                      </a:cubicBezTo>
                      <a:lnTo>
                        <a:pt x="21084" y="0"/>
                      </a:lnTo>
                      <a:close/>
                    </a:path>
                  </a:pathLst>
                </a:custGeom>
                <a:solidFill>
                  <a:srgbClr val="66FFFF"/>
                </a:solidFill>
                <a:ln w="12700" cap="rnd">
                  <a:solidFill>
                    <a:schemeClr val="tx1"/>
                  </a:solidFill>
                  <a:round/>
                  <a:headEnd type="none" w="sm" len="lg"/>
                  <a:tailEnd type="none" w="sm" len="lg"/>
                </a:ln>
                <a:effectLst/>
              </p:spPr>
              <p:txBody>
                <a:bodyPr wrap="none" anchor="ctr"/>
                <a:lstStyle/>
                <a:p>
                  <a:endParaRPr lang="zh-CN" altLang="en-US"/>
                </a:p>
              </p:txBody>
            </p:sp>
            <p:sp>
              <p:nvSpPr>
                <p:cNvPr id="42007" name="Rectangle 23"/>
                <p:cNvSpPr>
                  <a:spLocks noChangeArrowheads="1"/>
                </p:cNvSpPr>
                <p:nvPr/>
              </p:nvSpPr>
              <p:spPr bwMode="auto">
                <a:xfrm>
                  <a:off x="3631" y="1056"/>
                  <a:ext cx="1770" cy="103"/>
                </a:xfrm>
                <a:prstGeom prst="rect">
                  <a:avLst/>
                </a:prstGeom>
                <a:solidFill>
                  <a:srgbClr val="66FFFF"/>
                </a:solidFill>
                <a:ln w="9525">
                  <a:noFill/>
                  <a:miter lim="800000"/>
                </a:ln>
                <a:effectLst/>
              </p:spPr>
              <p:txBody>
                <a:bodyPr wrap="none" anchor="ctr"/>
                <a:lstStyle/>
                <a:p>
                  <a:endParaRPr lang="zh-CN" altLang="en-US"/>
                </a:p>
              </p:txBody>
            </p:sp>
          </p:grpSp>
          <p:sp>
            <p:nvSpPr>
              <p:cNvPr id="42008" name="Freeform 24"/>
              <p:cNvSpPr/>
              <p:nvPr/>
            </p:nvSpPr>
            <p:spPr bwMode="auto">
              <a:xfrm>
                <a:off x="3631" y="1056"/>
                <a:ext cx="1771" cy="104"/>
              </a:xfrm>
              <a:custGeom>
                <a:avLst/>
                <a:gdLst/>
                <a:ahLst/>
                <a:cxnLst>
                  <a:cxn ang="0">
                    <a:pos x="0" y="51"/>
                  </a:cxn>
                  <a:cxn ang="0">
                    <a:pos x="0" y="0"/>
                  </a:cxn>
                  <a:cxn ang="0">
                    <a:pos x="1770" y="0"/>
                  </a:cxn>
                  <a:cxn ang="0">
                    <a:pos x="1770" y="103"/>
                  </a:cxn>
                </a:cxnLst>
                <a:rect l="0" t="0" r="r" b="b"/>
                <a:pathLst>
                  <a:path w="1771" h="104">
                    <a:moveTo>
                      <a:pt x="0" y="51"/>
                    </a:moveTo>
                    <a:lnTo>
                      <a:pt x="0" y="0"/>
                    </a:lnTo>
                    <a:lnTo>
                      <a:pt x="1770" y="0"/>
                    </a:lnTo>
                    <a:lnTo>
                      <a:pt x="1770" y="103"/>
                    </a:lnTo>
                  </a:path>
                </a:pathLst>
              </a:custGeom>
              <a:noFill/>
              <a:ln w="12700" cap="rnd" cmpd="sng">
                <a:solidFill>
                  <a:schemeClr val="tx1"/>
                </a:solidFill>
                <a:prstDash val="solid"/>
                <a:round/>
                <a:headEnd type="none" w="sm" len="lg"/>
                <a:tailEnd type="none" w="sm" len="lg"/>
              </a:ln>
              <a:effectLst/>
            </p:spPr>
            <p:txBody>
              <a:bodyPr/>
              <a:lstStyle/>
              <a:p>
                <a:endParaRPr lang="zh-CN" altLang="en-US"/>
              </a:p>
            </p:txBody>
          </p:sp>
        </p:grpSp>
        <p:sp>
          <p:nvSpPr>
            <p:cNvPr id="42009" name="Rectangle 25"/>
            <p:cNvSpPr>
              <a:spLocks noChangeArrowheads="1"/>
            </p:cNvSpPr>
            <p:nvPr/>
          </p:nvSpPr>
          <p:spPr bwMode="auto">
            <a:xfrm>
              <a:off x="3537" y="1733"/>
              <a:ext cx="1608" cy="198"/>
            </a:xfrm>
            <a:prstGeom prst="rect">
              <a:avLst/>
            </a:prstGeom>
            <a:solidFill>
              <a:srgbClr val="66CCFF"/>
            </a:solidFill>
            <a:ln w="12700">
              <a:solidFill>
                <a:schemeClr val="tx1"/>
              </a:solidFill>
              <a:miter lim="800000"/>
            </a:ln>
            <a:effectLst/>
          </p:spPr>
          <p:txBody>
            <a:bodyPr wrap="none" anchor="ctr"/>
            <a:lstStyle/>
            <a:p>
              <a:endParaRPr lang="zh-CN" altLang="en-US"/>
            </a:p>
          </p:txBody>
        </p:sp>
        <p:sp>
          <p:nvSpPr>
            <p:cNvPr id="42010" name="Line 26"/>
            <p:cNvSpPr>
              <a:spLocks noChangeShapeType="1"/>
            </p:cNvSpPr>
            <p:nvPr/>
          </p:nvSpPr>
          <p:spPr bwMode="auto">
            <a:xfrm>
              <a:off x="4349" y="624"/>
              <a:ext cx="668" cy="983"/>
            </a:xfrm>
            <a:prstGeom prst="line">
              <a:avLst/>
            </a:prstGeom>
            <a:noFill/>
            <a:ln w="19050">
              <a:solidFill>
                <a:srgbClr val="990099"/>
              </a:solidFill>
              <a:round/>
              <a:headEnd type="none" w="sm" len="lg"/>
              <a:tailEnd type="none" w="sm" len="lg"/>
            </a:ln>
            <a:effectLst/>
          </p:spPr>
          <p:txBody>
            <a:bodyPr wrap="none" anchor="ctr"/>
            <a:lstStyle/>
            <a:p>
              <a:endParaRPr lang="zh-CN" altLang="en-US"/>
            </a:p>
          </p:txBody>
        </p:sp>
        <p:sp>
          <p:nvSpPr>
            <p:cNvPr id="42011" name="Line 27"/>
            <p:cNvSpPr>
              <a:spLocks noChangeShapeType="1"/>
            </p:cNvSpPr>
            <p:nvPr/>
          </p:nvSpPr>
          <p:spPr bwMode="auto">
            <a:xfrm>
              <a:off x="3970" y="1156"/>
              <a:ext cx="0" cy="287"/>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42012" name="Line 28"/>
            <p:cNvSpPr>
              <a:spLocks noChangeShapeType="1"/>
            </p:cNvSpPr>
            <p:nvPr/>
          </p:nvSpPr>
          <p:spPr bwMode="auto">
            <a:xfrm>
              <a:off x="3751" y="1156"/>
              <a:ext cx="0" cy="287"/>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42013" name="Line 29"/>
            <p:cNvSpPr>
              <a:spLocks noChangeShapeType="1"/>
            </p:cNvSpPr>
            <p:nvPr/>
          </p:nvSpPr>
          <p:spPr bwMode="auto">
            <a:xfrm>
              <a:off x="4188" y="1156"/>
              <a:ext cx="0" cy="287"/>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42014" name="Line 30"/>
            <p:cNvSpPr>
              <a:spLocks noChangeShapeType="1"/>
            </p:cNvSpPr>
            <p:nvPr/>
          </p:nvSpPr>
          <p:spPr bwMode="auto">
            <a:xfrm>
              <a:off x="4397" y="1152"/>
              <a:ext cx="0" cy="287"/>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42015" name="Line 31"/>
            <p:cNvSpPr>
              <a:spLocks noChangeShapeType="1"/>
            </p:cNvSpPr>
            <p:nvPr/>
          </p:nvSpPr>
          <p:spPr bwMode="auto">
            <a:xfrm>
              <a:off x="4589" y="1152"/>
              <a:ext cx="0" cy="287"/>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42016" name="Line 32"/>
            <p:cNvSpPr>
              <a:spLocks noChangeShapeType="1"/>
            </p:cNvSpPr>
            <p:nvPr/>
          </p:nvSpPr>
          <p:spPr bwMode="auto">
            <a:xfrm>
              <a:off x="4781" y="1152"/>
              <a:ext cx="0" cy="287"/>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42017" name="Rectangle 33"/>
            <p:cNvSpPr>
              <a:spLocks noChangeArrowheads="1"/>
            </p:cNvSpPr>
            <p:nvPr/>
          </p:nvSpPr>
          <p:spPr bwMode="auto">
            <a:xfrm>
              <a:off x="4615" y="829"/>
              <a:ext cx="273" cy="327"/>
            </a:xfrm>
            <a:prstGeom prst="rect">
              <a:avLst/>
            </a:prstGeom>
            <a:noFill/>
            <a:ln w="9525">
              <a:noFill/>
              <a:miter lim="800000"/>
            </a:ln>
            <a:effectLst/>
          </p:spPr>
          <p:txBody>
            <a:bodyPr wrap="none" lIns="92075" tIns="46038" rIns="92075" bIns="46038">
              <a:spAutoFit/>
            </a:bodyPr>
            <a:lstStyle/>
            <a:p>
              <a:pPr eaLnBrk="0" hangingPunct="0"/>
              <a:r>
                <a:rPr lang="en-US" altLang="zh-CN" sz="2800" i="1">
                  <a:solidFill>
                    <a:srgbClr val="000000"/>
                  </a:solidFill>
                  <a:latin typeface="Bookman Old Style" pitchFamily="18" charset="0"/>
                </a:rPr>
                <a:t>R</a:t>
              </a:r>
              <a:endParaRPr lang="en-US" altLang="zh-CN" sz="2800" i="1">
                <a:solidFill>
                  <a:srgbClr val="000000"/>
                </a:solidFill>
                <a:latin typeface="Bookman Old Style" pitchFamily="18" charset="0"/>
              </a:endParaRPr>
            </a:p>
          </p:txBody>
        </p:sp>
        <p:sp>
          <p:nvSpPr>
            <p:cNvPr id="42018" name="Line 34"/>
            <p:cNvSpPr>
              <a:spLocks noChangeShapeType="1"/>
            </p:cNvSpPr>
            <p:nvPr/>
          </p:nvSpPr>
          <p:spPr bwMode="auto">
            <a:xfrm>
              <a:off x="4973" y="1152"/>
              <a:ext cx="0" cy="287"/>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42019" name="Line 35"/>
            <p:cNvSpPr>
              <a:spLocks noChangeShapeType="1"/>
            </p:cNvSpPr>
            <p:nvPr/>
          </p:nvSpPr>
          <p:spPr bwMode="auto">
            <a:xfrm flipV="1">
              <a:off x="4349" y="624"/>
              <a:ext cx="0" cy="1104"/>
            </a:xfrm>
            <a:prstGeom prst="line">
              <a:avLst/>
            </a:prstGeom>
            <a:noFill/>
            <a:ln w="19050">
              <a:solidFill>
                <a:srgbClr val="990099"/>
              </a:solidFill>
              <a:round/>
              <a:headEnd type="none" w="sm" len="lg"/>
              <a:tailEnd type="none" w="sm" len="lg"/>
            </a:ln>
            <a:effectLst/>
          </p:spPr>
          <p:txBody>
            <a:bodyPr wrap="none" anchor="ctr"/>
            <a:lstStyle/>
            <a:p>
              <a:endParaRPr lang="zh-CN" altLang="en-US"/>
            </a:p>
          </p:txBody>
        </p:sp>
      </p:grpSp>
      <p:sp>
        <p:nvSpPr>
          <p:cNvPr id="42024" name="AutoShape 40"/>
          <p:cNvSpPr/>
          <p:nvPr/>
        </p:nvSpPr>
        <p:spPr bwMode="auto">
          <a:xfrm>
            <a:off x="1219200" y="3124200"/>
            <a:ext cx="228600" cy="990600"/>
          </a:xfrm>
          <a:prstGeom prst="leftBrace">
            <a:avLst>
              <a:gd name="adj1" fmla="val 36111"/>
              <a:gd name="adj2" fmla="val 50000"/>
            </a:avLst>
          </a:prstGeom>
          <a:noFill/>
          <a:ln w="28575">
            <a:solidFill>
              <a:schemeClr val="tx1"/>
            </a:solidFill>
            <a:round/>
          </a:ln>
          <a:effectLst/>
        </p:spPr>
        <p:txBody>
          <a:bodyPr wrap="none" anchor="ctr"/>
          <a:lstStyle/>
          <a:p>
            <a:endParaRPr lang="zh-CN" altLang="en-US"/>
          </a:p>
        </p:txBody>
      </p:sp>
      <p:graphicFrame>
        <p:nvGraphicFramePr>
          <p:cNvPr id="42026" name="Object 42"/>
          <p:cNvGraphicFramePr>
            <a:graphicFrameLocks noChangeAspect="1"/>
          </p:cNvGraphicFramePr>
          <p:nvPr/>
        </p:nvGraphicFramePr>
        <p:xfrm>
          <a:off x="515938" y="3335338"/>
          <a:ext cx="766762" cy="476250"/>
        </p:xfrm>
        <a:graphic>
          <a:graphicData uri="http://schemas.openxmlformats.org/presentationml/2006/ole">
            <mc:AlternateContent xmlns:mc="http://schemas.openxmlformats.org/markup-compatibility/2006">
              <mc:Choice xmlns:v="urn:schemas-microsoft-com:vml" Requires="v">
                <p:oleObj spid="_x0000_s45057" name="Equation" r:id="rId1" imgW="6400800" imgH="3962400" progId="Equation.3">
                  <p:embed/>
                </p:oleObj>
              </mc:Choice>
              <mc:Fallback>
                <p:oleObj name="Equation" r:id="rId1" imgW="6400800" imgH="3962400" progId="Equation.3">
                  <p:embed/>
                  <p:pic>
                    <p:nvPicPr>
                      <p:cNvPr id="0" name="图片 45056"/>
                      <p:cNvPicPr>
                        <a:picLocks noChangeAspect="1"/>
                      </p:cNvPicPr>
                      <p:nvPr/>
                    </p:nvPicPr>
                    <p:blipFill>
                      <a:blip r:embed="rId2"/>
                      <a:stretch>
                        <a:fillRect/>
                      </a:stretch>
                    </p:blipFill>
                    <p:spPr>
                      <a:xfrm>
                        <a:off x="515938" y="3335338"/>
                        <a:ext cx="766762" cy="476250"/>
                      </a:xfrm>
                      <a:prstGeom prst="rect">
                        <a:avLst/>
                      </a:prstGeom>
                      <a:noFill/>
                      <a:ln w="9525">
                        <a:noFill/>
                      </a:ln>
                    </p:spPr>
                  </p:pic>
                </p:oleObj>
              </mc:Fallback>
            </mc:AlternateContent>
          </a:graphicData>
        </a:graphic>
      </p:graphicFrame>
      <p:graphicFrame>
        <p:nvGraphicFramePr>
          <p:cNvPr id="42027" name="Object 43"/>
          <p:cNvGraphicFramePr>
            <a:graphicFrameLocks noChangeAspect="1"/>
          </p:cNvGraphicFramePr>
          <p:nvPr/>
        </p:nvGraphicFramePr>
        <p:xfrm>
          <a:off x="1524000" y="2895600"/>
          <a:ext cx="2590800" cy="574675"/>
        </p:xfrm>
        <a:graphic>
          <a:graphicData uri="http://schemas.openxmlformats.org/presentationml/2006/ole">
            <mc:AlternateContent xmlns:mc="http://schemas.openxmlformats.org/markup-compatibility/2006">
              <mc:Choice xmlns:v="urn:schemas-microsoft-com:vml" Requires="v">
                <p:oleObj spid="_x0000_s45058" name="公式" r:id="rId3" imgW="38709600" imgH="7620000" progId="Equation.3">
                  <p:embed/>
                </p:oleObj>
              </mc:Choice>
              <mc:Fallback>
                <p:oleObj name="公式" r:id="rId3" imgW="38709600" imgH="7620000" progId="Equation.3">
                  <p:embed/>
                  <p:pic>
                    <p:nvPicPr>
                      <p:cNvPr id="0" name="图片 45057"/>
                      <p:cNvPicPr>
                        <a:picLocks noChangeAspect="1"/>
                      </p:cNvPicPr>
                      <p:nvPr/>
                    </p:nvPicPr>
                    <p:blipFill>
                      <a:blip r:embed="rId4"/>
                      <a:stretch>
                        <a:fillRect/>
                      </a:stretch>
                    </p:blipFill>
                    <p:spPr>
                      <a:xfrm>
                        <a:off x="1524000" y="2895600"/>
                        <a:ext cx="2590800" cy="574675"/>
                      </a:xfrm>
                      <a:prstGeom prst="rect">
                        <a:avLst/>
                      </a:prstGeom>
                      <a:noFill/>
                      <a:ln w="9525">
                        <a:noFill/>
                      </a:ln>
                    </p:spPr>
                  </p:pic>
                </p:oleObj>
              </mc:Fallback>
            </mc:AlternateContent>
          </a:graphicData>
        </a:graphic>
      </p:graphicFrame>
      <p:sp>
        <p:nvSpPr>
          <p:cNvPr id="42028" name="Text Box 44"/>
          <p:cNvSpPr txBox="1">
            <a:spLocks noChangeArrowheads="1"/>
          </p:cNvSpPr>
          <p:nvPr/>
        </p:nvSpPr>
        <p:spPr bwMode="auto">
          <a:xfrm>
            <a:off x="4267200" y="2895600"/>
            <a:ext cx="1447800" cy="519113"/>
          </a:xfrm>
          <a:prstGeom prst="rect">
            <a:avLst/>
          </a:prstGeom>
          <a:noFill/>
          <a:ln w="9525">
            <a:noFill/>
            <a:miter lim="800000"/>
          </a:ln>
          <a:effectLst/>
        </p:spPr>
        <p:txBody>
          <a:bodyPr>
            <a:spAutoFit/>
          </a:bodyPr>
          <a:lstStyle/>
          <a:p>
            <a:pPr algn="ctr">
              <a:spcBef>
                <a:spcPct val="50000"/>
              </a:spcBef>
            </a:pPr>
            <a:r>
              <a:rPr lang="zh-CN" altLang="en-US" sz="2800" b="1">
                <a:latin typeface="Times New Roman" panose="02020503050405090304" pitchFamily="18" charset="0"/>
              </a:rPr>
              <a:t>明纹</a:t>
            </a:r>
            <a:endParaRPr lang="zh-CN" altLang="en-US" sz="2800" b="1">
              <a:latin typeface="Times New Roman" panose="02020503050405090304" pitchFamily="18" charset="0"/>
            </a:endParaRPr>
          </a:p>
        </p:txBody>
      </p:sp>
      <p:grpSp>
        <p:nvGrpSpPr>
          <p:cNvPr id="6" name="Group 45"/>
          <p:cNvGrpSpPr/>
          <p:nvPr/>
        </p:nvGrpSpPr>
        <p:grpSpPr bwMode="auto">
          <a:xfrm>
            <a:off x="1371600" y="3586163"/>
            <a:ext cx="4479925" cy="985837"/>
            <a:chOff x="816" y="1584"/>
            <a:chExt cx="2822" cy="621"/>
          </a:xfrm>
        </p:grpSpPr>
        <p:graphicFrame>
          <p:nvGraphicFramePr>
            <p:cNvPr id="42030" name="Object 46"/>
            <p:cNvGraphicFramePr>
              <a:graphicFrameLocks noChangeAspect="1"/>
            </p:cNvGraphicFramePr>
            <p:nvPr/>
          </p:nvGraphicFramePr>
          <p:xfrm>
            <a:off x="816" y="1584"/>
            <a:ext cx="1968" cy="621"/>
          </p:xfrm>
          <a:graphic>
            <a:graphicData uri="http://schemas.openxmlformats.org/presentationml/2006/ole">
              <mc:AlternateContent xmlns:mc="http://schemas.openxmlformats.org/markup-compatibility/2006">
                <mc:Choice xmlns:v="urn:schemas-microsoft-com:vml" Requires="v">
                  <p:oleObj spid="_x0000_s45059" name="公式" r:id="rId5" imgW="52730400" imgH="14630400" progId="Equation.3">
                    <p:embed/>
                  </p:oleObj>
                </mc:Choice>
                <mc:Fallback>
                  <p:oleObj name="公式" r:id="rId5" imgW="52730400" imgH="14630400" progId="Equation.3">
                    <p:embed/>
                    <p:pic>
                      <p:nvPicPr>
                        <p:cNvPr id="0" name="图片 45058"/>
                        <p:cNvPicPr>
                          <a:picLocks noChangeAspect="1"/>
                        </p:cNvPicPr>
                        <p:nvPr/>
                      </p:nvPicPr>
                      <p:blipFill>
                        <a:blip r:embed="rId6"/>
                        <a:stretch>
                          <a:fillRect/>
                        </a:stretch>
                      </p:blipFill>
                      <p:spPr>
                        <a:xfrm>
                          <a:off x="816" y="1584"/>
                          <a:ext cx="1968" cy="621"/>
                        </a:xfrm>
                        <a:prstGeom prst="rect">
                          <a:avLst/>
                        </a:prstGeom>
                        <a:noFill/>
                        <a:ln w="9525">
                          <a:noFill/>
                        </a:ln>
                      </p:spPr>
                    </p:pic>
                  </p:oleObj>
                </mc:Fallback>
              </mc:AlternateContent>
            </a:graphicData>
          </a:graphic>
        </p:graphicFrame>
        <p:sp>
          <p:nvSpPr>
            <p:cNvPr id="42031" name="Rectangle 47"/>
            <p:cNvSpPr>
              <a:spLocks noChangeArrowheads="1"/>
            </p:cNvSpPr>
            <p:nvPr/>
          </p:nvSpPr>
          <p:spPr bwMode="auto">
            <a:xfrm>
              <a:off x="2544" y="1728"/>
              <a:ext cx="1094" cy="327"/>
            </a:xfrm>
            <a:prstGeom prst="rect">
              <a:avLst/>
            </a:prstGeom>
            <a:noFill/>
            <a:ln w="9525">
              <a:noFill/>
              <a:miter lim="800000"/>
            </a:ln>
            <a:effectLst/>
          </p:spPr>
          <p:txBody>
            <a:bodyPr>
              <a:spAutoFit/>
            </a:bodyPr>
            <a:lstStyle/>
            <a:p>
              <a:pPr algn="ctr">
                <a:spcBef>
                  <a:spcPct val="50000"/>
                </a:spcBef>
              </a:pPr>
              <a:r>
                <a:rPr lang="zh-CN" altLang="en-US" sz="2800" b="1">
                  <a:solidFill>
                    <a:srgbClr val="000000"/>
                  </a:solidFill>
                  <a:latin typeface="Times New Roman" panose="02020503050405090304" pitchFamily="18" charset="0"/>
                </a:rPr>
                <a:t>暗纹</a:t>
              </a:r>
              <a:endParaRPr lang="zh-CN" altLang="en-US" sz="2800" b="1">
                <a:solidFill>
                  <a:srgbClr val="000000"/>
                </a:solidFill>
                <a:latin typeface="Times New Roman" panose="02020503050405090304" pitchFamily="18" charset="0"/>
              </a:endParaRPr>
            </a:p>
          </p:txBody>
        </p:sp>
      </p:grpSp>
      <p:grpSp>
        <p:nvGrpSpPr>
          <p:cNvPr id="7" name="Group 48"/>
          <p:cNvGrpSpPr/>
          <p:nvPr/>
        </p:nvGrpSpPr>
        <p:grpSpPr bwMode="auto">
          <a:xfrm>
            <a:off x="6924675" y="2147888"/>
            <a:ext cx="1228725" cy="519112"/>
            <a:chOff x="4362" y="1353"/>
            <a:chExt cx="774" cy="327"/>
          </a:xfrm>
        </p:grpSpPr>
        <p:sp>
          <p:nvSpPr>
            <p:cNvPr id="42033" name="Line 49"/>
            <p:cNvSpPr>
              <a:spLocks noChangeShapeType="1"/>
            </p:cNvSpPr>
            <p:nvPr/>
          </p:nvSpPr>
          <p:spPr bwMode="auto">
            <a:xfrm>
              <a:off x="4362" y="1607"/>
              <a:ext cx="655" cy="1"/>
            </a:xfrm>
            <a:prstGeom prst="line">
              <a:avLst/>
            </a:prstGeom>
            <a:noFill/>
            <a:ln w="28575">
              <a:solidFill>
                <a:srgbClr val="FF6633"/>
              </a:solidFill>
              <a:round/>
              <a:headEnd type="triangle" w="sm" len="lg"/>
              <a:tailEnd type="triangle" w="sm" len="lg"/>
            </a:ln>
            <a:effectLst/>
          </p:spPr>
          <p:txBody>
            <a:bodyPr wrap="none" anchor="ctr"/>
            <a:lstStyle/>
            <a:p>
              <a:endParaRPr lang="zh-CN" altLang="en-US"/>
            </a:p>
          </p:txBody>
        </p:sp>
        <p:sp>
          <p:nvSpPr>
            <p:cNvPr id="42034" name="Rectangle 50"/>
            <p:cNvSpPr>
              <a:spLocks noChangeArrowheads="1"/>
            </p:cNvSpPr>
            <p:nvPr/>
          </p:nvSpPr>
          <p:spPr bwMode="auto">
            <a:xfrm>
              <a:off x="4541" y="1353"/>
              <a:ext cx="595" cy="327"/>
            </a:xfrm>
            <a:prstGeom prst="rect">
              <a:avLst/>
            </a:prstGeom>
            <a:noFill/>
            <a:ln w="9525">
              <a:noFill/>
              <a:miter lim="800000"/>
            </a:ln>
            <a:effectLst/>
          </p:spPr>
          <p:txBody>
            <a:bodyPr lIns="92075" tIns="46038" rIns="92075" bIns="46038">
              <a:spAutoFit/>
            </a:bodyPr>
            <a:lstStyle/>
            <a:p>
              <a:pPr eaLnBrk="0" hangingPunct="0"/>
              <a:r>
                <a:rPr lang="en-US" altLang="zh-CN" sz="2800" i="1">
                  <a:solidFill>
                    <a:srgbClr val="000000"/>
                  </a:solidFill>
                  <a:latin typeface="Bookman Old Style" pitchFamily="18" charset="0"/>
                </a:rPr>
                <a:t>r</a:t>
              </a:r>
              <a:endParaRPr lang="en-US" altLang="zh-CN" sz="2800" i="1">
                <a:solidFill>
                  <a:srgbClr val="000000"/>
                </a:solidFill>
                <a:latin typeface="Bookman Old Style" pitchFamily="18" charset="0"/>
              </a:endParaRPr>
            </a:p>
          </p:txBody>
        </p:sp>
      </p:grpSp>
      <p:grpSp>
        <p:nvGrpSpPr>
          <p:cNvPr id="8" name="Group 51"/>
          <p:cNvGrpSpPr/>
          <p:nvPr/>
        </p:nvGrpSpPr>
        <p:grpSpPr bwMode="auto">
          <a:xfrm>
            <a:off x="6994525" y="2095500"/>
            <a:ext cx="2149475" cy="1104900"/>
            <a:chOff x="4406" y="1320"/>
            <a:chExt cx="1354" cy="696"/>
          </a:xfrm>
        </p:grpSpPr>
        <p:sp>
          <p:nvSpPr>
            <p:cNvPr id="42036" name="Line 52"/>
            <p:cNvSpPr>
              <a:spLocks noChangeShapeType="1"/>
            </p:cNvSpPr>
            <p:nvPr/>
          </p:nvSpPr>
          <p:spPr bwMode="auto">
            <a:xfrm>
              <a:off x="5069" y="1729"/>
              <a:ext cx="259" cy="0"/>
            </a:xfrm>
            <a:prstGeom prst="line">
              <a:avLst/>
            </a:prstGeom>
            <a:noFill/>
            <a:ln w="19050">
              <a:solidFill>
                <a:srgbClr val="000000"/>
              </a:solidFill>
              <a:prstDash val="dash"/>
              <a:round/>
              <a:headEnd type="none" w="sm" len="lg"/>
              <a:tailEnd type="none" w="sm" len="lg"/>
            </a:ln>
            <a:effectLst/>
          </p:spPr>
          <p:txBody>
            <a:bodyPr wrap="none" anchor="ctr"/>
            <a:lstStyle/>
            <a:p>
              <a:endParaRPr lang="zh-CN" altLang="en-US"/>
            </a:p>
          </p:txBody>
        </p:sp>
        <p:sp>
          <p:nvSpPr>
            <p:cNvPr id="42037" name="Line 53"/>
            <p:cNvSpPr>
              <a:spLocks noChangeShapeType="1"/>
            </p:cNvSpPr>
            <p:nvPr/>
          </p:nvSpPr>
          <p:spPr bwMode="auto">
            <a:xfrm>
              <a:off x="4406" y="1607"/>
              <a:ext cx="917" cy="1"/>
            </a:xfrm>
            <a:prstGeom prst="line">
              <a:avLst/>
            </a:prstGeom>
            <a:noFill/>
            <a:ln w="19050">
              <a:solidFill>
                <a:srgbClr val="000000"/>
              </a:solidFill>
              <a:prstDash val="dash"/>
              <a:round/>
              <a:headEnd type="none" w="sm" len="lg"/>
              <a:tailEnd type="none" w="sm" len="lg"/>
            </a:ln>
            <a:effectLst/>
          </p:spPr>
          <p:txBody>
            <a:bodyPr wrap="none" anchor="ctr"/>
            <a:lstStyle/>
            <a:p>
              <a:endParaRPr lang="zh-CN" altLang="en-US"/>
            </a:p>
          </p:txBody>
        </p:sp>
        <p:sp>
          <p:nvSpPr>
            <p:cNvPr id="42038" name="Line 54"/>
            <p:cNvSpPr>
              <a:spLocks noChangeShapeType="1"/>
            </p:cNvSpPr>
            <p:nvPr/>
          </p:nvSpPr>
          <p:spPr bwMode="auto">
            <a:xfrm>
              <a:off x="5236" y="1320"/>
              <a:ext cx="0" cy="287"/>
            </a:xfrm>
            <a:prstGeom prst="line">
              <a:avLst/>
            </a:prstGeom>
            <a:noFill/>
            <a:ln w="12700">
              <a:solidFill>
                <a:srgbClr val="FF0066"/>
              </a:solidFill>
              <a:round/>
              <a:headEnd type="none" w="sm" len="lg"/>
              <a:tailEnd type="triangle" w="sm" len="lg"/>
            </a:ln>
            <a:effectLst/>
          </p:spPr>
          <p:txBody>
            <a:bodyPr wrap="none" anchor="ctr"/>
            <a:lstStyle/>
            <a:p>
              <a:endParaRPr lang="zh-CN" altLang="en-US"/>
            </a:p>
          </p:txBody>
        </p:sp>
        <p:sp>
          <p:nvSpPr>
            <p:cNvPr id="42039" name="Line 55"/>
            <p:cNvSpPr>
              <a:spLocks noChangeShapeType="1"/>
            </p:cNvSpPr>
            <p:nvPr/>
          </p:nvSpPr>
          <p:spPr bwMode="auto">
            <a:xfrm flipV="1">
              <a:off x="5236" y="1729"/>
              <a:ext cx="0" cy="287"/>
            </a:xfrm>
            <a:prstGeom prst="line">
              <a:avLst/>
            </a:prstGeom>
            <a:noFill/>
            <a:ln w="12700">
              <a:solidFill>
                <a:srgbClr val="FF0066"/>
              </a:solidFill>
              <a:round/>
              <a:headEnd type="none" w="sm" len="lg"/>
              <a:tailEnd type="triangle" w="sm" len="lg"/>
            </a:ln>
            <a:effectLst/>
          </p:spPr>
          <p:txBody>
            <a:bodyPr wrap="none" anchor="ctr"/>
            <a:lstStyle/>
            <a:p>
              <a:endParaRPr lang="zh-CN" altLang="en-US"/>
            </a:p>
          </p:txBody>
        </p:sp>
        <p:sp>
          <p:nvSpPr>
            <p:cNvPr id="42040" name="Rectangle 56"/>
            <p:cNvSpPr>
              <a:spLocks noChangeArrowheads="1"/>
            </p:cNvSpPr>
            <p:nvPr/>
          </p:nvSpPr>
          <p:spPr bwMode="auto">
            <a:xfrm>
              <a:off x="5213" y="1344"/>
              <a:ext cx="547" cy="327"/>
            </a:xfrm>
            <a:prstGeom prst="rect">
              <a:avLst/>
            </a:prstGeom>
            <a:noFill/>
            <a:ln w="9525">
              <a:noFill/>
              <a:miter lim="800000"/>
            </a:ln>
            <a:effectLst/>
          </p:spPr>
          <p:txBody>
            <a:bodyPr>
              <a:spAutoFit/>
            </a:bodyPr>
            <a:lstStyle/>
            <a:p>
              <a:r>
                <a:rPr lang="en-US" altLang="zh-CN" sz="2800" i="1">
                  <a:solidFill>
                    <a:srgbClr val="000000"/>
                  </a:solidFill>
                  <a:latin typeface="Bookman Old Style" pitchFamily="18" charset="0"/>
                </a:rPr>
                <a:t>d</a:t>
              </a:r>
              <a:endParaRPr lang="en-US" altLang="zh-CN" sz="2800" i="1">
                <a:solidFill>
                  <a:srgbClr val="000000"/>
                </a:solidFill>
                <a:latin typeface="Bookman Old Style" pitchFamily="18" charset="0"/>
              </a:endParaRPr>
            </a:p>
          </p:txBody>
        </p:sp>
      </p:grpSp>
      <p:graphicFrame>
        <p:nvGraphicFramePr>
          <p:cNvPr id="42041" name="Object 57"/>
          <p:cNvGraphicFramePr>
            <a:graphicFrameLocks noChangeAspect="1"/>
          </p:cNvGraphicFramePr>
          <p:nvPr/>
        </p:nvGraphicFramePr>
        <p:xfrm>
          <a:off x="2954338" y="1216025"/>
          <a:ext cx="2009775" cy="1073150"/>
        </p:xfrm>
        <a:graphic>
          <a:graphicData uri="http://schemas.openxmlformats.org/presentationml/2006/ole">
            <mc:AlternateContent xmlns:mc="http://schemas.openxmlformats.org/markup-compatibility/2006">
              <mc:Choice xmlns:v="urn:schemas-microsoft-com:vml" Requires="v">
                <p:oleObj spid="_x0000_s45060" name="Equation" r:id="rId7" imgW="17373600" imgH="9448800" progId="Equation.3">
                  <p:embed/>
                </p:oleObj>
              </mc:Choice>
              <mc:Fallback>
                <p:oleObj name="Equation" r:id="rId7" imgW="17373600" imgH="9448800" progId="Equation.3">
                  <p:embed/>
                  <p:pic>
                    <p:nvPicPr>
                      <p:cNvPr id="0" name="图片 45059"/>
                      <p:cNvPicPr>
                        <a:picLocks noChangeAspect="1"/>
                      </p:cNvPicPr>
                      <p:nvPr/>
                    </p:nvPicPr>
                    <p:blipFill>
                      <a:blip r:embed="rId8"/>
                      <a:stretch>
                        <a:fillRect/>
                      </a:stretch>
                    </p:blipFill>
                    <p:spPr>
                      <a:xfrm>
                        <a:off x="2954338" y="1216025"/>
                        <a:ext cx="2009775" cy="1073150"/>
                      </a:xfrm>
                      <a:prstGeom prst="rect">
                        <a:avLst/>
                      </a:prstGeom>
                      <a:noFill/>
                      <a:ln w="9525">
                        <a:noFill/>
                      </a:ln>
                    </p:spPr>
                  </p:pic>
                </p:oleObj>
              </mc:Fallback>
            </mc:AlternateContent>
          </a:graphicData>
        </a:graphic>
      </p:graphicFrame>
      <p:sp>
        <p:nvSpPr>
          <p:cNvPr id="42042" name="Text Box 58"/>
          <p:cNvSpPr txBox="1">
            <a:spLocks noChangeArrowheads="1"/>
          </p:cNvSpPr>
          <p:nvPr/>
        </p:nvSpPr>
        <p:spPr bwMode="auto">
          <a:xfrm>
            <a:off x="762000" y="1447800"/>
            <a:ext cx="1771650" cy="528638"/>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ln>
          <a:effectLst/>
        </p:spPr>
        <p:txBody>
          <a:bodyPr>
            <a:spAutoFit/>
          </a:bodyPr>
          <a:lstStyle/>
          <a:p>
            <a:pPr algn="ctr">
              <a:spcBef>
                <a:spcPct val="50000"/>
              </a:spcBef>
            </a:pPr>
            <a:r>
              <a:rPr lang="zh-CN" altLang="en-US" sz="2800" b="1">
                <a:solidFill>
                  <a:srgbClr val="000000"/>
                </a:solidFill>
                <a:latin typeface="Times New Roman" panose="02020503050405090304" pitchFamily="18" charset="0"/>
              </a:rPr>
              <a:t>光程差</a:t>
            </a:r>
            <a:endParaRPr lang="zh-CN" altLang="en-US" sz="2800" b="1">
              <a:solidFill>
                <a:srgbClr val="000000"/>
              </a:solidFill>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2042"/>
                                        </p:tgtEl>
                                        <p:attrNameLst>
                                          <p:attrName>style.visibility</p:attrName>
                                        </p:attrNameLst>
                                      </p:cBhvr>
                                      <p:to>
                                        <p:strVal val="visible"/>
                                      </p:to>
                                    </p:set>
                                    <p:animEffect transition="in" filter="blinds(horizontal)">
                                      <p:cBhvr>
                                        <p:cTn id="11" dur="500"/>
                                        <p:tgtEl>
                                          <p:spTgt spid="4204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4204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2026"/>
                                        </p:tgtEl>
                                        <p:attrNameLst>
                                          <p:attrName>style.visibility</p:attrName>
                                        </p:attrNameLst>
                                      </p:cBhvr>
                                      <p:to>
                                        <p:strVal val="visible"/>
                                      </p:to>
                                    </p:set>
                                    <p:animEffect transition="in" filter="blinds(horizontal)">
                                      <p:cBhvr>
                                        <p:cTn id="20" dur="500"/>
                                        <p:tgtEl>
                                          <p:spTgt spid="4202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2024"/>
                                        </p:tgtEl>
                                        <p:attrNameLst>
                                          <p:attrName>style.visibility</p:attrName>
                                        </p:attrNameLst>
                                      </p:cBhvr>
                                      <p:to>
                                        <p:strVal val="visible"/>
                                      </p:to>
                                    </p:set>
                                    <p:anim calcmode="lin" valueType="num">
                                      <p:cBhvr additive="base">
                                        <p:cTn id="25" dur="500" fill="hold"/>
                                        <p:tgtEl>
                                          <p:spTgt spid="42024"/>
                                        </p:tgtEl>
                                        <p:attrNameLst>
                                          <p:attrName>ppt_x</p:attrName>
                                        </p:attrNameLst>
                                      </p:cBhvr>
                                      <p:tavLst>
                                        <p:tav tm="0">
                                          <p:val>
                                            <p:strVal val="0-#ppt_w/2"/>
                                          </p:val>
                                        </p:tav>
                                        <p:tav tm="100000">
                                          <p:val>
                                            <p:strVal val="#ppt_x"/>
                                          </p:val>
                                        </p:tav>
                                      </p:tavLst>
                                    </p:anim>
                                    <p:anim calcmode="lin" valueType="num">
                                      <p:cBhvr additive="base">
                                        <p:cTn id="26" dur="500" fill="hold"/>
                                        <p:tgtEl>
                                          <p:spTgt spid="4202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2027"/>
                                        </p:tgtEl>
                                        <p:attrNameLst>
                                          <p:attrName>style.visibility</p:attrName>
                                        </p:attrNameLst>
                                      </p:cBhvr>
                                      <p:to>
                                        <p:strVal val="visible"/>
                                      </p:to>
                                    </p:set>
                                    <p:animEffect transition="in" filter="blinds(horizontal)">
                                      <p:cBhvr>
                                        <p:cTn id="31" dur="500"/>
                                        <p:tgtEl>
                                          <p:spTgt spid="4202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2028"/>
                                        </p:tgtEl>
                                        <p:attrNameLst>
                                          <p:attrName>style.visibility</p:attrName>
                                        </p:attrNameLst>
                                      </p:cBhvr>
                                      <p:to>
                                        <p:strVal val="visible"/>
                                      </p:to>
                                    </p:set>
                                    <p:animEffect transition="in" filter="blinds(horizontal)">
                                      <p:cBhvr>
                                        <p:cTn id="36" dur="500"/>
                                        <p:tgtEl>
                                          <p:spTgt spid="42028"/>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blinds(horizontal)">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blinds(horizontal)">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24" grpId="0" animBg="1"/>
      <p:bldP spid="42028" grpId="0" autoUpdateAnimBg="0"/>
      <p:bldP spid="42042"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5532438" y="914400"/>
            <a:ext cx="3124200" cy="3733800"/>
            <a:chOff x="3485" y="576"/>
            <a:chExt cx="1968" cy="2352"/>
          </a:xfrm>
        </p:grpSpPr>
        <p:sp>
          <p:nvSpPr>
            <p:cNvPr id="43011" name="Rectangle 3"/>
            <p:cNvSpPr>
              <a:spLocks noChangeArrowheads="1"/>
            </p:cNvSpPr>
            <p:nvPr/>
          </p:nvSpPr>
          <p:spPr bwMode="auto">
            <a:xfrm>
              <a:off x="3485" y="576"/>
              <a:ext cx="1968" cy="2352"/>
            </a:xfrm>
            <a:prstGeom prst="rect">
              <a:avLst/>
            </a:prstGeom>
            <a:solidFill>
              <a:schemeClr val="bg1"/>
            </a:solidFill>
            <a:ln w="9525">
              <a:solidFill>
                <a:schemeClr val="tx2"/>
              </a:solidFill>
              <a:miter lim="800000"/>
            </a:ln>
            <a:effectLst/>
          </p:spPr>
          <p:txBody>
            <a:bodyPr wrap="none" anchor="ctr"/>
            <a:lstStyle/>
            <a:p>
              <a:endParaRPr lang="zh-CN" altLang="en-US"/>
            </a:p>
          </p:txBody>
        </p:sp>
        <p:grpSp>
          <p:nvGrpSpPr>
            <p:cNvPr id="3" name="Group 4"/>
            <p:cNvGrpSpPr/>
            <p:nvPr/>
          </p:nvGrpSpPr>
          <p:grpSpPr bwMode="auto">
            <a:xfrm>
              <a:off x="3917" y="2016"/>
              <a:ext cx="864" cy="864"/>
              <a:chOff x="3888" y="1728"/>
              <a:chExt cx="1440" cy="1440"/>
            </a:xfrm>
          </p:grpSpPr>
          <p:sp>
            <p:nvSpPr>
              <p:cNvPr id="43013" name="Oval 5"/>
              <p:cNvSpPr>
                <a:spLocks noChangeArrowheads="1"/>
              </p:cNvSpPr>
              <p:nvPr/>
            </p:nvSpPr>
            <p:spPr bwMode="auto">
              <a:xfrm>
                <a:off x="3888" y="1728"/>
                <a:ext cx="1440" cy="1440"/>
              </a:xfrm>
              <a:prstGeom prst="ellipse">
                <a:avLst/>
              </a:prstGeom>
              <a:solidFill>
                <a:srgbClr val="FFCC00"/>
              </a:solidFill>
              <a:ln w="9525">
                <a:noFill/>
                <a:round/>
              </a:ln>
              <a:effectLst/>
            </p:spPr>
            <p:txBody>
              <a:bodyPr wrap="none" anchor="ctr"/>
              <a:lstStyle/>
              <a:p>
                <a:endParaRPr lang="zh-CN" altLang="en-US"/>
              </a:p>
            </p:txBody>
          </p:sp>
          <p:sp>
            <p:nvSpPr>
              <p:cNvPr id="43014" name="Oval 6"/>
              <p:cNvSpPr>
                <a:spLocks noChangeArrowheads="1"/>
              </p:cNvSpPr>
              <p:nvPr/>
            </p:nvSpPr>
            <p:spPr bwMode="auto">
              <a:xfrm>
                <a:off x="3920" y="1761"/>
                <a:ext cx="1376" cy="1374"/>
              </a:xfrm>
              <a:prstGeom prst="ellipse">
                <a:avLst/>
              </a:prstGeom>
              <a:solidFill>
                <a:schemeClr val="tx2"/>
              </a:solidFill>
              <a:ln w="9525">
                <a:noFill/>
                <a:round/>
              </a:ln>
              <a:effectLst/>
            </p:spPr>
            <p:txBody>
              <a:bodyPr wrap="none" anchor="ctr"/>
              <a:lstStyle/>
              <a:p>
                <a:endParaRPr lang="zh-CN" altLang="en-US"/>
              </a:p>
            </p:txBody>
          </p:sp>
          <p:sp>
            <p:nvSpPr>
              <p:cNvPr id="43015" name="Oval 7"/>
              <p:cNvSpPr>
                <a:spLocks noChangeArrowheads="1"/>
              </p:cNvSpPr>
              <p:nvPr/>
            </p:nvSpPr>
            <p:spPr bwMode="auto">
              <a:xfrm>
                <a:off x="3953" y="1793"/>
                <a:ext cx="1310" cy="1310"/>
              </a:xfrm>
              <a:prstGeom prst="ellipse">
                <a:avLst/>
              </a:prstGeom>
              <a:solidFill>
                <a:srgbClr val="FFCC00"/>
              </a:solidFill>
              <a:ln w="9525">
                <a:noFill/>
                <a:round/>
              </a:ln>
              <a:effectLst/>
            </p:spPr>
            <p:txBody>
              <a:bodyPr wrap="none" anchor="ctr"/>
              <a:lstStyle/>
              <a:p>
                <a:endParaRPr lang="zh-CN" altLang="en-US"/>
              </a:p>
            </p:txBody>
          </p:sp>
          <p:sp>
            <p:nvSpPr>
              <p:cNvPr id="43016" name="Oval 8"/>
              <p:cNvSpPr>
                <a:spLocks noChangeArrowheads="1"/>
              </p:cNvSpPr>
              <p:nvPr/>
            </p:nvSpPr>
            <p:spPr bwMode="auto">
              <a:xfrm>
                <a:off x="3985" y="1826"/>
                <a:ext cx="1246" cy="1244"/>
              </a:xfrm>
              <a:prstGeom prst="ellipse">
                <a:avLst/>
              </a:prstGeom>
              <a:solidFill>
                <a:schemeClr val="tx2"/>
              </a:solidFill>
              <a:ln w="9525">
                <a:noFill/>
                <a:round/>
              </a:ln>
              <a:effectLst/>
            </p:spPr>
            <p:txBody>
              <a:bodyPr wrap="none" anchor="ctr"/>
              <a:lstStyle/>
              <a:p>
                <a:endParaRPr lang="zh-CN" altLang="en-US"/>
              </a:p>
            </p:txBody>
          </p:sp>
          <p:sp>
            <p:nvSpPr>
              <p:cNvPr id="43017" name="Oval 9"/>
              <p:cNvSpPr>
                <a:spLocks noChangeArrowheads="1"/>
              </p:cNvSpPr>
              <p:nvPr/>
            </p:nvSpPr>
            <p:spPr bwMode="auto">
              <a:xfrm>
                <a:off x="4018" y="1858"/>
                <a:ext cx="1180" cy="1180"/>
              </a:xfrm>
              <a:prstGeom prst="ellipse">
                <a:avLst/>
              </a:prstGeom>
              <a:solidFill>
                <a:srgbClr val="FFCC00"/>
              </a:solidFill>
              <a:ln w="9525">
                <a:noFill/>
                <a:round/>
              </a:ln>
              <a:effectLst/>
            </p:spPr>
            <p:txBody>
              <a:bodyPr wrap="none" anchor="ctr"/>
              <a:lstStyle/>
              <a:p>
                <a:endParaRPr lang="zh-CN" altLang="en-US"/>
              </a:p>
            </p:txBody>
          </p:sp>
          <p:sp>
            <p:nvSpPr>
              <p:cNvPr id="43018" name="Oval 10"/>
              <p:cNvSpPr>
                <a:spLocks noChangeArrowheads="1"/>
              </p:cNvSpPr>
              <p:nvPr/>
            </p:nvSpPr>
            <p:spPr bwMode="auto">
              <a:xfrm>
                <a:off x="4051" y="1891"/>
                <a:ext cx="1114" cy="1114"/>
              </a:xfrm>
              <a:prstGeom prst="ellipse">
                <a:avLst/>
              </a:prstGeom>
              <a:solidFill>
                <a:schemeClr val="tx2"/>
              </a:solidFill>
              <a:ln w="9525">
                <a:noFill/>
                <a:round/>
              </a:ln>
              <a:effectLst/>
            </p:spPr>
            <p:txBody>
              <a:bodyPr wrap="none" anchor="ctr"/>
              <a:lstStyle/>
              <a:p>
                <a:endParaRPr lang="zh-CN" altLang="en-US"/>
              </a:p>
            </p:txBody>
          </p:sp>
          <p:sp>
            <p:nvSpPr>
              <p:cNvPr id="43019" name="Oval 11"/>
              <p:cNvSpPr>
                <a:spLocks noChangeArrowheads="1"/>
              </p:cNvSpPr>
              <p:nvPr/>
            </p:nvSpPr>
            <p:spPr bwMode="auto">
              <a:xfrm>
                <a:off x="4085" y="1925"/>
                <a:ext cx="1046" cy="1046"/>
              </a:xfrm>
              <a:prstGeom prst="ellipse">
                <a:avLst/>
              </a:prstGeom>
              <a:solidFill>
                <a:srgbClr val="FFCC00"/>
              </a:solidFill>
              <a:ln w="9525">
                <a:noFill/>
                <a:round/>
              </a:ln>
              <a:effectLst/>
            </p:spPr>
            <p:txBody>
              <a:bodyPr wrap="none" anchor="ctr"/>
              <a:lstStyle/>
              <a:p>
                <a:endParaRPr lang="zh-CN" altLang="en-US"/>
              </a:p>
            </p:txBody>
          </p:sp>
          <p:sp>
            <p:nvSpPr>
              <p:cNvPr id="43020" name="Oval 12"/>
              <p:cNvSpPr>
                <a:spLocks noChangeArrowheads="1"/>
              </p:cNvSpPr>
              <p:nvPr/>
            </p:nvSpPr>
            <p:spPr bwMode="auto">
              <a:xfrm>
                <a:off x="4151" y="1990"/>
                <a:ext cx="914" cy="916"/>
              </a:xfrm>
              <a:prstGeom prst="ellipse">
                <a:avLst/>
              </a:prstGeom>
              <a:solidFill>
                <a:schemeClr val="bg1"/>
              </a:solidFill>
              <a:ln w="9525">
                <a:noFill/>
                <a:round/>
              </a:ln>
              <a:effectLst/>
            </p:spPr>
            <p:txBody>
              <a:bodyPr wrap="none" anchor="ctr"/>
              <a:lstStyle/>
              <a:p>
                <a:endParaRPr lang="zh-CN" altLang="en-US"/>
              </a:p>
            </p:txBody>
          </p:sp>
          <p:sp>
            <p:nvSpPr>
              <p:cNvPr id="43021" name="Oval 13"/>
              <p:cNvSpPr>
                <a:spLocks noChangeArrowheads="1"/>
              </p:cNvSpPr>
              <p:nvPr/>
            </p:nvSpPr>
            <p:spPr bwMode="auto">
              <a:xfrm>
                <a:off x="4118" y="1958"/>
                <a:ext cx="980" cy="980"/>
              </a:xfrm>
              <a:prstGeom prst="ellipse">
                <a:avLst/>
              </a:prstGeom>
              <a:solidFill>
                <a:schemeClr val="tx2"/>
              </a:solidFill>
              <a:ln w="9525">
                <a:noFill/>
                <a:round/>
              </a:ln>
              <a:effectLst/>
            </p:spPr>
            <p:txBody>
              <a:bodyPr wrap="none" anchor="ctr"/>
              <a:lstStyle/>
              <a:p>
                <a:endParaRPr lang="zh-CN" altLang="en-US"/>
              </a:p>
            </p:txBody>
          </p:sp>
          <p:sp>
            <p:nvSpPr>
              <p:cNvPr id="43022" name="Oval 14"/>
              <p:cNvSpPr>
                <a:spLocks noChangeArrowheads="1"/>
              </p:cNvSpPr>
              <p:nvPr/>
            </p:nvSpPr>
            <p:spPr bwMode="auto">
              <a:xfrm>
                <a:off x="4165" y="2006"/>
                <a:ext cx="886" cy="884"/>
              </a:xfrm>
              <a:prstGeom prst="ellipse">
                <a:avLst/>
              </a:prstGeom>
              <a:solidFill>
                <a:srgbClr val="FFCC00"/>
              </a:solidFill>
              <a:ln w="9525">
                <a:noFill/>
                <a:round/>
              </a:ln>
              <a:effectLst/>
            </p:spPr>
            <p:txBody>
              <a:bodyPr wrap="none" anchor="ctr"/>
              <a:lstStyle/>
              <a:p>
                <a:endParaRPr lang="zh-CN" altLang="en-US"/>
              </a:p>
            </p:txBody>
          </p:sp>
          <p:sp>
            <p:nvSpPr>
              <p:cNvPr id="43023" name="Oval 15"/>
              <p:cNvSpPr>
                <a:spLocks noChangeArrowheads="1"/>
              </p:cNvSpPr>
              <p:nvPr/>
            </p:nvSpPr>
            <p:spPr bwMode="auto">
              <a:xfrm>
                <a:off x="4216" y="2055"/>
                <a:ext cx="784" cy="786"/>
              </a:xfrm>
              <a:prstGeom prst="ellipse">
                <a:avLst/>
              </a:prstGeom>
              <a:solidFill>
                <a:schemeClr val="tx2"/>
              </a:solidFill>
              <a:ln w="9525">
                <a:noFill/>
                <a:round/>
              </a:ln>
              <a:effectLst/>
            </p:spPr>
            <p:txBody>
              <a:bodyPr wrap="none" anchor="ctr"/>
              <a:lstStyle/>
              <a:p>
                <a:endParaRPr lang="zh-CN" altLang="en-US"/>
              </a:p>
            </p:txBody>
          </p:sp>
          <p:sp>
            <p:nvSpPr>
              <p:cNvPr id="43024" name="Oval 16"/>
              <p:cNvSpPr>
                <a:spLocks noChangeArrowheads="1"/>
              </p:cNvSpPr>
              <p:nvPr/>
            </p:nvSpPr>
            <p:spPr bwMode="auto">
              <a:xfrm>
                <a:off x="4280" y="2121"/>
                <a:ext cx="656" cy="654"/>
              </a:xfrm>
              <a:prstGeom prst="ellipse">
                <a:avLst/>
              </a:prstGeom>
              <a:solidFill>
                <a:srgbClr val="FFCC00"/>
              </a:solidFill>
              <a:ln w="9525">
                <a:noFill/>
                <a:round/>
              </a:ln>
              <a:effectLst/>
            </p:spPr>
            <p:txBody>
              <a:bodyPr wrap="none" anchor="ctr"/>
              <a:lstStyle/>
              <a:p>
                <a:endParaRPr lang="zh-CN" altLang="en-US"/>
              </a:p>
            </p:txBody>
          </p:sp>
          <p:sp>
            <p:nvSpPr>
              <p:cNvPr id="43025" name="Oval 17"/>
              <p:cNvSpPr>
                <a:spLocks noChangeArrowheads="1"/>
              </p:cNvSpPr>
              <p:nvPr/>
            </p:nvSpPr>
            <p:spPr bwMode="auto">
              <a:xfrm>
                <a:off x="4331" y="2170"/>
                <a:ext cx="554" cy="556"/>
              </a:xfrm>
              <a:prstGeom prst="ellipse">
                <a:avLst/>
              </a:prstGeom>
              <a:solidFill>
                <a:schemeClr val="tx2"/>
              </a:solidFill>
              <a:ln w="9525">
                <a:noFill/>
                <a:round/>
              </a:ln>
              <a:effectLst/>
            </p:spPr>
            <p:txBody>
              <a:bodyPr wrap="none" anchor="ctr"/>
              <a:lstStyle/>
              <a:p>
                <a:endParaRPr lang="zh-CN" altLang="en-US"/>
              </a:p>
            </p:txBody>
          </p:sp>
          <p:sp>
            <p:nvSpPr>
              <p:cNvPr id="43026" name="Oval 18"/>
              <p:cNvSpPr>
                <a:spLocks noChangeArrowheads="1"/>
              </p:cNvSpPr>
              <p:nvPr/>
            </p:nvSpPr>
            <p:spPr bwMode="auto">
              <a:xfrm>
                <a:off x="4400" y="2239"/>
                <a:ext cx="416" cy="418"/>
              </a:xfrm>
              <a:prstGeom prst="ellipse">
                <a:avLst/>
              </a:prstGeom>
              <a:solidFill>
                <a:srgbClr val="FFCC00"/>
              </a:solidFill>
              <a:ln w="12700">
                <a:solidFill>
                  <a:srgbClr val="FFCC00"/>
                </a:solidFill>
                <a:round/>
              </a:ln>
              <a:effectLst/>
            </p:spPr>
            <p:txBody>
              <a:bodyPr wrap="none" anchor="ctr"/>
              <a:lstStyle/>
              <a:p>
                <a:endParaRPr lang="zh-CN" altLang="en-US"/>
              </a:p>
            </p:txBody>
          </p:sp>
          <p:sp>
            <p:nvSpPr>
              <p:cNvPr id="43027" name="Oval 19"/>
              <p:cNvSpPr>
                <a:spLocks noChangeArrowheads="1"/>
              </p:cNvSpPr>
              <p:nvPr/>
            </p:nvSpPr>
            <p:spPr bwMode="auto">
              <a:xfrm>
                <a:off x="4478" y="2318"/>
                <a:ext cx="260" cy="260"/>
              </a:xfrm>
              <a:prstGeom prst="ellipse">
                <a:avLst/>
              </a:prstGeom>
              <a:solidFill>
                <a:schemeClr val="tx2"/>
              </a:solidFill>
              <a:ln w="9525">
                <a:noFill/>
                <a:round/>
              </a:ln>
              <a:effectLst/>
            </p:spPr>
            <p:txBody>
              <a:bodyPr wrap="none" anchor="ctr"/>
              <a:lstStyle/>
              <a:p>
                <a:endParaRPr lang="zh-CN" altLang="en-US"/>
              </a:p>
            </p:txBody>
          </p:sp>
        </p:grpSp>
        <p:grpSp>
          <p:nvGrpSpPr>
            <p:cNvPr id="4" name="Group 20"/>
            <p:cNvGrpSpPr/>
            <p:nvPr/>
          </p:nvGrpSpPr>
          <p:grpSpPr bwMode="auto">
            <a:xfrm>
              <a:off x="3533" y="1440"/>
              <a:ext cx="1616" cy="286"/>
              <a:chOff x="3625" y="1056"/>
              <a:chExt cx="1777" cy="336"/>
            </a:xfrm>
          </p:grpSpPr>
          <p:grpSp>
            <p:nvGrpSpPr>
              <p:cNvPr id="5" name="Group 21"/>
              <p:cNvGrpSpPr/>
              <p:nvPr/>
            </p:nvGrpSpPr>
            <p:grpSpPr bwMode="auto">
              <a:xfrm>
                <a:off x="3625" y="1056"/>
                <a:ext cx="1777" cy="336"/>
                <a:chOff x="3625" y="1056"/>
                <a:chExt cx="1777" cy="336"/>
              </a:xfrm>
            </p:grpSpPr>
            <p:sp>
              <p:nvSpPr>
                <p:cNvPr id="43030" name="Arc 22"/>
                <p:cNvSpPr/>
                <p:nvPr/>
              </p:nvSpPr>
              <p:spPr bwMode="auto">
                <a:xfrm>
                  <a:off x="3625" y="1056"/>
                  <a:ext cx="1777" cy="336"/>
                </a:xfrm>
                <a:custGeom>
                  <a:avLst/>
                  <a:gdLst>
                    <a:gd name="G0" fmla="+- 21084 0 0"/>
                    <a:gd name="G1" fmla="+- 0 0 0"/>
                    <a:gd name="G2" fmla="+- 21600 0 0"/>
                    <a:gd name="T0" fmla="*/ 42336 w 42336"/>
                    <a:gd name="T1" fmla="*/ 3861 h 21600"/>
                    <a:gd name="T2" fmla="*/ 0 w 42336"/>
                    <a:gd name="T3" fmla="*/ 4692 h 21600"/>
                    <a:gd name="T4" fmla="*/ 21084 w 42336"/>
                    <a:gd name="T5" fmla="*/ 0 h 21600"/>
                  </a:gdLst>
                  <a:ahLst/>
                  <a:cxnLst>
                    <a:cxn ang="0">
                      <a:pos x="T0" y="T1"/>
                    </a:cxn>
                    <a:cxn ang="0">
                      <a:pos x="T2" y="T3"/>
                    </a:cxn>
                    <a:cxn ang="0">
                      <a:pos x="T4" y="T5"/>
                    </a:cxn>
                  </a:cxnLst>
                  <a:rect l="0" t="0" r="r" b="b"/>
                  <a:pathLst>
                    <a:path w="42336" h="21600" fill="none" extrusionOk="0">
                      <a:moveTo>
                        <a:pt x="42336" y="3861"/>
                      </a:moveTo>
                      <a:cubicBezTo>
                        <a:pt x="40469" y="14132"/>
                        <a:pt x="31524" y="21599"/>
                        <a:pt x="21084" y="21600"/>
                      </a:cubicBezTo>
                      <a:cubicBezTo>
                        <a:pt x="10962" y="21600"/>
                        <a:pt x="2198" y="14571"/>
                        <a:pt x="-1" y="4692"/>
                      </a:cubicBezTo>
                    </a:path>
                    <a:path w="42336" h="21600" stroke="0" extrusionOk="0">
                      <a:moveTo>
                        <a:pt x="42336" y="3861"/>
                      </a:moveTo>
                      <a:cubicBezTo>
                        <a:pt x="40469" y="14132"/>
                        <a:pt x="31524" y="21599"/>
                        <a:pt x="21084" y="21600"/>
                      </a:cubicBezTo>
                      <a:cubicBezTo>
                        <a:pt x="10962" y="21600"/>
                        <a:pt x="2198" y="14571"/>
                        <a:pt x="-1" y="4692"/>
                      </a:cubicBezTo>
                      <a:lnTo>
                        <a:pt x="21084" y="0"/>
                      </a:lnTo>
                      <a:close/>
                    </a:path>
                  </a:pathLst>
                </a:custGeom>
                <a:solidFill>
                  <a:srgbClr val="66FFFF"/>
                </a:solidFill>
                <a:ln w="12700" cap="rnd">
                  <a:solidFill>
                    <a:schemeClr val="tx1"/>
                  </a:solidFill>
                  <a:round/>
                  <a:headEnd type="none" w="sm" len="lg"/>
                  <a:tailEnd type="none" w="sm" len="lg"/>
                </a:ln>
                <a:effectLst/>
              </p:spPr>
              <p:txBody>
                <a:bodyPr wrap="none" anchor="ctr"/>
                <a:lstStyle/>
                <a:p>
                  <a:endParaRPr lang="zh-CN" altLang="en-US"/>
                </a:p>
              </p:txBody>
            </p:sp>
            <p:sp>
              <p:nvSpPr>
                <p:cNvPr id="43031" name="Rectangle 23"/>
                <p:cNvSpPr>
                  <a:spLocks noChangeArrowheads="1"/>
                </p:cNvSpPr>
                <p:nvPr/>
              </p:nvSpPr>
              <p:spPr bwMode="auto">
                <a:xfrm>
                  <a:off x="3631" y="1056"/>
                  <a:ext cx="1770" cy="103"/>
                </a:xfrm>
                <a:prstGeom prst="rect">
                  <a:avLst/>
                </a:prstGeom>
                <a:solidFill>
                  <a:srgbClr val="66FFFF"/>
                </a:solidFill>
                <a:ln w="9525">
                  <a:noFill/>
                  <a:miter lim="800000"/>
                </a:ln>
                <a:effectLst/>
              </p:spPr>
              <p:txBody>
                <a:bodyPr wrap="none" anchor="ctr"/>
                <a:lstStyle/>
                <a:p>
                  <a:endParaRPr lang="zh-CN" altLang="en-US"/>
                </a:p>
              </p:txBody>
            </p:sp>
          </p:grpSp>
          <p:sp>
            <p:nvSpPr>
              <p:cNvPr id="43032" name="Freeform 24"/>
              <p:cNvSpPr/>
              <p:nvPr/>
            </p:nvSpPr>
            <p:spPr bwMode="auto">
              <a:xfrm>
                <a:off x="3631" y="1056"/>
                <a:ext cx="1771" cy="104"/>
              </a:xfrm>
              <a:custGeom>
                <a:avLst/>
                <a:gdLst/>
                <a:ahLst/>
                <a:cxnLst>
                  <a:cxn ang="0">
                    <a:pos x="0" y="51"/>
                  </a:cxn>
                  <a:cxn ang="0">
                    <a:pos x="0" y="0"/>
                  </a:cxn>
                  <a:cxn ang="0">
                    <a:pos x="1770" y="0"/>
                  </a:cxn>
                  <a:cxn ang="0">
                    <a:pos x="1770" y="103"/>
                  </a:cxn>
                </a:cxnLst>
                <a:rect l="0" t="0" r="r" b="b"/>
                <a:pathLst>
                  <a:path w="1771" h="104">
                    <a:moveTo>
                      <a:pt x="0" y="51"/>
                    </a:moveTo>
                    <a:lnTo>
                      <a:pt x="0" y="0"/>
                    </a:lnTo>
                    <a:lnTo>
                      <a:pt x="1770" y="0"/>
                    </a:lnTo>
                    <a:lnTo>
                      <a:pt x="1770" y="103"/>
                    </a:lnTo>
                  </a:path>
                </a:pathLst>
              </a:custGeom>
              <a:noFill/>
              <a:ln w="12700" cap="rnd" cmpd="sng">
                <a:solidFill>
                  <a:schemeClr val="tx1"/>
                </a:solidFill>
                <a:prstDash val="solid"/>
                <a:round/>
                <a:headEnd type="none" w="sm" len="lg"/>
                <a:tailEnd type="none" w="sm" len="lg"/>
              </a:ln>
              <a:effectLst/>
            </p:spPr>
            <p:txBody>
              <a:bodyPr/>
              <a:lstStyle/>
              <a:p>
                <a:endParaRPr lang="zh-CN" altLang="en-US"/>
              </a:p>
            </p:txBody>
          </p:sp>
        </p:grpSp>
        <p:sp>
          <p:nvSpPr>
            <p:cNvPr id="43033" name="Rectangle 25"/>
            <p:cNvSpPr>
              <a:spLocks noChangeArrowheads="1"/>
            </p:cNvSpPr>
            <p:nvPr/>
          </p:nvSpPr>
          <p:spPr bwMode="auto">
            <a:xfrm>
              <a:off x="3537" y="1733"/>
              <a:ext cx="1608" cy="198"/>
            </a:xfrm>
            <a:prstGeom prst="rect">
              <a:avLst/>
            </a:prstGeom>
            <a:solidFill>
              <a:srgbClr val="66CCFF"/>
            </a:solidFill>
            <a:ln w="12700">
              <a:solidFill>
                <a:schemeClr val="tx1"/>
              </a:solidFill>
              <a:miter lim="800000"/>
            </a:ln>
            <a:effectLst/>
          </p:spPr>
          <p:txBody>
            <a:bodyPr wrap="none" anchor="ctr"/>
            <a:lstStyle/>
            <a:p>
              <a:endParaRPr lang="zh-CN" altLang="en-US"/>
            </a:p>
          </p:txBody>
        </p:sp>
        <p:sp>
          <p:nvSpPr>
            <p:cNvPr id="43034" name="Line 26"/>
            <p:cNvSpPr>
              <a:spLocks noChangeShapeType="1"/>
            </p:cNvSpPr>
            <p:nvPr/>
          </p:nvSpPr>
          <p:spPr bwMode="auto">
            <a:xfrm>
              <a:off x="4349" y="624"/>
              <a:ext cx="668" cy="983"/>
            </a:xfrm>
            <a:prstGeom prst="line">
              <a:avLst/>
            </a:prstGeom>
            <a:noFill/>
            <a:ln w="19050">
              <a:solidFill>
                <a:srgbClr val="990099"/>
              </a:solidFill>
              <a:round/>
              <a:headEnd type="none" w="sm" len="lg"/>
              <a:tailEnd type="none" w="sm" len="lg"/>
            </a:ln>
            <a:effectLst/>
          </p:spPr>
          <p:txBody>
            <a:bodyPr wrap="none" anchor="ctr"/>
            <a:lstStyle/>
            <a:p>
              <a:endParaRPr lang="zh-CN" altLang="en-US"/>
            </a:p>
          </p:txBody>
        </p:sp>
        <p:sp>
          <p:nvSpPr>
            <p:cNvPr id="43035" name="Line 27"/>
            <p:cNvSpPr>
              <a:spLocks noChangeShapeType="1"/>
            </p:cNvSpPr>
            <p:nvPr/>
          </p:nvSpPr>
          <p:spPr bwMode="auto">
            <a:xfrm>
              <a:off x="3970" y="1156"/>
              <a:ext cx="0" cy="287"/>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43036" name="Line 28"/>
            <p:cNvSpPr>
              <a:spLocks noChangeShapeType="1"/>
            </p:cNvSpPr>
            <p:nvPr/>
          </p:nvSpPr>
          <p:spPr bwMode="auto">
            <a:xfrm>
              <a:off x="3751" y="1156"/>
              <a:ext cx="0" cy="287"/>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43037" name="Line 29"/>
            <p:cNvSpPr>
              <a:spLocks noChangeShapeType="1"/>
            </p:cNvSpPr>
            <p:nvPr/>
          </p:nvSpPr>
          <p:spPr bwMode="auto">
            <a:xfrm>
              <a:off x="4188" y="1156"/>
              <a:ext cx="0" cy="287"/>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43038" name="Line 30"/>
            <p:cNvSpPr>
              <a:spLocks noChangeShapeType="1"/>
            </p:cNvSpPr>
            <p:nvPr/>
          </p:nvSpPr>
          <p:spPr bwMode="auto">
            <a:xfrm>
              <a:off x="4397" y="1152"/>
              <a:ext cx="0" cy="287"/>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43039" name="Line 31"/>
            <p:cNvSpPr>
              <a:spLocks noChangeShapeType="1"/>
            </p:cNvSpPr>
            <p:nvPr/>
          </p:nvSpPr>
          <p:spPr bwMode="auto">
            <a:xfrm>
              <a:off x="4589" y="1152"/>
              <a:ext cx="0" cy="287"/>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43040" name="Line 32"/>
            <p:cNvSpPr>
              <a:spLocks noChangeShapeType="1"/>
            </p:cNvSpPr>
            <p:nvPr/>
          </p:nvSpPr>
          <p:spPr bwMode="auto">
            <a:xfrm>
              <a:off x="4781" y="1152"/>
              <a:ext cx="0" cy="287"/>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43041" name="Rectangle 33"/>
            <p:cNvSpPr>
              <a:spLocks noChangeArrowheads="1"/>
            </p:cNvSpPr>
            <p:nvPr/>
          </p:nvSpPr>
          <p:spPr bwMode="auto">
            <a:xfrm>
              <a:off x="4615" y="829"/>
              <a:ext cx="273" cy="327"/>
            </a:xfrm>
            <a:prstGeom prst="rect">
              <a:avLst/>
            </a:prstGeom>
            <a:noFill/>
            <a:ln w="9525">
              <a:noFill/>
              <a:miter lim="800000"/>
            </a:ln>
            <a:effectLst/>
          </p:spPr>
          <p:txBody>
            <a:bodyPr wrap="none" lIns="92075" tIns="46038" rIns="92075" bIns="46038">
              <a:spAutoFit/>
            </a:bodyPr>
            <a:lstStyle/>
            <a:p>
              <a:pPr eaLnBrk="0" hangingPunct="0"/>
              <a:r>
                <a:rPr lang="en-US" altLang="zh-CN" sz="2800" i="1">
                  <a:solidFill>
                    <a:srgbClr val="000000"/>
                  </a:solidFill>
                  <a:latin typeface="Bookman Old Style" pitchFamily="18" charset="0"/>
                </a:rPr>
                <a:t>R</a:t>
              </a:r>
              <a:endParaRPr lang="en-US" altLang="zh-CN" sz="2800" i="1">
                <a:solidFill>
                  <a:srgbClr val="000000"/>
                </a:solidFill>
                <a:latin typeface="Bookman Old Style" pitchFamily="18" charset="0"/>
              </a:endParaRPr>
            </a:p>
          </p:txBody>
        </p:sp>
        <p:sp>
          <p:nvSpPr>
            <p:cNvPr id="43042" name="Line 34"/>
            <p:cNvSpPr>
              <a:spLocks noChangeShapeType="1"/>
            </p:cNvSpPr>
            <p:nvPr/>
          </p:nvSpPr>
          <p:spPr bwMode="auto">
            <a:xfrm>
              <a:off x="4973" y="1152"/>
              <a:ext cx="0" cy="287"/>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43043" name="Line 35"/>
            <p:cNvSpPr>
              <a:spLocks noChangeShapeType="1"/>
            </p:cNvSpPr>
            <p:nvPr/>
          </p:nvSpPr>
          <p:spPr bwMode="auto">
            <a:xfrm flipV="1">
              <a:off x="4349" y="624"/>
              <a:ext cx="0" cy="1104"/>
            </a:xfrm>
            <a:prstGeom prst="line">
              <a:avLst/>
            </a:prstGeom>
            <a:noFill/>
            <a:ln w="19050">
              <a:solidFill>
                <a:srgbClr val="990099"/>
              </a:solidFill>
              <a:round/>
              <a:headEnd type="none" w="sm" len="lg"/>
              <a:tailEnd type="none" w="sm" len="lg"/>
            </a:ln>
            <a:effectLst/>
          </p:spPr>
          <p:txBody>
            <a:bodyPr wrap="none" anchor="ctr"/>
            <a:lstStyle/>
            <a:p>
              <a:endParaRPr lang="zh-CN" altLang="en-US"/>
            </a:p>
          </p:txBody>
        </p:sp>
      </p:grpSp>
      <p:graphicFrame>
        <p:nvGraphicFramePr>
          <p:cNvPr id="43044" name="Object 36"/>
          <p:cNvGraphicFramePr>
            <a:graphicFrameLocks noChangeAspect="1"/>
          </p:cNvGraphicFramePr>
          <p:nvPr/>
        </p:nvGraphicFramePr>
        <p:xfrm>
          <a:off x="609600" y="914400"/>
          <a:ext cx="4922838" cy="595313"/>
        </p:xfrm>
        <a:graphic>
          <a:graphicData uri="http://schemas.openxmlformats.org/presentationml/2006/ole">
            <mc:AlternateContent xmlns:mc="http://schemas.openxmlformats.org/markup-compatibility/2006">
              <mc:Choice xmlns:v="urn:schemas-microsoft-com:vml" Requires="v">
                <p:oleObj spid="_x0000_s46081" name="Equation" r:id="rId1" imgW="86258400" imgH="9753600" progId="Equation.3">
                  <p:embed/>
                </p:oleObj>
              </mc:Choice>
              <mc:Fallback>
                <p:oleObj name="Equation" r:id="rId1" imgW="86258400" imgH="9753600" progId="Equation.3">
                  <p:embed/>
                  <p:pic>
                    <p:nvPicPr>
                      <p:cNvPr id="0" name="图片 46080"/>
                      <p:cNvPicPr>
                        <a:picLocks noChangeAspect="1"/>
                      </p:cNvPicPr>
                      <p:nvPr/>
                    </p:nvPicPr>
                    <p:blipFill>
                      <a:blip r:embed="rId2"/>
                      <a:stretch>
                        <a:fillRect/>
                      </a:stretch>
                    </p:blipFill>
                    <p:spPr>
                      <a:xfrm>
                        <a:off x="609600" y="914400"/>
                        <a:ext cx="4922838" cy="595313"/>
                      </a:xfrm>
                      <a:prstGeom prst="rect">
                        <a:avLst/>
                      </a:prstGeom>
                      <a:noFill/>
                      <a:ln w="9525">
                        <a:noFill/>
                      </a:ln>
                    </p:spPr>
                  </p:pic>
                </p:oleObj>
              </mc:Fallback>
            </mc:AlternateContent>
          </a:graphicData>
        </a:graphic>
      </p:graphicFrame>
      <p:graphicFrame>
        <p:nvGraphicFramePr>
          <p:cNvPr id="43045" name="Object 37"/>
          <p:cNvGraphicFramePr>
            <a:graphicFrameLocks noChangeAspect="1"/>
          </p:cNvGraphicFramePr>
          <p:nvPr/>
        </p:nvGraphicFramePr>
        <p:xfrm>
          <a:off x="693738" y="1676400"/>
          <a:ext cx="3649662" cy="633413"/>
        </p:xfrm>
        <a:graphic>
          <a:graphicData uri="http://schemas.openxmlformats.org/presentationml/2006/ole">
            <mc:AlternateContent xmlns:mc="http://schemas.openxmlformats.org/markup-compatibility/2006">
              <mc:Choice xmlns:v="urn:schemas-microsoft-com:vml" Requires="v">
                <p:oleObj spid="_x0000_s46082" name="Equation" r:id="rId3" imgW="57607200" imgH="9753600" progId="Equation.3">
                  <p:embed/>
                </p:oleObj>
              </mc:Choice>
              <mc:Fallback>
                <p:oleObj name="Equation" r:id="rId3" imgW="57607200" imgH="9753600" progId="Equation.3">
                  <p:embed/>
                  <p:pic>
                    <p:nvPicPr>
                      <p:cNvPr id="0" name="图片 46081"/>
                      <p:cNvPicPr>
                        <a:picLocks noChangeAspect="1"/>
                      </p:cNvPicPr>
                      <p:nvPr/>
                    </p:nvPicPr>
                    <p:blipFill>
                      <a:blip r:embed="rId4"/>
                      <a:stretch>
                        <a:fillRect/>
                      </a:stretch>
                    </p:blipFill>
                    <p:spPr>
                      <a:xfrm>
                        <a:off x="693738" y="1676400"/>
                        <a:ext cx="3649662" cy="633413"/>
                      </a:xfrm>
                      <a:prstGeom prst="rect">
                        <a:avLst/>
                      </a:prstGeom>
                      <a:noFill/>
                      <a:ln w="9525">
                        <a:noFill/>
                      </a:ln>
                    </p:spPr>
                  </p:pic>
                </p:oleObj>
              </mc:Fallback>
            </mc:AlternateContent>
          </a:graphicData>
        </a:graphic>
      </p:graphicFrame>
      <p:graphicFrame>
        <p:nvGraphicFramePr>
          <p:cNvPr id="43046" name="Object 38"/>
          <p:cNvGraphicFramePr>
            <a:graphicFrameLocks noChangeAspect="1"/>
          </p:cNvGraphicFramePr>
          <p:nvPr/>
        </p:nvGraphicFramePr>
        <p:xfrm>
          <a:off x="595313" y="2438400"/>
          <a:ext cx="3348037" cy="1177925"/>
        </p:xfrm>
        <a:graphic>
          <a:graphicData uri="http://schemas.openxmlformats.org/presentationml/2006/ole">
            <mc:AlternateContent xmlns:mc="http://schemas.openxmlformats.org/markup-compatibility/2006">
              <mc:Choice xmlns:v="urn:schemas-microsoft-com:vml" Requires="v">
                <p:oleObj spid="_x0000_s46083" name="Equation" r:id="rId5" imgW="35052000" imgH="10668000" progId="Equation.3">
                  <p:embed/>
                </p:oleObj>
              </mc:Choice>
              <mc:Fallback>
                <p:oleObj name="Equation" r:id="rId5" imgW="35052000" imgH="10668000" progId="Equation.3">
                  <p:embed/>
                  <p:pic>
                    <p:nvPicPr>
                      <p:cNvPr id="0" name="图片 46082"/>
                      <p:cNvPicPr>
                        <a:picLocks noChangeAspect="1"/>
                      </p:cNvPicPr>
                      <p:nvPr/>
                    </p:nvPicPr>
                    <p:blipFill>
                      <a:blip r:embed="rId6"/>
                      <a:stretch>
                        <a:fillRect/>
                      </a:stretch>
                    </p:blipFill>
                    <p:spPr>
                      <a:xfrm>
                        <a:off x="595313" y="2438400"/>
                        <a:ext cx="3348037" cy="1177925"/>
                      </a:xfrm>
                      <a:prstGeom prst="rect">
                        <a:avLst/>
                      </a:prstGeom>
                      <a:noFill/>
                      <a:ln w="9525">
                        <a:noFill/>
                      </a:ln>
                    </p:spPr>
                  </p:pic>
                </p:oleObj>
              </mc:Fallback>
            </mc:AlternateContent>
          </a:graphicData>
        </a:graphic>
      </p:graphicFrame>
      <p:grpSp>
        <p:nvGrpSpPr>
          <p:cNvPr id="6" name="Group 39"/>
          <p:cNvGrpSpPr/>
          <p:nvPr/>
        </p:nvGrpSpPr>
        <p:grpSpPr bwMode="auto">
          <a:xfrm>
            <a:off x="6924675" y="2147888"/>
            <a:ext cx="1228725" cy="519112"/>
            <a:chOff x="4362" y="1353"/>
            <a:chExt cx="774" cy="327"/>
          </a:xfrm>
        </p:grpSpPr>
        <p:sp>
          <p:nvSpPr>
            <p:cNvPr id="43048" name="Line 40"/>
            <p:cNvSpPr>
              <a:spLocks noChangeShapeType="1"/>
            </p:cNvSpPr>
            <p:nvPr/>
          </p:nvSpPr>
          <p:spPr bwMode="auto">
            <a:xfrm>
              <a:off x="4362" y="1607"/>
              <a:ext cx="655" cy="1"/>
            </a:xfrm>
            <a:prstGeom prst="line">
              <a:avLst/>
            </a:prstGeom>
            <a:noFill/>
            <a:ln w="28575">
              <a:solidFill>
                <a:srgbClr val="FF6633"/>
              </a:solidFill>
              <a:round/>
              <a:headEnd type="triangle" w="sm" len="lg"/>
              <a:tailEnd type="triangle" w="sm" len="lg"/>
            </a:ln>
            <a:effectLst/>
          </p:spPr>
          <p:txBody>
            <a:bodyPr wrap="none" anchor="ctr"/>
            <a:lstStyle/>
            <a:p>
              <a:endParaRPr lang="zh-CN" altLang="en-US"/>
            </a:p>
          </p:txBody>
        </p:sp>
        <p:sp>
          <p:nvSpPr>
            <p:cNvPr id="43049" name="Rectangle 41"/>
            <p:cNvSpPr>
              <a:spLocks noChangeArrowheads="1"/>
            </p:cNvSpPr>
            <p:nvPr/>
          </p:nvSpPr>
          <p:spPr bwMode="auto">
            <a:xfrm>
              <a:off x="4541" y="1353"/>
              <a:ext cx="595" cy="327"/>
            </a:xfrm>
            <a:prstGeom prst="rect">
              <a:avLst/>
            </a:prstGeom>
            <a:noFill/>
            <a:ln w="9525">
              <a:noFill/>
              <a:miter lim="800000"/>
            </a:ln>
            <a:effectLst/>
          </p:spPr>
          <p:txBody>
            <a:bodyPr lIns="92075" tIns="46038" rIns="92075" bIns="46038">
              <a:spAutoFit/>
            </a:bodyPr>
            <a:lstStyle/>
            <a:p>
              <a:pPr eaLnBrk="0" hangingPunct="0"/>
              <a:r>
                <a:rPr lang="en-US" altLang="zh-CN" sz="2800" i="1">
                  <a:solidFill>
                    <a:srgbClr val="000000"/>
                  </a:solidFill>
                  <a:latin typeface="Bookman Old Style" pitchFamily="18" charset="0"/>
                </a:rPr>
                <a:t>r</a:t>
              </a:r>
              <a:endParaRPr lang="en-US" altLang="zh-CN" sz="2800" i="1">
                <a:solidFill>
                  <a:srgbClr val="000000"/>
                </a:solidFill>
                <a:latin typeface="Bookman Old Style" pitchFamily="18" charset="0"/>
              </a:endParaRPr>
            </a:p>
          </p:txBody>
        </p:sp>
      </p:grpSp>
      <p:grpSp>
        <p:nvGrpSpPr>
          <p:cNvPr id="7" name="Group 42"/>
          <p:cNvGrpSpPr/>
          <p:nvPr/>
        </p:nvGrpSpPr>
        <p:grpSpPr bwMode="auto">
          <a:xfrm>
            <a:off x="6994525" y="2095500"/>
            <a:ext cx="2149475" cy="1104900"/>
            <a:chOff x="4406" y="1320"/>
            <a:chExt cx="1354" cy="696"/>
          </a:xfrm>
        </p:grpSpPr>
        <p:sp>
          <p:nvSpPr>
            <p:cNvPr id="43051" name="Line 43"/>
            <p:cNvSpPr>
              <a:spLocks noChangeShapeType="1"/>
            </p:cNvSpPr>
            <p:nvPr/>
          </p:nvSpPr>
          <p:spPr bwMode="auto">
            <a:xfrm>
              <a:off x="5069" y="1729"/>
              <a:ext cx="259" cy="0"/>
            </a:xfrm>
            <a:prstGeom prst="line">
              <a:avLst/>
            </a:prstGeom>
            <a:noFill/>
            <a:ln w="19050">
              <a:solidFill>
                <a:srgbClr val="000000"/>
              </a:solidFill>
              <a:prstDash val="dash"/>
              <a:round/>
              <a:headEnd type="none" w="sm" len="lg"/>
              <a:tailEnd type="none" w="sm" len="lg"/>
            </a:ln>
            <a:effectLst/>
          </p:spPr>
          <p:txBody>
            <a:bodyPr wrap="none" anchor="ctr"/>
            <a:lstStyle/>
            <a:p>
              <a:endParaRPr lang="zh-CN" altLang="en-US"/>
            </a:p>
          </p:txBody>
        </p:sp>
        <p:sp>
          <p:nvSpPr>
            <p:cNvPr id="43052" name="Line 44"/>
            <p:cNvSpPr>
              <a:spLocks noChangeShapeType="1"/>
            </p:cNvSpPr>
            <p:nvPr/>
          </p:nvSpPr>
          <p:spPr bwMode="auto">
            <a:xfrm>
              <a:off x="4406" y="1607"/>
              <a:ext cx="917" cy="1"/>
            </a:xfrm>
            <a:prstGeom prst="line">
              <a:avLst/>
            </a:prstGeom>
            <a:noFill/>
            <a:ln w="19050">
              <a:solidFill>
                <a:srgbClr val="000000"/>
              </a:solidFill>
              <a:prstDash val="dash"/>
              <a:round/>
              <a:headEnd type="none" w="sm" len="lg"/>
              <a:tailEnd type="none" w="sm" len="lg"/>
            </a:ln>
            <a:effectLst/>
          </p:spPr>
          <p:txBody>
            <a:bodyPr wrap="none" anchor="ctr"/>
            <a:lstStyle/>
            <a:p>
              <a:endParaRPr lang="zh-CN" altLang="en-US"/>
            </a:p>
          </p:txBody>
        </p:sp>
        <p:sp>
          <p:nvSpPr>
            <p:cNvPr id="43053" name="Line 45"/>
            <p:cNvSpPr>
              <a:spLocks noChangeShapeType="1"/>
            </p:cNvSpPr>
            <p:nvPr/>
          </p:nvSpPr>
          <p:spPr bwMode="auto">
            <a:xfrm>
              <a:off x="5236" y="1320"/>
              <a:ext cx="0" cy="287"/>
            </a:xfrm>
            <a:prstGeom prst="line">
              <a:avLst/>
            </a:prstGeom>
            <a:noFill/>
            <a:ln w="12700">
              <a:solidFill>
                <a:srgbClr val="FF0066"/>
              </a:solidFill>
              <a:round/>
              <a:headEnd type="none" w="sm" len="lg"/>
              <a:tailEnd type="triangle" w="sm" len="lg"/>
            </a:ln>
            <a:effectLst/>
          </p:spPr>
          <p:txBody>
            <a:bodyPr wrap="none" anchor="ctr"/>
            <a:lstStyle/>
            <a:p>
              <a:endParaRPr lang="zh-CN" altLang="en-US"/>
            </a:p>
          </p:txBody>
        </p:sp>
        <p:sp>
          <p:nvSpPr>
            <p:cNvPr id="43054" name="Line 46"/>
            <p:cNvSpPr>
              <a:spLocks noChangeShapeType="1"/>
            </p:cNvSpPr>
            <p:nvPr/>
          </p:nvSpPr>
          <p:spPr bwMode="auto">
            <a:xfrm flipV="1">
              <a:off x="5236" y="1729"/>
              <a:ext cx="0" cy="287"/>
            </a:xfrm>
            <a:prstGeom prst="line">
              <a:avLst/>
            </a:prstGeom>
            <a:noFill/>
            <a:ln w="12700">
              <a:solidFill>
                <a:srgbClr val="FF0066"/>
              </a:solidFill>
              <a:round/>
              <a:headEnd type="none" w="sm" len="lg"/>
              <a:tailEnd type="triangle" w="sm" len="lg"/>
            </a:ln>
            <a:effectLst/>
          </p:spPr>
          <p:txBody>
            <a:bodyPr wrap="none" anchor="ctr"/>
            <a:lstStyle/>
            <a:p>
              <a:endParaRPr lang="zh-CN" altLang="en-US"/>
            </a:p>
          </p:txBody>
        </p:sp>
        <p:sp>
          <p:nvSpPr>
            <p:cNvPr id="43055" name="Rectangle 47"/>
            <p:cNvSpPr>
              <a:spLocks noChangeArrowheads="1"/>
            </p:cNvSpPr>
            <p:nvPr/>
          </p:nvSpPr>
          <p:spPr bwMode="auto">
            <a:xfrm>
              <a:off x="5213" y="1344"/>
              <a:ext cx="547" cy="327"/>
            </a:xfrm>
            <a:prstGeom prst="rect">
              <a:avLst/>
            </a:prstGeom>
            <a:noFill/>
            <a:ln w="9525">
              <a:noFill/>
              <a:miter lim="800000"/>
            </a:ln>
            <a:effectLst/>
          </p:spPr>
          <p:txBody>
            <a:bodyPr>
              <a:spAutoFit/>
            </a:bodyPr>
            <a:lstStyle/>
            <a:p>
              <a:r>
                <a:rPr lang="en-US" altLang="zh-CN" sz="2800" i="1">
                  <a:solidFill>
                    <a:srgbClr val="000000"/>
                  </a:solidFill>
                  <a:latin typeface="Bookman Old Style" pitchFamily="18" charset="0"/>
                </a:rPr>
                <a:t>d</a:t>
              </a:r>
              <a:endParaRPr lang="en-US" altLang="zh-CN" sz="2800" i="1">
                <a:solidFill>
                  <a:srgbClr val="000000"/>
                </a:solidFill>
                <a:latin typeface="Bookman Old Style" pitchFamily="18" charset="0"/>
              </a:endParaRPr>
            </a:p>
          </p:txBody>
        </p:sp>
      </p:grpSp>
      <p:grpSp>
        <p:nvGrpSpPr>
          <p:cNvPr id="8" name="Group 48"/>
          <p:cNvGrpSpPr/>
          <p:nvPr/>
        </p:nvGrpSpPr>
        <p:grpSpPr bwMode="auto">
          <a:xfrm>
            <a:off x="685800" y="3687763"/>
            <a:ext cx="5410200" cy="1646237"/>
            <a:chOff x="2496" y="2971"/>
            <a:chExt cx="3408" cy="1037"/>
          </a:xfrm>
        </p:grpSpPr>
        <p:grpSp>
          <p:nvGrpSpPr>
            <p:cNvPr id="9" name="Group 49"/>
            <p:cNvGrpSpPr/>
            <p:nvPr/>
          </p:nvGrpSpPr>
          <p:grpSpPr bwMode="auto">
            <a:xfrm>
              <a:off x="2863" y="2971"/>
              <a:ext cx="3041" cy="1037"/>
              <a:chOff x="2832" y="2971"/>
              <a:chExt cx="3041" cy="1037"/>
            </a:xfrm>
          </p:grpSpPr>
          <p:graphicFrame>
            <p:nvGraphicFramePr>
              <p:cNvPr id="43058" name="Object 50"/>
              <p:cNvGraphicFramePr>
                <a:graphicFrameLocks noChangeAspect="1"/>
              </p:cNvGraphicFramePr>
              <p:nvPr/>
            </p:nvGraphicFramePr>
            <p:xfrm>
              <a:off x="3021" y="2971"/>
              <a:ext cx="1418" cy="677"/>
            </p:xfrm>
            <a:graphic>
              <a:graphicData uri="http://schemas.openxmlformats.org/presentationml/2006/ole">
                <mc:AlternateContent xmlns:mc="http://schemas.openxmlformats.org/markup-compatibility/2006">
                  <mc:Choice xmlns:v="urn:schemas-microsoft-com:vml" Requires="v">
                    <p:oleObj spid="_x0000_s46084" name="公式" r:id="rId7" imgW="38709600" imgH="15849600" progId="Equation.3">
                      <p:embed/>
                    </p:oleObj>
                  </mc:Choice>
                  <mc:Fallback>
                    <p:oleObj name="公式" r:id="rId7" imgW="38709600" imgH="15849600" progId="Equation.3">
                      <p:embed/>
                      <p:pic>
                        <p:nvPicPr>
                          <p:cNvPr id="0" name="图片 46083"/>
                          <p:cNvPicPr>
                            <a:picLocks noChangeAspect="1"/>
                          </p:cNvPicPr>
                          <p:nvPr/>
                        </p:nvPicPr>
                        <p:blipFill>
                          <a:blip r:embed="rId8"/>
                          <a:stretch>
                            <a:fillRect/>
                          </a:stretch>
                        </p:blipFill>
                        <p:spPr>
                          <a:xfrm>
                            <a:off x="3021" y="2971"/>
                            <a:ext cx="1418" cy="677"/>
                          </a:xfrm>
                          <a:prstGeom prst="rect">
                            <a:avLst/>
                          </a:prstGeom>
                          <a:noFill/>
                          <a:ln w="9525">
                            <a:noFill/>
                          </a:ln>
                        </p:spPr>
                      </p:pic>
                    </p:oleObj>
                  </mc:Fallback>
                </mc:AlternateContent>
              </a:graphicData>
            </a:graphic>
          </p:graphicFrame>
          <p:graphicFrame>
            <p:nvGraphicFramePr>
              <p:cNvPr id="43059" name="Object 51"/>
              <p:cNvGraphicFramePr>
                <a:graphicFrameLocks noChangeAspect="1"/>
              </p:cNvGraphicFramePr>
              <p:nvPr/>
            </p:nvGraphicFramePr>
            <p:xfrm>
              <a:off x="3021" y="3696"/>
              <a:ext cx="1087" cy="312"/>
            </p:xfrm>
            <a:graphic>
              <a:graphicData uri="http://schemas.openxmlformats.org/presentationml/2006/ole">
                <mc:AlternateContent xmlns:mc="http://schemas.openxmlformats.org/markup-compatibility/2006">
                  <mc:Choice xmlns:v="urn:schemas-microsoft-com:vml" Requires="v">
                    <p:oleObj spid="_x0000_s46085" name="公式" r:id="rId9" imgW="24384000" imgH="7315200" progId="Equation.3">
                      <p:embed/>
                    </p:oleObj>
                  </mc:Choice>
                  <mc:Fallback>
                    <p:oleObj name="公式" r:id="rId9" imgW="24384000" imgH="7315200" progId="Equation.3">
                      <p:embed/>
                      <p:pic>
                        <p:nvPicPr>
                          <p:cNvPr id="0" name="图片 46084"/>
                          <p:cNvPicPr>
                            <a:picLocks noChangeAspect="1"/>
                          </p:cNvPicPr>
                          <p:nvPr/>
                        </p:nvPicPr>
                        <p:blipFill>
                          <a:blip r:embed="rId10"/>
                          <a:stretch>
                            <a:fillRect/>
                          </a:stretch>
                        </p:blipFill>
                        <p:spPr>
                          <a:xfrm>
                            <a:off x="3021" y="3696"/>
                            <a:ext cx="1087" cy="312"/>
                          </a:xfrm>
                          <a:prstGeom prst="rect">
                            <a:avLst/>
                          </a:prstGeom>
                          <a:noFill/>
                          <a:ln w="9525">
                            <a:noFill/>
                          </a:ln>
                        </p:spPr>
                      </p:pic>
                    </p:oleObj>
                  </mc:Fallback>
                </mc:AlternateContent>
              </a:graphicData>
            </a:graphic>
          </p:graphicFrame>
          <p:sp>
            <p:nvSpPr>
              <p:cNvPr id="43060" name="Rectangle 52"/>
              <p:cNvSpPr>
                <a:spLocks noChangeArrowheads="1"/>
              </p:cNvSpPr>
              <p:nvPr/>
            </p:nvSpPr>
            <p:spPr bwMode="auto">
              <a:xfrm>
                <a:off x="4061" y="3657"/>
                <a:ext cx="1812" cy="327"/>
              </a:xfrm>
              <a:prstGeom prst="rect">
                <a:avLst/>
              </a:prstGeom>
              <a:noFill/>
              <a:ln w="9525">
                <a:noFill/>
                <a:miter lim="800000"/>
              </a:ln>
              <a:effectLst/>
            </p:spPr>
            <p:txBody>
              <a:bodyPr>
                <a:spAutoFit/>
              </a:bodyPr>
              <a:lstStyle/>
              <a:p>
                <a:pPr algn="ctr">
                  <a:spcBef>
                    <a:spcPct val="50000"/>
                  </a:spcBef>
                </a:pPr>
                <a:r>
                  <a:rPr lang="zh-CN" altLang="en-US" sz="2800" b="1">
                    <a:solidFill>
                      <a:srgbClr val="000000"/>
                    </a:solidFill>
                    <a:latin typeface="Times New Roman" panose="02020503050405090304" pitchFamily="18" charset="0"/>
                  </a:rPr>
                  <a:t>暗环半径</a:t>
                </a:r>
                <a:endParaRPr lang="zh-CN" altLang="en-US" sz="2800" b="1">
                  <a:solidFill>
                    <a:srgbClr val="000000"/>
                  </a:solidFill>
                  <a:latin typeface="Times New Roman" panose="02020503050405090304" pitchFamily="18" charset="0"/>
                </a:endParaRPr>
              </a:p>
            </p:txBody>
          </p:sp>
          <p:sp>
            <p:nvSpPr>
              <p:cNvPr id="43061" name="Rectangle 53"/>
              <p:cNvSpPr>
                <a:spLocks noChangeArrowheads="1"/>
              </p:cNvSpPr>
              <p:nvPr/>
            </p:nvSpPr>
            <p:spPr bwMode="auto">
              <a:xfrm>
                <a:off x="4202" y="3081"/>
                <a:ext cx="1513" cy="327"/>
              </a:xfrm>
              <a:prstGeom prst="rect">
                <a:avLst/>
              </a:prstGeom>
              <a:noFill/>
              <a:ln w="9525">
                <a:noFill/>
                <a:miter lim="800000"/>
              </a:ln>
              <a:effectLst/>
            </p:spPr>
            <p:txBody>
              <a:bodyPr>
                <a:spAutoFit/>
              </a:bodyPr>
              <a:lstStyle/>
              <a:p>
                <a:pPr algn="ctr">
                  <a:spcBef>
                    <a:spcPct val="50000"/>
                  </a:spcBef>
                </a:pPr>
                <a:r>
                  <a:rPr lang="zh-CN" altLang="en-US" sz="2800" b="1">
                    <a:solidFill>
                      <a:srgbClr val="000000"/>
                    </a:solidFill>
                    <a:latin typeface="Times New Roman" panose="02020503050405090304" pitchFamily="18" charset="0"/>
                  </a:rPr>
                  <a:t>明环半径</a:t>
                </a:r>
                <a:endParaRPr lang="zh-CN" altLang="en-US" sz="2800" b="1">
                  <a:solidFill>
                    <a:srgbClr val="000000"/>
                  </a:solidFill>
                  <a:latin typeface="Times New Roman" panose="02020503050405090304" pitchFamily="18" charset="0"/>
                </a:endParaRPr>
              </a:p>
            </p:txBody>
          </p:sp>
          <p:sp>
            <p:nvSpPr>
              <p:cNvPr id="43062" name="AutoShape 54"/>
              <p:cNvSpPr/>
              <p:nvPr/>
            </p:nvSpPr>
            <p:spPr bwMode="auto">
              <a:xfrm>
                <a:off x="2832" y="3264"/>
                <a:ext cx="142" cy="659"/>
              </a:xfrm>
              <a:prstGeom prst="leftBrace">
                <a:avLst>
                  <a:gd name="adj1" fmla="val 38674"/>
                  <a:gd name="adj2" fmla="val 50000"/>
                </a:avLst>
              </a:prstGeom>
              <a:noFill/>
              <a:ln w="28575">
                <a:solidFill>
                  <a:srgbClr val="CC00CC"/>
                </a:solidFill>
                <a:round/>
              </a:ln>
              <a:effectLst/>
            </p:spPr>
            <p:txBody>
              <a:bodyPr wrap="none" anchor="ctr"/>
              <a:lstStyle/>
              <a:p>
                <a:endParaRPr lang="zh-CN" altLang="en-US"/>
              </a:p>
            </p:txBody>
          </p:sp>
        </p:grpSp>
        <p:sp>
          <p:nvSpPr>
            <p:cNvPr id="43063" name="AutoShape 55"/>
            <p:cNvSpPr>
              <a:spLocks noChangeArrowheads="1"/>
            </p:cNvSpPr>
            <p:nvPr/>
          </p:nvSpPr>
          <p:spPr bwMode="auto">
            <a:xfrm>
              <a:off x="2496" y="3552"/>
              <a:ext cx="288" cy="96"/>
            </a:xfrm>
            <a:prstGeom prst="rightArrow">
              <a:avLst>
                <a:gd name="adj1" fmla="val 50000"/>
                <a:gd name="adj2" fmla="val 75000"/>
              </a:avLst>
            </a:prstGeom>
            <a:solidFill>
              <a:srgbClr val="FFCCFF">
                <a:alpha val="50000"/>
              </a:srgbClr>
            </a:solidFill>
            <a:ln w="19050">
              <a:solidFill>
                <a:srgbClr val="CC00CC"/>
              </a:solidFill>
              <a:miter lim="800000"/>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044"/>
                                        </p:tgtEl>
                                        <p:attrNameLst>
                                          <p:attrName>style.visibility</p:attrName>
                                        </p:attrNameLst>
                                      </p:cBhvr>
                                      <p:to>
                                        <p:strVal val="visible"/>
                                      </p:to>
                                    </p:set>
                                    <p:animEffect transition="in" filter="blinds(horizontal)">
                                      <p:cBhvr>
                                        <p:cTn id="7" dur="500"/>
                                        <p:tgtEl>
                                          <p:spTgt spid="430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045"/>
                                        </p:tgtEl>
                                        <p:attrNameLst>
                                          <p:attrName>style.visibility</p:attrName>
                                        </p:attrNameLst>
                                      </p:cBhvr>
                                      <p:to>
                                        <p:strVal val="visible"/>
                                      </p:to>
                                    </p:set>
                                    <p:animEffect transition="in" filter="blinds(horizontal)">
                                      <p:cBhvr>
                                        <p:cTn id="12" dur="500"/>
                                        <p:tgtEl>
                                          <p:spTgt spid="430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43046"/>
                                        </p:tgtEl>
                                        <p:attrNameLst>
                                          <p:attrName>style.visibility</p:attrName>
                                        </p:attrNameLst>
                                      </p:cBhvr>
                                      <p:to>
                                        <p:strVal val="visible"/>
                                      </p:to>
                                    </p:set>
                                    <p:animEffect transition="in" filter="blinds(vertical)">
                                      <p:cBhvr>
                                        <p:cTn id="17" dur="500"/>
                                        <p:tgtEl>
                                          <p:spTgt spid="4304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0"/>
          </p:nvPr>
        </p:nvSpPr>
        <p:spPr/>
        <p:txBody>
          <a:bodyPr/>
          <a:lstStyle/>
          <a:p>
            <a:fld id="{00508565-A904-4813-B421-929FFCA66327}" type="slidenum">
              <a:rPr lang="en-US" altLang="zh-CN"/>
            </a:fld>
            <a:endParaRPr lang="en-US" altLang="zh-CN"/>
          </a:p>
        </p:txBody>
      </p:sp>
      <p:sp>
        <p:nvSpPr>
          <p:cNvPr id="30722" name="Text Box 2"/>
          <p:cNvSpPr txBox="1">
            <a:spLocks noChangeArrowheads="1"/>
          </p:cNvSpPr>
          <p:nvPr/>
        </p:nvSpPr>
        <p:spPr bwMode="auto">
          <a:xfrm>
            <a:off x="1475656" y="764704"/>
            <a:ext cx="5410200" cy="641350"/>
          </a:xfrm>
          <a:prstGeom prst="rect">
            <a:avLst/>
          </a:prstGeom>
          <a:noFill/>
          <a:ln w="9525">
            <a:noFill/>
            <a:miter lim="800000"/>
          </a:ln>
          <a:effectLst/>
        </p:spPr>
        <p:txBody>
          <a:bodyPr>
            <a:spAutoFit/>
          </a:bodyPr>
          <a:lstStyle/>
          <a:p>
            <a:pPr>
              <a:spcBef>
                <a:spcPct val="50000"/>
              </a:spcBef>
            </a:pPr>
            <a:r>
              <a:rPr lang="zh-CN" altLang="en-US" sz="3600" b="1" dirty="0">
                <a:solidFill>
                  <a:srgbClr val="CC0000"/>
                </a:solidFill>
                <a:latin typeface="Times New Roman" panose="02020503050405090304" pitchFamily="18" charset="0"/>
              </a:rPr>
              <a:t>一    光是一种电磁波</a:t>
            </a:r>
            <a:endParaRPr lang="zh-CN" altLang="en-US" sz="3600" b="1" dirty="0">
              <a:solidFill>
                <a:srgbClr val="CC0000"/>
              </a:solidFill>
              <a:latin typeface="Times New Roman" panose="02020503050405090304" pitchFamily="18" charset="0"/>
            </a:endParaRPr>
          </a:p>
        </p:txBody>
      </p:sp>
      <p:grpSp>
        <p:nvGrpSpPr>
          <p:cNvPr id="2" name="Group 24"/>
          <p:cNvGrpSpPr/>
          <p:nvPr/>
        </p:nvGrpSpPr>
        <p:grpSpPr bwMode="auto">
          <a:xfrm>
            <a:off x="1071563" y="1425575"/>
            <a:ext cx="7234237" cy="1947863"/>
            <a:chOff x="576" y="898"/>
            <a:chExt cx="4557" cy="1227"/>
          </a:xfrm>
        </p:grpSpPr>
        <p:sp>
          <p:nvSpPr>
            <p:cNvPr id="30724" name="Text Box 4"/>
            <p:cNvSpPr txBox="1">
              <a:spLocks noChangeArrowheads="1"/>
            </p:cNvSpPr>
            <p:nvPr/>
          </p:nvSpPr>
          <p:spPr bwMode="auto">
            <a:xfrm>
              <a:off x="576" y="1300"/>
              <a:ext cx="3164" cy="365"/>
            </a:xfrm>
            <a:prstGeom prst="rect">
              <a:avLst/>
            </a:prstGeom>
            <a:noFill/>
            <a:ln w="9525">
              <a:noFill/>
              <a:miter lim="800000"/>
            </a:ln>
            <a:effectLst/>
          </p:spPr>
          <p:txBody>
            <a:bodyPr>
              <a:spAutoFit/>
            </a:bodyPr>
            <a:lstStyle/>
            <a:p>
              <a:pPr>
                <a:spcBef>
                  <a:spcPct val="50000"/>
                </a:spcBef>
              </a:pPr>
              <a:r>
                <a:rPr lang="zh-CN" altLang="en-US" sz="3200" b="1">
                  <a:solidFill>
                    <a:srgbClr val="000000"/>
                  </a:solidFill>
                  <a:latin typeface="Times New Roman" panose="02020503050405090304" pitchFamily="18" charset="0"/>
                </a:rPr>
                <a:t>平面电磁波方程</a:t>
              </a:r>
              <a:endParaRPr lang="zh-CN" altLang="en-US" sz="3200" b="1">
                <a:solidFill>
                  <a:srgbClr val="000000"/>
                </a:solidFill>
                <a:latin typeface="Times New Roman" panose="02020503050405090304" pitchFamily="18" charset="0"/>
              </a:endParaRPr>
            </a:p>
          </p:txBody>
        </p:sp>
        <p:graphicFrame>
          <p:nvGraphicFramePr>
            <p:cNvPr id="30726" name="Object 6"/>
            <p:cNvGraphicFramePr>
              <a:graphicFrameLocks noChangeAspect="1"/>
            </p:cNvGraphicFramePr>
            <p:nvPr/>
          </p:nvGraphicFramePr>
          <p:xfrm>
            <a:off x="2724" y="898"/>
            <a:ext cx="2364" cy="647"/>
          </p:xfrm>
          <a:graphic>
            <a:graphicData uri="http://schemas.openxmlformats.org/presentationml/2006/ole">
              <mc:AlternateContent xmlns:mc="http://schemas.openxmlformats.org/markup-compatibility/2006">
                <mc:Choice xmlns:v="urn:schemas-microsoft-com:vml" Requires="v">
                  <p:oleObj spid="_x0000_s2049" name="Equation" r:id="rId1" imgW="28956000" imgH="9448800" progId="Equation.3">
                    <p:embed/>
                  </p:oleObj>
                </mc:Choice>
                <mc:Fallback>
                  <p:oleObj name="Equation" r:id="rId1" imgW="28956000" imgH="9448800" progId="Equation.3">
                    <p:embed/>
                    <p:pic>
                      <p:nvPicPr>
                        <p:cNvPr id="0" name="图片 2048"/>
                        <p:cNvPicPr>
                          <a:picLocks noChangeAspect="1"/>
                        </p:cNvPicPr>
                        <p:nvPr/>
                      </p:nvPicPr>
                      <p:blipFill>
                        <a:blip r:embed="rId2"/>
                        <a:stretch>
                          <a:fillRect/>
                        </a:stretch>
                      </p:blipFill>
                      <p:spPr>
                        <a:xfrm>
                          <a:off x="2724" y="898"/>
                          <a:ext cx="2364" cy="647"/>
                        </a:xfrm>
                        <a:prstGeom prst="rect">
                          <a:avLst/>
                        </a:prstGeom>
                        <a:noFill/>
                        <a:ln w="9525">
                          <a:noFill/>
                        </a:ln>
                      </p:spPr>
                    </p:pic>
                  </p:oleObj>
                </mc:Fallback>
              </mc:AlternateContent>
            </a:graphicData>
          </a:graphic>
        </p:graphicFrame>
        <p:graphicFrame>
          <p:nvGraphicFramePr>
            <p:cNvPr id="30727" name="Object 7"/>
            <p:cNvGraphicFramePr>
              <a:graphicFrameLocks noChangeAspect="1"/>
            </p:cNvGraphicFramePr>
            <p:nvPr/>
          </p:nvGraphicFramePr>
          <p:xfrm>
            <a:off x="2675" y="1478"/>
            <a:ext cx="2458" cy="647"/>
          </p:xfrm>
          <a:graphic>
            <a:graphicData uri="http://schemas.openxmlformats.org/presentationml/2006/ole">
              <mc:AlternateContent xmlns:mc="http://schemas.openxmlformats.org/markup-compatibility/2006">
                <mc:Choice xmlns:v="urn:schemas-microsoft-com:vml" Requires="v">
                  <p:oleObj spid="_x0000_s2050" name="Equation" r:id="rId3" imgW="30175200" imgH="9448800" progId="Equation.3">
                    <p:embed/>
                  </p:oleObj>
                </mc:Choice>
                <mc:Fallback>
                  <p:oleObj name="Equation" r:id="rId3" imgW="30175200" imgH="9448800" progId="Equation.3">
                    <p:embed/>
                    <p:pic>
                      <p:nvPicPr>
                        <p:cNvPr id="0" name="图片 2049"/>
                        <p:cNvPicPr>
                          <a:picLocks noChangeAspect="1"/>
                        </p:cNvPicPr>
                        <p:nvPr/>
                      </p:nvPicPr>
                      <p:blipFill>
                        <a:blip r:embed="rId4"/>
                        <a:stretch>
                          <a:fillRect/>
                        </a:stretch>
                      </p:blipFill>
                      <p:spPr>
                        <a:xfrm>
                          <a:off x="2675" y="1478"/>
                          <a:ext cx="2458" cy="647"/>
                        </a:xfrm>
                        <a:prstGeom prst="rect">
                          <a:avLst/>
                        </a:prstGeom>
                        <a:noFill/>
                        <a:ln w="9525">
                          <a:noFill/>
                        </a:ln>
                      </p:spPr>
                    </p:pic>
                  </p:oleObj>
                </mc:Fallback>
              </mc:AlternateContent>
            </a:graphicData>
          </a:graphic>
        </p:graphicFrame>
        <p:sp>
          <p:nvSpPr>
            <p:cNvPr id="30728" name="AutoShape 8"/>
            <p:cNvSpPr/>
            <p:nvPr/>
          </p:nvSpPr>
          <p:spPr bwMode="auto">
            <a:xfrm>
              <a:off x="2480" y="1224"/>
              <a:ext cx="144" cy="576"/>
            </a:xfrm>
            <a:prstGeom prst="leftBrace">
              <a:avLst>
                <a:gd name="adj1" fmla="val 33333"/>
                <a:gd name="adj2" fmla="val 50000"/>
              </a:avLst>
            </a:prstGeom>
            <a:noFill/>
            <a:ln w="28575">
              <a:solidFill>
                <a:schemeClr val="tx1"/>
              </a:solidFill>
              <a:round/>
            </a:ln>
            <a:effectLst/>
          </p:spPr>
          <p:txBody>
            <a:bodyPr wrap="none" anchor="ctr"/>
            <a:lstStyle/>
            <a:p>
              <a:endParaRPr lang="zh-CN" altLang="en-US"/>
            </a:p>
          </p:txBody>
        </p:sp>
      </p:grpSp>
      <p:sp>
        <p:nvSpPr>
          <p:cNvPr id="30730" name="Text Box 10"/>
          <p:cNvSpPr txBox="1">
            <a:spLocks noChangeArrowheads="1"/>
          </p:cNvSpPr>
          <p:nvPr/>
        </p:nvSpPr>
        <p:spPr bwMode="auto">
          <a:xfrm>
            <a:off x="211138" y="3200400"/>
            <a:ext cx="8170862" cy="1260475"/>
          </a:xfrm>
          <a:prstGeom prst="rect">
            <a:avLst/>
          </a:prstGeom>
          <a:noFill/>
          <a:ln w="9525">
            <a:noFill/>
            <a:miter lim="800000"/>
          </a:ln>
          <a:effectLst/>
        </p:spPr>
        <p:txBody>
          <a:bodyPr>
            <a:spAutoFit/>
          </a:bodyPr>
          <a:lstStyle/>
          <a:p>
            <a:pPr>
              <a:lnSpc>
                <a:spcPct val="120000"/>
              </a:lnSpc>
              <a:spcBef>
                <a:spcPct val="50000"/>
              </a:spcBef>
            </a:pPr>
            <a:r>
              <a:rPr lang="en-US" altLang="zh-CN" sz="3200" b="1">
                <a:solidFill>
                  <a:srgbClr val="CC0000"/>
                </a:solidFill>
                <a:latin typeface="Times New Roman" panose="02020503050405090304" pitchFamily="18" charset="0"/>
              </a:rPr>
              <a:t>        </a:t>
            </a:r>
            <a:r>
              <a:rPr lang="zh-CN" altLang="en-US" sz="3200" b="1">
                <a:solidFill>
                  <a:srgbClr val="CC0000"/>
                </a:solidFill>
                <a:latin typeface="Times New Roman" panose="02020503050405090304" pitchFamily="18" charset="0"/>
              </a:rPr>
              <a:t>光矢量     </a:t>
            </a:r>
            <a:r>
              <a:rPr lang="en-US" altLang="zh-CN" sz="3200" b="1" i="1">
                <a:latin typeface="Times New Roman" panose="02020503050405090304" pitchFamily="18" charset="0"/>
              </a:rPr>
              <a:t>E </a:t>
            </a:r>
            <a:r>
              <a:rPr lang="zh-CN" altLang="en-US" sz="3200" b="1">
                <a:latin typeface="Times New Roman" panose="02020503050405090304" pitchFamily="18" charset="0"/>
              </a:rPr>
              <a:t>矢量</a:t>
            </a:r>
            <a:r>
              <a:rPr lang="zh-CN" altLang="en-US" sz="3200" b="1">
                <a:solidFill>
                  <a:srgbClr val="000000"/>
                </a:solidFill>
                <a:latin typeface="Times New Roman" panose="02020503050405090304" pitchFamily="18" charset="0"/>
              </a:rPr>
              <a:t>能引起人眼视觉和底片感光，叫做光矢量</a:t>
            </a:r>
            <a:r>
              <a:rPr lang="en-US" altLang="zh-CN" sz="3200" b="1">
                <a:solidFill>
                  <a:srgbClr val="000000"/>
                </a:solidFill>
                <a:latin typeface="Times New Roman" panose="02020503050405090304" pitchFamily="18" charset="0"/>
              </a:rPr>
              <a:t>.</a:t>
            </a:r>
            <a:endParaRPr lang="en-US" altLang="zh-CN" sz="3200" b="1">
              <a:solidFill>
                <a:srgbClr val="000000"/>
              </a:solidFill>
              <a:latin typeface="Times New Roman" panose="02020503050405090304" pitchFamily="18" charset="0"/>
            </a:endParaRPr>
          </a:p>
        </p:txBody>
      </p:sp>
      <p:graphicFrame>
        <p:nvGraphicFramePr>
          <p:cNvPr id="1029" name="Object 5"/>
          <p:cNvGraphicFramePr>
            <a:graphicFrameLocks noChangeAspect="1"/>
          </p:cNvGraphicFramePr>
          <p:nvPr/>
        </p:nvGraphicFramePr>
        <p:xfrm>
          <a:off x="1619672" y="4437112"/>
          <a:ext cx="4207909" cy="957743"/>
        </p:xfrm>
        <a:graphic>
          <a:graphicData uri="http://schemas.openxmlformats.org/presentationml/2006/ole">
            <mc:AlternateContent xmlns:mc="http://schemas.openxmlformats.org/markup-compatibility/2006">
              <mc:Choice xmlns:v="urn:schemas-microsoft-com:vml" Requires="v">
                <p:oleObj spid="_x0000_s2051" name="Equation" r:id="rId5" imgW="24993600" imgH="5791200" progId="Equation.3">
                  <p:embed/>
                </p:oleObj>
              </mc:Choice>
              <mc:Fallback>
                <p:oleObj name="Equation" r:id="rId5" imgW="24993600" imgH="5791200" progId="Equation.3">
                  <p:embed/>
                  <p:pic>
                    <p:nvPicPr>
                      <p:cNvPr id="0" name="图片 2050"/>
                      <p:cNvPicPr>
                        <a:picLocks noChangeAspect="1"/>
                      </p:cNvPicPr>
                      <p:nvPr/>
                    </p:nvPicPr>
                    <p:blipFill>
                      <a:blip r:embed="rId6"/>
                      <a:stretch>
                        <a:fillRect/>
                      </a:stretch>
                    </p:blipFill>
                    <p:spPr>
                      <a:xfrm>
                        <a:off x="1619672" y="4437112"/>
                        <a:ext cx="4207909" cy="957743"/>
                      </a:xfrm>
                      <a:prstGeom prst="rect">
                        <a:avLst/>
                      </a:prstGeom>
                      <a:noFill/>
                      <a:ln w="9525">
                        <a:noFill/>
                      </a:ln>
                    </p:spPr>
                  </p:pic>
                </p:oleObj>
              </mc:Fallback>
            </mc:AlternateContent>
          </a:graphicData>
        </a:graphic>
      </p:graphicFrame>
      <p:grpSp>
        <p:nvGrpSpPr>
          <p:cNvPr id="11" name="Group 74"/>
          <p:cNvGrpSpPr/>
          <p:nvPr/>
        </p:nvGrpSpPr>
        <p:grpSpPr bwMode="auto">
          <a:xfrm>
            <a:off x="1331640" y="5805264"/>
            <a:ext cx="2286000" cy="519112"/>
            <a:chOff x="1248" y="3024"/>
            <a:chExt cx="1440" cy="354"/>
          </a:xfrm>
        </p:grpSpPr>
        <p:sp>
          <p:nvSpPr>
            <p:cNvPr id="13" name="AutoShape 75"/>
            <p:cNvSpPr>
              <a:spLocks noChangeArrowheads="1"/>
            </p:cNvSpPr>
            <p:nvPr/>
          </p:nvSpPr>
          <p:spPr bwMode="auto">
            <a:xfrm>
              <a:off x="1248" y="3024"/>
              <a:ext cx="1200" cy="336"/>
            </a:xfrm>
            <a:prstGeom prst="wedgeRectCallout">
              <a:avLst>
                <a:gd name="adj1" fmla="val 50667"/>
                <a:gd name="adj2" fmla="val -151787"/>
              </a:avLst>
            </a:prstGeom>
            <a:gradFill rotWithShape="0">
              <a:gsLst>
                <a:gs pos="0">
                  <a:schemeClr val="folHlink"/>
                </a:gs>
                <a:gs pos="50000">
                  <a:schemeClr val="bg1"/>
                </a:gs>
                <a:gs pos="100000">
                  <a:schemeClr val="folHlink"/>
                </a:gs>
              </a:gsLst>
              <a:lin ang="5400000" scaled="1"/>
            </a:gradFill>
            <a:ln w="9525">
              <a:solidFill>
                <a:srgbClr val="990099"/>
              </a:solidFill>
              <a:miter lim="800000"/>
            </a:ln>
            <a:effectLst/>
          </p:spPr>
          <p:txBody>
            <a:bodyPr/>
            <a:lstStyle/>
            <a:p>
              <a:pPr algn="ctr"/>
              <a:endParaRPr lang="zh-CN" altLang="zh-CN" sz="2800" b="1">
                <a:solidFill>
                  <a:srgbClr val="1C1C1C"/>
                </a:solidFill>
                <a:latin typeface="Times New Roman" panose="02020503050405090304" pitchFamily="18" charset="0"/>
              </a:endParaRPr>
            </a:p>
          </p:txBody>
        </p:sp>
        <p:sp>
          <p:nvSpPr>
            <p:cNvPr id="14" name="Text Box 76"/>
            <p:cNvSpPr txBox="1">
              <a:spLocks noChangeArrowheads="1"/>
            </p:cNvSpPr>
            <p:nvPr/>
          </p:nvSpPr>
          <p:spPr bwMode="auto">
            <a:xfrm>
              <a:off x="1344" y="3024"/>
              <a:ext cx="1344" cy="354"/>
            </a:xfrm>
            <a:prstGeom prst="rect">
              <a:avLst/>
            </a:prstGeom>
            <a:noFill/>
            <a:ln w="9525">
              <a:noFill/>
              <a:miter lim="800000"/>
            </a:ln>
            <a:effectLst/>
          </p:spPr>
          <p:txBody>
            <a:bodyPr>
              <a:spAutoFit/>
            </a:bodyPr>
            <a:lstStyle/>
            <a:p>
              <a:pPr>
                <a:spcBef>
                  <a:spcPct val="50000"/>
                </a:spcBef>
              </a:pPr>
              <a:r>
                <a:rPr lang="zh-CN" altLang="en-US" sz="2800" b="1" dirty="0" smtClean="0">
                  <a:solidFill>
                    <a:srgbClr val="000000"/>
                  </a:solidFill>
                  <a:latin typeface="Times New Roman" panose="02020503050405090304" pitchFamily="18" charset="0"/>
                </a:rPr>
                <a:t>一阶小量 </a:t>
              </a:r>
              <a:endParaRPr lang="zh-CN" altLang="en-US" sz="2800" b="1" dirty="0">
                <a:solidFill>
                  <a:srgbClr val="000000"/>
                </a:solidFill>
                <a:latin typeface="Times New Roman" panose="02020503050405090304" pitchFamily="18" charset="0"/>
              </a:endParaRPr>
            </a:p>
          </p:txBody>
        </p:sp>
      </p:grpSp>
      <p:grpSp>
        <p:nvGrpSpPr>
          <p:cNvPr id="15" name="Group 74"/>
          <p:cNvGrpSpPr/>
          <p:nvPr/>
        </p:nvGrpSpPr>
        <p:grpSpPr bwMode="auto">
          <a:xfrm>
            <a:off x="4860032" y="5877272"/>
            <a:ext cx="2286000" cy="519112"/>
            <a:chOff x="1248" y="3024"/>
            <a:chExt cx="1440" cy="354"/>
          </a:xfrm>
        </p:grpSpPr>
        <p:sp>
          <p:nvSpPr>
            <p:cNvPr id="16" name="AutoShape 75"/>
            <p:cNvSpPr>
              <a:spLocks noChangeArrowheads="1"/>
            </p:cNvSpPr>
            <p:nvPr/>
          </p:nvSpPr>
          <p:spPr bwMode="auto">
            <a:xfrm>
              <a:off x="1248" y="3024"/>
              <a:ext cx="1200" cy="336"/>
            </a:xfrm>
            <a:prstGeom prst="wedgeRectCallout">
              <a:avLst>
                <a:gd name="adj1" fmla="val -36043"/>
                <a:gd name="adj2" fmla="val -163760"/>
              </a:avLst>
            </a:prstGeom>
            <a:gradFill rotWithShape="0">
              <a:gsLst>
                <a:gs pos="0">
                  <a:schemeClr val="folHlink"/>
                </a:gs>
                <a:gs pos="50000">
                  <a:schemeClr val="bg1"/>
                </a:gs>
                <a:gs pos="100000">
                  <a:schemeClr val="folHlink"/>
                </a:gs>
              </a:gsLst>
              <a:lin ang="5400000" scaled="1"/>
            </a:gradFill>
            <a:ln w="9525">
              <a:solidFill>
                <a:srgbClr val="990099"/>
              </a:solidFill>
              <a:miter lim="800000"/>
            </a:ln>
            <a:effectLst/>
          </p:spPr>
          <p:txBody>
            <a:bodyPr/>
            <a:lstStyle/>
            <a:p>
              <a:pPr algn="ctr"/>
              <a:endParaRPr lang="zh-CN" altLang="zh-CN" sz="2800" b="1">
                <a:solidFill>
                  <a:srgbClr val="1C1C1C"/>
                </a:solidFill>
                <a:latin typeface="Times New Roman" panose="02020503050405090304" pitchFamily="18" charset="0"/>
              </a:endParaRPr>
            </a:p>
          </p:txBody>
        </p:sp>
        <p:sp>
          <p:nvSpPr>
            <p:cNvPr id="17" name="Text Box 76"/>
            <p:cNvSpPr txBox="1">
              <a:spLocks noChangeArrowheads="1"/>
            </p:cNvSpPr>
            <p:nvPr/>
          </p:nvSpPr>
          <p:spPr bwMode="auto">
            <a:xfrm>
              <a:off x="1344" y="3024"/>
              <a:ext cx="1344" cy="354"/>
            </a:xfrm>
            <a:prstGeom prst="rect">
              <a:avLst/>
            </a:prstGeom>
            <a:noFill/>
            <a:ln w="9525">
              <a:noFill/>
              <a:miter lim="800000"/>
            </a:ln>
            <a:effectLst/>
          </p:spPr>
          <p:txBody>
            <a:bodyPr>
              <a:spAutoFit/>
            </a:bodyPr>
            <a:lstStyle/>
            <a:p>
              <a:pPr>
                <a:spcBef>
                  <a:spcPct val="50000"/>
                </a:spcBef>
              </a:pPr>
              <a:r>
                <a:rPr lang="zh-CN" altLang="en-US" sz="2800" b="1" dirty="0" smtClean="0">
                  <a:solidFill>
                    <a:srgbClr val="000000"/>
                  </a:solidFill>
                  <a:latin typeface="Times New Roman" panose="02020503050405090304" pitchFamily="18" charset="0"/>
                </a:rPr>
                <a:t>二阶小量 </a:t>
              </a:r>
              <a:endParaRPr lang="zh-CN" altLang="en-US" sz="2800" b="1" dirty="0">
                <a:solidFill>
                  <a:srgbClr val="000000"/>
                </a:solidFill>
                <a:latin typeface="Times New Roman" panose="0202050305040509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029"/>
                                        </p:tgtEl>
                                        <p:attrNameLst>
                                          <p:attrName>style.visibility</p:attrName>
                                        </p:attrNameLst>
                                      </p:cBhvr>
                                      <p:to>
                                        <p:strVal val="visible"/>
                                      </p:to>
                                    </p:set>
                                    <p:animEffect transition="in" filter="blinds(horizontal)">
                                      <p:cBhvr>
                                        <p:cTn id="11" dur="500"/>
                                        <p:tgtEl>
                                          <p:spTgt spid="102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linds(horizontal)">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0"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09600" y="2895600"/>
            <a:ext cx="7924800" cy="1844675"/>
          </a:xfrm>
          <a:prstGeom prst="rect">
            <a:avLst/>
          </a:prstGeom>
          <a:noFill/>
          <a:ln w="9525">
            <a:noFill/>
            <a:miter lim="800000"/>
          </a:ln>
          <a:effectLst/>
        </p:spPr>
        <p:txBody>
          <a:bodyPr>
            <a:spAutoFit/>
          </a:bodyPr>
          <a:lstStyle/>
          <a:p>
            <a:pPr eaLnBrk="0" hangingPunct="0">
              <a:lnSpc>
                <a:spcPct val="120000"/>
              </a:lnSpc>
            </a:pPr>
            <a:r>
              <a:rPr lang="en-US" altLang="zh-CN" sz="3200" b="1">
                <a:solidFill>
                  <a:srgbClr val="CC0000"/>
                </a:solidFill>
                <a:latin typeface="宋体" pitchFamily="2" charset="-122"/>
              </a:rPr>
              <a:t>    (</a:t>
            </a:r>
            <a:r>
              <a:rPr lang="en-US" altLang="zh-CN" sz="3200" b="1">
                <a:solidFill>
                  <a:srgbClr val="CC0000"/>
                </a:solidFill>
                <a:latin typeface="Times New Roman" panose="02020503050405090304" pitchFamily="18" charset="0"/>
              </a:rPr>
              <a:t>1</a:t>
            </a:r>
            <a:r>
              <a:rPr lang="en-US" altLang="zh-CN" sz="3200" b="1">
                <a:solidFill>
                  <a:srgbClr val="CC0000"/>
                </a:solidFill>
                <a:latin typeface="宋体" pitchFamily="2" charset="-122"/>
              </a:rPr>
              <a:t>)</a:t>
            </a:r>
            <a:r>
              <a:rPr lang="zh-CN" altLang="en-US" sz="3200" b="1">
                <a:solidFill>
                  <a:srgbClr val="000000"/>
                </a:solidFill>
                <a:latin typeface="Bookman Old Style" pitchFamily="18" charset="0"/>
              </a:rPr>
              <a:t>从反射光中观测，中心点是暗点还是亮点？从透射光中观测，中心点是暗点还是亮点？</a:t>
            </a:r>
            <a:endParaRPr lang="zh-CN" altLang="en-US" sz="3200" b="1">
              <a:solidFill>
                <a:srgbClr val="000000"/>
              </a:solidFill>
              <a:latin typeface="Bookman Old Style" pitchFamily="18" charset="0"/>
            </a:endParaRPr>
          </a:p>
        </p:txBody>
      </p:sp>
      <p:sp>
        <p:nvSpPr>
          <p:cNvPr id="44035" name="Rectangle 3"/>
          <p:cNvSpPr>
            <a:spLocks noChangeArrowheads="1"/>
          </p:cNvSpPr>
          <p:nvPr/>
        </p:nvSpPr>
        <p:spPr bwMode="auto">
          <a:xfrm>
            <a:off x="685800" y="4876800"/>
            <a:ext cx="7924800" cy="1066800"/>
          </a:xfrm>
          <a:prstGeom prst="rect">
            <a:avLst/>
          </a:prstGeom>
          <a:noFill/>
          <a:ln w="9525">
            <a:noFill/>
            <a:miter lim="800000"/>
          </a:ln>
          <a:effectLst/>
        </p:spPr>
        <p:txBody>
          <a:bodyPr>
            <a:spAutoFit/>
          </a:bodyPr>
          <a:lstStyle/>
          <a:p>
            <a:pPr eaLnBrk="0" hangingPunct="0"/>
            <a:r>
              <a:rPr lang="en-US" altLang="zh-CN" sz="3200" b="1">
                <a:solidFill>
                  <a:srgbClr val="CC0000"/>
                </a:solidFill>
                <a:latin typeface="宋体" pitchFamily="2" charset="-122"/>
              </a:rPr>
              <a:t>    (</a:t>
            </a:r>
            <a:r>
              <a:rPr lang="en-US" altLang="zh-CN" sz="3200" b="1">
                <a:solidFill>
                  <a:srgbClr val="CC0000"/>
                </a:solidFill>
                <a:latin typeface="Times New Roman" panose="02020503050405090304" pitchFamily="18" charset="0"/>
              </a:rPr>
              <a:t>2</a:t>
            </a:r>
            <a:r>
              <a:rPr lang="en-US" altLang="zh-CN" sz="3200" b="1">
                <a:solidFill>
                  <a:srgbClr val="CC0000"/>
                </a:solidFill>
                <a:latin typeface="宋体" pitchFamily="2" charset="-122"/>
              </a:rPr>
              <a:t>)</a:t>
            </a:r>
            <a:r>
              <a:rPr lang="zh-CN" altLang="en-US" sz="3200" b="1">
                <a:solidFill>
                  <a:srgbClr val="000000"/>
                </a:solidFill>
                <a:latin typeface="Bookman Old Style" pitchFamily="18" charset="0"/>
              </a:rPr>
              <a:t>属于等厚干涉，条纹间距不等，为什么？</a:t>
            </a:r>
            <a:endParaRPr lang="zh-CN" altLang="en-US" sz="3200" b="1">
              <a:solidFill>
                <a:srgbClr val="000000"/>
              </a:solidFill>
              <a:latin typeface="Bookman Old Style" pitchFamily="18" charset="0"/>
            </a:endParaRPr>
          </a:p>
        </p:txBody>
      </p:sp>
      <p:grpSp>
        <p:nvGrpSpPr>
          <p:cNvPr id="2" name="Group 4"/>
          <p:cNvGrpSpPr/>
          <p:nvPr/>
        </p:nvGrpSpPr>
        <p:grpSpPr bwMode="auto">
          <a:xfrm>
            <a:off x="685800" y="990600"/>
            <a:ext cx="7848600" cy="1752600"/>
            <a:chOff x="288" y="528"/>
            <a:chExt cx="4896" cy="1104"/>
          </a:xfrm>
        </p:grpSpPr>
        <p:sp>
          <p:nvSpPr>
            <p:cNvPr id="44037" name="Rectangle 5"/>
            <p:cNvSpPr>
              <a:spLocks noChangeArrowheads="1"/>
            </p:cNvSpPr>
            <p:nvPr/>
          </p:nvSpPr>
          <p:spPr bwMode="auto">
            <a:xfrm>
              <a:off x="864" y="528"/>
              <a:ext cx="4320" cy="1104"/>
            </a:xfrm>
            <a:prstGeom prst="rect">
              <a:avLst/>
            </a:prstGeom>
            <a:gradFill rotWithShape="0">
              <a:gsLst>
                <a:gs pos="0">
                  <a:schemeClr val="accent1"/>
                </a:gs>
                <a:gs pos="50000">
                  <a:schemeClr val="bg1"/>
                </a:gs>
                <a:gs pos="100000">
                  <a:schemeClr val="accent1"/>
                </a:gs>
              </a:gsLst>
              <a:lin ang="5400000" scaled="1"/>
            </a:gradFill>
            <a:ln w="9525">
              <a:solidFill>
                <a:schemeClr val="tx1"/>
              </a:solidFill>
              <a:miter lim="800000"/>
            </a:ln>
            <a:effectLst/>
          </p:spPr>
          <p:txBody>
            <a:bodyPr wrap="none" anchor="ctr"/>
            <a:lstStyle/>
            <a:p>
              <a:endParaRPr lang="zh-CN" altLang="en-US"/>
            </a:p>
          </p:txBody>
        </p:sp>
        <p:graphicFrame>
          <p:nvGraphicFramePr>
            <p:cNvPr id="59392" name="Object 0"/>
            <p:cNvGraphicFramePr>
              <a:graphicFrameLocks noChangeAspect="1"/>
            </p:cNvGraphicFramePr>
            <p:nvPr/>
          </p:nvGraphicFramePr>
          <p:xfrm>
            <a:off x="3749" y="1249"/>
            <a:ext cx="1339" cy="306"/>
          </p:xfrm>
          <a:graphic>
            <a:graphicData uri="http://schemas.openxmlformats.org/presentationml/2006/ole">
              <mc:AlternateContent xmlns:mc="http://schemas.openxmlformats.org/markup-compatibility/2006">
                <mc:Choice xmlns:v="urn:schemas-microsoft-com:vml" Requires="v">
                  <p:oleObj spid="_x0000_s47105" name="公式" r:id="rId1" imgW="32613600" imgH="7315200" progId="Equation.3">
                    <p:embed/>
                  </p:oleObj>
                </mc:Choice>
                <mc:Fallback>
                  <p:oleObj name="公式" r:id="rId1" imgW="32613600" imgH="7315200" progId="Equation.3">
                    <p:embed/>
                    <p:pic>
                      <p:nvPicPr>
                        <p:cNvPr id="0" name="图片 47104"/>
                        <p:cNvPicPr>
                          <a:picLocks noChangeAspect="1"/>
                        </p:cNvPicPr>
                        <p:nvPr/>
                      </p:nvPicPr>
                      <p:blipFill>
                        <a:blip r:embed="rId2"/>
                        <a:stretch>
                          <a:fillRect/>
                        </a:stretch>
                      </p:blipFill>
                      <p:spPr>
                        <a:xfrm>
                          <a:off x="3749" y="1249"/>
                          <a:ext cx="1339" cy="306"/>
                        </a:xfrm>
                        <a:prstGeom prst="rect">
                          <a:avLst/>
                        </a:prstGeom>
                        <a:noFill/>
                        <a:ln w="9525">
                          <a:noFill/>
                        </a:ln>
                      </p:spPr>
                    </p:pic>
                  </p:oleObj>
                </mc:Fallback>
              </mc:AlternateContent>
            </a:graphicData>
          </a:graphic>
        </p:graphicFrame>
        <p:sp>
          <p:nvSpPr>
            <p:cNvPr id="44039" name="Rectangle 7"/>
            <p:cNvSpPr>
              <a:spLocks noChangeArrowheads="1"/>
            </p:cNvSpPr>
            <p:nvPr/>
          </p:nvSpPr>
          <p:spPr bwMode="auto">
            <a:xfrm>
              <a:off x="827" y="1216"/>
              <a:ext cx="1137" cy="365"/>
            </a:xfrm>
            <a:prstGeom prst="rect">
              <a:avLst/>
            </a:prstGeom>
            <a:noFill/>
            <a:ln w="9525">
              <a:noFill/>
              <a:miter lim="800000"/>
            </a:ln>
            <a:effectLst/>
          </p:spPr>
          <p:txBody>
            <a:bodyPr wrap="none">
              <a:spAutoFit/>
            </a:bodyPr>
            <a:lstStyle/>
            <a:p>
              <a:pPr algn="ctr">
                <a:spcBef>
                  <a:spcPct val="50000"/>
                </a:spcBef>
              </a:pPr>
              <a:r>
                <a:rPr lang="zh-CN" altLang="en-US" sz="3200" b="1">
                  <a:solidFill>
                    <a:srgbClr val="000000"/>
                  </a:solidFill>
                  <a:latin typeface="Times New Roman" panose="02020503050405090304" pitchFamily="18" charset="0"/>
                </a:rPr>
                <a:t>暗环半径</a:t>
              </a:r>
              <a:endParaRPr lang="zh-CN" altLang="en-US" sz="3200" b="1">
                <a:solidFill>
                  <a:srgbClr val="000000"/>
                </a:solidFill>
                <a:latin typeface="Times New Roman" panose="02020503050405090304" pitchFamily="18" charset="0"/>
              </a:endParaRPr>
            </a:p>
          </p:txBody>
        </p:sp>
        <p:sp>
          <p:nvSpPr>
            <p:cNvPr id="44040" name="Rectangle 8"/>
            <p:cNvSpPr>
              <a:spLocks noChangeArrowheads="1"/>
            </p:cNvSpPr>
            <p:nvPr/>
          </p:nvSpPr>
          <p:spPr bwMode="auto">
            <a:xfrm>
              <a:off x="827" y="701"/>
              <a:ext cx="1137" cy="365"/>
            </a:xfrm>
            <a:prstGeom prst="rect">
              <a:avLst/>
            </a:prstGeom>
            <a:noFill/>
            <a:ln w="9525">
              <a:noFill/>
              <a:miter lim="800000"/>
            </a:ln>
            <a:effectLst/>
          </p:spPr>
          <p:txBody>
            <a:bodyPr wrap="none">
              <a:spAutoFit/>
            </a:bodyPr>
            <a:lstStyle/>
            <a:p>
              <a:pPr algn="ctr">
                <a:spcBef>
                  <a:spcPct val="50000"/>
                </a:spcBef>
              </a:pPr>
              <a:r>
                <a:rPr lang="zh-CN" altLang="en-US" sz="3200" b="1">
                  <a:solidFill>
                    <a:srgbClr val="000000"/>
                  </a:solidFill>
                  <a:latin typeface="Times New Roman" panose="02020503050405090304" pitchFamily="18" charset="0"/>
                </a:rPr>
                <a:t>明环半径</a:t>
              </a:r>
              <a:endParaRPr lang="zh-CN" altLang="en-US" sz="3200" b="1">
                <a:solidFill>
                  <a:srgbClr val="000000"/>
                </a:solidFill>
                <a:latin typeface="Times New Roman" panose="02020503050405090304" pitchFamily="18" charset="0"/>
              </a:endParaRPr>
            </a:p>
          </p:txBody>
        </p:sp>
        <p:graphicFrame>
          <p:nvGraphicFramePr>
            <p:cNvPr id="59393" name="Object 1"/>
            <p:cNvGraphicFramePr>
              <a:graphicFrameLocks noChangeAspect="1"/>
            </p:cNvGraphicFramePr>
            <p:nvPr/>
          </p:nvGraphicFramePr>
          <p:xfrm>
            <a:off x="3764" y="691"/>
            <a:ext cx="1324" cy="301"/>
          </p:xfrm>
          <a:graphic>
            <a:graphicData uri="http://schemas.openxmlformats.org/presentationml/2006/ole">
              <mc:AlternateContent xmlns:mc="http://schemas.openxmlformats.org/markup-compatibility/2006">
                <mc:Choice xmlns:v="urn:schemas-microsoft-com:vml" Requires="v">
                  <p:oleObj spid="_x0000_s47106" name="公式" r:id="rId3" imgW="32613600" imgH="7315200" progId="Equation.3">
                    <p:embed/>
                  </p:oleObj>
                </mc:Choice>
                <mc:Fallback>
                  <p:oleObj name="公式" r:id="rId3" imgW="32613600" imgH="7315200" progId="Equation.3">
                    <p:embed/>
                    <p:pic>
                      <p:nvPicPr>
                        <p:cNvPr id="0" name="图片 47105"/>
                        <p:cNvPicPr>
                          <a:picLocks noChangeAspect="1"/>
                        </p:cNvPicPr>
                        <p:nvPr/>
                      </p:nvPicPr>
                      <p:blipFill>
                        <a:blip r:embed="rId4"/>
                        <a:stretch>
                          <a:fillRect/>
                        </a:stretch>
                      </p:blipFill>
                      <p:spPr>
                        <a:xfrm>
                          <a:off x="3764" y="691"/>
                          <a:ext cx="1324" cy="301"/>
                        </a:xfrm>
                        <a:prstGeom prst="rect">
                          <a:avLst/>
                        </a:prstGeom>
                        <a:noFill/>
                        <a:ln w="9525">
                          <a:noFill/>
                        </a:ln>
                      </p:spPr>
                    </p:pic>
                  </p:oleObj>
                </mc:Fallback>
              </mc:AlternateContent>
            </a:graphicData>
          </a:graphic>
        </p:graphicFrame>
        <p:graphicFrame>
          <p:nvGraphicFramePr>
            <p:cNvPr id="59394" name="Object 2"/>
            <p:cNvGraphicFramePr>
              <a:graphicFrameLocks noChangeAspect="1"/>
            </p:cNvGraphicFramePr>
            <p:nvPr/>
          </p:nvGraphicFramePr>
          <p:xfrm>
            <a:off x="2160" y="528"/>
            <a:ext cx="1438" cy="679"/>
          </p:xfrm>
          <a:graphic>
            <a:graphicData uri="http://schemas.openxmlformats.org/presentationml/2006/ole">
              <mc:AlternateContent xmlns:mc="http://schemas.openxmlformats.org/markup-compatibility/2006">
                <mc:Choice xmlns:v="urn:schemas-microsoft-com:vml" Requires="v">
                  <p:oleObj spid="_x0000_s47107" name="公式" r:id="rId5" imgW="38709600" imgH="15849600" progId="Equation.3">
                    <p:embed/>
                  </p:oleObj>
                </mc:Choice>
                <mc:Fallback>
                  <p:oleObj name="公式" r:id="rId5" imgW="38709600" imgH="15849600" progId="Equation.3">
                    <p:embed/>
                    <p:pic>
                      <p:nvPicPr>
                        <p:cNvPr id="0" name="图片 47106"/>
                        <p:cNvPicPr>
                          <a:picLocks noChangeAspect="1"/>
                        </p:cNvPicPr>
                        <p:nvPr/>
                      </p:nvPicPr>
                      <p:blipFill>
                        <a:blip r:embed="rId6"/>
                        <a:stretch>
                          <a:fillRect/>
                        </a:stretch>
                      </p:blipFill>
                      <p:spPr>
                        <a:xfrm>
                          <a:off x="2160" y="528"/>
                          <a:ext cx="1438" cy="679"/>
                        </a:xfrm>
                        <a:prstGeom prst="rect">
                          <a:avLst/>
                        </a:prstGeom>
                        <a:noFill/>
                        <a:ln w="9525">
                          <a:noFill/>
                        </a:ln>
                      </p:spPr>
                    </p:pic>
                  </p:oleObj>
                </mc:Fallback>
              </mc:AlternateContent>
            </a:graphicData>
          </a:graphic>
        </p:graphicFrame>
        <p:graphicFrame>
          <p:nvGraphicFramePr>
            <p:cNvPr id="59395" name="Object 3"/>
            <p:cNvGraphicFramePr>
              <a:graphicFrameLocks noChangeAspect="1"/>
            </p:cNvGraphicFramePr>
            <p:nvPr/>
          </p:nvGraphicFramePr>
          <p:xfrm>
            <a:off x="2209" y="1249"/>
            <a:ext cx="1191" cy="335"/>
          </p:xfrm>
          <a:graphic>
            <a:graphicData uri="http://schemas.openxmlformats.org/presentationml/2006/ole">
              <mc:AlternateContent xmlns:mc="http://schemas.openxmlformats.org/markup-compatibility/2006">
                <mc:Choice xmlns:v="urn:schemas-microsoft-com:vml" Requires="v">
                  <p:oleObj spid="_x0000_s47108" name="公式" r:id="rId7" imgW="24384000" imgH="7315200" progId="Equation.3">
                    <p:embed/>
                  </p:oleObj>
                </mc:Choice>
                <mc:Fallback>
                  <p:oleObj name="公式" r:id="rId7" imgW="24384000" imgH="7315200" progId="Equation.3">
                    <p:embed/>
                    <p:pic>
                      <p:nvPicPr>
                        <p:cNvPr id="0" name="图片 47107"/>
                        <p:cNvPicPr>
                          <a:picLocks noChangeAspect="1"/>
                        </p:cNvPicPr>
                        <p:nvPr/>
                      </p:nvPicPr>
                      <p:blipFill>
                        <a:blip r:embed="rId8"/>
                        <a:stretch>
                          <a:fillRect/>
                        </a:stretch>
                      </p:blipFill>
                      <p:spPr>
                        <a:xfrm>
                          <a:off x="2209" y="1249"/>
                          <a:ext cx="1191" cy="335"/>
                        </a:xfrm>
                        <a:prstGeom prst="rect">
                          <a:avLst/>
                        </a:prstGeom>
                        <a:noFill/>
                        <a:ln w="9525">
                          <a:noFill/>
                        </a:ln>
                      </p:spPr>
                    </p:pic>
                  </p:oleObj>
                </mc:Fallback>
              </mc:AlternateContent>
            </a:graphicData>
          </a:graphic>
        </p:graphicFrame>
        <p:grpSp>
          <p:nvGrpSpPr>
            <p:cNvPr id="3" name="Group 12"/>
            <p:cNvGrpSpPr/>
            <p:nvPr/>
          </p:nvGrpSpPr>
          <p:grpSpPr bwMode="auto">
            <a:xfrm>
              <a:off x="288" y="672"/>
              <a:ext cx="432" cy="764"/>
              <a:chOff x="0" y="2256"/>
              <a:chExt cx="768" cy="480"/>
            </a:xfrm>
          </p:grpSpPr>
          <p:sp>
            <p:nvSpPr>
              <p:cNvPr id="44045" name="AutoShape 13"/>
              <p:cNvSpPr>
                <a:spLocks noChangeArrowheads="1"/>
              </p:cNvSpPr>
              <p:nvPr/>
            </p:nvSpPr>
            <p:spPr bwMode="auto">
              <a:xfrm>
                <a:off x="0" y="2256"/>
                <a:ext cx="768" cy="480"/>
              </a:xfrm>
              <a:prstGeom prst="horizontalScroll">
                <a:avLst>
                  <a:gd name="adj" fmla="val 11755"/>
                </a:avLst>
              </a:prstGeom>
              <a:solidFill>
                <a:schemeClr val="accent1"/>
              </a:solidFill>
              <a:ln w="9525">
                <a:solidFill>
                  <a:schemeClr val="tx1"/>
                </a:solidFill>
                <a:round/>
              </a:ln>
              <a:effectLst>
                <a:outerShdw dist="68392" dir="17508085" algn="ctr" rotWithShape="0">
                  <a:schemeClr val="tx2"/>
                </a:outerShdw>
              </a:effectLst>
            </p:spPr>
            <p:txBody>
              <a:bodyPr wrap="none" anchor="ctr"/>
              <a:lstStyle/>
              <a:p>
                <a:pPr algn="ctr"/>
                <a:endParaRPr lang="zh-CN" altLang="zh-CN" sz="2800" b="1">
                  <a:solidFill>
                    <a:srgbClr val="1C1C1C"/>
                  </a:solidFill>
                  <a:latin typeface="Times New Roman" panose="02020503050405090304" pitchFamily="18" charset="0"/>
                </a:endParaRPr>
              </a:p>
            </p:txBody>
          </p:sp>
          <p:sp>
            <p:nvSpPr>
              <p:cNvPr id="44046" name="Text Box 14"/>
              <p:cNvSpPr txBox="1">
                <a:spLocks noChangeArrowheads="1"/>
              </p:cNvSpPr>
              <p:nvPr/>
            </p:nvSpPr>
            <p:spPr bwMode="auto">
              <a:xfrm>
                <a:off x="144" y="2304"/>
                <a:ext cx="576" cy="422"/>
              </a:xfrm>
              <a:prstGeom prst="rect">
                <a:avLst/>
              </a:prstGeom>
              <a:noFill/>
              <a:ln w="9525">
                <a:noFill/>
                <a:miter lim="800000"/>
              </a:ln>
              <a:effectLst/>
            </p:spPr>
            <p:txBody>
              <a:bodyPr>
                <a:spAutoFit/>
              </a:bodyPr>
              <a:lstStyle/>
              <a:p>
                <a:r>
                  <a:rPr lang="zh-CN" altLang="en-US" sz="3200" b="1">
                    <a:solidFill>
                      <a:srgbClr val="CC3300"/>
                    </a:solidFill>
                    <a:latin typeface="Times New Roman" panose="02020503050405090304" pitchFamily="18" charset="0"/>
                  </a:rPr>
                  <a:t>讨论</a:t>
                </a:r>
                <a:endParaRPr lang="zh-CN" altLang="en-US" sz="3200" b="1">
                  <a:solidFill>
                    <a:srgbClr val="CC3300"/>
                  </a:solidFill>
                  <a:latin typeface="Times New Roman" panose="02020503050405090304"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box(out)">
                                      <p:cBhvr>
                                        <p:cTn id="7" dur="500"/>
                                        <p:tgtEl>
                                          <p:spTgt spid="440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4035"/>
                                        </p:tgtEl>
                                        <p:attrNameLst>
                                          <p:attrName>style.visibility</p:attrName>
                                        </p:attrNameLst>
                                      </p:cBhvr>
                                      <p:to>
                                        <p:strVal val="visible"/>
                                      </p:to>
                                    </p:set>
                                    <p:animEffect transition="in" filter="blinds(vertical)">
                                      <p:cBhvr>
                                        <p:cTn id="12" dur="500"/>
                                        <p:tgtEl>
                                          <p:spTgt spid="44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utoUpdateAnimBg="0"/>
      <p:bldP spid="44035"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838200" y="2514600"/>
            <a:ext cx="7924800" cy="1260475"/>
          </a:xfrm>
          <a:prstGeom prst="rect">
            <a:avLst/>
          </a:prstGeom>
          <a:noFill/>
          <a:ln w="9525">
            <a:noFill/>
            <a:miter lim="800000"/>
          </a:ln>
          <a:effectLst/>
        </p:spPr>
        <p:txBody>
          <a:bodyPr lIns="92075" tIns="46038" rIns="92075" bIns="46038">
            <a:spAutoFit/>
          </a:bodyPr>
          <a:lstStyle/>
          <a:p>
            <a:pPr eaLnBrk="0" hangingPunct="0">
              <a:lnSpc>
                <a:spcPct val="120000"/>
              </a:lnSpc>
            </a:pPr>
            <a:r>
              <a:rPr lang="en-US" altLang="zh-CN" sz="3200" b="1">
                <a:solidFill>
                  <a:srgbClr val="CC0000"/>
                </a:solidFill>
                <a:latin typeface="宋体" pitchFamily="2" charset="-122"/>
              </a:rPr>
              <a:t>    (</a:t>
            </a:r>
            <a:r>
              <a:rPr lang="en-US" altLang="zh-CN" sz="3200" b="1">
                <a:solidFill>
                  <a:srgbClr val="CC0000"/>
                </a:solidFill>
                <a:latin typeface="Times New Roman" panose="02020503050405090304" pitchFamily="18" charset="0"/>
              </a:rPr>
              <a:t>4</a:t>
            </a:r>
            <a:r>
              <a:rPr lang="en-US" altLang="zh-CN" sz="3200" b="1">
                <a:solidFill>
                  <a:srgbClr val="CC0000"/>
                </a:solidFill>
                <a:latin typeface="宋体" pitchFamily="2" charset="-122"/>
              </a:rPr>
              <a:t>)</a:t>
            </a:r>
            <a:r>
              <a:rPr lang="zh-CN" altLang="en-US" sz="3200" b="1">
                <a:solidFill>
                  <a:srgbClr val="000000"/>
                </a:solidFill>
                <a:latin typeface="Bookman Old Style" pitchFamily="18" charset="0"/>
              </a:rPr>
              <a:t>应用例子</a:t>
            </a:r>
            <a:r>
              <a:rPr lang="en-US" altLang="zh-CN" sz="3200" b="1">
                <a:solidFill>
                  <a:srgbClr val="000000"/>
                </a:solidFill>
                <a:latin typeface="Bookman Old Style" pitchFamily="18" charset="0"/>
              </a:rPr>
              <a:t>:</a:t>
            </a:r>
            <a:r>
              <a:rPr lang="zh-CN" altLang="en-US" sz="3200" b="1">
                <a:solidFill>
                  <a:srgbClr val="000000"/>
                </a:solidFill>
                <a:latin typeface="Bookman Old Style" pitchFamily="18" charset="0"/>
              </a:rPr>
              <a:t>可以用来测量光波波长，用于检测透镜质量，曲率半径等</a:t>
            </a:r>
            <a:r>
              <a:rPr lang="en-US" altLang="zh-CN" sz="3200" b="1">
                <a:solidFill>
                  <a:srgbClr val="000000"/>
                </a:solidFill>
                <a:latin typeface="Bookman Old Style" pitchFamily="18" charset="0"/>
              </a:rPr>
              <a:t>.</a:t>
            </a:r>
            <a:endParaRPr lang="en-US" altLang="zh-CN" sz="3200" b="1">
              <a:solidFill>
                <a:srgbClr val="000000"/>
              </a:solidFill>
              <a:latin typeface="Bookman Old Style" pitchFamily="18" charset="0"/>
            </a:endParaRPr>
          </a:p>
        </p:txBody>
      </p:sp>
      <p:sp>
        <p:nvSpPr>
          <p:cNvPr id="45060" name="Rectangle 4"/>
          <p:cNvSpPr>
            <a:spLocks noChangeArrowheads="1"/>
          </p:cNvSpPr>
          <p:nvPr/>
        </p:nvSpPr>
        <p:spPr bwMode="auto">
          <a:xfrm>
            <a:off x="838200" y="914400"/>
            <a:ext cx="7848600" cy="1260475"/>
          </a:xfrm>
          <a:prstGeom prst="rect">
            <a:avLst/>
          </a:prstGeom>
          <a:noFill/>
          <a:ln w="9525">
            <a:noFill/>
            <a:miter lim="800000"/>
          </a:ln>
          <a:effectLst/>
        </p:spPr>
        <p:txBody>
          <a:bodyPr>
            <a:spAutoFit/>
          </a:bodyPr>
          <a:lstStyle/>
          <a:p>
            <a:pPr>
              <a:lnSpc>
                <a:spcPct val="120000"/>
              </a:lnSpc>
              <a:spcBef>
                <a:spcPct val="50000"/>
              </a:spcBef>
            </a:pPr>
            <a:r>
              <a:rPr lang="en-US" altLang="zh-CN" sz="3200" b="1">
                <a:solidFill>
                  <a:srgbClr val="CC0000"/>
                </a:solidFill>
                <a:latin typeface="宋体" pitchFamily="2" charset="-122"/>
              </a:rPr>
              <a:t>    (</a:t>
            </a:r>
            <a:r>
              <a:rPr lang="en-US" altLang="zh-CN" sz="3200" b="1">
                <a:solidFill>
                  <a:srgbClr val="CC0000"/>
                </a:solidFill>
                <a:latin typeface="Times New Roman" panose="02020503050405090304" pitchFamily="18" charset="0"/>
              </a:rPr>
              <a:t>3</a:t>
            </a:r>
            <a:r>
              <a:rPr lang="en-US" altLang="zh-CN" sz="3200" b="1">
                <a:solidFill>
                  <a:srgbClr val="CC0000"/>
                </a:solidFill>
                <a:latin typeface="宋体" pitchFamily="2" charset="-122"/>
              </a:rPr>
              <a:t>)</a:t>
            </a:r>
            <a:r>
              <a:rPr lang="zh-CN" altLang="en-US" sz="3200" b="1">
                <a:solidFill>
                  <a:srgbClr val="000000"/>
                </a:solidFill>
                <a:latin typeface="Bookman Old Style" pitchFamily="18" charset="0"/>
              </a:rPr>
              <a:t>将牛顿环置于       的液体中，条纹如何变？</a:t>
            </a:r>
            <a:endParaRPr lang="zh-CN" altLang="en-US" sz="3200" b="1">
              <a:solidFill>
                <a:srgbClr val="000000"/>
              </a:solidFill>
              <a:latin typeface="Bookman Old Style" pitchFamily="18" charset="0"/>
            </a:endParaRPr>
          </a:p>
        </p:txBody>
      </p:sp>
      <p:graphicFrame>
        <p:nvGraphicFramePr>
          <p:cNvPr id="45061" name="Object 5"/>
          <p:cNvGraphicFramePr>
            <a:graphicFrameLocks noChangeAspect="1"/>
          </p:cNvGraphicFramePr>
          <p:nvPr/>
        </p:nvGraphicFramePr>
        <p:xfrm>
          <a:off x="4876800" y="1066800"/>
          <a:ext cx="762000" cy="358775"/>
        </p:xfrm>
        <a:graphic>
          <a:graphicData uri="http://schemas.openxmlformats.org/presentationml/2006/ole">
            <mc:AlternateContent xmlns:mc="http://schemas.openxmlformats.org/markup-compatibility/2006">
              <mc:Choice xmlns:v="urn:schemas-microsoft-com:vml" Requires="v">
                <p:oleObj spid="_x0000_s48129" name="公式" r:id="rId1" imgW="12192000" imgH="5791200" progId="Equation.3">
                  <p:embed/>
                </p:oleObj>
              </mc:Choice>
              <mc:Fallback>
                <p:oleObj name="公式" r:id="rId1" imgW="12192000" imgH="5791200" progId="Equation.3">
                  <p:embed/>
                  <p:pic>
                    <p:nvPicPr>
                      <p:cNvPr id="0" name="图片 48128"/>
                      <p:cNvPicPr>
                        <a:picLocks noChangeAspect="1"/>
                      </p:cNvPicPr>
                      <p:nvPr/>
                    </p:nvPicPr>
                    <p:blipFill>
                      <a:blip r:embed="rId2"/>
                      <a:stretch>
                        <a:fillRect/>
                      </a:stretch>
                    </p:blipFill>
                    <p:spPr>
                      <a:xfrm>
                        <a:off x="4876800" y="1066800"/>
                        <a:ext cx="762000" cy="358775"/>
                      </a:xfrm>
                      <a:prstGeom prst="rect">
                        <a:avLst/>
                      </a:prstGeom>
                      <a:noFill/>
                      <a:ln w="9525">
                        <a:noFill/>
                      </a:ln>
                    </p:spPr>
                  </p:pic>
                </p:oleObj>
              </mc:Fallback>
            </mc:AlternateContent>
          </a:graphicData>
        </a:graphic>
      </p:graphicFrame>
      <p:grpSp>
        <p:nvGrpSpPr>
          <p:cNvPr id="2" name="Group 6"/>
          <p:cNvGrpSpPr/>
          <p:nvPr/>
        </p:nvGrpSpPr>
        <p:grpSpPr bwMode="auto">
          <a:xfrm>
            <a:off x="2819400" y="3962400"/>
            <a:ext cx="3352800" cy="1524000"/>
            <a:chOff x="3408" y="3024"/>
            <a:chExt cx="2112" cy="960"/>
          </a:xfrm>
        </p:grpSpPr>
        <p:grpSp>
          <p:nvGrpSpPr>
            <p:cNvPr id="3" name="Group 7"/>
            <p:cNvGrpSpPr/>
            <p:nvPr/>
          </p:nvGrpSpPr>
          <p:grpSpPr bwMode="auto">
            <a:xfrm>
              <a:off x="3408" y="3360"/>
              <a:ext cx="2112" cy="624"/>
              <a:chOff x="3360" y="3264"/>
              <a:chExt cx="2112" cy="624"/>
            </a:xfrm>
          </p:grpSpPr>
          <p:sp>
            <p:nvSpPr>
              <p:cNvPr id="45064" name="Rectangle 8"/>
              <p:cNvSpPr>
                <a:spLocks noChangeArrowheads="1"/>
              </p:cNvSpPr>
              <p:nvPr/>
            </p:nvSpPr>
            <p:spPr bwMode="auto">
              <a:xfrm>
                <a:off x="3552" y="3368"/>
                <a:ext cx="1720" cy="520"/>
              </a:xfrm>
              <a:prstGeom prst="rect">
                <a:avLst/>
              </a:prstGeom>
              <a:solidFill>
                <a:srgbClr val="66CCFF"/>
              </a:solidFill>
              <a:ln w="19050">
                <a:solidFill>
                  <a:schemeClr val="tx1"/>
                </a:solidFill>
                <a:miter lim="800000"/>
              </a:ln>
              <a:effectLst/>
            </p:spPr>
            <p:txBody>
              <a:bodyPr wrap="none" anchor="ctr"/>
              <a:lstStyle/>
              <a:p>
                <a:endParaRPr lang="zh-CN" altLang="en-US"/>
              </a:p>
            </p:txBody>
          </p:sp>
          <p:sp>
            <p:nvSpPr>
              <p:cNvPr id="45065" name="Arc 9"/>
              <p:cNvSpPr/>
              <p:nvPr/>
            </p:nvSpPr>
            <p:spPr bwMode="auto">
              <a:xfrm>
                <a:off x="3360" y="3264"/>
                <a:ext cx="2112" cy="289"/>
              </a:xfrm>
              <a:custGeom>
                <a:avLst/>
                <a:gdLst>
                  <a:gd name="G0" fmla="+- 21600 0 0"/>
                  <a:gd name="G1" fmla="+- 5430 0 0"/>
                  <a:gd name="G2" fmla="+- 21600 0 0"/>
                  <a:gd name="T0" fmla="*/ 42506 w 43200"/>
                  <a:gd name="T1" fmla="*/ 0 h 27030"/>
                  <a:gd name="T2" fmla="*/ 44 w 43200"/>
                  <a:gd name="T3" fmla="*/ 4057 h 27030"/>
                  <a:gd name="T4" fmla="*/ 21600 w 43200"/>
                  <a:gd name="T5" fmla="*/ 5430 h 27030"/>
                </a:gdLst>
                <a:ahLst/>
                <a:cxnLst>
                  <a:cxn ang="0">
                    <a:pos x="T0" y="T1"/>
                  </a:cxn>
                  <a:cxn ang="0">
                    <a:pos x="T2" y="T3"/>
                  </a:cxn>
                  <a:cxn ang="0">
                    <a:pos x="T4" y="T5"/>
                  </a:cxn>
                </a:cxnLst>
                <a:rect l="0" t="0" r="r" b="b"/>
                <a:pathLst>
                  <a:path w="43200" h="27030" fill="none" extrusionOk="0">
                    <a:moveTo>
                      <a:pt x="42506" y="-1"/>
                    </a:moveTo>
                    <a:cubicBezTo>
                      <a:pt x="42966" y="1773"/>
                      <a:pt x="43200" y="3597"/>
                      <a:pt x="43200" y="5430"/>
                    </a:cubicBezTo>
                    <a:cubicBezTo>
                      <a:pt x="43200" y="17359"/>
                      <a:pt x="33529" y="27030"/>
                      <a:pt x="21600" y="27030"/>
                    </a:cubicBezTo>
                    <a:cubicBezTo>
                      <a:pt x="9670" y="27030"/>
                      <a:pt x="0" y="17359"/>
                      <a:pt x="0" y="5430"/>
                    </a:cubicBezTo>
                    <a:cubicBezTo>
                      <a:pt x="-1" y="4971"/>
                      <a:pt x="14" y="4514"/>
                      <a:pt x="43" y="4056"/>
                    </a:cubicBezTo>
                  </a:path>
                  <a:path w="43200" h="27030" stroke="0" extrusionOk="0">
                    <a:moveTo>
                      <a:pt x="42506" y="-1"/>
                    </a:moveTo>
                    <a:cubicBezTo>
                      <a:pt x="42966" y="1773"/>
                      <a:pt x="43200" y="3597"/>
                      <a:pt x="43200" y="5430"/>
                    </a:cubicBezTo>
                    <a:cubicBezTo>
                      <a:pt x="43200" y="17359"/>
                      <a:pt x="33529" y="27030"/>
                      <a:pt x="21600" y="27030"/>
                    </a:cubicBezTo>
                    <a:cubicBezTo>
                      <a:pt x="9670" y="27030"/>
                      <a:pt x="0" y="17359"/>
                      <a:pt x="0" y="5430"/>
                    </a:cubicBezTo>
                    <a:cubicBezTo>
                      <a:pt x="-1" y="4971"/>
                      <a:pt x="14" y="4514"/>
                      <a:pt x="43" y="4056"/>
                    </a:cubicBezTo>
                    <a:lnTo>
                      <a:pt x="21600" y="5430"/>
                    </a:lnTo>
                    <a:close/>
                  </a:path>
                </a:pathLst>
              </a:custGeom>
              <a:solidFill>
                <a:schemeClr val="bg1"/>
              </a:solidFill>
              <a:ln w="9525" cap="rnd">
                <a:noFill/>
                <a:round/>
                <a:headEnd type="none" w="sm" len="lg"/>
                <a:tailEnd type="none" w="sm" len="lg"/>
              </a:ln>
              <a:effectLst/>
            </p:spPr>
            <p:txBody>
              <a:bodyPr wrap="none" anchor="ctr"/>
              <a:lstStyle/>
              <a:p>
                <a:endParaRPr lang="zh-CN" altLang="en-US"/>
              </a:p>
            </p:txBody>
          </p:sp>
          <p:sp>
            <p:nvSpPr>
              <p:cNvPr id="45066" name="Arc 10"/>
              <p:cNvSpPr/>
              <p:nvPr/>
            </p:nvSpPr>
            <p:spPr bwMode="auto">
              <a:xfrm>
                <a:off x="3543" y="3360"/>
                <a:ext cx="1745" cy="192"/>
              </a:xfrm>
              <a:custGeom>
                <a:avLst/>
                <a:gdLst>
                  <a:gd name="G0" fmla="+- 19361 0 0"/>
                  <a:gd name="G1" fmla="+- 0 0 0"/>
                  <a:gd name="G2" fmla="+- 21600 0 0"/>
                  <a:gd name="T0" fmla="*/ 38235 w 38235"/>
                  <a:gd name="T1" fmla="*/ 10504 h 21600"/>
                  <a:gd name="T2" fmla="*/ 0 w 38235"/>
                  <a:gd name="T3" fmla="*/ 9577 h 21600"/>
                  <a:gd name="T4" fmla="*/ 19361 w 38235"/>
                  <a:gd name="T5" fmla="*/ 0 h 21600"/>
                </a:gdLst>
                <a:ahLst/>
                <a:cxnLst>
                  <a:cxn ang="0">
                    <a:pos x="T0" y="T1"/>
                  </a:cxn>
                  <a:cxn ang="0">
                    <a:pos x="T2" y="T3"/>
                  </a:cxn>
                  <a:cxn ang="0">
                    <a:pos x="T4" y="T5"/>
                  </a:cxn>
                </a:cxnLst>
                <a:rect l="0" t="0" r="r" b="b"/>
                <a:pathLst>
                  <a:path w="38235" h="21600" fill="none" extrusionOk="0">
                    <a:moveTo>
                      <a:pt x="38234" y="10503"/>
                    </a:moveTo>
                    <a:cubicBezTo>
                      <a:pt x="34423" y="17353"/>
                      <a:pt x="27199" y="21599"/>
                      <a:pt x="19361" y="21600"/>
                    </a:cubicBezTo>
                    <a:cubicBezTo>
                      <a:pt x="11146" y="21600"/>
                      <a:pt x="3642" y="16940"/>
                      <a:pt x="0" y="9576"/>
                    </a:cubicBezTo>
                  </a:path>
                  <a:path w="38235" h="21600" stroke="0" extrusionOk="0">
                    <a:moveTo>
                      <a:pt x="38234" y="10503"/>
                    </a:moveTo>
                    <a:cubicBezTo>
                      <a:pt x="34423" y="17353"/>
                      <a:pt x="27199" y="21599"/>
                      <a:pt x="19361" y="21600"/>
                    </a:cubicBezTo>
                    <a:cubicBezTo>
                      <a:pt x="11146" y="21600"/>
                      <a:pt x="3642" y="16940"/>
                      <a:pt x="0" y="9576"/>
                    </a:cubicBezTo>
                    <a:lnTo>
                      <a:pt x="19361" y="0"/>
                    </a:lnTo>
                    <a:close/>
                  </a:path>
                </a:pathLst>
              </a:custGeom>
              <a:noFill/>
              <a:ln w="19050" cap="rnd">
                <a:solidFill>
                  <a:schemeClr val="tx1"/>
                </a:solidFill>
                <a:round/>
                <a:headEnd type="none" w="sm" len="lg"/>
                <a:tailEnd type="none" w="sm" len="lg"/>
              </a:ln>
              <a:effectLst/>
            </p:spPr>
            <p:txBody>
              <a:bodyPr wrap="none" anchor="ctr"/>
              <a:lstStyle/>
              <a:p>
                <a:endParaRPr lang="zh-CN" altLang="en-US"/>
              </a:p>
            </p:txBody>
          </p:sp>
        </p:grpSp>
        <p:sp>
          <p:nvSpPr>
            <p:cNvPr id="45067" name="Line 11"/>
            <p:cNvSpPr>
              <a:spLocks noChangeShapeType="1"/>
            </p:cNvSpPr>
            <p:nvPr/>
          </p:nvSpPr>
          <p:spPr bwMode="auto">
            <a:xfrm>
              <a:off x="3792" y="3312"/>
              <a:ext cx="0" cy="288"/>
            </a:xfrm>
            <a:prstGeom prst="line">
              <a:avLst/>
            </a:prstGeom>
            <a:noFill/>
            <a:ln w="19050">
              <a:solidFill>
                <a:srgbClr val="FF0000"/>
              </a:solidFill>
              <a:round/>
              <a:headEnd type="triangle" w="sm" len="lg"/>
              <a:tailEnd type="triangle" w="sm" len="lg"/>
            </a:ln>
            <a:effectLst/>
          </p:spPr>
          <p:txBody>
            <a:bodyPr wrap="none" anchor="ctr"/>
            <a:lstStyle/>
            <a:p>
              <a:endParaRPr lang="zh-CN" altLang="en-US"/>
            </a:p>
          </p:txBody>
        </p:sp>
        <p:sp>
          <p:nvSpPr>
            <p:cNvPr id="45068" name="Line 12"/>
            <p:cNvSpPr>
              <a:spLocks noChangeShapeType="1"/>
            </p:cNvSpPr>
            <p:nvPr/>
          </p:nvSpPr>
          <p:spPr bwMode="auto">
            <a:xfrm>
              <a:off x="4128" y="3312"/>
              <a:ext cx="0" cy="336"/>
            </a:xfrm>
            <a:prstGeom prst="line">
              <a:avLst/>
            </a:prstGeom>
            <a:noFill/>
            <a:ln w="19050">
              <a:solidFill>
                <a:srgbClr val="FF0000"/>
              </a:solidFill>
              <a:round/>
              <a:headEnd type="triangle" w="sm" len="lg"/>
              <a:tailEnd type="triangle" w="sm" len="lg"/>
            </a:ln>
            <a:effectLst/>
          </p:spPr>
          <p:txBody>
            <a:bodyPr wrap="none" anchor="ctr"/>
            <a:lstStyle/>
            <a:p>
              <a:endParaRPr lang="zh-CN" altLang="en-US"/>
            </a:p>
          </p:txBody>
        </p:sp>
        <p:sp>
          <p:nvSpPr>
            <p:cNvPr id="45069" name="Line 13"/>
            <p:cNvSpPr>
              <a:spLocks noChangeShapeType="1"/>
            </p:cNvSpPr>
            <p:nvPr/>
          </p:nvSpPr>
          <p:spPr bwMode="auto">
            <a:xfrm>
              <a:off x="5136" y="3312"/>
              <a:ext cx="0" cy="288"/>
            </a:xfrm>
            <a:prstGeom prst="line">
              <a:avLst/>
            </a:prstGeom>
            <a:noFill/>
            <a:ln w="19050">
              <a:solidFill>
                <a:srgbClr val="FF0000"/>
              </a:solidFill>
              <a:round/>
              <a:headEnd type="triangle" w="sm" len="lg"/>
              <a:tailEnd type="triangle" w="sm" len="lg"/>
            </a:ln>
            <a:effectLst/>
          </p:spPr>
          <p:txBody>
            <a:bodyPr wrap="none" anchor="ctr"/>
            <a:lstStyle/>
            <a:p>
              <a:endParaRPr lang="zh-CN" altLang="en-US"/>
            </a:p>
          </p:txBody>
        </p:sp>
        <p:sp>
          <p:nvSpPr>
            <p:cNvPr id="45070" name="Line 14"/>
            <p:cNvSpPr>
              <a:spLocks noChangeShapeType="1"/>
            </p:cNvSpPr>
            <p:nvPr/>
          </p:nvSpPr>
          <p:spPr bwMode="auto">
            <a:xfrm>
              <a:off x="4464" y="3312"/>
              <a:ext cx="0" cy="336"/>
            </a:xfrm>
            <a:prstGeom prst="line">
              <a:avLst/>
            </a:prstGeom>
            <a:noFill/>
            <a:ln w="19050">
              <a:solidFill>
                <a:srgbClr val="FF0000"/>
              </a:solidFill>
              <a:round/>
              <a:headEnd type="triangle" w="sm" len="lg"/>
              <a:tailEnd type="triangle" w="sm" len="lg"/>
            </a:ln>
            <a:effectLst/>
          </p:spPr>
          <p:txBody>
            <a:bodyPr wrap="none" anchor="ctr"/>
            <a:lstStyle/>
            <a:p>
              <a:endParaRPr lang="zh-CN" altLang="en-US"/>
            </a:p>
          </p:txBody>
        </p:sp>
        <p:sp>
          <p:nvSpPr>
            <p:cNvPr id="45071" name="Line 15"/>
            <p:cNvSpPr>
              <a:spLocks noChangeShapeType="1"/>
            </p:cNvSpPr>
            <p:nvPr/>
          </p:nvSpPr>
          <p:spPr bwMode="auto">
            <a:xfrm>
              <a:off x="4800" y="3312"/>
              <a:ext cx="0" cy="336"/>
            </a:xfrm>
            <a:prstGeom prst="line">
              <a:avLst/>
            </a:prstGeom>
            <a:noFill/>
            <a:ln w="19050">
              <a:solidFill>
                <a:srgbClr val="FF0000"/>
              </a:solidFill>
              <a:round/>
              <a:headEnd type="triangle" w="sm" len="lg"/>
              <a:tailEnd type="triangle" w="sm" len="lg"/>
            </a:ln>
            <a:effectLst/>
          </p:spPr>
          <p:txBody>
            <a:bodyPr wrap="none" anchor="ctr"/>
            <a:lstStyle/>
            <a:p>
              <a:endParaRPr lang="zh-CN" altLang="en-US"/>
            </a:p>
          </p:txBody>
        </p:sp>
        <p:sp>
          <p:nvSpPr>
            <p:cNvPr id="45072" name="Arc 16"/>
            <p:cNvSpPr/>
            <p:nvPr/>
          </p:nvSpPr>
          <p:spPr bwMode="auto">
            <a:xfrm>
              <a:off x="3600" y="3312"/>
              <a:ext cx="1752" cy="336"/>
            </a:xfrm>
            <a:custGeom>
              <a:avLst/>
              <a:gdLst>
                <a:gd name="G0" fmla="+- 21084 0 0"/>
                <a:gd name="G1" fmla="+- 0 0 0"/>
                <a:gd name="G2" fmla="+- 21600 0 0"/>
                <a:gd name="T0" fmla="*/ 42336 w 42336"/>
                <a:gd name="T1" fmla="*/ 3860 h 21600"/>
                <a:gd name="T2" fmla="*/ 0 w 42336"/>
                <a:gd name="T3" fmla="*/ 4691 h 21600"/>
                <a:gd name="T4" fmla="*/ 21084 w 42336"/>
                <a:gd name="T5" fmla="*/ 0 h 21600"/>
              </a:gdLst>
              <a:ahLst/>
              <a:cxnLst>
                <a:cxn ang="0">
                  <a:pos x="T0" y="T1"/>
                </a:cxn>
                <a:cxn ang="0">
                  <a:pos x="T2" y="T3"/>
                </a:cxn>
                <a:cxn ang="0">
                  <a:pos x="T4" y="T5"/>
                </a:cxn>
              </a:cxnLst>
              <a:rect l="0" t="0" r="r" b="b"/>
              <a:pathLst>
                <a:path w="42336" h="21600" fill="none" extrusionOk="0">
                  <a:moveTo>
                    <a:pt x="42336" y="3860"/>
                  </a:moveTo>
                  <a:cubicBezTo>
                    <a:pt x="40470" y="14132"/>
                    <a:pt x="31524" y="21599"/>
                    <a:pt x="21084" y="21600"/>
                  </a:cubicBezTo>
                  <a:cubicBezTo>
                    <a:pt x="10962" y="21600"/>
                    <a:pt x="2197" y="14571"/>
                    <a:pt x="-1" y="4691"/>
                  </a:cubicBezTo>
                </a:path>
                <a:path w="42336" h="21600" stroke="0" extrusionOk="0">
                  <a:moveTo>
                    <a:pt x="42336" y="3860"/>
                  </a:moveTo>
                  <a:cubicBezTo>
                    <a:pt x="40470" y="14132"/>
                    <a:pt x="31524" y="21599"/>
                    <a:pt x="21084" y="21600"/>
                  </a:cubicBezTo>
                  <a:cubicBezTo>
                    <a:pt x="10962" y="21600"/>
                    <a:pt x="2197" y="14571"/>
                    <a:pt x="-1" y="4691"/>
                  </a:cubicBezTo>
                  <a:lnTo>
                    <a:pt x="21084" y="0"/>
                  </a:lnTo>
                  <a:close/>
                </a:path>
              </a:pathLst>
            </a:custGeom>
            <a:solidFill>
              <a:srgbClr val="66FFFF">
                <a:alpha val="50000"/>
              </a:srgbClr>
            </a:solidFill>
            <a:ln w="12700" cap="rnd">
              <a:solidFill>
                <a:srgbClr val="CC00CC"/>
              </a:solidFill>
              <a:round/>
              <a:headEnd type="none" w="sm" len="lg"/>
              <a:tailEnd type="none" w="sm" len="lg"/>
            </a:ln>
            <a:effectLst/>
          </p:spPr>
          <p:txBody>
            <a:bodyPr wrap="none" anchor="ctr"/>
            <a:lstStyle/>
            <a:p>
              <a:endParaRPr lang="zh-CN" altLang="en-US"/>
            </a:p>
          </p:txBody>
        </p:sp>
        <p:sp>
          <p:nvSpPr>
            <p:cNvPr id="45073" name="Rectangle 17"/>
            <p:cNvSpPr>
              <a:spLocks noChangeArrowheads="1"/>
            </p:cNvSpPr>
            <p:nvPr/>
          </p:nvSpPr>
          <p:spPr bwMode="auto">
            <a:xfrm>
              <a:off x="3607" y="3312"/>
              <a:ext cx="1745" cy="103"/>
            </a:xfrm>
            <a:prstGeom prst="rect">
              <a:avLst/>
            </a:prstGeom>
            <a:solidFill>
              <a:srgbClr val="66FFFF">
                <a:alpha val="50000"/>
              </a:srgbClr>
            </a:solidFill>
            <a:ln w="9525">
              <a:noFill/>
              <a:miter lim="800000"/>
            </a:ln>
            <a:effectLst/>
          </p:spPr>
          <p:txBody>
            <a:bodyPr wrap="none" anchor="ctr"/>
            <a:lstStyle/>
            <a:p>
              <a:endParaRPr lang="zh-CN" altLang="en-US"/>
            </a:p>
          </p:txBody>
        </p:sp>
        <p:sp>
          <p:nvSpPr>
            <p:cNvPr id="45074" name="Freeform 18"/>
            <p:cNvSpPr/>
            <p:nvPr/>
          </p:nvSpPr>
          <p:spPr bwMode="auto">
            <a:xfrm>
              <a:off x="3607" y="3312"/>
              <a:ext cx="1746" cy="104"/>
            </a:xfrm>
            <a:custGeom>
              <a:avLst/>
              <a:gdLst/>
              <a:ahLst/>
              <a:cxnLst>
                <a:cxn ang="0">
                  <a:pos x="0" y="51"/>
                </a:cxn>
                <a:cxn ang="0">
                  <a:pos x="0" y="0"/>
                </a:cxn>
                <a:cxn ang="0">
                  <a:pos x="1745" y="0"/>
                </a:cxn>
                <a:cxn ang="0">
                  <a:pos x="1745" y="103"/>
                </a:cxn>
              </a:cxnLst>
              <a:rect l="0" t="0" r="r" b="b"/>
              <a:pathLst>
                <a:path w="1746" h="104">
                  <a:moveTo>
                    <a:pt x="0" y="51"/>
                  </a:moveTo>
                  <a:lnTo>
                    <a:pt x="0" y="0"/>
                  </a:lnTo>
                  <a:lnTo>
                    <a:pt x="1745" y="0"/>
                  </a:lnTo>
                  <a:lnTo>
                    <a:pt x="1745" y="103"/>
                  </a:lnTo>
                </a:path>
              </a:pathLst>
            </a:custGeom>
            <a:noFill/>
            <a:ln w="12700" cap="rnd" cmpd="sng">
              <a:solidFill>
                <a:srgbClr val="FF0000"/>
              </a:solidFill>
              <a:prstDash val="solid"/>
              <a:round/>
              <a:headEnd type="none" w="sm" len="lg"/>
              <a:tailEnd type="none" w="sm" len="lg"/>
            </a:ln>
            <a:effectLst/>
          </p:spPr>
          <p:txBody>
            <a:bodyPr/>
            <a:lstStyle/>
            <a:p>
              <a:endParaRPr lang="zh-CN" altLang="en-US"/>
            </a:p>
          </p:txBody>
        </p:sp>
        <p:sp>
          <p:nvSpPr>
            <p:cNvPr id="45075" name="Rectangle 19"/>
            <p:cNvSpPr>
              <a:spLocks noChangeArrowheads="1"/>
            </p:cNvSpPr>
            <p:nvPr/>
          </p:nvSpPr>
          <p:spPr bwMode="auto">
            <a:xfrm>
              <a:off x="4128" y="3321"/>
              <a:ext cx="1152" cy="327"/>
            </a:xfrm>
            <a:prstGeom prst="rect">
              <a:avLst/>
            </a:prstGeom>
            <a:noFill/>
            <a:ln w="9525">
              <a:noFill/>
              <a:miter lim="800000"/>
            </a:ln>
            <a:effectLst/>
          </p:spPr>
          <p:txBody>
            <a:bodyPr lIns="92075" tIns="46038" rIns="92075" bIns="46038">
              <a:spAutoFit/>
            </a:bodyPr>
            <a:lstStyle/>
            <a:p>
              <a:pPr eaLnBrk="0" hangingPunct="0"/>
              <a:r>
                <a:rPr lang="zh-CN" altLang="en-US" sz="2800" b="1">
                  <a:solidFill>
                    <a:srgbClr val="000000"/>
                  </a:solidFill>
                  <a:effectLst>
                    <a:outerShdw blurRad="38100" dist="38100" dir="2700000" algn="tl">
                      <a:srgbClr val="C0C0C0"/>
                    </a:outerShdw>
                  </a:effectLst>
                  <a:latin typeface="楷体_GB2312" pitchFamily="49" charset="-122"/>
                </a:rPr>
                <a:t>工 件</a:t>
              </a:r>
              <a:endParaRPr lang="zh-CN" altLang="en-US" sz="2800" b="1">
                <a:solidFill>
                  <a:srgbClr val="000000"/>
                </a:solidFill>
                <a:effectLst>
                  <a:outerShdw blurRad="38100" dist="38100" dir="2700000" algn="tl">
                    <a:srgbClr val="C0C0C0"/>
                  </a:outerShdw>
                </a:effectLst>
                <a:latin typeface="楷体_GB2312" pitchFamily="49" charset="-122"/>
              </a:endParaRPr>
            </a:p>
          </p:txBody>
        </p:sp>
        <p:sp>
          <p:nvSpPr>
            <p:cNvPr id="45076" name="Rectangle 20"/>
            <p:cNvSpPr>
              <a:spLocks noChangeArrowheads="1"/>
            </p:cNvSpPr>
            <p:nvPr/>
          </p:nvSpPr>
          <p:spPr bwMode="auto">
            <a:xfrm>
              <a:off x="3984" y="3648"/>
              <a:ext cx="1344" cy="327"/>
            </a:xfrm>
            <a:prstGeom prst="rect">
              <a:avLst/>
            </a:prstGeom>
            <a:noFill/>
            <a:ln w="9525">
              <a:noFill/>
              <a:miter lim="800000"/>
            </a:ln>
            <a:effectLst/>
          </p:spPr>
          <p:txBody>
            <a:bodyPr lIns="92075" tIns="46038" rIns="92075" bIns="46038">
              <a:spAutoFit/>
            </a:bodyPr>
            <a:lstStyle/>
            <a:p>
              <a:pPr eaLnBrk="0" hangingPunct="0"/>
              <a:r>
                <a:rPr lang="zh-CN" altLang="en-US" sz="2800" b="1">
                  <a:solidFill>
                    <a:srgbClr val="000000"/>
                  </a:solidFill>
                  <a:effectLst>
                    <a:outerShdw blurRad="38100" dist="38100" dir="2700000" algn="tl">
                      <a:srgbClr val="C0C0C0"/>
                    </a:outerShdw>
                  </a:effectLst>
                  <a:latin typeface="宋体" pitchFamily="2" charset="-122"/>
                </a:rPr>
                <a:t>标 准 件</a:t>
              </a:r>
              <a:endParaRPr lang="zh-CN" altLang="en-US" sz="2800" b="1">
                <a:solidFill>
                  <a:srgbClr val="000000"/>
                </a:solidFill>
                <a:effectLst>
                  <a:outerShdw blurRad="38100" dist="38100" dir="2700000" algn="tl">
                    <a:srgbClr val="C0C0C0"/>
                  </a:outerShdw>
                </a:effectLst>
                <a:latin typeface="楷体_GB2312" pitchFamily="49" charset="-122"/>
              </a:endParaRPr>
            </a:p>
          </p:txBody>
        </p:sp>
        <p:sp>
          <p:nvSpPr>
            <p:cNvPr id="45077" name="Line 21"/>
            <p:cNvSpPr>
              <a:spLocks noChangeShapeType="1"/>
            </p:cNvSpPr>
            <p:nvPr/>
          </p:nvSpPr>
          <p:spPr bwMode="auto">
            <a:xfrm>
              <a:off x="3792" y="3024"/>
              <a:ext cx="0" cy="288"/>
            </a:xfrm>
            <a:prstGeom prst="line">
              <a:avLst/>
            </a:prstGeom>
            <a:noFill/>
            <a:ln w="19050">
              <a:solidFill>
                <a:srgbClr val="FF0000"/>
              </a:solidFill>
              <a:round/>
              <a:headEnd type="none" w="sm" len="lg"/>
              <a:tailEnd type="triangle" w="sm" len="lg"/>
            </a:ln>
            <a:effectLst/>
          </p:spPr>
          <p:txBody>
            <a:bodyPr wrap="none" anchor="ctr"/>
            <a:lstStyle/>
            <a:p>
              <a:endParaRPr lang="zh-CN" altLang="en-US"/>
            </a:p>
          </p:txBody>
        </p:sp>
        <p:sp>
          <p:nvSpPr>
            <p:cNvPr id="45078" name="Line 22"/>
            <p:cNvSpPr>
              <a:spLocks noChangeShapeType="1"/>
            </p:cNvSpPr>
            <p:nvPr/>
          </p:nvSpPr>
          <p:spPr bwMode="auto">
            <a:xfrm>
              <a:off x="4128" y="3024"/>
              <a:ext cx="0" cy="288"/>
            </a:xfrm>
            <a:prstGeom prst="line">
              <a:avLst/>
            </a:prstGeom>
            <a:noFill/>
            <a:ln w="19050">
              <a:solidFill>
                <a:srgbClr val="FF0000"/>
              </a:solidFill>
              <a:round/>
              <a:headEnd type="none" w="sm" len="lg"/>
              <a:tailEnd type="triangle" w="sm" len="lg"/>
            </a:ln>
            <a:effectLst/>
          </p:spPr>
          <p:txBody>
            <a:bodyPr wrap="none" anchor="ctr"/>
            <a:lstStyle/>
            <a:p>
              <a:endParaRPr lang="zh-CN" altLang="en-US"/>
            </a:p>
          </p:txBody>
        </p:sp>
        <p:sp>
          <p:nvSpPr>
            <p:cNvPr id="45079" name="Line 23"/>
            <p:cNvSpPr>
              <a:spLocks noChangeShapeType="1"/>
            </p:cNvSpPr>
            <p:nvPr/>
          </p:nvSpPr>
          <p:spPr bwMode="auto">
            <a:xfrm>
              <a:off x="5136" y="3024"/>
              <a:ext cx="0" cy="288"/>
            </a:xfrm>
            <a:prstGeom prst="line">
              <a:avLst/>
            </a:prstGeom>
            <a:noFill/>
            <a:ln w="19050">
              <a:solidFill>
                <a:srgbClr val="FF0000"/>
              </a:solidFill>
              <a:round/>
              <a:headEnd type="none" w="sm" len="lg"/>
              <a:tailEnd type="triangle" w="sm" len="lg"/>
            </a:ln>
            <a:effectLst/>
          </p:spPr>
          <p:txBody>
            <a:bodyPr wrap="none" anchor="ctr"/>
            <a:lstStyle/>
            <a:p>
              <a:endParaRPr lang="zh-CN" altLang="en-US"/>
            </a:p>
          </p:txBody>
        </p:sp>
        <p:sp>
          <p:nvSpPr>
            <p:cNvPr id="45080" name="Line 24"/>
            <p:cNvSpPr>
              <a:spLocks noChangeShapeType="1"/>
            </p:cNvSpPr>
            <p:nvPr/>
          </p:nvSpPr>
          <p:spPr bwMode="auto">
            <a:xfrm>
              <a:off x="4464" y="3024"/>
              <a:ext cx="0" cy="288"/>
            </a:xfrm>
            <a:prstGeom prst="line">
              <a:avLst/>
            </a:prstGeom>
            <a:noFill/>
            <a:ln w="19050">
              <a:solidFill>
                <a:srgbClr val="FF0000"/>
              </a:solidFill>
              <a:round/>
              <a:headEnd type="none" w="sm" len="lg"/>
              <a:tailEnd type="triangle" w="sm" len="lg"/>
            </a:ln>
            <a:effectLst/>
          </p:spPr>
          <p:txBody>
            <a:bodyPr wrap="none" anchor="ctr"/>
            <a:lstStyle/>
            <a:p>
              <a:endParaRPr lang="zh-CN" altLang="en-US"/>
            </a:p>
          </p:txBody>
        </p:sp>
        <p:sp>
          <p:nvSpPr>
            <p:cNvPr id="45081" name="Line 25"/>
            <p:cNvSpPr>
              <a:spLocks noChangeShapeType="1"/>
            </p:cNvSpPr>
            <p:nvPr/>
          </p:nvSpPr>
          <p:spPr bwMode="auto">
            <a:xfrm>
              <a:off x="4800" y="3024"/>
              <a:ext cx="0" cy="288"/>
            </a:xfrm>
            <a:prstGeom prst="line">
              <a:avLst/>
            </a:prstGeom>
            <a:noFill/>
            <a:ln w="19050">
              <a:solidFill>
                <a:srgbClr val="FF0000"/>
              </a:solidFill>
              <a:round/>
              <a:headEnd type="none" w="sm" len="lg"/>
              <a:tailEnd type="triangle" w="sm" len="lg"/>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blinds(vertical)">
                                      <p:cBhvr>
                                        <p:cTn id="7" dur="500"/>
                                        <p:tgtEl>
                                          <p:spTgt spid="4505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1"/>
          <p:cNvSpPr>
            <a:spLocks noGrp="1"/>
          </p:cNvSpPr>
          <p:nvPr>
            <p:ph type="sldNum" sz="quarter" idx="10"/>
          </p:nvPr>
        </p:nvSpPr>
        <p:spPr/>
        <p:txBody>
          <a:bodyPr/>
          <a:lstStyle/>
          <a:p>
            <a:fld id="{75B6F0A6-5569-4B27-9A99-DEAEEC39F1F0}" type="slidenum">
              <a:rPr lang="en-US" altLang="zh-CN"/>
            </a:fld>
            <a:endParaRPr lang="en-US" altLang="zh-CN"/>
          </a:p>
        </p:txBody>
      </p:sp>
      <p:sp>
        <p:nvSpPr>
          <p:cNvPr id="46083" name="Rectangle 3"/>
          <p:cNvSpPr>
            <a:spLocks noChangeArrowheads="1"/>
          </p:cNvSpPr>
          <p:nvPr/>
        </p:nvSpPr>
        <p:spPr bwMode="auto">
          <a:xfrm>
            <a:off x="4724400" y="990600"/>
            <a:ext cx="3733800" cy="5181600"/>
          </a:xfrm>
          <a:prstGeom prst="rect">
            <a:avLst/>
          </a:prstGeom>
          <a:solidFill>
            <a:schemeClr val="bg1"/>
          </a:solidFill>
          <a:ln w="9525">
            <a:solidFill>
              <a:srgbClr val="006666"/>
            </a:solidFill>
            <a:miter lim="800000"/>
          </a:ln>
          <a:effectLst/>
        </p:spPr>
        <p:txBody>
          <a:bodyPr wrap="none" anchor="ctr"/>
          <a:lstStyle/>
          <a:p>
            <a:endParaRPr lang="zh-CN" altLang="en-US"/>
          </a:p>
        </p:txBody>
      </p:sp>
      <p:grpSp>
        <p:nvGrpSpPr>
          <p:cNvPr id="2" name="Group 4"/>
          <p:cNvGrpSpPr/>
          <p:nvPr/>
        </p:nvGrpSpPr>
        <p:grpSpPr bwMode="auto">
          <a:xfrm>
            <a:off x="5753100" y="3951288"/>
            <a:ext cx="1828800" cy="1751012"/>
            <a:chOff x="864" y="2523"/>
            <a:chExt cx="1200" cy="1152"/>
          </a:xfrm>
        </p:grpSpPr>
        <p:sp>
          <p:nvSpPr>
            <p:cNvPr id="46085" name="Oval 5"/>
            <p:cNvSpPr>
              <a:spLocks noChangeArrowheads="1"/>
            </p:cNvSpPr>
            <p:nvPr/>
          </p:nvSpPr>
          <p:spPr bwMode="auto">
            <a:xfrm>
              <a:off x="864" y="2523"/>
              <a:ext cx="1200" cy="1152"/>
            </a:xfrm>
            <a:prstGeom prst="ellipse">
              <a:avLst/>
            </a:prstGeom>
            <a:solidFill>
              <a:srgbClr val="FFCC00"/>
            </a:solidFill>
            <a:ln w="9525">
              <a:noFill/>
              <a:round/>
            </a:ln>
            <a:effectLst/>
          </p:spPr>
          <p:txBody>
            <a:bodyPr wrap="none" anchor="ctr"/>
            <a:lstStyle/>
            <a:p>
              <a:endParaRPr lang="zh-CN" altLang="en-US"/>
            </a:p>
          </p:txBody>
        </p:sp>
        <p:sp>
          <p:nvSpPr>
            <p:cNvPr id="46086" name="Oval 6"/>
            <p:cNvSpPr>
              <a:spLocks noChangeArrowheads="1"/>
            </p:cNvSpPr>
            <p:nvPr/>
          </p:nvSpPr>
          <p:spPr bwMode="auto">
            <a:xfrm>
              <a:off x="891" y="2549"/>
              <a:ext cx="1146" cy="1100"/>
            </a:xfrm>
            <a:prstGeom prst="ellipse">
              <a:avLst/>
            </a:prstGeom>
            <a:solidFill>
              <a:schemeClr val="tx2"/>
            </a:solidFill>
            <a:ln w="9525">
              <a:noFill/>
              <a:round/>
            </a:ln>
            <a:effectLst/>
          </p:spPr>
          <p:txBody>
            <a:bodyPr wrap="none" anchor="ctr"/>
            <a:lstStyle/>
            <a:p>
              <a:endParaRPr lang="zh-CN" altLang="en-US"/>
            </a:p>
          </p:txBody>
        </p:sp>
        <p:sp>
          <p:nvSpPr>
            <p:cNvPr id="46087" name="Oval 7"/>
            <p:cNvSpPr>
              <a:spLocks noChangeArrowheads="1"/>
            </p:cNvSpPr>
            <p:nvPr/>
          </p:nvSpPr>
          <p:spPr bwMode="auto">
            <a:xfrm>
              <a:off x="918" y="2575"/>
              <a:ext cx="1092" cy="1048"/>
            </a:xfrm>
            <a:prstGeom prst="ellipse">
              <a:avLst/>
            </a:prstGeom>
            <a:solidFill>
              <a:srgbClr val="FFCC00"/>
            </a:solidFill>
            <a:ln w="9525">
              <a:noFill/>
              <a:round/>
            </a:ln>
            <a:effectLst/>
          </p:spPr>
          <p:txBody>
            <a:bodyPr wrap="none" anchor="ctr"/>
            <a:lstStyle/>
            <a:p>
              <a:endParaRPr lang="zh-CN" altLang="en-US"/>
            </a:p>
          </p:txBody>
        </p:sp>
        <p:sp>
          <p:nvSpPr>
            <p:cNvPr id="46088" name="Oval 8"/>
            <p:cNvSpPr>
              <a:spLocks noChangeArrowheads="1"/>
            </p:cNvSpPr>
            <p:nvPr/>
          </p:nvSpPr>
          <p:spPr bwMode="auto">
            <a:xfrm>
              <a:off x="945" y="2601"/>
              <a:ext cx="1038" cy="996"/>
            </a:xfrm>
            <a:prstGeom prst="ellipse">
              <a:avLst/>
            </a:prstGeom>
            <a:solidFill>
              <a:schemeClr val="tx2"/>
            </a:solidFill>
            <a:ln w="9525">
              <a:noFill/>
              <a:round/>
            </a:ln>
            <a:effectLst/>
          </p:spPr>
          <p:txBody>
            <a:bodyPr wrap="none" anchor="ctr"/>
            <a:lstStyle/>
            <a:p>
              <a:endParaRPr lang="zh-CN" altLang="en-US"/>
            </a:p>
          </p:txBody>
        </p:sp>
        <p:sp>
          <p:nvSpPr>
            <p:cNvPr id="46089" name="Oval 9"/>
            <p:cNvSpPr>
              <a:spLocks noChangeArrowheads="1"/>
            </p:cNvSpPr>
            <p:nvPr/>
          </p:nvSpPr>
          <p:spPr bwMode="auto">
            <a:xfrm>
              <a:off x="972" y="2627"/>
              <a:ext cx="984" cy="944"/>
            </a:xfrm>
            <a:prstGeom prst="ellipse">
              <a:avLst/>
            </a:prstGeom>
            <a:solidFill>
              <a:srgbClr val="FFCC00"/>
            </a:solidFill>
            <a:ln w="9525">
              <a:noFill/>
              <a:round/>
            </a:ln>
            <a:effectLst/>
          </p:spPr>
          <p:txBody>
            <a:bodyPr wrap="none" anchor="ctr"/>
            <a:lstStyle/>
            <a:p>
              <a:endParaRPr lang="zh-CN" altLang="en-US"/>
            </a:p>
          </p:txBody>
        </p:sp>
        <p:sp>
          <p:nvSpPr>
            <p:cNvPr id="46090" name="Oval 10"/>
            <p:cNvSpPr>
              <a:spLocks noChangeArrowheads="1"/>
            </p:cNvSpPr>
            <p:nvPr/>
          </p:nvSpPr>
          <p:spPr bwMode="auto">
            <a:xfrm>
              <a:off x="1000" y="2653"/>
              <a:ext cx="928" cy="892"/>
            </a:xfrm>
            <a:prstGeom prst="ellipse">
              <a:avLst/>
            </a:prstGeom>
            <a:solidFill>
              <a:schemeClr val="tx2"/>
            </a:solidFill>
            <a:ln w="9525">
              <a:noFill/>
              <a:round/>
            </a:ln>
            <a:effectLst/>
          </p:spPr>
          <p:txBody>
            <a:bodyPr wrap="none" anchor="ctr"/>
            <a:lstStyle/>
            <a:p>
              <a:endParaRPr lang="zh-CN" altLang="en-US"/>
            </a:p>
          </p:txBody>
        </p:sp>
        <p:sp>
          <p:nvSpPr>
            <p:cNvPr id="46091" name="Oval 11"/>
            <p:cNvSpPr>
              <a:spLocks noChangeArrowheads="1"/>
            </p:cNvSpPr>
            <p:nvPr/>
          </p:nvSpPr>
          <p:spPr bwMode="auto">
            <a:xfrm>
              <a:off x="1028" y="2681"/>
              <a:ext cx="872" cy="836"/>
            </a:xfrm>
            <a:prstGeom prst="ellipse">
              <a:avLst/>
            </a:prstGeom>
            <a:solidFill>
              <a:srgbClr val="FFCC00"/>
            </a:solidFill>
            <a:ln w="9525">
              <a:noFill/>
              <a:round/>
            </a:ln>
            <a:effectLst/>
          </p:spPr>
          <p:txBody>
            <a:bodyPr wrap="none" anchor="ctr"/>
            <a:lstStyle/>
            <a:p>
              <a:endParaRPr lang="zh-CN" altLang="en-US"/>
            </a:p>
          </p:txBody>
        </p:sp>
        <p:sp>
          <p:nvSpPr>
            <p:cNvPr id="46092" name="Oval 12"/>
            <p:cNvSpPr>
              <a:spLocks noChangeArrowheads="1"/>
            </p:cNvSpPr>
            <p:nvPr/>
          </p:nvSpPr>
          <p:spPr bwMode="auto">
            <a:xfrm>
              <a:off x="1083" y="2733"/>
              <a:ext cx="762" cy="732"/>
            </a:xfrm>
            <a:prstGeom prst="ellipse">
              <a:avLst/>
            </a:prstGeom>
            <a:solidFill>
              <a:schemeClr val="bg1"/>
            </a:solidFill>
            <a:ln w="9525">
              <a:noFill/>
              <a:round/>
            </a:ln>
            <a:effectLst/>
          </p:spPr>
          <p:txBody>
            <a:bodyPr wrap="none" anchor="ctr"/>
            <a:lstStyle/>
            <a:p>
              <a:endParaRPr lang="zh-CN" altLang="en-US"/>
            </a:p>
          </p:txBody>
        </p:sp>
        <p:sp>
          <p:nvSpPr>
            <p:cNvPr id="46093" name="Oval 13"/>
            <p:cNvSpPr>
              <a:spLocks noChangeArrowheads="1"/>
            </p:cNvSpPr>
            <p:nvPr/>
          </p:nvSpPr>
          <p:spPr bwMode="auto">
            <a:xfrm>
              <a:off x="1056" y="2707"/>
              <a:ext cx="816" cy="784"/>
            </a:xfrm>
            <a:prstGeom prst="ellipse">
              <a:avLst/>
            </a:prstGeom>
            <a:solidFill>
              <a:schemeClr val="tx2"/>
            </a:solidFill>
            <a:ln w="9525">
              <a:noFill/>
              <a:round/>
            </a:ln>
            <a:effectLst/>
          </p:spPr>
          <p:txBody>
            <a:bodyPr wrap="none" anchor="ctr"/>
            <a:lstStyle/>
            <a:p>
              <a:endParaRPr lang="zh-CN" altLang="en-US"/>
            </a:p>
          </p:txBody>
        </p:sp>
        <p:sp>
          <p:nvSpPr>
            <p:cNvPr id="46094" name="Oval 14"/>
            <p:cNvSpPr>
              <a:spLocks noChangeArrowheads="1"/>
            </p:cNvSpPr>
            <p:nvPr/>
          </p:nvSpPr>
          <p:spPr bwMode="auto">
            <a:xfrm>
              <a:off x="1095" y="2745"/>
              <a:ext cx="738" cy="708"/>
            </a:xfrm>
            <a:prstGeom prst="ellipse">
              <a:avLst/>
            </a:prstGeom>
            <a:solidFill>
              <a:srgbClr val="FFCC00"/>
            </a:solidFill>
            <a:ln w="9525">
              <a:noFill/>
              <a:round/>
            </a:ln>
            <a:effectLst/>
          </p:spPr>
          <p:txBody>
            <a:bodyPr wrap="none" anchor="ctr"/>
            <a:lstStyle/>
            <a:p>
              <a:endParaRPr lang="zh-CN" altLang="en-US"/>
            </a:p>
          </p:txBody>
        </p:sp>
        <p:sp>
          <p:nvSpPr>
            <p:cNvPr id="46095" name="Oval 15"/>
            <p:cNvSpPr>
              <a:spLocks noChangeArrowheads="1"/>
            </p:cNvSpPr>
            <p:nvPr/>
          </p:nvSpPr>
          <p:spPr bwMode="auto">
            <a:xfrm>
              <a:off x="1137" y="2785"/>
              <a:ext cx="654" cy="628"/>
            </a:xfrm>
            <a:prstGeom prst="ellipse">
              <a:avLst/>
            </a:prstGeom>
            <a:solidFill>
              <a:schemeClr val="tx2"/>
            </a:solidFill>
            <a:ln w="9525">
              <a:noFill/>
              <a:round/>
            </a:ln>
            <a:effectLst/>
          </p:spPr>
          <p:txBody>
            <a:bodyPr wrap="none" anchor="ctr"/>
            <a:lstStyle/>
            <a:p>
              <a:endParaRPr lang="zh-CN" altLang="en-US"/>
            </a:p>
          </p:txBody>
        </p:sp>
        <p:sp>
          <p:nvSpPr>
            <p:cNvPr id="46096" name="Oval 16"/>
            <p:cNvSpPr>
              <a:spLocks noChangeArrowheads="1"/>
            </p:cNvSpPr>
            <p:nvPr/>
          </p:nvSpPr>
          <p:spPr bwMode="auto">
            <a:xfrm>
              <a:off x="1191" y="2837"/>
              <a:ext cx="546" cy="524"/>
            </a:xfrm>
            <a:prstGeom prst="ellipse">
              <a:avLst/>
            </a:prstGeom>
            <a:solidFill>
              <a:srgbClr val="FFCC00"/>
            </a:solidFill>
            <a:ln w="9525">
              <a:noFill/>
              <a:round/>
            </a:ln>
            <a:effectLst/>
          </p:spPr>
          <p:txBody>
            <a:bodyPr wrap="none" anchor="ctr"/>
            <a:lstStyle/>
            <a:p>
              <a:endParaRPr lang="zh-CN" altLang="en-US"/>
            </a:p>
          </p:txBody>
        </p:sp>
        <p:sp>
          <p:nvSpPr>
            <p:cNvPr id="46097" name="Oval 17"/>
            <p:cNvSpPr>
              <a:spLocks noChangeArrowheads="1"/>
            </p:cNvSpPr>
            <p:nvPr/>
          </p:nvSpPr>
          <p:spPr bwMode="auto">
            <a:xfrm>
              <a:off x="1233" y="2877"/>
              <a:ext cx="462" cy="444"/>
            </a:xfrm>
            <a:prstGeom prst="ellipse">
              <a:avLst/>
            </a:prstGeom>
            <a:solidFill>
              <a:schemeClr val="tx2"/>
            </a:solidFill>
            <a:ln w="9525">
              <a:noFill/>
              <a:round/>
            </a:ln>
            <a:effectLst/>
          </p:spPr>
          <p:txBody>
            <a:bodyPr wrap="none" anchor="ctr"/>
            <a:lstStyle/>
            <a:p>
              <a:endParaRPr lang="zh-CN" altLang="en-US"/>
            </a:p>
          </p:txBody>
        </p:sp>
        <p:sp>
          <p:nvSpPr>
            <p:cNvPr id="46098" name="Oval 18"/>
            <p:cNvSpPr>
              <a:spLocks noChangeArrowheads="1"/>
            </p:cNvSpPr>
            <p:nvPr/>
          </p:nvSpPr>
          <p:spPr bwMode="auto">
            <a:xfrm>
              <a:off x="1291" y="2932"/>
              <a:ext cx="346" cy="334"/>
            </a:xfrm>
            <a:prstGeom prst="ellipse">
              <a:avLst/>
            </a:prstGeom>
            <a:solidFill>
              <a:srgbClr val="FFCC00"/>
            </a:solidFill>
            <a:ln w="12700">
              <a:solidFill>
                <a:srgbClr val="FFCC00"/>
              </a:solidFill>
              <a:round/>
            </a:ln>
            <a:effectLst/>
          </p:spPr>
          <p:txBody>
            <a:bodyPr wrap="none" anchor="ctr"/>
            <a:lstStyle/>
            <a:p>
              <a:endParaRPr lang="zh-CN" altLang="en-US"/>
            </a:p>
          </p:txBody>
        </p:sp>
        <p:sp>
          <p:nvSpPr>
            <p:cNvPr id="46099" name="Oval 19"/>
            <p:cNvSpPr>
              <a:spLocks noChangeArrowheads="1"/>
            </p:cNvSpPr>
            <p:nvPr/>
          </p:nvSpPr>
          <p:spPr bwMode="auto">
            <a:xfrm>
              <a:off x="1356" y="2995"/>
              <a:ext cx="216" cy="208"/>
            </a:xfrm>
            <a:prstGeom prst="ellipse">
              <a:avLst/>
            </a:prstGeom>
            <a:solidFill>
              <a:schemeClr val="tx2"/>
            </a:solidFill>
            <a:ln w="9525">
              <a:noFill/>
              <a:round/>
            </a:ln>
            <a:effectLst/>
          </p:spPr>
          <p:txBody>
            <a:bodyPr wrap="none" anchor="ctr"/>
            <a:lstStyle/>
            <a:p>
              <a:endParaRPr lang="zh-CN" altLang="en-US"/>
            </a:p>
          </p:txBody>
        </p:sp>
      </p:grpSp>
      <p:grpSp>
        <p:nvGrpSpPr>
          <p:cNvPr id="3" name="Group 20"/>
          <p:cNvGrpSpPr/>
          <p:nvPr/>
        </p:nvGrpSpPr>
        <p:grpSpPr bwMode="auto">
          <a:xfrm>
            <a:off x="5313363" y="2636838"/>
            <a:ext cx="2635250" cy="803275"/>
            <a:chOff x="3744" y="3072"/>
            <a:chExt cx="1344" cy="288"/>
          </a:xfrm>
        </p:grpSpPr>
        <p:sp>
          <p:nvSpPr>
            <p:cNvPr id="46101" name="Line 21"/>
            <p:cNvSpPr>
              <a:spLocks noChangeShapeType="1"/>
            </p:cNvSpPr>
            <p:nvPr/>
          </p:nvSpPr>
          <p:spPr bwMode="auto">
            <a:xfrm>
              <a:off x="3744" y="3072"/>
              <a:ext cx="0" cy="288"/>
            </a:xfrm>
            <a:prstGeom prst="line">
              <a:avLst/>
            </a:prstGeom>
            <a:noFill/>
            <a:ln w="28575">
              <a:solidFill>
                <a:srgbClr val="FF6600"/>
              </a:solidFill>
              <a:round/>
              <a:headEnd type="triangle" w="sm" len="lg"/>
              <a:tailEnd type="triangle" w="sm" len="lg"/>
            </a:ln>
            <a:effectLst/>
          </p:spPr>
          <p:txBody>
            <a:bodyPr wrap="none" anchor="ctr"/>
            <a:lstStyle/>
            <a:p>
              <a:endParaRPr lang="zh-CN" altLang="en-US"/>
            </a:p>
          </p:txBody>
        </p:sp>
        <p:sp>
          <p:nvSpPr>
            <p:cNvPr id="46102" name="Line 22"/>
            <p:cNvSpPr>
              <a:spLocks noChangeShapeType="1"/>
            </p:cNvSpPr>
            <p:nvPr/>
          </p:nvSpPr>
          <p:spPr bwMode="auto">
            <a:xfrm>
              <a:off x="3936" y="3072"/>
              <a:ext cx="0" cy="288"/>
            </a:xfrm>
            <a:prstGeom prst="line">
              <a:avLst/>
            </a:prstGeom>
            <a:noFill/>
            <a:ln w="28575">
              <a:solidFill>
                <a:srgbClr val="FF6600"/>
              </a:solidFill>
              <a:round/>
              <a:headEnd type="triangle" w="sm" len="lg"/>
              <a:tailEnd type="triangle" w="sm" len="lg"/>
            </a:ln>
            <a:effectLst/>
          </p:spPr>
          <p:txBody>
            <a:bodyPr wrap="none" anchor="ctr"/>
            <a:lstStyle/>
            <a:p>
              <a:endParaRPr lang="zh-CN" altLang="en-US"/>
            </a:p>
          </p:txBody>
        </p:sp>
        <p:sp>
          <p:nvSpPr>
            <p:cNvPr id="46103" name="Line 23"/>
            <p:cNvSpPr>
              <a:spLocks noChangeShapeType="1"/>
            </p:cNvSpPr>
            <p:nvPr/>
          </p:nvSpPr>
          <p:spPr bwMode="auto">
            <a:xfrm>
              <a:off x="4128" y="3072"/>
              <a:ext cx="0" cy="288"/>
            </a:xfrm>
            <a:prstGeom prst="line">
              <a:avLst/>
            </a:prstGeom>
            <a:noFill/>
            <a:ln w="28575">
              <a:solidFill>
                <a:srgbClr val="FF6600"/>
              </a:solidFill>
              <a:round/>
              <a:headEnd type="triangle" w="sm" len="lg"/>
              <a:tailEnd type="triangle" w="sm" len="lg"/>
            </a:ln>
            <a:effectLst/>
          </p:spPr>
          <p:txBody>
            <a:bodyPr wrap="none" anchor="ctr"/>
            <a:lstStyle/>
            <a:p>
              <a:endParaRPr lang="zh-CN" altLang="en-US"/>
            </a:p>
          </p:txBody>
        </p:sp>
        <p:sp>
          <p:nvSpPr>
            <p:cNvPr id="46104" name="Line 24"/>
            <p:cNvSpPr>
              <a:spLocks noChangeShapeType="1"/>
            </p:cNvSpPr>
            <p:nvPr/>
          </p:nvSpPr>
          <p:spPr bwMode="auto">
            <a:xfrm>
              <a:off x="5088" y="3072"/>
              <a:ext cx="0" cy="288"/>
            </a:xfrm>
            <a:prstGeom prst="line">
              <a:avLst/>
            </a:prstGeom>
            <a:noFill/>
            <a:ln w="28575">
              <a:solidFill>
                <a:srgbClr val="FF6600"/>
              </a:solidFill>
              <a:round/>
              <a:headEnd type="triangle" w="sm" len="lg"/>
              <a:tailEnd type="triangle" w="sm" len="lg"/>
            </a:ln>
            <a:effectLst/>
          </p:spPr>
          <p:txBody>
            <a:bodyPr wrap="none" anchor="ctr"/>
            <a:lstStyle/>
            <a:p>
              <a:endParaRPr lang="zh-CN" altLang="en-US"/>
            </a:p>
          </p:txBody>
        </p:sp>
        <p:sp>
          <p:nvSpPr>
            <p:cNvPr id="46105" name="Line 25"/>
            <p:cNvSpPr>
              <a:spLocks noChangeShapeType="1"/>
            </p:cNvSpPr>
            <p:nvPr/>
          </p:nvSpPr>
          <p:spPr bwMode="auto">
            <a:xfrm>
              <a:off x="4320" y="3072"/>
              <a:ext cx="0" cy="288"/>
            </a:xfrm>
            <a:prstGeom prst="line">
              <a:avLst/>
            </a:prstGeom>
            <a:noFill/>
            <a:ln w="28575">
              <a:solidFill>
                <a:srgbClr val="FF6600"/>
              </a:solidFill>
              <a:round/>
              <a:headEnd type="triangle" w="sm" len="lg"/>
              <a:tailEnd type="triangle" w="sm" len="lg"/>
            </a:ln>
            <a:effectLst/>
          </p:spPr>
          <p:txBody>
            <a:bodyPr wrap="none" anchor="ctr"/>
            <a:lstStyle/>
            <a:p>
              <a:endParaRPr lang="zh-CN" altLang="en-US"/>
            </a:p>
          </p:txBody>
        </p:sp>
        <p:sp>
          <p:nvSpPr>
            <p:cNvPr id="46106" name="Line 26"/>
            <p:cNvSpPr>
              <a:spLocks noChangeShapeType="1"/>
            </p:cNvSpPr>
            <p:nvPr/>
          </p:nvSpPr>
          <p:spPr bwMode="auto">
            <a:xfrm>
              <a:off x="4512" y="3072"/>
              <a:ext cx="0" cy="288"/>
            </a:xfrm>
            <a:prstGeom prst="line">
              <a:avLst/>
            </a:prstGeom>
            <a:noFill/>
            <a:ln w="28575">
              <a:solidFill>
                <a:srgbClr val="FF6600"/>
              </a:solidFill>
              <a:round/>
              <a:headEnd type="triangle" w="sm" len="lg"/>
              <a:tailEnd type="triangle" w="sm" len="lg"/>
            </a:ln>
            <a:effectLst/>
          </p:spPr>
          <p:txBody>
            <a:bodyPr wrap="none" anchor="ctr"/>
            <a:lstStyle/>
            <a:p>
              <a:endParaRPr lang="zh-CN" altLang="en-US"/>
            </a:p>
          </p:txBody>
        </p:sp>
        <p:sp>
          <p:nvSpPr>
            <p:cNvPr id="46107" name="Line 27"/>
            <p:cNvSpPr>
              <a:spLocks noChangeShapeType="1"/>
            </p:cNvSpPr>
            <p:nvPr/>
          </p:nvSpPr>
          <p:spPr bwMode="auto">
            <a:xfrm>
              <a:off x="4704" y="3072"/>
              <a:ext cx="0" cy="288"/>
            </a:xfrm>
            <a:prstGeom prst="line">
              <a:avLst/>
            </a:prstGeom>
            <a:noFill/>
            <a:ln w="28575">
              <a:solidFill>
                <a:srgbClr val="FF6600"/>
              </a:solidFill>
              <a:round/>
              <a:headEnd type="triangle" w="sm" len="lg"/>
              <a:tailEnd type="triangle" w="sm" len="lg"/>
            </a:ln>
            <a:effectLst/>
          </p:spPr>
          <p:txBody>
            <a:bodyPr wrap="none" anchor="ctr"/>
            <a:lstStyle/>
            <a:p>
              <a:endParaRPr lang="zh-CN" altLang="en-US"/>
            </a:p>
          </p:txBody>
        </p:sp>
        <p:sp>
          <p:nvSpPr>
            <p:cNvPr id="46108" name="Line 28"/>
            <p:cNvSpPr>
              <a:spLocks noChangeShapeType="1"/>
            </p:cNvSpPr>
            <p:nvPr/>
          </p:nvSpPr>
          <p:spPr bwMode="auto">
            <a:xfrm>
              <a:off x="4896" y="3072"/>
              <a:ext cx="0" cy="288"/>
            </a:xfrm>
            <a:prstGeom prst="line">
              <a:avLst/>
            </a:prstGeom>
            <a:noFill/>
            <a:ln w="28575">
              <a:solidFill>
                <a:srgbClr val="FF6600"/>
              </a:solidFill>
              <a:round/>
              <a:headEnd type="triangle" w="sm" len="lg"/>
              <a:tailEnd type="triangle" w="sm" len="lg"/>
            </a:ln>
            <a:effectLst/>
          </p:spPr>
          <p:txBody>
            <a:bodyPr wrap="none" anchor="ctr"/>
            <a:lstStyle/>
            <a:p>
              <a:endParaRPr lang="zh-CN" altLang="en-US"/>
            </a:p>
          </p:txBody>
        </p:sp>
      </p:grpSp>
      <p:grpSp>
        <p:nvGrpSpPr>
          <p:cNvPr id="4" name="Group 29"/>
          <p:cNvGrpSpPr/>
          <p:nvPr/>
        </p:nvGrpSpPr>
        <p:grpSpPr bwMode="auto">
          <a:xfrm>
            <a:off x="5313363" y="1355725"/>
            <a:ext cx="2635250" cy="1281113"/>
            <a:chOff x="3744" y="3072"/>
            <a:chExt cx="1344" cy="288"/>
          </a:xfrm>
        </p:grpSpPr>
        <p:sp>
          <p:nvSpPr>
            <p:cNvPr id="46110" name="Line 30"/>
            <p:cNvSpPr>
              <a:spLocks noChangeShapeType="1"/>
            </p:cNvSpPr>
            <p:nvPr/>
          </p:nvSpPr>
          <p:spPr bwMode="auto">
            <a:xfrm>
              <a:off x="3744" y="3072"/>
              <a:ext cx="0" cy="288"/>
            </a:xfrm>
            <a:prstGeom prst="line">
              <a:avLst/>
            </a:prstGeom>
            <a:noFill/>
            <a:ln w="28575">
              <a:solidFill>
                <a:srgbClr val="FF6600"/>
              </a:solidFill>
              <a:round/>
              <a:headEnd type="none" w="sm" len="lg"/>
              <a:tailEnd type="triangle" w="sm" len="lg"/>
            </a:ln>
            <a:effectLst/>
          </p:spPr>
          <p:txBody>
            <a:bodyPr wrap="none" anchor="ctr"/>
            <a:lstStyle/>
            <a:p>
              <a:endParaRPr lang="zh-CN" altLang="en-US"/>
            </a:p>
          </p:txBody>
        </p:sp>
        <p:sp>
          <p:nvSpPr>
            <p:cNvPr id="46111" name="Line 31"/>
            <p:cNvSpPr>
              <a:spLocks noChangeShapeType="1"/>
            </p:cNvSpPr>
            <p:nvPr/>
          </p:nvSpPr>
          <p:spPr bwMode="auto">
            <a:xfrm>
              <a:off x="3936" y="3072"/>
              <a:ext cx="0" cy="288"/>
            </a:xfrm>
            <a:prstGeom prst="line">
              <a:avLst/>
            </a:prstGeom>
            <a:noFill/>
            <a:ln w="28575">
              <a:solidFill>
                <a:srgbClr val="FF6600"/>
              </a:solidFill>
              <a:round/>
              <a:headEnd type="none" w="sm" len="lg"/>
              <a:tailEnd type="triangle" w="sm" len="lg"/>
            </a:ln>
            <a:effectLst/>
          </p:spPr>
          <p:txBody>
            <a:bodyPr wrap="none" anchor="ctr"/>
            <a:lstStyle/>
            <a:p>
              <a:endParaRPr lang="zh-CN" altLang="en-US"/>
            </a:p>
          </p:txBody>
        </p:sp>
        <p:sp>
          <p:nvSpPr>
            <p:cNvPr id="46112" name="Line 32"/>
            <p:cNvSpPr>
              <a:spLocks noChangeShapeType="1"/>
            </p:cNvSpPr>
            <p:nvPr/>
          </p:nvSpPr>
          <p:spPr bwMode="auto">
            <a:xfrm>
              <a:off x="4128" y="3072"/>
              <a:ext cx="0" cy="288"/>
            </a:xfrm>
            <a:prstGeom prst="line">
              <a:avLst/>
            </a:prstGeom>
            <a:noFill/>
            <a:ln w="28575">
              <a:solidFill>
                <a:srgbClr val="FF6600"/>
              </a:solidFill>
              <a:round/>
              <a:headEnd type="none" w="sm" len="lg"/>
              <a:tailEnd type="triangle" w="sm" len="lg"/>
            </a:ln>
            <a:effectLst/>
          </p:spPr>
          <p:txBody>
            <a:bodyPr wrap="none" anchor="ctr"/>
            <a:lstStyle/>
            <a:p>
              <a:endParaRPr lang="zh-CN" altLang="en-US"/>
            </a:p>
          </p:txBody>
        </p:sp>
        <p:sp>
          <p:nvSpPr>
            <p:cNvPr id="46113" name="Line 33"/>
            <p:cNvSpPr>
              <a:spLocks noChangeShapeType="1"/>
            </p:cNvSpPr>
            <p:nvPr/>
          </p:nvSpPr>
          <p:spPr bwMode="auto">
            <a:xfrm>
              <a:off x="5088" y="3072"/>
              <a:ext cx="0" cy="288"/>
            </a:xfrm>
            <a:prstGeom prst="line">
              <a:avLst/>
            </a:prstGeom>
            <a:noFill/>
            <a:ln w="28575">
              <a:solidFill>
                <a:srgbClr val="FF6600"/>
              </a:solidFill>
              <a:round/>
              <a:headEnd type="none" w="sm" len="lg"/>
              <a:tailEnd type="triangle" w="sm" len="lg"/>
            </a:ln>
            <a:effectLst/>
          </p:spPr>
          <p:txBody>
            <a:bodyPr wrap="none" anchor="ctr"/>
            <a:lstStyle/>
            <a:p>
              <a:endParaRPr lang="zh-CN" altLang="en-US"/>
            </a:p>
          </p:txBody>
        </p:sp>
        <p:sp>
          <p:nvSpPr>
            <p:cNvPr id="46114" name="Line 34"/>
            <p:cNvSpPr>
              <a:spLocks noChangeShapeType="1"/>
            </p:cNvSpPr>
            <p:nvPr/>
          </p:nvSpPr>
          <p:spPr bwMode="auto">
            <a:xfrm>
              <a:off x="4320" y="3072"/>
              <a:ext cx="0" cy="288"/>
            </a:xfrm>
            <a:prstGeom prst="line">
              <a:avLst/>
            </a:prstGeom>
            <a:noFill/>
            <a:ln w="28575">
              <a:solidFill>
                <a:srgbClr val="FF6600"/>
              </a:solidFill>
              <a:round/>
              <a:headEnd type="none" w="sm" len="lg"/>
              <a:tailEnd type="triangle" w="sm" len="lg"/>
            </a:ln>
            <a:effectLst/>
          </p:spPr>
          <p:txBody>
            <a:bodyPr wrap="none" anchor="ctr"/>
            <a:lstStyle/>
            <a:p>
              <a:endParaRPr lang="zh-CN" altLang="en-US"/>
            </a:p>
          </p:txBody>
        </p:sp>
        <p:sp>
          <p:nvSpPr>
            <p:cNvPr id="46115" name="Line 35"/>
            <p:cNvSpPr>
              <a:spLocks noChangeShapeType="1"/>
            </p:cNvSpPr>
            <p:nvPr/>
          </p:nvSpPr>
          <p:spPr bwMode="auto">
            <a:xfrm>
              <a:off x="4512" y="3072"/>
              <a:ext cx="0" cy="288"/>
            </a:xfrm>
            <a:prstGeom prst="line">
              <a:avLst/>
            </a:prstGeom>
            <a:noFill/>
            <a:ln w="28575">
              <a:solidFill>
                <a:srgbClr val="FF6600"/>
              </a:solidFill>
              <a:round/>
              <a:headEnd type="none" w="sm" len="lg"/>
              <a:tailEnd type="triangle" w="sm" len="lg"/>
            </a:ln>
            <a:effectLst/>
          </p:spPr>
          <p:txBody>
            <a:bodyPr wrap="none" anchor="ctr"/>
            <a:lstStyle/>
            <a:p>
              <a:endParaRPr lang="zh-CN" altLang="en-US"/>
            </a:p>
          </p:txBody>
        </p:sp>
        <p:sp>
          <p:nvSpPr>
            <p:cNvPr id="46116" name="Line 36"/>
            <p:cNvSpPr>
              <a:spLocks noChangeShapeType="1"/>
            </p:cNvSpPr>
            <p:nvPr/>
          </p:nvSpPr>
          <p:spPr bwMode="auto">
            <a:xfrm>
              <a:off x="4704" y="3072"/>
              <a:ext cx="0" cy="288"/>
            </a:xfrm>
            <a:prstGeom prst="line">
              <a:avLst/>
            </a:prstGeom>
            <a:noFill/>
            <a:ln w="28575">
              <a:solidFill>
                <a:srgbClr val="FF6600"/>
              </a:solidFill>
              <a:round/>
              <a:headEnd type="none" w="sm" len="lg"/>
              <a:tailEnd type="triangle" w="sm" len="lg"/>
            </a:ln>
            <a:effectLst/>
          </p:spPr>
          <p:txBody>
            <a:bodyPr wrap="none" anchor="ctr"/>
            <a:lstStyle/>
            <a:p>
              <a:endParaRPr lang="zh-CN" altLang="en-US"/>
            </a:p>
          </p:txBody>
        </p:sp>
        <p:sp>
          <p:nvSpPr>
            <p:cNvPr id="46117" name="Line 37"/>
            <p:cNvSpPr>
              <a:spLocks noChangeShapeType="1"/>
            </p:cNvSpPr>
            <p:nvPr/>
          </p:nvSpPr>
          <p:spPr bwMode="auto">
            <a:xfrm>
              <a:off x="4896" y="3072"/>
              <a:ext cx="0" cy="288"/>
            </a:xfrm>
            <a:prstGeom prst="line">
              <a:avLst/>
            </a:prstGeom>
            <a:noFill/>
            <a:ln w="28575">
              <a:solidFill>
                <a:srgbClr val="FF6600"/>
              </a:solidFill>
              <a:round/>
              <a:headEnd type="none" w="sm" len="lg"/>
              <a:tailEnd type="triangle" w="sm" len="lg"/>
            </a:ln>
            <a:effectLst/>
          </p:spPr>
          <p:txBody>
            <a:bodyPr wrap="none" anchor="ctr"/>
            <a:lstStyle/>
            <a:p>
              <a:endParaRPr lang="zh-CN" altLang="en-US"/>
            </a:p>
          </p:txBody>
        </p:sp>
      </p:grpSp>
      <p:graphicFrame>
        <p:nvGraphicFramePr>
          <p:cNvPr id="46118" name="Object 38"/>
          <p:cNvGraphicFramePr>
            <a:graphicFrameLocks noChangeAspect="1"/>
          </p:cNvGraphicFramePr>
          <p:nvPr/>
        </p:nvGraphicFramePr>
        <p:xfrm>
          <a:off x="6858000" y="1524000"/>
          <a:ext cx="376238" cy="395288"/>
        </p:xfrm>
        <a:graphic>
          <a:graphicData uri="http://schemas.openxmlformats.org/presentationml/2006/ole">
            <mc:AlternateContent xmlns:mc="http://schemas.openxmlformats.org/markup-compatibility/2006">
              <mc:Choice xmlns:v="urn:schemas-microsoft-com:vml" Requires="v">
                <p:oleObj spid="_x0000_s49153" name="Equation" r:id="rId1" imgW="5181600" imgH="5486400" progId="Equation.3">
                  <p:embed/>
                </p:oleObj>
              </mc:Choice>
              <mc:Fallback>
                <p:oleObj name="Equation" r:id="rId1" imgW="5181600" imgH="5486400" progId="Equation.3">
                  <p:embed/>
                  <p:pic>
                    <p:nvPicPr>
                      <p:cNvPr id="0" name="图片 49152"/>
                      <p:cNvPicPr preferRelativeResize="0">
                        <a:picLocks noChangeAspect="1"/>
                      </p:cNvPicPr>
                      <p:nvPr/>
                    </p:nvPicPr>
                    <p:blipFill>
                      <a:blip r:embed="rId2"/>
                      <a:stretch>
                        <a:fillRect/>
                      </a:stretch>
                    </p:blipFill>
                    <p:spPr>
                      <a:xfrm>
                        <a:off x="6858000" y="1524000"/>
                        <a:ext cx="376238" cy="395288"/>
                      </a:xfrm>
                      <a:prstGeom prst="rect">
                        <a:avLst/>
                      </a:prstGeom>
                      <a:noFill/>
                      <a:ln w="9525">
                        <a:noFill/>
                      </a:ln>
                    </p:spPr>
                  </p:pic>
                </p:oleObj>
              </mc:Fallback>
            </mc:AlternateContent>
          </a:graphicData>
        </a:graphic>
      </p:graphicFrame>
      <p:sp>
        <p:nvSpPr>
          <p:cNvPr id="46119" name="Arc 39"/>
          <p:cNvSpPr/>
          <p:nvPr/>
        </p:nvSpPr>
        <p:spPr bwMode="auto">
          <a:xfrm>
            <a:off x="4984750" y="2654300"/>
            <a:ext cx="3286125" cy="744538"/>
          </a:xfrm>
          <a:custGeom>
            <a:avLst/>
            <a:gdLst>
              <a:gd name="G0" fmla="+- 21600 0 0"/>
              <a:gd name="G1" fmla="+- 465 0 0"/>
              <a:gd name="G2" fmla="+- 21600 0 0"/>
              <a:gd name="T0" fmla="*/ 43195 w 43200"/>
              <a:gd name="T1" fmla="*/ 0 h 22065"/>
              <a:gd name="T2" fmla="*/ 0 w 43200"/>
              <a:gd name="T3" fmla="*/ 553 h 22065"/>
              <a:gd name="T4" fmla="*/ 21600 w 43200"/>
              <a:gd name="T5" fmla="*/ 465 h 22065"/>
            </a:gdLst>
            <a:ahLst/>
            <a:cxnLst>
              <a:cxn ang="0">
                <a:pos x="T0" y="T1"/>
              </a:cxn>
              <a:cxn ang="0">
                <a:pos x="T2" y="T3"/>
              </a:cxn>
              <a:cxn ang="0">
                <a:pos x="T4" y="T5"/>
              </a:cxn>
            </a:cxnLst>
            <a:rect l="0" t="0" r="r" b="b"/>
            <a:pathLst>
              <a:path w="43200" h="22065" fill="none" extrusionOk="0">
                <a:moveTo>
                  <a:pt x="43194" y="0"/>
                </a:moveTo>
                <a:cubicBezTo>
                  <a:pt x="43198" y="154"/>
                  <a:pt x="43200" y="309"/>
                  <a:pt x="43200" y="465"/>
                </a:cubicBezTo>
                <a:cubicBezTo>
                  <a:pt x="43200" y="12394"/>
                  <a:pt x="33529" y="22065"/>
                  <a:pt x="21600" y="22065"/>
                </a:cubicBezTo>
                <a:cubicBezTo>
                  <a:pt x="9705" y="22065"/>
                  <a:pt x="48" y="12447"/>
                  <a:pt x="0" y="552"/>
                </a:cubicBezTo>
              </a:path>
              <a:path w="43200" h="22065" stroke="0" extrusionOk="0">
                <a:moveTo>
                  <a:pt x="43194" y="0"/>
                </a:moveTo>
                <a:cubicBezTo>
                  <a:pt x="43198" y="154"/>
                  <a:pt x="43200" y="309"/>
                  <a:pt x="43200" y="465"/>
                </a:cubicBezTo>
                <a:cubicBezTo>
                  <a:pt x="43200" y="12394"/>
                  <a:pt x="33529" y="22065"/>
                  <a:pt x="21600" y="22065"/>
                </a:cubicBezTo>
                <a:cubicBezTo>
                  <a:pt x="9705" y="22065"/>
                  <a:pt x="48" y="12447"/>
                  <a:pt x="0" y="552"/>
                </a:cubicBezTo>
                <a:lnTo>
                  <a:pt x="21600" y="465"/>
                </a:lnTo>
                <a:close/>
              </a:path>
            </a:pathLst>
          </a:custGeom>
          <a:solidFill>
            <a:srgbClr val="66FFFF">
              <a:alpha val="50000"/>
            </a:srgbClr>
          </a:solidFill>
          <a:ln w="12700" cap="rnd">
            <a:solidFill>
              <a:schemeClr val="tx1"/>
            </a:solidFill>
            <a:round/>
            <a:headEnd type="none" w="sm" len="lg"/>
            <a:tailEnd type="none" w="sm" len="lg"/>
          </a:ln>
          <a:effectLst/>
        </p:spPr>
        <p:txBody>
          <a:bodyPr wrap="none" anchor="ctr"/>
          <a:lstStyle/>
          <a:p>
            <a:endParaRPr lang="zh-CN" altLang="en-US"/>
          </a:p>
        </p:txBody>
      </p:sp>
      <p:graphicFrame>
        <p:nvGraphicFramePr>
          <p:cNvPr id="46120" name="Object 40"/>
          <p:cNvGraphicFramePr>
            <a:graphicFrameLocks noChangeAspect="1"/>
          </p:cNvGraphicFramePr>
          <p:nvPr/>
        </p:nvGraphicFramePr>
        <p:xfrm>
          <a:off x="6818313" y="2887663"/>
          <a:ext cx="314325" cy="365125"/>
        </p:xfrm>
        <a:graphic>
          <a:graphicData uri="http://schemas.openxmlformats.org/presentationml/2006/ole">
            <mc:AlternateContent xmlns:mc="http://schemas.openxmlformats.org/markup-compatibility/2006">
              <mc:Choice xmlns:v="urn:schemas-microsoft-com:vml" Requires="v">
                <p:oleObj spid="_x0000_s49154" name="Equation" r:id="rId3" imgW="3657600" imgH="4267200" progId="Equation.3">
                  <p:embed/>
                </p:oleObj>
              </mc:Choice>
              <mc:Fallback>
                <p:oleObj name="Equation" r:id="rId3" imgW="3657600" imgH="4267200" progId="Equation.3">
                  <p:embed/>
                  <p:pic>
                    <p:nvPicPr>
                      <p:cNvPr id="0" name="图片 49153"/>
                      <p:cNvPicPr preferRelativeResize="0">
                        <a:picLocks noChangeAspect="1"/>
                      </p:cNvPicPr>
                      <p:nvPr/>
                    </p:nvPicPr>
                    <p:blipFill>
                      <a:blip r:embed="rId4"/>
                      <a:stretch>
                        <a:fillRect/>
                      </a:stretch>
                    </p:blipFill>
                    <p:spPr>
                      <a:xfrm>
                        <a:off x="6818313" y="2887663"/>
                        <a:ext cx="314325" cy="365125"/>
                      </a:xfrm>
                      <a:prstGeom prst="rect">
                        <a:avLst/>
                      </a:prstGeom>
                      <a:noFill/>
                      <a:ln w="9525">
                        <a:noFill/>
                      </a:ln>
                    </p:spPr>
                  </p:pic>
                </p:oleObj>
              </mc:Fallback>
            </mc:AlternateContent>
          </a:graphicData>
        </a:graphic>
      </p:graphicFrame>
      <p:sp>
        <p:nvSpPr>
          <p:cNvPr id="46121" name="Line 41"/>
          <p:cNvSpPr>
            <a:spLocks noChangeShapeType="1"/>
          </p:cNvSpPr>
          <p:nvPr/>
        </p:nvSpPr>
        <p:spPr bwMode="auto">
          <a:xfrm flipH="1">
            <a:off x="6630988" y="3252788"/>
            <a:ext cx="731837" cy="0"/>
          </a:xfrm>
          <a:prstGeom prst="line">
            <a:avLst/>
          </a:prstGeom>
          <a:noFill/>
          <a:ln w="28575">
            <a:solidFill>
              <a:srgbClr val="FF00FF"/>
            </a:solidFill>
            <a:prstDash val="dash"/>
            <a:round/>
            <a:headEnd type="triangle" w="sm" len="lg"/>
            <a:tailEnd type="triangle" w="sm" len="lg"/>
          </a:ln>
          <a:effectLst/>
        </p:spPr>
        <p:txBody>
          <a:bodyPr wrap="none" anchor="ctr">
            <a:spAutoFit/>
          </a:bodyPr>
          <a:lstStyle/>
          <a:p>
            <a:endParaRPr lang="zh-CN" altLang="en-US"/>
          </a:p>
        </p:txBody>
      </p:sp>
      <p:grpSp>
        <p:nvGrpSpPr>
          <p:cNvPr id="5" name="Group 42"/>
          <p:cNvGrpSpPr/>
          <p:nvPr/>
        </p:nvGrpSpPr>
        <p:grpSpPr bwMode="auto">
          <a:xfrm>
            <a:off x="5019675" y="1209675"/>
            <a:ext cx="3165475" cy="2638425"/>
            <a:chOff x="384" y="720"/>
            <a:chExt cx="2075" cy="1735"/>
          </a:xfrm>
        </p:grpSpPr>
        <p:sp>
          <p:nvSpPr>
            <p:cNvPr id="46123" name="Rectangle 43"/>
            <p:cNvSpPr>
              <a:spLocks noChangeArrowheads="1"/>
            </p:cNvSpPr>
            <p:nvPr/>
          </p:nvSpPr>
          <p:spPr bwMode="auto">
            <a:xfrm>
              <a:off x="384" y="2160"/>
              <a:ext cx="2075" cy="295"/>
            </a:xfrm>
            <a:prstGeom prst="rect">
              <a:avLst/>
            </a:prstGeom>
            <a:solidFill>
              <a:srgbClr val="B8FCFC">
                <a:alpha val="50000"/>
              </a:srgbClr>
            </a:solidFill>
            <a:ln w="12700">
              <a:solidFill>
                <a:schemeClr val="tx1"/>
              </a:solidFill>
              <a:miter lim="800000"/>
            </a:ln>
            <a:effectLst/>
          </p:spPr>
          <p:txBody>
            <a:bodyPr wrap="none" anchor="ctr"/>
            <a:lstStyle/>
            <a:p>
              <a:endParaRPr lang="zh-CN" altLang="en-US"/>
            </a:p>
          </p:txBody>
        </p:sp>
        <p:sp>
          <p:nvSpPr>
            <p:cNvPr id="46124" name="Line 44"/>
            <p:cNvSpPr>
              <a:spLocks noChangeShapeType="1"/>
            </p:cNvSpPr>
            <p:nvPr/>
          </p:nvSpPr>
          <p:spPr bwMode="auto">
            <a:xfrm flipH="1" flipV="1">
              <a:off x="1440" y="720"/>
              <a:ext cx="0" cy="144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46125" name="Line 45"/>
            <p:cNvSpPr>
              <a:spLocks noChangeShapeType="1"/>
            </p:cNvSpPr>
            <p:nvPr/>
          </p:nvSpPr>
          <p:spPr bwMode="auto">
            <a:xfrm>
              <a:off x="1440" y="720"/>
              <a:ext cx="480" cy="1371"/>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grpSp>
      <p:sp>
        <p:nvSpPr>
          <p:cNvPr id="46126" name="Line 46"/>
          <p:cNvSpPr>
            <a:spLocks noChangeShapeType="1"/>
          </p:cNvSpPr>
          <p:nvPr/>
        </p:nvSpPr>
        <p:spPr bwMode="auto">
          <a:xfrm>
            <a:off x="4979988" y="2668588"/>
            <a:ext cx="3295650" cy="0"/>
          </a:xfrm>
          <a:prstGeom prst="line">
            <a:avLst/>
          </a:prstGeom>
          <a:noFill/>
          <a:ln w="12700">
            <a:solidFill>
              <a:schemeClr val="tx1"/>
            </a:solidFill>
            <a:round/>
          </a:ln>
          <a:effectLst/>
        </p:spPr>
        <p:txBody>
          <a:bodyPr wrap="none"/>
          <a:lstStyle/>
          <a:p>
            <a:endParaRPr lang="zh-CN" altLang="en-US"/>
          </a:p>
        </p:txBody>
      </p:sp>
      <p:sp>
        <p:nvSpPr>
          <p:cNvPr id="46127" name="Text Box 47"/>
          <p:cNvSpPr txBox="1">
            <a:spLocks noChangeArrowheads="1"/>
          </p:cNvSpPr>
          <p:nvPr/>
        </p:nvSpPr>
        <p:spPr bwMode="auto">
          <a:xfrm>
            <a:off x="228600" y="1011238"/>
            <a:ext cx="5486400" cy="579437"/>
          </a:xfrm>
          <a:prstGeom prst="rect">
            <a:avLst/>
          </a:prstGeom>
          <a:noFill/>
          <a:ln w="9525">
            <a:noFill/>
            <a:miter lim="800000"/>
          </a:ln>
          <a:effectLst/>
        </p:spPr>
        <p:txBody>
          <a:bodyPr>
            <a:spAutoFit/>
          </a:bodyPr>
          <a:lstStyle/>
          <a:p>
            <a:pPr>
              <a:spcBef>
                <a:spcPct val="50000"/>
              </a:spcBef>
              <a:buFontTx/>
              <a:buBlip>
                <a:blip r:embed="rId5"/>
              </a:buBlip>
            </a:pPr>
            <a:r>
              <a:rPr lang="en-US" altLang="zh-CN" sz="3200" b="1">
                <a:solidFill>
                  <a:srgbClr val="000000"/>
                </a:solidFill>
                <a:effectLst>
                  <a:outerShdw blurRad="38100" dist="38100" dir="2700000" algn="tl">
                    <a:srgbClr val="C0C0C0"/>
                  </a:outerShdw>
                </a:effectLst>
                <a:latin typeface="Times New Roman" panose="02020503050405090304" pitchFamily="18" charset="0"/>
              </a:rPr>
              <a:t>  </a:t>
            </a:r>
            <a:r>
              <a:rPr lang="zh-CN" altLang="en-US" sz="3200" b="1">
                <a:solidFill>
                  <a:srgbClr val="000000"/>
                </a:solidFill>
                <a:effectLst>
                  <a:outerShdw blurRad="38100" dist="38100" dir="2700000" algn="tl">
                    <a:srgbClr val="C0C0C0"/>
                  </a:outerShdw>
                </a:effectLst>
                <a:latin typeface="Times New Roman" panose="02020503050405090304" pitchFamily="18" charset="0"/>
              </a:rPr>
              <a:t>测量透镜的曲率半径</a:t>
            </a:r>
            <a:endParaRPr lang="zh-CN" altLang="en-US" sz="3200" b="1">
              <a:solidFill>
                <a:srgbClr val="000000"/>
              </a:solidFill>
              <a:effectLst>
                <a:outerShdw blurRad="38100" dist="38100" dir="2700000" algn="tl">
                  <a:srgbClr val="C0C0C0"/>
                </a:outerShdw>
              </a:effectLst>
              <a:latin typeface="Times New Roman" panose="02020503050405090304" pitchFamily="18" charset="0"/>
            </a:endParaRPr>
          </a:p>
        </p:txBody>
      </p:sp>
      <p:graphicFrame>
        <p:nvGraphicFramePr>
          <p:cNvPr id="46128" name="Object 48"/>
          <p:cNvGraphicFramePr>
            <a:graphicFrameLocks noChangeAspect="1"/>
          </p:cNvGraphicFramePr>
          <p:nvPr/>
        </p:nvGraphicFramePr>
        <p:xfrm>
          <a:off x="762000" y="1752600"/>
          <a:ext cx="1981200" cy="576263"/>
        </p:xfrm>
        <a:graphic>
          <a:graphicData uri="http://schemas.openxmlformats.org/presentationml/2006/ole">
            <mc:AlternateContent xmlns:mc="http://schemas.openxmlformats.org/markup-compatibility/2006">
              <mc:Choice xmlns:v="urn:schemas-microsoft-com:vml" Requires="v">
                <p:oleObj spid="_x0000_s49155" name="Equation" r:id="rId6" imgW="27127200" imgH="10058400" progId="Equation.3">
                  <p:embed/>
                </p:oleObj>
              </mc:Choice>
              <mc:Fallback>
                <p:oleObj name="Equation" r:id="rId6" imgW="27127200" imgH="10058400" progId="Equation.3">
                  <p:embed/>
                  <p:pic>
                    <p:nvPicPr>
                      <p:cNvPr id="0" name="图片 49154"/>
                      <p:cNvPicPr>
                        <a:picLocks noChangeAspect="1"/>
                      </p:cNvPicPr>
                      <p:nvPr/>
                    </p:nvPicPr>
                    <p:blipFill>
                      <a:blip r:embed="rId7"/>
                      <a:stretch>
                        <a:fillRect/>
                      </a:stretch>
                    </p:blipFill>
                    <p:spPr>
                      <a:xfrm>
                        <a:off x="762000" y="1752600"/>
                        <a:ext cx="1981200" cy="576263"/>
                      </a:xfrm>
                      <a:prstGeom prst="rect">
                        <a:avLst/>
                      </a:prstGeom>
                      <a:noFill/>
                      <a:ln w="9525">
                        <a:noFill/>
                      </a:ln>
                    </p:spPr>
                  </p:pic>
                </p:oleObj>
              </mc:Fallback>
            </mc:AlternateContent>
          </a:graphicData>
        </a:graphic>
      </p:graphicFrame>
      <p:graphicFrame>
        <p:nvGraphicFramePr>
          <p:cNvPr id="46129" name="Object 49"/>
          <p:cNvGraphicFramePr>
            <a:graphicFrameLocks noChangeAspect="1"/>
          </p:cNvGraphicFramePr>
          <p:nvPr/>
        </p:nvGraphicFramePr>
        <p:xfrm>
          <a:off x="762000" y="2895600"/>
          <a:ext cx="2819400" cy="561975"/>
        </p:xfrm>
        <a:graphic>
          <a:graphicData uri="http://schemas.openxmlformats.org/presentationml/2006/ole">
            <mc:AlternateContent xmlns:mc="http://schemas.openxmlformats.org/markup-compatibility/2006">
              <mc:Choice xmlns:v="urn:schemas-microsoft-com:vml" Requires="v">
                <p:oleObj spid="_x0000_s49156" name="Equation" r:id="rId8" imgW="49682400" imgH="10058400" progId="Equation.3">
                  <p:embed/>
                </p:oleObj>
              </mc:Choice>
              <mc:Fallback>
                <p:oleObj name="Equation" r:id="rId8" imgW="49682400" imgH="10058400" progId="Equation.3">
                  <p:embed/>
                  <p:pic>
                    <p:nvPicPr>
                      <p:cNvPr id="0" name="图片 49155"/>
                      <p:cNvPicPr>
                        <a:picLocks noChangeAspect="1"/>
                      </p:cNvPicPr>
                      <p:nvPr/>
                    </p:nvPicPr>
                    <p:blipFill>
                      <a:blip r:embed="rId9"/>
                      <a:stretch>
                        <a:fillRect/>
                      </a:stretch>
                    </p:blipFill>
                    <p:spPr>
                      <a:xfrm>
                        <a:off x="762000" y="2895600"/>
                        <a:ext cx="2819400" cy="561975"/>
                      </a:xfrm>
                      <a:prstGeom prst="rect">
                        <a:avLst/>
                      </a:prstGeom>
                      <a:noFill/>
                      <a:ln w="9525">
                        <a:noFill/>
                      </a:ln>
                    </p:spPr>
                  </p:pic>
                </p:oleObj>
              </mc:Fallback>
            </mc:AlternateContent>
          </a:graphicData>
        </a:graphic>
      </p:graphicFrame>
      <p:graphicFrame>
        <p:nvGraphicFramePr>
          <p:cNvPr id="46130" name="Object 50"/>
          <p:cNvGraphicFramePr>
            <a:graphicFrameLocks noChangeAspect="1"/>
          </p:cNvGraphicFramePr>
          <p:nvPr/>
        </p:nvGraphicFramePr>
        <p:xfrm>
          <a:off x="762000" y="3886200"/>
          <a:ext cx="2286000" cy="1011238"/>
        </p:xfrm>
        <a:graphic>
          <a:graphicData uri="http://schemas.openxmlformats.org/presentationml/2006/ole">
            <mc:AlternateContent xmlns:mc="http://schemas.openxmlformats.org/markup-compatibility/2006">
              <mc:Choice xmlns:v="urn:schemas-microsoft-com:vml" Requires="v">
                <p:oleObj spid="_x0000_s49157" name="Equation" r:id="rId10" imgW="31089600" imgH="15240000" progId="Equation.3">
                  <p:embed/>
                </p:oleObj>
              </mc:Choice>
              <mc:Fallback>
                <p:oleObj name="Equation" r:id="rId10" imgW="31089600" imgH="15240000" progId="Equation.3">
                  <p:embed/>
                  <p:pic>
                    <p:nvPicPr>
                      <p:cNvPr id="0" name="图片 49156"/>
                      <p:cNvPicPr>
                        <a:picLocks noChangeAspect="1"/>
                      </p:cNvPicPr>
                      <p:nvPr/>
                    </p:nvPicPr>
                    <p:blipFill>
                      <a:blip r:embed="rId11"/>
                      <a:stretch>
                        <a:fillRect/>
                      </a:stretch>
                    </p:blipFill>
                    <p:spPr>
                      <a:xfrm>
                        <a:off x="762000" y="3886200"/>
                        <a:ext cx="2286000" cy="1011238"/>
                      </a:xfrm>
                      <a:prstGeom prst="rect">
                        <a:avLst/>
                      </a:prstGeom>
                      <a:noFill/>
                      <a:ln w="9525">
                        <a:noFill/>
                      </a:ln>
                    </p:spPr>
                  </p:pic>
                </p:oleObj>
              </mc:Fallback>
            </mc:AlternateContent>
          </a:graphicData>
        </a:graphic>
      </p:graphicFrame>
      <p:sp>
        <p:nvSpPr>
          <p:cNvPr id="46132" name="Line 52"/>
          <p:cNvSpPr>
            <a:spLocks noChangeShapeType="1"/>
          </p:cNvSpPr>
          <p:nvPr/>
        </p:nvSpPr>
        <p:spPr bwMode="auto">
          <a:xfrm>
            <a:off x="5918200" y="3944938"/>
            <a:ext cx="0" cy="2043112"/>
          </a:xfrm>
          <a:prstGeom prst="line">
            <a:avLst/>
          </a:prstGeom>
          <a:noFill/>
          <a:ln w="28575">
            <a:solidFill>
              <a:srgbClr val="000000"/>
            </a:solidFill>
            <a:prstDash val="dash"/>
            <a:round/>
            <a:headEnd type="none" w="sm" len="lg"/>
            <a:tailEnd type="none" w="sm" len="lg"/>
          </a:ln>
          <a:effectLst/>
        </p:spPr>
        <p:txBody>
          <a:bodyPr wrap="none" anchor="ctr"/>
          <a:lstStyle/>
          <a:p>
            <a:endParaRPr lang="zh-CN" altLang="en-US"/>
          </a:p>
        </p:txBody>
      </p:sp>
      <p:sp>
        <p:nvSpPr>
          <p:cNvPr id="46133" name="Line 53"/>
          <p:cNvSpPr>
            <a:spLocks noChangeShapeType="1"/>
          </p:cNvSpPr>
          <p:nvPr/>
        </p:nvSpPr>
        <p:spPr bwMode="auto">
          <a:xfrm>
            <a:off x="7326313" y="3944938"/>
            <a:ext cx="0" cy="2043112"/>
          </a:xfrm>
          <a:prstGeom prst="line">
            <a:avLst/>
          </a:prstGeom>
          <a:noFill/>
          <a:ln w="28575">
            <a:solidFill>
              <a:srgbClr val="000000"/>
            </a:solidFill>
            <a:prstDash val="dash"/>
            <a:round/>
            <a:headEnd type="none" w="sm" len="lg"/>
            <a:tailEnd type="none" w="sm" len="lg"/>
          </a:ln>
          <a:effectLst/>
        </p:spPr>
        <p:txBody>
          <a:bodyPr wrap="none" anchor="ctr"/>
          <a:lstStyle/>
          <a:p>
            <a:endParaRPr lang="zh-CN" altLang="en-US"/>
          </a:p>
        </p:txBody>
      </p:sp>
      <p:sp>
        <p:nvSpPr>
          <p:cNvPr id="46134" name="Line 54"/>
          <p:cNvSpPr>
            <a:spLocks noChangeShapeType="1"/>
          </p:cNvSpPr>
          <p:nvPr/>
        </p:nvSpPr>
        <p:spPr bwMode="auto">
          <a:xfrm>
            <a:off x="5924550" y="5800725"/>
            <a:ext cx="1390650" cy="41275"/>
          </a:xfrm>
          <a:prstGeom prst="line">
            <a:avLst/>
          </a:prstGeom>
          <a:noFill/>
          <a:ln w="19050">
            <a:solidFill>
              <a:srgbClr val="FF0000"/>
            </a:solidFill>
            <a:prstDash val="dash"/>
            <a:round/>
            <a:headEnd type="triangle" w="sm" len="lg"/>
            <a:tailEnd type="triangle" w="sm" len="lg"/>
          </a:ln>
          <a:effectLst/>
        </p:spPr>
        <p:txBody>
          <a:bodyPr wrap="none" anchor="ctr"/>
          <a:lstStyle/>
          <a:p>
            <a:endParaRPr lang="zh-CN" altLang="en-US"/>
          </a:p>
        </p:txBody>
      </p:sp>
      <p:graphicFrame>
        <p:nvGraphicFramePr>
          <p:cNvPr id="46135" name="Object 55"/>
          <p:cNvGraphicFramePr>
            <a:graphicFrameLocks noChangeAspect="1"/>
          </p:cNvGraphicFramePr>
          <p:nvPr/>
        </p:nvGraphicFramePr>
        <p:xfrm>
          <a:off x="6364288" y="5815013"/>
          <a:ext cx="493712" cy="385762"/>
        </p:xfrm>
        <a:graphic>
          <a:graphicData uri="http://schemas.openxmlformats.org/presentationml/2006/ole">
            <mc:AlternateContent xmlns:mc="http://schemas.openxmlformats.org/markup-compatibility/2006">
              <mc:Choice xmlns:v="urn:schemas-microsoft-com:vml" Requires="v">
                <p:oleObj spid="_x0000_s49158" name="Equation" r:id="rId12" imgW="7010400" imgH="5486400" progId="Equation.3">
                  <p:embed/>
                </p:oleObj>
              </mc:Choice>
              <mc:Fallback>
                <p:oleObj name="Equation" r:id="rId12" imgW="7010400" imgH="5486400" progId="Equation.3">
                  <p:embed/>
                  <p:pic>
                    <p:nvPicPr>
                      <p:cNvPr id="0" name="图片 49157"/>
                      <p:cNvPicPr preferRelativeResize="0">
                        <a:picLocks noChangeAspect="1"/>
                      </p:cNvPicPr>
                      <p:nvPr/>
                    </p:nvPicPr>
                    <p:blipFill>
                      <a:blip r:embed="rId13"/>
                      <a:stretch>
                        <a:fillRect/>
                      </a:stretch>
                    </p:blipFill>
                    <p:spPr>
                      <a:xfrm>
                        <a:off x="6364288" y="5815013"/>
                        <a:ext cx="493712" cy="385762"/>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128"/>
                                        </p:tgtEl>
                                        <p:attrNameLst>
                                          <p:attrName>style.visibility</p:attrName>
                                        </p:attrNameLst>
                                      </p:cBhvr>
                                      <p:to>
                                        <p:strVal val="visible"/>
                                      </p:to>
                                    </p:set>
                                    <p:animEffect transition="in" filter="blinds(horizontal)">
                                      <p:cBhvr>
                                        <p:cTn id="7" dur="500"/>
                                        <p:tgtEl>
                                          <p:spTgt spid="461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129"/>
                                        </p:tgtEl>
                                        <p:attrNameLst>
                                          <p:attrName>style.visibility</p:attrName>
                                        </p:attrNameLst>
                                      </p:cBhvr>
                                      <p:to>
                                        <p:strVal val="visible"/>
                                      </p:to>
                                    </p:set>
                                    <p:animEffect transition="in" filter="blinds(horizontal)">
                                      <p:cBhvr>
                                        <p:cTn id="12" dur="500"/>
                                        <p:tgtEl>
                                          <p:spTgt spid="461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130"/>
                                        </p:tgtEl>
                                        <p:attrNameLst>
                                          <p:attrName>style.visibility</p:attrName>
                                        </p:attrNameLst>
                                      </p:cBhvr>
                                      <p:to>
                                        <p:strVal val="visible"/>
                                      </p:to>
                                    </p:set>
                                    <p:animEffect transition="in" filter="blinds(horizontal)">
                                      <p:cBhvr>
                                        <p:cTn id="17" dur="500"/>
                                        <p:tgtEl>
                                          <p:spTgt spid="46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1"/>
          <p:cNvSpPr>
            <a:spLocks noGrp="1"/>
          </p:cNvSpPr>
          <p:nvPr>
            <p:ph type="sldNum" sz="quarter" idx="10"/>
          </p:nvPr>
        </p:nvSpPr>
        <p:spPr/>
        <p:txBody>
          <a:bodyPr/>
          <a:lstStyle/>
          <a:p>
            <a:fld id="{E44BB8AF-C13B-4031-8218-17330B1AA61F}" type="slidenum">
              <a:rPr lang="en-US" altLang="zh-CN"/>
            </a:fld>
            <a:endParaRPr lang="en-US" altLang="zh-CN"/>
          </a:p>
        </p:txBody>
      </p:sp>
      <p:grpSp>
        <p:nvGrpSpPr>
          <p:cNvPr id="2" name="Group 2"/>
          <p:cNvGrpSpPr/>
          <p:nvPr/>
        </p:nvGrpSpPr>
        <p:grpSpPr bwMode="auto">
          <a:xfrm>
            <a:off x="685800" y="2667000"/>
            <a:ext cx="3581400" cy="3505200"/>
            <a:chOff x="336" y="1728"/>
            <a:chExt cx="2256" cy="2208"/>
          </a:xfrm>
        </p:grpSpPr>
        <p:sp>
          <p:nvSpPr>
            <p:cNvPr id="48131" name="Rectangle 3"/>
            <p:cNvSpPr>
              <a:spLocks noChangeArrowheads="1"/>
            </p:cNvSpPr>
            <p:nvPr/>
          </p:nvSpPr>
          <p:spPr bwMode="auto">
            <a:xfrm>
              <a:off x="336" y="1728"/>
              <a:ext cx="2256" cy="2208"/>
            </a:xfrm>
            <a:prstGeom prst="rect">
              <a:avLst/>
            </a:prstGeom>
            <a:solidFill>
              <a:schemeClr val="bg1"/>
            </a:solidFill>
            <a:ln w="9525">
              <a:solidFill>
                <a:schemeClr val="tx1"/>
              </a:solidFill>
              <a:miter lim="800000"/>
            </a:ln>
            <a:effectLst/>
          </p:spPr>
          <p:txBody>
            <a:bodyPr wrap="none" anchor="ctr"/>
            <a:lstStyle/>
            <a:p>
              <a:pPr algn="ctr"/>
              <a:endParaRPr lang="zh-CN" altLang="zh-CN" sz="2800" b="1">
                <a:solidFill>
                  <a:srgbClr val="1C1C1C"/>
                </a:solidFill>
                <a:latin typeface="Times New Roman" panose="02020503050405090304" pitchFamily="18" charset="0"/>
              </a:endParaRPr>
            </a:p>
          </p:txBody>
        </p:sp>
        <p:grpSp>
          <p:nvGrpSpPr>
            <p:cNvPr id="3" name="Group 4"/>
            <p:cNvGrpSpPr/>
            <p:nvPr/>
          </p:nvGrpSpPr>
          <p:grpSpPr bwMode="auto">
            <a:xfrm>
              <a:off x="1440" y="1776"/>
              <a:ext cx="288" cy="336"/>
              <a:chOff x="1200" y="1200"/>
              <a:chExt cx="288" cy="336"/>
            </a:xfrm>
          </p:grpSpPr>
          <p:sp>
            <p:nvSpPr>
              <p:cNvPr id="48133" name="Rectangle 5"/>
              <p:cNvSpPr>
                <a:spLocks noChangeArrowheads="1"/>
              </p:cNvSpPr>
              <p:nvPr/>
            </p:nvSpPr>
            <p:spPr bwMode="auto">
              <a:xfrm>
                <a:off x="1200" y="1200"/>
                <a:ext cx="288" cy="240"/>
              </a:xfrm>
              <a:prstGeom prst="rect">
                <a:avLst/>
              </a:prstGeom>
              <a:gradFill rotWithShape="0">
                <a:gsLst>
                  <a:gs pos="0">
                    <a:schemeClr val="accent1">
                      <a:gamma/>
                      <a:shade val="36078"/>
                      <a:invGamma/>
                    </a:schemeClr>
                  </a:gs>
                  <a:gs pos="50000">
                    <a:schemeClr val="accent1"/>
                  </a:gs>
                  <a:gs pos="100000">
                    <a:schemeClr val="accent1">
                      <a:gamma/>
                      <a:shade val="36078"/>
                      <a:invGamma/>
                    </a:schemeClr>
                  </a:gs>
                </a:gsLst>
                <a:lin ang="0" scaled="1"/>
              </a:gradFill>
              <a:ln w="9525">
                <a:solidFill>
                  <a:schemeClr val="tx1"/>
                </a:solidFill>
                <a:miter lim="800000"/>
              </a:ln>
              <a:effectLst/>
            </p:spPr>
            <p:txBody>
              <a:bodyPr wrap="none" anchor="ctr"/>
              <a:lstStyle/>
              <a:p>
                <a:endParaRPr lang="zh-CN" altLang="en-US"/>
              </a:p>
            </p:txBody>
          </p:sp>
          <p:sp>
            <p:nvSpPr>
              <p:cNvPr id="48134" name="AutoShape 6"/>
              <p:cNvSpPr>
                <a:spLocks noChangeArrowheads="1"/>
              </p:cNvSpPr>
              <p:nvPr/>
            </p:nvSpPr>
            <p:spPr bwMode="auto">
              <a:xfrm>
                <a:off x="1200" y="1440"/>
                <a:ext cx="288" cy="9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0">
                <a:gsLst>
                  <a:gs pos="0">
                    <a:schemeClr val="accent1">
                      <a:gamma/>
                      <a:shade val="26275"/>
                      <a:invGamma/>
                    </a:schemeClr>
                  </a:gs>
                  <a:gs pos="50000">
                    <a:schemeClr val="accent1"/>
                  </a:gs>
                  <a:gs pos="100000">
                    <a:schemeClr val="accent1">
                      <a:gamma/>
                      <a:shade val="26275"/>
                      <a:invGamma/>
                    </a:schemeClr>
                  </a:gs>
                </a:gsLst>
                <a:lin ang="0" scaled="1"/>
              </a:gradFill>
              <a:ln w="9525">
                <a:solidFill>
                  <a:schemeClr val="tx1"/>
                </a:solidFill>
                <a:miter lim="800000"/>
              </a:ln>
              <a:effectLst/>
            </p:spPr>
            <p:txBody>
              <a:bodyPr wrap="none" anchor="ctr"/>
              <a:lstStyle/>
              <a:p>
                <a:endParaRPr lang="zh-CN" altLang="en-US"/>
              </a:p>
            </p:txBody>
          </p:sp>
        </p:grpSp>
        <p:sp>
          <p:nvSpPr>
            <p:cNvPr id="48135" name="Line 7"/>
            <p:cNvSpPr>
              <a:spLocks noChangeShapeType="1"/>
            </p:cNvSpPr>
            <p:nvPr/>
          </p:nvSpPr>
          <p:spPr bwMode="auto">
            <a:xfrm flipV="1">
              <a:off x="576" y="2544"/>
              <a:ext cx="336" cy="192"/>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sp>
          <p:nvSpPr>
            <p:cNvPr id="48136" name="Line 8"/>
            <p:cNvSpPr>
              <a:spLocks noChangeShapeType="1"/>
            </p:cNvSpPr>
            <p:nvPr/>
          </p:nvSpPr>
          <p:spPr bwMode="auto">
            <a:xfrm>
              <a:off x="576" y="2736"/>
              <a:ext cx="336" cy="144"/>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sp>
          <p:nvSpPr>
            <p:cNvPr id="48137" name="Rectangle 9"/>
            <p:cNvSpPr>
              <a:spLocks noChangeArrowheads="1"/>
            </p:cNvSpPr>
            <p:nvPr/>
          </p:nvSpPr>
          <p:spPr bwMode="auto">
            <a:xfrm rot="-3075295">
              <a:off x="1541" y="2261"/>
              <a:ext cx="61" cy="821"/>
            </a:xfrm>
            <a:prstGeom prst="rect">
              <a:avLst/>
            </a:prstGeom>
            <a:solidFill>
              <a:srgbClr val="B8FCEF">
                <a:alpha val="50000"/>
              </a:srgbClr>
            </a:solidFill>
            <a:ln w="9525">
              <a:solidFill>
                <a:srgbClr val="0000FF"/>
              </a:solidFill>
              <a:miter lim="800000"/>
            </a:ln>
            <a:effectLst/>
          </p:spPr>
          <p:txBody>
            <a:bodyPr wrap="none" anchor="ctr"/>
            <a:lstStyle/>
            <a:p>
              <a:endParaRPr lang="zh-CN" altLang="en-US"/>
            </a:p>
          </p:txBody>
        </p:sp>
        <p:sp>
          <p:nvSpPr>
            <p:cNvPr id="48138" name="Line 10"/>
            <p:cNvSpPr>
              <a:spLocks noChangeShapeType="1"/>
            </p:cNvSpPr>
            <p:nvPr/>
          </p:nvSpPr>
          <p:spPr bwMode="auto">
            <a:xfrm>
              <a:off x="1824" y="2112"/>
              <a:ext cx="0" cy="1632"/>
            </a:xfrm>
            <a:prstGeom prst="line">
              <a:avLst/>
            </a:prstGeom>
            <a:noFill/>
            <a:ln w="19050">
              <a:solidFill>
                <a:srgbClr val="FF5050"/>
              </a:solidFill>
              <a:round/>
              <a:headEnd type="none" w="sm" len="lg"/>
              <a:tailEnd type="triangle" w="sm" len="lg"/>
            </a:ln>
            <a:effectLst/>
          </p:spPr>
          <p:txBody>
            <a:bodyPr wrap="none" anchor="ctr"/>
            <a:lstStyle/>
            <a:p>
              <a:endParaRPr lang="zh-CN" altLang="en-US"/>
            </a:p>
          </p:txBody>
        </p:sp>
        <p:sp>
          <p:nvSpPr>
            <p:cNvPr id="48139" name="Line 11"/>
            <p:cNvSpPr>
              <a:spLocks noChangeShapeType="1"/>
            </p:cNvSpPr>
            <p:nvPr/>
          </p:nvSpPr>
          <p:spPr bwMode="auto">
            <a:xfrm>
              <a:off x="1336" y="2112"/>
              <a:ext cx="0" cy="1632"/>
            </a:xfrm>
            <a:prstGeom prst="line">
              <a:avLst/>
            </a:prstGeom>
            <a:noFill/>
            <a:ln w="19050">
              <a:solidFill>
                <a:srgbClr val="FF5050"/>
              </a:solidFill>
              <a:round/>
              <a:headEnd type="none" w="sm" len="lg"/>
              <a:tailEnd type="triangle" w="sm" len="lg"/>
            </a:ln>
            <a:effectLst/>
          </p:spPr>
          <p:txBody>
            <a:bodyPr wrap="none" anchor="ctr"/>
            <a:lstStyle/>
            <a:p>
              <a:endParaRPr lang="zh-CN" altLang="en-US"/>
            </a:p>
          </p:txBody>
        </p:sp>
        <p:sp>
          <p:nvSpPr>
            <p:cNvPr id="48140" name="Line 12"/>
            <p:cNvSpPr>
              <a:spLocks noChangeShapeType="1"/>
            </p:cNvSpPr>
            <p:nvPr/>
          </p:nvSpPr>
          <p:spPr bwMode="auto">
            <a:xfrm>
              <a:off x="912" y="2880"/>
              <a:ext cx="912" cy="0"/>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sp>
          <p:nvSpPr>
            <p:cNvPr id="48141" name="Text Box 13"/>
            <p:cNvSpPr txBox="1">
              <a:spLocks noChangeArrowheads="1"/>
            </p:cNvSpPr>
            <p:nvPr/>
          </p:nvSpPr>
          <p:spPr bwMode="auto">
            <a:xfrm>
              <a:off x="336" y="2553"/>
              <a:ext cx="576" cy="327"/>
            </a:xfrm>
            <a:prstGeom prst="rect">
              <a:avLst/>
            </a:prstGeom>
            <a:noFill/>
            <a:ln w="9525">
              <a:noFill/>
              <a:miter lim="800000"/>
            </a:ln>
            <a:effectLst/>
          </p:spPr>
          <p:txBody>
            <a:bodyPr>
              <a:spAutoFit/>
            </a:bodyPr>
            <a:lstStyle/>
            <a:p>
              <a:pPr>
                <a:spcBef>
                  <a:spcPct val="50000"/>
                </a:spcBef>
              </a:pPr>
              <a:r>
                <a:rPr lang="en-US" altLang="en-US" sz="2800">
                  <a:solidFill>
                    <a:srgbClr val="000000"/>
                  </a:solidFill>
                  <a:latin typeface="Times New Roman" panose="02020503050405090304" pitchFamily="18" charset="0"/>
                </a:rPr>
                <a:t>S</a:t>
              </a:r>
              <a:endParaRPr lang="en-US" altLang="zh-CN" sz="2800">
                <a:solidFill>
                  <a:srgbClr val="000000"/>
                </a:solidFill>
                <a:latin typeface="Times New Roman" panose="02020503050405090304" pitchFamily="18" charset="0"/>
              </a:endParaRPr>
            </a:p>
          </p:txBody>
        </p:sp>
        <p:sp>
          <p:nvSpPr>
            <p:cNvPr id="48142" name="Text Box 14"/>
            <p:cNvSpPr txBox="1">
              <a:spLocks noChangeArrowheads="1"/>
            </p:cNvSpPr>
            <p:nvPr/>
          </p:nvSpPr>
          <p:spPr bwMode="auto">
            <a:xfrm>
              <a:off x="816" y="2160"/>
              <a:ext cx="576" cy="327"/>
            </a:xfrm>
            <a:prstGeom prst="rect">
              <a:avLst/>
            </a:prstGeom>
            <a:noFill/>
            <a:ln w="9525">
              <a:noFill/>
              <a:miter lim="800000"/>
            </a:ln>
            <a:effectLst/>
          </p:spPr>
          <p:txBody>
            <a:bodyPr>
              <a:spAutoFit/>
            </a:bodyPr>
            <a:lstStyle/>
            <a:p>
              <a:pPr>
                <a:spcBef>
                  <a:spcPct val="50000"/>
                </a:spcBef>
              </a:pPr>
              <a:r>
                <a:rPr lang="en-US" altLang="zh-CN" sz="2800">
                  <a:solidFill>
                    <a:srgbClr val="000000"/>
                  </a:solidFill>
                  <a:latin typeface="Times New Roman" panose="02020503050405090304" pitchFamily="18" charset="0"/>
                </a:rPr>
                <a:t>L</a:t>
              </a:r>
              <a:endParaRPr lang="en-US" altLang="zh-CN" sz="2800">
                <a:solidFill>
                  <a:srgbClr val="000000"/>
                </a:solidFill>
                <a:latin typeface="Times New Roman" panose="02020503050405090304" pitchFamily="18" charset="0"/>
              </a:endParaRPr>
            </a:p>
          </p:txBody>
        </p:sp>
        <p:sp>
          <p:nvSpPr>
            <p:cNvPr id="48143" name="Line 15"/>
            <p:cNvSpPr>
              <a:spLocks noChangeShapeType="1"/>
            </p:cNvSpPr>
            <p:nvPr/>
          </p:nvSpPr>
          <p:spPr bwMode="auto">
            <a:xfrm>
              <a:off x="1330" y="3072"/>
              <a:ext cx="0" cy="336"/>
            </a:xfrm>
            <a:prstGeom prst="line">
              <a:avLst/>
            </a:prstGeom>
            <a:noFill/>
            <a:ln w="19050">
              <a:solidFill>
                <a:srgbClr val="FF6600"/>
              </a:solidFill>
              <a:round/>
              <a:headEnd type="triangle" w="sm" len="lg"/>
              <a:tailEnd type="triangle" w="sm" len="lg"/>
            </a:ln>
            <a:effectLst/>
          </p:spPr>
          <p:txBody>
            <a:bodyPr wrap="none" anchor="ctr"/>
            <a:lstStyle/>
            <a:p>
              <a:endParaRPr lang="zh-CN" altLang="en-US"/>
            </a:p>
          </p:txBody>
        </p:sp>
        <p:sp>
          <p:nvSpPr>
            <p:cNvPr id="48144" name="Line 16"/>
            <p:cNvSpPr>
              <a:spLocks noChangeShapeType="1"/>
            </p:cNvSpPr>
            <p:nvPr/>
          </p:nvSpPr>
          <p:spPr bwMode="auto">
            <a:xfrm>
              <a:off x="1824" y="3072"/>
              <a:ext cx="0" cy="336"/>
            </a:xfrm>
            <a:prstGeom prst="line">
              <a:avLst/>
            </a:prstGeom>
            <a:noFill/>
            <a:ln w="19050">
              <a:solidFill>
                <a:srgbClr val="FF6600"/>
              </a:solidFill>
              <a:round/>
              <a:headEnd type="triangle" w="sm" len="lg"/>
              <a:tailEnd type="triangle" w="sm" len="lg"/>
            </a:ln>
            <a:effectLst/>
          </p:spPr>
          <p:txBody>
            <a:bodyPr wrap="none" anchor="ctr"/>
            <a:lstStyle/>
            <a:p>
              <a:endParaRPr lang="zh-CN" altLang="en-US"/>
            </a:p>
          </p:txBody>
        </p:sp>
        <p:sp>
          <p:nvSpPr>
            <p:cNvPr id="48145" name="Line 17"/>
            <p:cNvSpPr>
              <a:spLocks noChangeShapeType="1"/>
            </p:cNvSpPr>
            <p:nvPr/>
          </p:nvSpPr>
          <p:spPr bwMode="auto">
            <a:xfrm>
              <a:off x="1104" y="2567"/>
              <a:ext cx="144" cy="0"/>
            </a:xfrm>
            <a:prstGeom prst="line">
              <a:avLst/>
            </a:prstGeom>
            <a:noFill/>
            <a:ln w="28575">
              <a:solidFill>
                <a:srgbClr val="FF6600"/>
              </a:solidFill>
              <a:round/>
              <a:headEnd type="none" w="sm" len="lg"/>
              <a:tailEnd type="triangle" w="sm" len="lg"/>
            </a:ln>
            <a:effectLst/>
          </p:spPr>
          <p:txBody>
            <a:bodyPr wrap="none" anchor="ctr"/>
            <a:lstStyle/>
            <a:p>
              <a:endParaRPr lang="zh-CN" altLang="en-US"/>
            </a:p>
          </p:txBody>
        </p:sp>
        <p:sp>
          <p:nvSpPr>
            <p:cNvPr id="48146" name="Line 18"/>
            <p:cNvSpPr>
              <a:spLocks noChangeShapeType="1"/>
            </p:cNvSpPr>
            <p:nvPr/>
          </p:nvSpPr>
          <p:spPr bwMode="auto">
            <a:xfrm>
              <a:off x="1104" y="2880"/>
              <a:ext cx="144" cy="0"/>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sp>
          <p:nvSpPr>
            <p:cNvPr id="48147" name="Line 19"/>
            <p:cNvSpPr>
              <a:spLocks noChangeShapeType="1"/>
            </p:cNvSpPr>
            <p:nvPr/>
          </p:nvSpPr>
          <p:spPr bwMode="auto">
            <a:xfrm>
              <a:off x="1824" y="2112"/>
              <a:ext cx="0" cy="336"/>
            </a:xfrm>
            <a:prstGeom prst="line">
              <a:avLst/>
            </a:prstGeom>
            <a:noFill/>
            <a:ln w="19050">
              <a:solidFill>
                <a:srgbClr val="FF6600"/>
              </a:solidFill>
              <a:round/>
              <a:headEnd type="triangle" w="sm" len="lg"/>
              <a:tailEnd type="triangle" w="sm" len="lg"/>
            </a:ln>
            <a:effectLst/>
          </p:spPr>
          <p:txBody>
            <a:bodyPr wrap="none" anchor="ctr"/>
            <a:lstStyle/>
            <a:p>
              <a:endParaRPr lang="zh-CN" altLang="en-US"/>
            </a:p>
          </p:txBody>
        </p:sp>
        <p:sp>
          <p:nvSpPr>
            <p:cNvPr id="48148" name="Line 20"/>
            <p:cNvSpPr>
              <a:spLocks noChangeShapeType="1"/>
            </p:cNvSpPr>
            <p:nvPr/>
          </p:nvSpPr>
          <p:spPr bwMode="auto">
            <a:xfrm>
              <a:off x="576" y="2736"/>
              <a:ext cx="1008" cy="0"/>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sp>
          <p:nvSpPr>
            <p:cNvPr id="48149" name="Line 21"/>
            <p:cNvSpPr>
              <a:spLocks noChangeShapeType="1"/>
            </p:cNvSpPr>
            <p:nvPr/>
          </p:nvSpPr>
          <p:spPr bwMode="auto">
            <a:xfrm>
              <a:off x="1104" y="2736"/>
              <a:ext cx="144" cy="0"/>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sp>
          <p:nvSpPr>
            <p:cNvPr id="48150" name="Line 22"/>
            <p:cNvSpPr>
              <a:spLocks noChangeShapeType="1"/>
            </p:cNvSpPr>
            <p:nvPr/>
          </p:nvSpPr>
          <p:spPr bwMode="auto">
            <a:xfrm>
              <a:off x="1584" y="2112"/>
              <a:ext cx="0" cy="1584"/>
            </a:xfrm>
            <a:prstGeom prst="line">
              <a:avLst/>
            </a:prstGeom>
            <a:noFill/>
            <a:ln w="19050">
              <a:solidFill>
                <a:srgbClr val="FF5050"/>
              </a:solidFill>
              <a:round/>
              <a:headEnd type="none" w="sm" len="lg"/>
              <a:tailEnd type="triangle" w="sm" len="lg"/>
            </a:ln>
            <a:effectLst/>
          </p:spPr>
          <p:txBody>
            <a:bodyPr wrap="none" anchor="ctr"/>
            <a:lstStyle/>
            <a:p>
              <a:endParaRPr lang="zh-CN" altLang="en-US"/>
            </a:p>
          </p:txBody>
        </p:sp>
        <p:sp>
          <p:nvSpPr>
            <p:cNvPr id="48151" name="Line 23"/>
            <p:cNvSpPr>
              <a:spLocks noChangeShapeType="1"/>
            </p:cNvSpPr>
            <p:nvPr/>
          </p:nvSpPr>
          <p:spPr bwMode="auto">
            <a:xfrm>
              <a:off x="1584" y="3072"/>
              <a:ext cx="0" cy="336"/>
            </a:xfrm>
            <a:prstGeom prst="line">
              <a:avLst/>
            </a:prstGeom>
            <a:noFill/>
            <a:ln w="19050">
              <a:solidFill>
                <a:srgbClr val="FF6600"/>
              </a:solidFill>
              <a:round/>
              <a:headEnd type="triangle" w="sm" len="lg"/>
              <a:tailEnd type="triangle" w="sm" len="lg"/>
            </a:ln>
            <a:effectLst/>
          </p:spPr>
          <p:txBody>
            <a:bodyPr wrap="none" anchor="ctr"/>
            <a:lstStyle/>
            <a:p>
              <a:endParaRPr lang="zh-CN" altLang="en-US"/>
            </a:p>
          </p:txBody>
        </p:sp>
        <p:sp>
          <p:nvSpPr>
            <p:cNvPr id="48152" name="AutoShape 24"/>
            <p:cNvSpPr>
              <a:spLocks noChangeArrowheads="1"/>
            </p:cNvSpPr>
            <p:nvPr/>
          </p:nvSpPr>
          <p:spPr bwMode="auto">
            <a:xfrm rot="5443312">
              <a:off x="1512" y="3191"/>
              <a:ext cx="144" cy="863"/>
            </a:xfrm>
            <a:prstGeom prst="moon">
              <a:avLst>
                <a:gd name="adj" fmla="val 87500"/>
              </a:avLst>
            </a:prstGeom>
            <a:solidFill>
              <a:srgbClr val="FFFFCC"/>
            </a:solidFill>
            <a:ln w="9525">
              <a:solidFill>
                <a:srgbClr val="000000"/>
              </a:solidFill>
              <a:miter lim="800000"/>
            </a:ln>
            <a:effectLst/>
          </p:spPr>
          <p:txBody>
            <a:bodyPr wrap="none" anchor="ctr"/>
            <a:lstStyle/>
            <a:p>
              <a:endParaRPr lang="zh-CN" altLang="en-US"/>
            </a:p>
          </p:txBody>
        </p:sp>
        <p:sp>
          <p:nvSpPr>
            <p:cNvPr id="48153" name="Rectangle 25"/>
            <p:cNvSpPr>
              <a:spLocks noChangeArrowheads="1"/>
            </p:cNvSpPr>
            <p:nvPr/>
          </p:nvSpPr>
          <p:spPr bwMode="auto">
            <a:xfrm>
              <a:off x="960" y="3648"/>
              <a:ext cx="1248" cy="240"/>
            </a:xfrm>
            <a:prstGeom prst="rect">
              <a:avLst/>
            </a:prstGeom>
            <a:solidFill>
              <a:srgbClr val="66CCFF"/>
            </a:solidFill>
            <a:ln w="9525">
              <a:solidFill>
                <a:srgbClr val="000000"/>
              </a:solidFill>
              <a:miter lim="800000"/>
            </a:ln>
            <a:effectLst/>
          </p:spPr>
          <p:txBody>
            <a:bodyPr wrap="none" anchor="ctr"/>
            <a:lstStyle/>
            <a:p>
              <a:endParaRPr lang="zh-CN" altLang="en-US"/>
            </a:p>
          </p:txBody>
        </p:sp>
        <p:sp>
          <p:nvSpPr>
            <p:cNvPr id="48154" name="Line 26"/>
            <p:cNvSpPr>
              <a:spLocks noChangeShapeType="1"/>
            </p:cNvSpPr>
            <p:nvPr/>
          </p:nvSpPr>
          <p:spPr bwMode="auto">
            <a:xfrm flipH="1">
              <a:off x="912" y="3552"/>
              <a:ext cx="624" cy="0"/>
            </a:xfrm>
            <a:prstGeom prst="line">
              <a:avLst/>
            </a:prstGeom>
            <a:noFill/>
            <a:ln w="9525">
              <a:solidFill>
                <a:srgbClr val="800080"/>
              </a:solidFill>
              <a:prstDash val="dash"/>
              <a:round/>
              <a:headEnd type="none" w="sm" len="lg"/>
              <a:tailEnd type="none" w="sm" len="lg"/>
            </a:ln>
            <a:effectLst/>
          </p:spPr>
          <p:txBody>
            <a:bodyPr wrap="none" anchor="ctr"/>
            <a:lstStyle/>
            <a:p>
              <a:endParaRPr lang="zh-CN" altLang="en-US"/>
            </a:p>
          </p:txBody>
        </p:sp>
        <p:sp>
          <p:nvSpPr>
            <p:cNvPr id="48155" name="Line 27"/>
            <p:cNvSpPr>
              <a:spLocks noChangeShapeType="1"/>
            </p:cNvSpPr>
            <p:nvPr/>
          </p:nvSpPr>
          <p:spPr bwMode="auto">
            <a:xfrm>
              <a:off x="1104" y="3312"/>
              <a:ext cx="0" cy="240"/>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48156" name="Line 28"/>
            <p:cNvSpPr>
              <a:spLocks noChangeShapeType="1"/>
            </p:cNvSpPr>
            <p:nvPr/>
          </p:nvSpPr>
          <p:spPr bwMode="auto">
            <a:xfrm flipV="1">
              <a:off x="1104" y="3648"/>
              <a:ext cx="0" cy="192"/>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graphicFrame>
          <p:nvGraphicFramePr>
            <p:cNvPr id="48157" name="Object 29"/>
            <p:cNvGraphicFramePr>
              <a:graphicFrameLocks noChangeAspect="1"/>
            </p:cNvGraphicFramePr>
            <p:nvPr/>
          </p:nvGraphicFramePr>
          <p:xfrm>
            <a:off x="1980" y="3552"/>
            <a:ext cx="228" cy="336"/>
          </p:xfrm>
          <a:graphic>
            <a:graphicData uri="http://schemas.openxmlformats.org/presentationml/2006/ole">
              <mc:AlternateContent xmlns:mc="http://schemas.openxmlformats.org/markup-compatibility/2006">
                <mc:Choice xmlns:v="urn:schemas-microsoft-com:vml" Requires="v">
                  <p:oleObj spid="_x0000_s50177" name="公式" r:id="rId1" imgW="5181600" imgH="7620000" progId="Equation.3">
                    <p:embed/>
                  </p:oleObj>
                </mc:Choice>
                <mc:Fallback>
                  <p:oleObj name="公式" r:id="rId1" imgW="5181600" imgH="7620000" progId="Equation.3">
                    <p:embed/>
                    <p:pic>
                      <p:nvPicPr>
                        <p:cNvPr id="0" name="图片 50176"/>
                        <p:cNvPicPr>
                          <a:picLocks noChangeAspect="1"/>
                        </p:cNvPicPr>
                        <p:nvPr/>
                      </p:nvPicPr>
                      <p:blipFill>
                        <a:blip r:embed="rId2"/>
                        <a:stretch>
                          <a:fillRect/>
                        </a:stretch>
                      </p:blipFill>
                      <p:spPr>
                        <a:xfrm>
                          <a:off x="1980" y="3552"/>
                          <a:ext cx="228" cy="336"/>
                        </a:xfrm>
                        <a:prstGeom prst="rect">
                          <a:avLst/>
                        </a:prstGeom>
                        <a:noFill/>
                        <a:ln w="9525">
                          <a:noFill/>
                        </a:ln>
                      </p:spPr>
                    </p:pic>
                  </p:oleObj>
                </mc:Fallback>
              </mc:AlternateContent>
            </a:graphicData>
          </a:graphic>
        </p:graphicFrame>
        <p:graphicFrame>
          <p:nvGraphicFramePr>
            <p:cNvPr id="48158" name="Object 30"/>
            <p:cNvGraphicFramePr>
              <a:graphicFrameLocks noChangeAspect="1"/>
            </p:cNvGraphicFramePr>
            <p:nvPr/>
          </p:nvGraphicFramePr>
          <p:xfrm>
            <a:off x="1980" y="3312"/>
            <a:ext cx="228" cy="336"/>
          </p:xfrm>
          <a:graphic>
            <a:graphicData uri="http://schemas.openxmlformats.org/presentationml/2006/ole">
              <mc:AlternateContent xmlns:mc="http://schemas.openxmlformats.org/markup-compatibility/2006">
                <mc:Choice xmlns:v="urn:schemas-microsoft-com:vml" Requires="v">
                  <p:oleObj spid="_x0000_s50178" name="公式" r:id="rId3" imgW="5791200" imgH="7620000" progId="Equation.3">
                    <p:embed/>
                  </p:oleObj>
                </mc:Choice>
                <mc:Fallback>
                  <p:oleObj name="公式" r:id="rId3" imgW="5791200" imgH="7620000" progId="Equation.3">
                    <p:embed/>
                    <p:pic>
                      <p:nvPicPr>
                        <p:cNvPr id="0" name="图片 50177"/>
                        <p:cNvPicPr>
                          <a:picLocks noChangeAspect="1"/>
                        </p:cNvPicPr>
                        <p:nvPr/>
                      </p:nvPicPr>
                      <p:blipFill>
                        <a:blip r:embed="rId4"/>
                        <a:stretch>
                          <a:fillRect/>
                        </a:stretch>
                      </p:blipFill>
                      <p:spPr>
                        <a:xfrm>
                          <a:off x="1980" y="3312"/>
                          <a:ext cx="228" cy="336"/>
                        </a:xfrm>
                        <a:prstGeom prst="rect">
                          <a:avLst/>
                        </a:prstGeom>
                        <a:noFill/>
                        <a:ln w="9525">
                          <a:noFill/>
                        </a:ln>
                      </p:spPr>
                    </p:pic>
                  </p:oleObj>
                </mc:Fallback>
              </mc:AlternateContent>
            </a:graphicData>
          </a:graphic>
        </p:graphicFrame>
        <p:graphicFrame>
          <p:nvGraphicFramePr>
            <p:cNvPr id="48159" name="Object 31"/>
            <p:cNvGraphicFramePr>
              <a:graphicFrameLocks noChangeAspect="1"/>
            </p:cNvGraphicFramePr>
            <p:nvPr/>
          </p:nvGraphicFramePr>
          <p:xfrm>
            <a:off x="732" y="3456"/>
            <a:ext cx="224" cy="288"/>
          </p:xfrm>
          <a:graphic>
            <a:graphicData uri="http://schemas.openxmlformats.org/presentationml/2006/ole">
              <mc:AlternateContent xmlns:mc="http://schemas.openxmlformats.org/markup-compatibility/2006">
                <mc:Choice xmlns:v="urn:schemas-microsoft-com:vml" Requires="v">
                  <p:oleObj spid="_x0000_s50179" name="Equation" r:id="rId5" imgW="3048000" imgH="4572000" progId="Equation.3">
                    <p:embed/>
                  </p:oleObj>
                </mc:Choice>
                <mc:Fallback>
                  <p:oleObj name="Equation" r:id="rId5" imgW="3048000" imgH="4572000" progId="Equation.3">
                    <p:embed/>
                    <p:pic>
                      <p:nvPicPr>
                        <p:cNvPr id="0" name="图片 50178"/>
                        <p:cNvPicPr>
                          <a:picLocks noChangeAspect="1"/>
                        </p:cNvPicPr>
                        <p:nvPr/>
                      </p:nvPicPr>
                      <p:blipFill>
                        <a:blip r:embed="rId6"/>
                        <a:stretch>
                          <a:fillRect/>
                        </a:stretch>
                      </p:blipFill>
                      <p:spPr>
                        <a:xfrm>
                          <a:off x="732" y="3456"/>
                          <a:ext cx="224" cy="288"/>
                        </a:xfrm>
                        <a:prstGeom prst="rect">
                          <a:avLst/>
                        </a:prstGeom>
                        <a:noFill/>
                        <a:ln w="9525">
                          <a:noFill/>
                        </a:ln>
                      </p:spPr>
                    </p:pic>
                  </p:oleObj>
                </mc:Fallback>
              </mc:AlternateContent>
            </a:graphicData>
          </a:graphic>
        </p:graphicFrame>
        <p:sp>
          <p:nvSpPr>
            <p:cNvPr id="48160" name="Line 32"/>
            <p:cNvSpPr>
              <a:spLocks noChangeShapeType="1"/>
            </p:cNvSpPr>
            <p:nvPr/>
          </p:nvSpPr>
          <p:spPr bwMode="auto">
            <a:xfrm>
              <a:off x="912" y="2569"/>
              <a:ext cx="432" cy="0"/>
            </a:xfrm>
            <a:prstGeom prst="line">
              <a:avLst/>
            </a:prstGeom>
            <a:noFill/>
            <a:ln w="19050">
              <a:solidFill>
                <a:srgbClr val="FF6600"/>
              </a:solidFill>
              <a:round/>
            </a:ln>
            <a:effectLst/>
          </p:spPr>
          <p:txBody>
            <a:bodyPr wrap="none"/>
            <a:lstStyle/>
            <a:p>
              <a:endParaRPr lang="zh-CN" altLang="en-US"/>
            </a:p>
          </p:txBody>
        </p:sp>
        <p:sp>
          <p:nvSpPr>
            <p:cNvPr id="48161" name="Oval 33"/>
            <p:cNvSpPr>
              <a:spLocks noChangeArrowheads="1"/>
            </p:cNvSpPr>
            <p:nvPr/>
          </p:nvSpPr>
          <p:spPr bwMode="auto">
            <a:xfrm>
              <a:off x="864" y="2448"/>
              <a:ext cx="144" cy="576"/>
            </a:xfrm>
            <a:prstGeom prst="ellipse">
              <a:avLst/>
            </a:prstGeom>
            <a:solidFill>
              <a:srgbClr val="00FFCC">
                <a:alpha val="50000"/>
              </a:srgbClr>
            </a:solidFill>
            <a:ln w="9525">
              <a:solidFill>
                <a:schemeClr val="tx1"/>
              </a:solidFill>
              <a:round/>
            </a:ln>
            <a:effectLst/>
          </p:spPr>
          <p:txBody>
            <a:bodyPr wrap="none" anchor="ctr"/>
            <a:lstStyle/>
            <a:p>
              <a:endParaRPr lang="zh-CN" altLang="en-US"/>
            </a:p>
          </p:txBody>
        </p:sp>
        <p:sp>
          <p:nvSpPr>
            <p:cNvPr id="48162" name="Line 34"/>
            <p:cNvSpPr>
              <a:spLocks noChangeShapeType="1"/>
            </p:cNvSpPr>
            <p:nvPr/>
          </p:nvSpPr>
          <p:spPr bwMode="auto">
            <a:xfrm>
              <a:off x="1584" y="2112"/>
              <a:ext cx="0" cy="336"/>
            </a:xfrm>
            <a:prstGeom prst="line">
              <a:avLst/>
            </a:prstGeom>
            <a:noFill/>
            <a:ln w="19050">
              <a:solidFill>
                <a:srgbClr val="FF6600"/>
              </a:solidFill>
              <a:round/>
              <a:headEnd type="triangle" w="sm" len="lg"/>
              <a:tailEnd type="triangle" w="sm" len="lg"/>
            </a:ln>
            <a:effectLst/>
          </p:spPr>
          <p:txBody>
            <a:bodyPr wrap="none" anchor="ctr"/>
            <a:lstStyle/>
            <a:p>
              <a:endParaRPr lang="zh-CN" altLang="en-US"/>
            </a:p>
          </p:txBody>
        </p:sp>
        <p:sp>
          <p:nvSpPr>
            <p:cNvPr id="48163" name="Freeform 35"/>
            <p:cNvSpPr/>
            <p:nvPr/>
          </p:nvSpPr>
          <p:spPr bwMode="auto">
            <a:xfrm>
              <a:off x="1330" y="2112"/>
              <a:ext cx="1" cy="324"/>
            </a:xfrm>
            <a:custGeom>
              <a:avLst/>
              <a:gdLst/>
              <a:ahLst/>
              <a:cxnLst>
                <a:cxn ang="0">
                  <a:pos x="0" y="0"/>
                </a:cxn>
                <a:cxn ang="0">
                  <a:pos x="0" y="324"/>
                </a:cxn>
              </a:cxnLst>
              <a:rect l="0" t="0" r="r" b="b"/>
              <a:pathLst>
                <a:path w="1" h="324">
                  <a:moveTo>
                    <a:pt x="0" y="0"/>
                  </a:moveTo>
                  <a:lnTo>
                    <a:pt x="0" y="324"/>
                  </a:lnTo>
                </a:path>
              </a:pathLst>
            </a:custGeom>
            <a:noFill/>
            <a:ln w="19050">
              <a:solidFill>
                <a:srgbClr val="FF6600"/>
              </a:solidFill>
              <a:round/>
              <a:headEnd type="triangle" w="sm" len="lg"/>
              <a:tailEnd type="triangle" w="sm" len="lg"/>
            </a:ln>
            <a:effectLst/>
          </p:spPr>
          <p:txBody>
            <a:bodyPr wrap="none" anchor="ctr"/>
            <a:lstStyle/>
            <a:p>
              <a:endParaRPr lang="zh-CN" altLang="en-US"/>
            </a:p>
          </p:txBody>
        </p:sp>
      </p:grpSp>
      <p:sp>
        <p:nvSpPr>
          <p:cNvPr id="48165" name="Text Box 37"/>
          <p:cNvSpPr txBox="1">
            <a:spLocks noChangeArrowheads="1"/>
          </p:cNvSpPr>
          <p:nvPr/>
        </p:nvSpPr>
        <p:spPr bwMode="auto">
          <a:xfrm>
            <a:off x="457200" y="762000"/>
            <a:ext cx="8458200" cy="1844675"/>
          </a:xfrm>
          <a:prstGeom prst="rect">
            <a:avLst/>
          </a:prstGeom>
          <a:noFill/>
          <a:ln w="9525">
            <a:noFill/>
            <a:miter lim="800000"/>
          </a:ln>
          <a:effectLst/>
        </p:spPr>
        <p:txBody>
          <a:bodyPr>
            <a:spAutoFit/>
          </a:bodyPr>
          <a:lstStyle/>
          <a:p>
            <a:pPr>
              <a:lnSpc>
                <a:spcPct val="120000"/>
              </a:lnSpc>
              <a:spcBef>
                <a:spcPct val="50000"/>
              </a:spcBef>
            </a:pPr>
            <a:r>
              <a:rPr lang="en-US" altLang="zh-CN" sz="3200" b="1">
                <a:solidFill>
                  <a:srgbClr val="000000"/>
                </a:solidFill>
                <a:latin typeface="Times New Roman" panose="02020503050405090304" pitchFamily="18" charset="0"/>
              </a:rPr>
              <a:t>        </a:t>
            </a:r>
            <a:r>
              <a:rPr lang="zh-CN" altLang="en-US" sz="3200" b="1">
                <a:solidFill>
                  <a:srgbClr val="CC0000"/>
                </a:solidFill>
                <a:latin typeface="Times New Roman" panose="02020503050405090304" pitchFamily="18" charset="0"/>
              </a:rPr>
              <a:t>例</a:t>
            </a:r>
            <a:r>
              <a:rPr lang="en-US" altLang="zh-CN" sz="3200" b="1">
                <a:solidFill>
                  <a:srgbClr val="CC0000"/>
                </a:solidFill>
                <a:latin typeface="Times New Roman" panose="02020503050405090304" pitchFamily="18" charset="0"/>
              </a:rPr>
              <a:t>2</a:t>
            </a:r>
            <a:r>
              <a:rPr lang="en-US" altLang="zh-CN" sz="3200" b="1">
                <a:solidFill>
                  <a:srgbClr val="000000"/>
                </a:solidFill>
                <a:latin typeface="Times New Roman" panose="02020503050405090304" pitchFamily="18" charset="0"/>
              </a:rPr>
              <a:t>  </a:t>
            </a:r>
            <a:r>
              <a:rPr lang="zh-CN" altLang="en-US" sz="3200" b="1">
                <a:solidFill>
                  <a:srgbClr val="000000"/>
                </a:solidFill>
                <a:latin typeface="Times New Roman" panose="02020503050405090304" pitchFamily="18" charset="0"/>
              </a:rPr>
              <a:t>如图所示为测量油膜折射率的实验装置，在平面玻璃片</a:t>
            </a:r>
            <a:r>
              <a:rPr lang="en-US" altLang="zh-CN" sz="3200">
                <a:solidFill>
                  <a:srgbClr val="000000"/>
                </a:solidFill>
                <a:latin typeface="Times New Roman" panose="02020503050405090304" pitchFamily="18" charset="0"/>
              </a:rPr>
              <a:t>G</a:t>
            </a:r>
            <a:r>
              <a:rPr lang="zh-CN" altLang="en-US" sz="3200" b="1">
                <a:solidFill>
                  <a:srgbClr val="000000"/>
                </a:solidFill>
                <a:latin typeface="Times New Roman" panose="02020503050405090304" pitchFamily="18" charset="0"/>
              </a:rPr>
              <a:t>上放一油滴，并展开成圆形油膜，在波长                   的单色光垂直入射</a:t>
            </a:r>
            <a:endParaRPr lang="zh-CN" altLang="en-US" sz="3200" b="1">
              <a:solidFill>
                <a:srgbClr val="000000"/>
              </a:solidFill>
              <a:latin typeface="Times New Roman" panose="02020503050405090304" pitchFamily="18" charset="0"/>
            </a:endParaRPr>
          </a:p>
        </p:txBody>
      </p:sp>
      <p:graphicFrame>
        <p:nvGraphicFramePr>
          <p:cNvPr id="48166" name="Object 38"/>
          <p:cNvGraphicFramePr>
            <a:graphicFrameLocks noChangeAspect="1"/>
          </p:cNvGraphicFramePr>
          <p:nvPr/>
        </p:nvGraphicFramePr>
        <p:xfrm>
          <a:off x="3489325" y="2081213"/>
          <a:ext cx="1857375" cy="433387"/>
        </p:xfrm>
        <a:graphic>
          <a:graphicData uri="http://schemas.openxmlformats.org/presentationml/2006/ole">
            <mc:AlternateContent xmlns:mc="http://schemas.openxmlformats.org/markup-compatibility/2006">
              <mc:Choice xmlns:v="urn:schemas-microsoft-com:vml" Requires="v">
                <p:oleObj spid="_x0000_s50180" name="Equation" r:id="rId7" imgW="18288000" imgH="4267200" progId="Equation.3">
                  <p:embed/>
                </p:oleObj>
              </mc:Choice>
              <mc:Fallback>
                <p:oleObj name="Equation" r:id="rId7" imgW="18288000" imgH="4267200" progId="Equation.3">
                  <p:embed/>
                  <p:pic>
                    <p:nvPicPr>
                      <p:cNvPr id="0" name="图片 50179"/>
                      <p:cNvPicPr>
                        <a:picLocks noChangeAspect="1"/>
                      </p:cNvPicPr>
                      <p:nvPr/>
                    </p:nvPicPr>
                    <p:blipFill>
                      <a:blip r:embed="rId8"/>
                      <a:stretch>
                        <a:fillRect/>
                      </a:stretch>
                    </p:blipFill>
                    <p:spPr>
                      <a:xfrm>
                        <a:off x="3489325" y="2081213"/>
                        <a:ext cx="1857375" cy="433387"/>
                      </a:xfrm>
                      <a:prstGeom prst="rect">
                        <a:avLst/>
                      </a:prstGeom>
                      <a:noFill/>
                      <a:ln w="9525">
                        <a:noFill/>
                      </a:ln>
                    </p:spPr>
                  </p:pic>
                </p:oleObj>
              </mc:Fallback>
            </mc:AlternateContent>
          </a:graphicData>
        </a:graphic>
      </p:graphicFrame>
      <p:sp>
        <p:nvSpPr>
          <p:cNvPr id="48167" name="Text Box 39"/>
          <p:cNvSpPr txBox="1">
            <a:spLocks noChangeArrowheads="1"/>
          </p:cNvSpPr>
          <p:nvPr/>
        </p:nvSpPr>
        <p:spPr bwMode="auto">
          <a:xfrm>
            <a:off x="3641725" y="5653088"/>
            <a:ext cx="1006475" cy="519112"/>
          </a:xfrm>
          <a:prstGeom prst="rect">
            <a:avLst/>
          </a:prstGeom>
          <a:noFill/>
          <a:ln w="9525">
            <a:noFill/>
            <a:miter lim="800000"/>
          </a:ln>
          <a:effectLst/>
        </p:spPr>
        <p:txBody>
          <a:bodyPr>
            <a:spAutoFit/>
          </a:bodyPr>
          <a:lstStyle/>
          <a:p>
            <a:r>
              <a:rPr lang="en-US" altLang="zh-CN" sz="2800">
                <a:solidFill>
                  <a:srgbClr val="1C1C1C"/>
                </a:solidFill>
                <a:latin typeface="Times New Roman" panose="02020503050405090304" pitchFamily="18" charset="0"/>
              </a:rPr>
              <a:t>G</a:t>
            </a:r>
            <a:endParaRPr lang="en-US" altLang="zh-CN" sz="2800">
              <a:solidFill>
                <a:srgbClr val="1C1C1C"/>
              </a:solidFill>
              <a:latin typeface="Times New Roman" panose="02020503050405090304" pitchFamily="18" charset="0"/>
            </a:endParaRPr>
          </a:p>
        </p:txBody>
      </p:sp>
      <p:grpSp>
        <p:nvGrpSpPr>
          <p:cNvPr id="4" name="Group 40"/>
          <p:cNvGrpSpPr/>
          <p:nvPr/>
        </p:nvGrpSpPr>
        <p:grpSpPr bwMode="auto">
          <a:xfrm>
            <a:off x="4419600" y="2514600"/>
            <a:ext cx="4419600" cy="3597275"/>
            <a:chOff x="4368" y="1574"/>
            <a:chExt cx="2784" cy="2266"/>
          </a:xfrm>
        </p:grpSpPr>
        <p:graphicFrame>
          <p:nvGraphicFramePr>
            <p:cNvPr id="48169" name="Object 41"/>
            <p:cNvGraphicFramePr>
              <a:graphicFrameLocks noChangeAspect="1"/>
            </p:cNvGraphicFramePr>
            <p:nvPr/>
          </p:nvGraphicFramePr>
          <p:xfrm>
            <a:off x="5040" y="3140"/>
            <a:ext cx="864" cy="316"/>
          </p:xfrm>
          <a:graphic>
            <a:graphicData uri="http://schemas.openxmlformats.org/presentationml/2006/ole">
              <mc:AlternateContent xmlns:mc="http://schemas.openxmlformats.org/markup-compatibility/2006">
                <mc:Choice xmlns:v="urn:schemas-microsoft-com:vml" Requires="v">
                  <p:oleObj spid="_x0000_s50181" name="公式" r:id="rId9" imgW="22250400" imgH="7620000" progId="Equation.3">
                    <p:embed/>
                  </p:oleObj>
                </mc:Choice>
                <mc:Fallback>
                  <p:oleObj name="公式" r:id="rId9" imgW="22250400" imgH="7620000" progId="Equation.3">
                    <p:embed/>
                    <p:pic>
                      <p:nvPicPr>
                        <p:cNvPr id="0" name="图片 50180"/>
                        <p:cNvPicPr>
                          <a:picLocks noChangeAspect="1"/>
                        </p:cNvPicPr>
                        <p:nvPr/>
                      </p:nvPicPr>
                      <p:blipFill>
                        <a:blip r:embed="rId10"/>
                        <a:stretch>
                          <a:fillRect/>
                        </a:stretch>
                      </p:blipFill>
                      <p:spPr>
                        <a:xfrm>
                          <a:off x="5040" y="3140"/>
                          <a:ext cx="864" cy="316"/>
                        </a:xfrm>
                        <a:prstGeom prst="rect">
                          <a:avLst/>
                        </a:prstGeom>
                        <a:noFill/>
                        <a:ln w="9525">
                          <a:noFill/>
                        </a:ln>
                      </p:spPr>
                    </p:pic>
                  </p:oleObj>
                </mc:Fallback>
              </mc:AlternateContent>
            </a:graphicData>
          </a:graphic>
        </p:graphicFrame>
        <p:grpSp>
          <p:nvGrpSpPr>
            <p:cNvPr id="5" name="Group 42"/>
            <p:cNvGrpSpPr/>
            <p:nvPr/>
          </p:nvGrpSpPr>
          <p:grpSpPr bwMode="auto">
            <a:xfrm>
              <a:off x="4368" y="1574"/>
              <a:ext cx="2784" cy="2266"/>
              <a:chOff x="4368" y="1574"/>
              <a:chExt cx="2784" cy="2266"/>
            </a:xfrm>
          </p:grpSpPr>
          <p:graphicFrame>
            <p:nvGraphicFramePr>
              <p:cNvPr id="48171" name="Object 43"/>
              <p:cNvGraphicFramePr>
                <a:graphicFrameLocks noChangeAspect="1"/>
              </p:cNvGraphicFramePr>
              <p:nvPr/>
            </p:nvGraphicFramePr>
            <p:xfrm>
              <a:off x="4752" y="2784"/>
              <a:ext cx="912" cy="315"/>
            </p:xfrm>
            <a:graphic>
              <a:graphicData uri="http://schemas.openxmlformats.org/presentationml/2006/ole">
                <mc:AlternateContent xmlns:mc="http://schemas.openxmlformats.org/markup-compatibility/2006">
                  <mc:Choice xmlns:v="urn:schemas-microsoft-com:vml" Requires="v">
                    <p:oleObj spid="_x0000_s50182" name="公式" r:id="rId11" imgW="21640800" imgH="7620000" progId="Equation.3">
                      <p:embed/>
                    </p:oleObj>
                  </mc:Choice>
                  <mc:Fallback>
                    <p:oleObj name="公式" r:id="rId11" imgW="21640800" imgH="7620000" progId="Equation.3">
                      <p:embed/>
                      <p:pic>
                        <p:nvPicPr>
                          <p:cNvPr id="0" name="图片 50181"/>
                          <p:cNvPicPr>
                            <a:picLocks noChangeAspect="1"/>
                          </p:cNvPicPr>
                          <p:nvPr/>
                        </p:nvPicPr>
                        <p:blipFill>
                          <a:blip r:embed="rId12"/>
                          <a:stretch>
                            <a:fillRect/>
                          </a:stretch>
                        </p:blipFill>
                        <p:spPr>
                          <a:xfrm>
                            <a:off x="4752" y="2784"/>
                            <a:ext cx="912" cy="315"/>
                          </a:xfrm>
                          <a:prstGeom prst="rect">
                            <a:avLst/>
                          </a:prstGeom>
                          <a:noFill/>
                          <a:ln w="9525">
                            <a:noFill/>
                          </a:ln>
                        </p:spPr>
                      </p:pic>
                    </p:oleObj>
                  </mc:Fallback>
                </mc:AlternateContent>
              </a:graphicData>
            </a:graphic>
          </p:graphicFrame>
          <p:sp>
            <p:nvSpPr>
              <p:cNvPr id="48172" name="Text Box 44"/>
              <p:cNvSpPr txBox="1">
                <a:spLocks noChangeArrowheads="1"/>
              </p:cNvSpPr>
              <p:nvPr/>
            </p:nvSpPr>
            <p:spPr bwMode="auto">
              <a:xfrm>
                <a:off x="4368" y="1574"/>
                <a:ext cx="2784" cy="2266"/>
              </a:xfrm>
              <a:prstGeom prst="rect">
                <a:avLst/>
              </a:prstGeom>
              <a:noFill/>
              <a:ln w="9525">
                <a:noFill/>
                <a:miter lim="800000"/>
              </a:ln>
              <a:effectLst/>
            </p:spPr>
            <p:txBody>
              <a:bodyPr>
                <a:spAutoFit/>
              </a:bodyPr>
              <a:lstStyle/>
              <a:p>
                <a:pPr>
                  <a:lnSpc>
                    <a:spcPct val="120000"/>
                  </a:lnSpc>
                  <a:spcBef>
                    <a:spcPct val="50000"/>
                  </a:spcBef>
                </a:pPr>
                <a:r>
                  <a:rPr lang="zh-CN" altLang="en-US" sz="3200" b="1">
                    <a:solidFill>
                      <a:srgbClr val="000000"/>
                    </a:solidFill>
                    <a:latin typeface="Times New Roman" panose="02020503050405090304" pitchFamily="18" charset="0"/>
                  </a:rPr>
                  <a:t>下，从反射光中可观察到油膜所形成的干涉条纹．已知玻璃的折射率为                ，油膜的折射率                ，问：当油膜中心最高点与玻璃</a:t>
                </a:r>
                <a:endParaRPr lang="zh-CN" altLang="en-US" sz="3200" b="1">
                  <a:solidFill>
                    <a:srgbClr val="000000"/>
                  </a:solidFill>
                  <a:latin typeface="Times New Roman" panose="02020503050405090304" pitchFamily="18" charset="0"/>
                </a:endParaRPr>
              </a:p>
            </p:txBody>
          </p:sp>
        </p:gr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灯片编号占位符 1"/>
          <p:cNvSpPr>
            <a:spLocks noGrp="1"/>
          </p:cNvSpPr>
          <p:nvPr>
            <p:ph type="sldNum" sz="quarter" idx="10"/>
          </p:nvPr>
        </p:nvSpPr>
        <p:spPr/>
        <p:txBody>
          <a:bodyPr/>
          <a:lstStyle/>
          <a:p>
            <a:fld id="{1CADCEF9-D964-4E91-91DC-B11F3DA3FE8A}" type="slidenum">
              <a:rPr lang="en-US" altLang="zh-CN"/>
            </a:fld>
            <a:endParaRPr lang="en-US" altLang="zh-CN"/>
          </a:p>
        </p:txBody>
      </p:sp>
      <p:grpSp>
        <p:nvGrpSpPr>
          <p:cNvPr id="2" name="Group 2"/>
          <p:cNvGrpSpPr/>
          <p:nvPr/>
        </p:nvGrpSpPr>
        <p:grpSpPr bwMode="auto">
          <a:xfrm>
            <a:off x="685800" y="2667000"/>
            <a:ext cx="3581400" cy="3505200"/>
            <a:chOff x="336" y="1728"/>
            <a:chExt cx="2256" cy="2208"/>
          </a:xfrm>
        </p:grpSpPr>
        <p:sp>
          <p:nvSpPr>
            <p:cNvPr id="49155" name="Rectangle 3"/>
            <p:cNvSpPr>
              <a:spLocks noChangeArrowheads="1"/>
            </p:cNvSpPr>
            <p:nvPr/>
          </p:nvSpPr>
          <p:spPr bwMode="auto">
            <a:xfrm>
              <a:off x="336" y="1728"/>
              <a:ext cx="2256" cy="2208"/>
            </a:xfrm>
            <a:prstGeom prst="rect">
              <a:avLst/>
            </a:prstGeom>
            <a:solidFill>
              <a:schemeClr val="bg1"/>
            </a:solidFill>
            <a:ln w="9525">
              <a:solidFill>
                <a:schemeClr val="tx1"/>
              </a:solidFill>
              <a:miter lim="800000"/>
            </a:ln>
            <a:effectLst/>
          </p:spPr>
          <p:txBody>
            <a:bodyPr wrap="none" anchor="ctr"/>
            <a:lstStyle/>
            <a:p>
              <a:pPr algn="ctr"/>
              <a:endParaRPr lang="zh-CN" altLang="zh-CN" sz="2800" b="1">
                <a:solidFill>
                  <a:srgbClr val="1C1C1C"/>
                </a:solidFill>
                <a:latin typeface="Times New Roman" panose="02020503050405090304" pitchFamily="18" charset="0"/>
              </a:endParaRPr>
            </a:p>
          </p:txBody>
        </p:sp>
        <p:grpSp>
          <p:nvGrpSpPr>
            <p:cNvPr id="3" name="Group 4"/>
            <p:cNvGrpSpPr/>
            <p:nvPr/>
          </p:nvGrpSpPr>
          <p:grpSpPr bwMode="auto">
            <a:xfrm>
              <a:off x="1440" y="1776"/>
              <a:ext cx="288" cy="336"/>
              <a:chOff x="1200" y="1200"/>
              <a:chExt cx="288" cy="336"/>
            </a:xfrm>
          </p:grpSpPr>
          <p:sp>
            <p:nvSpPr>
              <p:cNvPr id="49157" name="Rectangle 5"/>
              <p:cNvSpPr>
                <a:spLocks noChangeArrowheads="1"/>
              </p:cNvSpPr>
              <p:nvPr/>
            </p:nvSpPr>
            <p:spPr bwMode="auto">
              <a:xfrm>
                <a:off x="1200" y="1200"/>
                <a:ext cx="288" cy="240"/>
              </a:xfrm>
              <a:prstGeom prst="rect">
                <a:avLst/>
              </a:prstGeom>
              <a:gradFill rotWithShape="0">
                <a:gsLst>
                  <a:gs pos="0">
                    <a:schemeClr val="accent1">
                      <a:gamma/>
                      <a:shade val="36078"/>
                      <a:invGamma/>
                    </a:schemeClr>
                  </a:gs>
                  <a:gs pos="50000">
                    <a:schemeClr val="accent1"/>
                  </a:gs>
                  <a:gs pos="100000">
                    <a:schemeClr val="accent1">
                      <a:gamma/>
                      <a:shade val="36078"/>
                      <a:invGamma/>
                    </a:schemeClr>
                  </a:gs>
                </a:gsLst>
                <a:lin ang="0" scaled="1"/>
              </a:gradFill>
              <a:ln w="9525">
                <a:solidFill>
                  <a:schemeClr val="tx1"/>
                </a:solidFill>
                <a:miter lim="800000"/>
              </a:ln>
              <a:effectLst/>
            </p:spPr>
            <p:txBody>
              <a:bodyPr wrap="none" anchor="ctr"/>
              <a:lstStyle/>
              <a:p>
                <a:endParaRPr lang="zh-CN" altLang="en-US"/>
              </a:p>
            </p:txBody>
          </p:sp>
          <p:sp>
            <p:nvSpPr>
              <p:cNvPr id="49158" name="AutoShape 6"/>
              <p:cNvSpPr>
                <a:spLocks noChangeArrowheads="1"/>
              </p:cNvSpPr>
              <p:nvPr/>
            </p:nvSpPr>
            <p:spPr bwMode="auto">
              <a:xfrm>
                <a:off x="1200" y="1440"/>
                <a:ext cx="288" cy="9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0">
                <a:gsLst>
                  <a:gs pos="0">
                    <a:schemeClr val="accent1">
                      <a:gamma/>
                      <a:shade val="26275"/>
                      <a:invGamma/>
                    </a:schemeClr>
                  </a:gs>
                  <a:gs pos="50000">
                    <a:schemeClr val="accent1"/>
                  </a:gs>
                  <a:gs pos="100000">
                    <a:schemeClr val="accent1">
                      <a:gamma/>
                      <a:shade val="26275"/>
                      <a:invGamma/>
                    </a:schemeClr>
                  </a:gs>
                </a:gsLst>
                <a:lin ang="0" scaled="1"/>
              </a:gradFill>
              <a:ln w="9525">
                <a:solidFill>
                  <a:schemeClr val="tx1"/>
                </a:solidFill>
                <a:miter lim="800000"/>
              </a:ln>
              <a:effectLst/>
            </p:spPr>
            <p:txBody>
              <a:bodyPr wrap="none" anchor="ctr"/>
              <a:lstStyle/>
              <a:p>
                <a:endParaRPr lang="zh-CN" altLang="en-US"/>
              </a:p>
            </p:txBody>
          </p:sp>
        </p:grpSp>
        <p:sp>
          <p:nvSpPr>
            <p:cNvPr id="49159" name="Line 7"/>
            <p:cNvSpPr>
              <a:spLocks noChangeShapeType="1"/>
            </p:cNvSpPr>
            <p:nvPr/>
          </p:nvSpPr>
          <p:spPr bwMode="auto">
            <a:xfrm flipV="1">
              <a:off x="576" y="2544"/>
              <a:ext cx="336" cy="192"/>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sp>
          <p:nvSpPr>
            <p:cNvPr id="49160" name="Line 8"/>
            <p:cNvSpPr>
              <a:spLocks noChangeShapeType="1"/>
            </p:cNvSpPr>
            <p:nvPr/>
          </p:nvSpPr>
          <p:spPr bwMode="auto">
            <a:xfrm>
              <a:off x="576" y="2736"/>
              <a:ext cx="336" cy="144"/>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sp>
          <p:nvSpPr>
            <p:cNvPr id="49161" name="Rectangle 9"/>
            <p:cNvSpPr>
              <a:spLocks noChangeArrowheads="1"/>
            </p:cNvSpPr>
            <p:nvPr/>
          </p:nvSpPr>
          <p:spPr bwMode="auto">
            <a:xfrm rot="-3075295">
              <a:off x="1541" y="2261"/>
              <a:ext cx="61" cy="821"/>
            </a:xfrm>
            <a:prstGeom prst="rect">
              <a:avLst/>
            </a:prstGeom>
            <a:solidFill>
              <a:srgbClr val="B8FCEF">
                <a:alpha val="50000"/>
              </a:srgbClr>
            </a:solidFill>
            <a:ln w="9525">
              <a:solidFill>
                <a:srgbClr val="0000FF"/>
              </a:solidFill>
              <a:miter lim="800000"/>
            </a:ln>
            <a:effectLst/>
          </p:spPr>
          <p:txBody>
            <a:bodyPr wrap="none" anchor="ctr"/>
            <a:lstStyle/>
            <a:p>
              <a:endParaRPr lang="zh-CN" altLang="en-US"/>
            </a:p>
          </p:txBody>
        </p:sp>
        <p:sp>
          <p:nvSpPr>
            <p:cNvPr id="49162" name="Line 10"/>
            <p:cNvSpPr>
              <a:spLocks noChangeShapeType="1"/>
            </p:cNvSpPr>
            <p:nvPr/>
          </p:nvSpPr>
          <p:spPr bwMode="auto">
            <a:xfrm>
              <a:off x="1824" y="2112"/>
              <a:ext cx="0" cy="1632"/>
            </a:xfrm>
            <a:prstGeom prst="line">
              <a:avLst/>
            </a:prstGeom>
            <a:noFill/>
            <a:ln w="19050">
              <a:solidFill>
                <a:srgbClr val="FF5050"/>
              </a:solidFill>
              <a:round/>
              <a:headEnd type="none" w="sm" len="lg"/>
              <a:tailEnd type="triangle" w="sm" len="lg"/>
            </a:ln>
            <a:effectLst/>
          </p:spPr>
          <p:txBody>
            <a:bodyPr wrap="none" anchor="ctr"/>
            <a:lstStyle/>
            <a:p>
              <a:endParaRPr lang="zh-CN" altLang="en-US"/>
            </a:p>
          </p:txBody>
        </p:sp>
        <p:sp>
          <p:nvSpPr>
            <p:cNvPr id="49163" name="Line 11"/>
            <p:cNvSpPr>
              <a:spLocks noChangeShapeType="1"/>
            </p:cNvSpPr>
            <p:nvPr/>
          </p:nvSpPr>
          <p:spPr bwMode="auto">
            <a:xfrm>
              <a:off x="1336" y="2112"/>
              <a:ext cx="0" cy="1632"/>
            </a:xfrm>
            <a:prstGeom prst="line">
              <a:avLst/>
            </a:prstGeom>
            <a:noFill/>
            <a:ln w="19050">
              <a:solidFill>
                <a:srgbClr val="FF5050"/>
              </a:solidFill>
              <a:round/>
              <a:headEnd type="none" w="sm" len="lg"/>
              <a:tailEnd type="triangle" w="sm" len="lg"/>
            </a:ln>
            <a:effectLst/>
          </p:spPr>
          <p:txBody>
            <a:bodyPr wrap="none" anchor="ctr"/>
            <a:lstStyle/>
            <a:p>
              <a:endParaRPr lang="zh-CN" altLang="en-US"/>
            </a:p>
          </p:txBody>
        </p:sp>
        <p:sp>
          <p:nvSpPr>
            <p:cNvPr id="49164" name="Line 12"/>
            <p:cNvSpPr>
              <a:spLocks noChangeShapeType="1"/>
            </p:cNvSpPr>
            <p:nvPr/>
          </p:nvSpPr>
          <p:spPr bwMode="auto">
            <a:xfrm>
              <a:off x="912" y="2880"/>
              <a:ext cx="912" cy="0"/>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sp>
          <p:nvSpPr>
            <p:cNvPr id="49165" name="Text Box 13"/>
            <p:cNvSpPr txBox="1">
              <a:spLocks noChangeArrowheads="1"/>
            </p:cNvSpPr>
            <p:nvPr/>
          </p:nvSpPr>
          <p:spPr bwMode="auto">
            <a:xfrm>
              <a:off x="336" y="2553"/>
              <a:ext cx="576" cy="327"/>
            </a:xfrm>
            <a:prstGeom prst="rect">
              <a:avLst/>
            </a:prstGeom>
            <a:noFill/>
            <a:ln w="9525">
              <a:noFill/>
              <a:miter lim="800000"/>
            </a:ln>
            <a:effectLst/>
          </p:spPr>
          <p:txBody>
            <a:bodyPr>
              <a:spAutoFit/>
            </a:bodyPr>
            <a:lstStyle/>
            <a:p>
              <a:pPr>
                <a:spcBef>
                  <a:spcPct val="50000"/>
                </a:spcBef>
              </a:pPr>
              <a:r>
                <a:rPr lang="en-US" altLang="en-US" sz="2800">
                  <a:solidFill>
                    <a:srgbClr val="000000"/>
                  </a:solidFill>
                  <a:latin typeface="Times New Roman" panose="02020503050405090304" pitchFamily="18" charset="0"/>
                </a:rPr>
                <a:t>S</a:t>
              </a:r>
              <a:endParaRPr lang="en-US" altLang="zh-CN" sz="2800">
                <a:solidFill>
                  <a:srgbClr val="000000"/>
                </a:solidFill>
                <a:latin typeface="Times New Roman" panose="02020503050405090304" pitchFamily="18" charset="0"/>
              </a:endParaRPr>
            </a:p>
          </p:txBody>
        </p:sp>
        <p:sp>
          <p:nvSpPr>
            <p:cNvPr id="49166" name="Text Box 14"/>
            <p:cNvSpPr txBox="1">
              <a:spLocks noChangeArrowheads="1"/>
            </p:cNvSpPr>
            <p:nvPr/>
          </p:nvSpPr>
          <p:spPr bwMode="auto">
            <a:xfrm>
              <a:off x="816" y="2160"/>
              <a:ext cx="576" cy="327"/>
            </a:xfrm>
            <a:prstGeom prst="rect">
              <a:avLst/>
            </a:prstGeom>
            <a:noFill/>
            <a:ln w="9525">
              <a:noFill/>
              <a:miter lim="800000"/>
            </a:ln>
            <a:effectLst/>
          </p:spPr>
          <p:txBody>
            <a:bodyPr>
              <a:spAutoFit/>
            </a:bodyPr>
            <a:lstStyle/>
            <a:p>
              <a:pPr>
                <a:spcBef>
                  <a:spcPct val="50000"/>
                </a:spcBef>
              </a:pPr>
              <a:r>
                <a:rPr lang="en-US" altLang="zh-CN" sz="2800">
                  <a:solidFill>
                    <a:srgbClr val="000000"/>
                  </a:solidFill>
                  <a:latin typeface="Times New Roman" panose="02020503050405090304" pitchFamily="18" charset="0"/>
                </a:rPr>
                <a:t>L</a:t>
              </a:r>
              <a:endParaRPr lang="en-US" altLang="zh-CN" sz="2800">
                <a:solidFill>
                  <a:srgbClr val="000000"/>
                </a:solidFill>
                <a:latin typeface="Times New Roman" panose="02020503050405090304" pitchFamily="18" charset="0"/>
              </a:endParaRPr>
            </a:p>
          </p:txBody>
        </p:sp>
        <p:sp>
          <p:nvSpPr>
            <p:cNvPr id="49167" name="Line 15"/>
            <p:cNvSpPr>
              <a:spLocks noChangeShapeType="1"/>
            </p:cNvSpPr>
            <p:nvPr/>
          </p:nvSpPr>
          <p:spPr bwMode="auto">
            <a:xfrm>
              <a:off x="1330" y="3072"/>
              <a:ext cx="0" cy="336"/>
            </a:xfrm>
            <a:prstGeom prst="line">
              <a:avLst/>
            </a:prstGeom>
            <a:noFill/>
            <a:ln w="19050">
              <a:solidFill>
                <a:srgbClr val="FF6600"/>
              </a:solidFill>
              <a:round/>
              <a:headEnd type="triangle" w="sm" len="lg"/>
              <a:tailEnd type="triangle" w="sm" len="lg"/>
            </a:ln>
            <a:effectLst/>
          </p:spPr>
          <p:txBody>
            <a:bodyPr wrap="none" anchor="ctr"/>
            <a:lstStyle/>
            <a:p>
              <a:endParaRPr lang="zh-CN" altLang="en-US"/>
            </a:p>
          </p:txBody>
        </p:sp>
        <p:sp>
          <p:nvSpPr>
            <p:cNvPr id="49168" name="Line 16"/>
            <p:cNvSpPr>
              <a:spLocks noChangeShapeType="1"/>
            </p:cNvSpPr>
            <p:nvPr/>
          </p:nvSpPr>
          <p:spPr bwMode="auto">
            <a:xfrm>
              <a:off x="1824" y="3072"/>
              <a:ext cx="0" cy="336"/>
            </a:xfrm>
            <a:prstGeom prst="line">
              <a:avLst/>
            </a:prstGeom>
            <a:noFill/>
            <a:ln w="19050">
              <a:solidFill>
                <a:srgbClr val="FF6600"/>
              </a:solidFill>
              <a:round/>
              <a:headEnd type="triangle" w="sm" len="lg"/>
              <a:tailEnd type="triangle" w="sm" len="lg"/>
            </a:ln>
            <a:effectLst/>
          </p:spPr>
          <p:txBody>
            <a:bodyPr wrap="none" anchor="ctr"/>
            <a:lstStyle/>
            <a:p>
              <a:endParaRPr lang="zh-CN" altLang="en-US"/>
            </a:p>
          </p:txBody>
        </p:sp>
        <p:sp>
          <p:nvSpPr>
            <p:cNvPr id="49169" name="Line 17"/>
            <p:cNvSpPr>
              <a:spLocks noChangeShapeType="1"/>
            </p:cNvSpPr>
            <p:nvPr/>
          </p:nvSpPr>
          <p:spPr bwMode="auto">
            <a:xfrm>
              <a:off x="1104" y="2567"/>
              <a:ext cx="144" cy="0"/>
            </a:xfrm>
            <a:prstGeom prst="line">
              <a:avLst/>
            </a:prstGeom>
            <a:noFill/>
            <a:ln w="28575">
              <a:solidFill>
                <a:srgbClr val="FF6600"/>
              </a:solidFill>
              <a:round/>
              <a:headEnd type="none" w="sm" len="lg"/>
              <a:tailEnd type="triangle" w="sm" len="lg"/>
            </a:ln>
            <a:effectLst/>
          </p:spPr>
          <p:txBody>
            <a:bodyPr wrap="none" anchor="ctr"/>
            <a:lstStyle/>
            <a:p>
              <a:endParaRPr lang="zh-CN" altLang="en-US"/>
            </a:p>
          </p:txBody>
        </p:sp>
        <p:sp>
          <p:nvSpPr>
            <p:cNvPr id="49170" name="Line 18"/>
            <p:cNvSpPr>
              <a:spLocks noChangeShapeType="1"/>
            </p:cNvSpPr>
            <p:nvPr/>
          </p:nvSpPr>
          <p:spPr bwMode="auto">
            <a:xfrm>
              <a:off x="1104" y="2880"/>
              <a:ext cx="144" cy="0"/>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sp>
          <p:nvSpPr>
            <p:cNvPr id="49171" name="Line 19"/>
            <p:cNvSpPr>
              <a:spLocks noChangeShapeType="1"/>
            </p:cNvSpPr>
            <p:nvPr/>
          </p:nvSpPr>
          <p:spPr bwMode="auto">
            <a:xfrm>
              <a:off x="1824" y="2112"/>
              <a:ext cx="0" cy="336"/>
            </a:xfrm>
            <a:prstGeom prst="line">
              <a:avLst/>
            </a:prstGeom>
            <a:noFill/>
            <a:ln w="19050">
              <a:solidFill>
                <a:srgbClr val="FF6600"/>
              </a:solidFill>
              <a:round/>
              <a:headEnd type="triangle" w="sm" len="lg"/>
              <a:tailEnd type="triangle" w="sm" len="lg"/>
            </a:ln>
            <a:effectLst/>
          </p:spPr>
          <p:txBody>
            <a:bodyPr wrap="none" anchor="ctr"/>
            <a:lstStyle/>
            <a:p>
              <a:endParaRPr lang="zh-CN" altLang="en-US"/>
            </a:p>
          </p:txBody>
        </p:sp>
        <p:sp>
          <p:nvSpPr>
            <p:cNvPr id="49172" name="Line 20"/>
            <p:cNvSpPr>
              <a:spLocks noChangeShapeType="1"/>
            </p:cNvSpPr>
            <p:nvPr/>
          </p:nvSpPr>
          <p:spPr bwMode="auto">
            <a:xfrm>
              <a:off x="576" y="2736"/>
              <a:ext cx="1008" cy="0"/>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sp>
          <p:nvSpPr>
            <p:cNvPr id="49173" name="Line 21"/>
            <p:cNvSpPr>
              <a:spLocks noChangeShapeType="1"/>
            </p:cNvSpPr>
            <p:nvPr/>
          </p:nvSpPr>
          <p:spPr bwMode="auto">
            <a:xfrm>
              <a:off x="1104" y="2736"/>
              <a:ext cx="144" cy="0"/>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sp>
          <p:nvSpPr>
            <p:cNvPr id="49174" name="Line 22"/>
            <p:cNvSpPr>
              <a:spLocks noChangeShapeType="1"/>
            </p:cNvSpPr>
            <p:nvPr/>
          </p:nvSpPr>
          <p:spPr bwMode="auto">
            <a:xfrm>
              <a:off x="1584" y="2112"/>
              <a:ext cx="0" cy="1584"/>
            </a:xfrm>
            <a:prstGeom prst="line">
              <a:avLst/>
            </a:prstGeom>
            <a:noFill/>
            <a:ln w="19050">
              <a:solidFill>
                <a:srgbClr val="FF5050"/>
              </a:solidFill>
              <a:round/>
              <a:headEnd type="none" w="sm" len="lg"/>
              <a:tailEnd type="triangle" w="sm" len="lg"/>
            </a:ln>
            <a:effectLst/>
          </p:spPr>
          <p:txBody>
            <a:bodyPr wrap="none" anchor="ctr"/>
            <a:lstStyle/>
            <a:p>
              <a:endParaRPr lang="zh-CN" altLang="en-US"/>
            </a:p>
          </p:txBody>
        </p:sp>
        <p:sp>
          <p:nvSpPr>
            <p:cNvPr id="49175" name="Line 23"/>
            <p:cNvSpPr>
              <a:spLocks noChangeShapeType="1"/>
            </p:cNvSpPr>
            <p:nvPr/>
          </p:nvSpPr>
          <p:spPr bwMode="auto">
            <a:xfrm>
              <a:off x="1584" y="3072"/>
              <a:ext cx="0" cy="336"/>
            </a:xfrm>
            <a:prstGeom prst="line">
              <a:avLst/>
            </a:prstGeom>
            <a:noFill/>
            <a:ln w="19050">
              <a:solidFill>
                <a:srgbClr val="FF6600"/>
              </a:solidFill>
              <a:round/>
              <a:headEnd type="triangle" w="sm" len="lg"/>
              <a:tailEnd type="triangle" w="sm" len="lg"/>
            </a:ln>
            <a:effectLst/>
          </p:spPr>
          <p:txBody>
            <a:bodyPr wrap="none" anchor="ctr"/>
            <a:lstStyle/>
            <a:p>
              <a:endParaRPr lang="zh-CN" altLang="en-US"/>
            </a:p>
          </p:txBody>
        </p:sp>
        <p:sp>
          <p:nvSpPr>
            <p:cNvPr id="49176" name="AutoShape 24"/>
            <p:cNvSpPr>
              <a:spLocks noChangeArrowheads="1"/>
            </p:cNvSpPr>
            <p:nvPr/>
          </p:nvSpPr>
          <p:spPr bwMode="auto">
            <a:xfrm rot="5443312">
              <a:off x="1512" y="3191"/>
              <a:ext cx="144" cy="863"/>
            </a:xfrm>
            <a:prstGeom prst="moon">
              <a:avLst>
                <a:gd name="adj" fmla="val 87500"/>
              </a:avLst>
            </a:prstGeom>
            <a:solidFill>
              <a:srgbClr val="FFFFCC"/>
            </a:solidFill>
            <a:ln w="9525">
              <a:solidFill>
                <a:srgbClr val="000000"/>
              </a:solidFill>
              <a:miter lim="800000"/>
            </a:ln>
            <a:effectLst/>
          </p:spPr>
          <p:txBody>
            <a:bodyPr wrap="none" anchor="ctr"/>
            <a:lstStyle/>
            <a:p>
              <a:endParaRPr lang="zh-CN" altLang="en-US"/>
            </a:p>
          </p:txBody>
        </p:sp>
        <p:sp>
          <p:nvSpPr>
            <p:cNvPr id="49177" name="Rectangle 25"/>
            <p:cNvSpPr>
              <a:spLocks noChangeArrowheads="1"/>
            </p:cNvSpPr>
            <p:nvPr/>
          </p:nvSpPr>
          <p:spPr bwMode="auto">
            <a:xfrm>
              <a:off x="960" y="3648"/>
              <a:ext cx="1248" cy="240"/>
            </a:xfrm>
            <a:prstGeom prst="rect">
              <a:avLst/>
            </a:prstGeom>
            <a:solidFill>
              <a:srgbClr val="66CCFF"/>
            </a:solidFill>
            <a:ln w="9525">
              <a:solidFill>
                <a:srgbClr val="000000"/>
              </a:solidFill>
              <a:miter lim="800000"/>
            </a:ln>
            <a:effectLst/>
          </p:spPr>
          <p:txBody>
            <a:bodyPr wrap="none" anchor="ctr"/>
            <a:lstStyle/>
            <a:p>
              <a:endParaRPr lang="zh-CN" altLang="en-US"/>
            </a:p>
          </p:txBody>
        </p:sp>
        <p:sp>
          <p:nvSpPr>
            <p:cNvPr id="49178" name="Line 26"/>
            <p:cNvSpPr>
              <a:spLocks noChangeShapeType="1"/>
            </p:cNvSpPr>
            <p:nvPr/>
          </p:nvSpPr>
          <p:spPr bwMode="auto">
            <a:xfrm flipH="1">
              <a:off x="912" y="3552"/>
              <a:ext cx="624" cy="0"/>
            </a:xfrm>
            <a:prstGeom prst="line">
              <a:avLst/>
            </a:prstGeom>
            <a:noFill/>
            <a:ln w="9525">
              <a:solidFill>
                <a:srgbClr val="800080"/>
              </a:solidFill>
              <a:prstDash val="dash"/>
              <a:round/>
              <a:headEnd type="none" w="sm" len="lg"/>
              <a:tailEnd type="none" w="sm" len="lg"/>
            </a:ln>
            <a:effectLst/>
          </p:spPr>
          <p:txBody>
            <a:bodyPr wrap="none" anchor="ctr"/>
            <a:lstStyle/>
            <a:p>
              <a:endParaRPr lang="zh-CN" altLang="en-US"/>
            </a:p>
          </p:txBody>
        </p:sp>
        <p:sp>
          <p:nvSpPr>
            <p:cNvPr id="49179" name="Line 27"/>
            <p:cNvSpPr>
              <a:spLocks noChangeShapeType="1"/>
            </p:cNvSpPr>
            <p:nvPr/>
          </p:nvSpPr>
          <p:spPr bwMode="auto">
            <a:xfrm>
              <a:off x="1104" y="3312"/>
              <a:ext cx="0" cy="240"/>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49180" name="Line 28"/>
            <p:cNvSpPr>
              <a:spLocks noChangeShapeType="1"/>
            </p:cNvSpPr>
            <p:nvPr/>
          </p:nvSpPr>
          <p:spPr bwMode="auto">
            <a:xfrm flipV="1">
              <a:off x="1104" y="3648"/>
              <a:ext cx="0" cy="192"/>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graphicFrame>
          <p:nvGraphicFramePr>
            <p:cNvPr id="49181" name="Object 29"/>
            <p:cNvGraphicFramePr>
              <a:graphicFrameLocks noChangeAspect="1"/>
            </p:cNvGraphicFramePr>
            <p:nvPr/>
          </p:nvGraphicFramePr>
          <p:xfrm>
            <a:off x="1980" y="3552"/>
            <a:ext cx="228" cy="336"/>
          </p:xfrm>
          <a:graphic>
            <a:graphicData uri="http://schemas.openxmlformats.org/presentationml/2006/ole">
              <mc:AlternateContent xmlns:mc="http://schemas.openxmlformats.org/markup-compatibility/2006">
                <mc:Choice xmlns:v="urn:schemas-microsoft-com:vml" Requires="v">
                  <p:oleObj spid="_x0000_s51201" name="公式" r:id="rId1" imgW="5181600" imgH="7620000" progId="Equation.3">
                    <p:embed/>
                  </p:oleObj>
                </mc:Choice>
                <mc:Fallback>
                  <p:oleObj name="公式" r:id="rId1" imgW="5181600" imgH="7620000" progId="Equation.3">
                    <p:embed/>
                    <p:pic>
                      <p:nvPicPr>
                        <p:cNvPr id="0" name="图片 51200"/>
                        <p:cNvPicPr>
                          <a:picLocks noChangeAspect="1"/>
                        </p:cNvPicPr>
                        <p:nvPr/>
                      </p:nvPicPr>
                      <p:blipFill>
                        <a:blip r:embed="rId2"/>
                        <a:stretch>
                          <a:fillRect/>
                        </a:stretch>
                      </p:blipFill>
                      <p:spPr>
                        <a:xfrm>
                          <a:off x="1980" y="3552"/>
                          <a:ext cx="228" cy="336"/>
                        </a:xfrm>
                        <a:prstGeom prst="rect">
                          <a:avLst/>
                        </a:prstGeom>
                        <a:noFill/>
                        <a:ln w="9525">
                          <a:noFill/>
                        </a:ln>
                      </p:spPr>
                    </p:pic>
                  </p:oleObj>
                </mc:Fallback>
              </mc:AlternateContent>
            </a:graphicData>
          </a:graphic>
        </p:graphicFrame>
        <p:graphicFrame>
          <p:nvGraphicFramePr>
            <p:cNvPr id="49182" name="Object 30"/>
            <p:cNvGraphicFramePr>
              <a:graphicFrameLocks noChangeAspect="1"/>
            </p:cNvGraphicFramePr>
            <p:nvPr/>
          </p:nvGraphicFramePr>
          <p:xfrm>
            <a:off x="1980" y="3312"/>
            <a:ext cx="228" cy="336"/>
          </p:xfrm>
          <a:graphic>
            <a:graphicData uri="http://schemas.openxmlformats.org/presentationml/2006/ole">
              <mc:AlternateContent xmlns:mc="http://schemas.openxmlformats.org/markup-compatibility/2006">
                <mc:Choice xmlns:v="urn:schemas-microsoft-com:vml" Requires="v">
                  <p:oleObj spid="_x0000_s51202" name="公式" r:id="rId3" imgW="5791200" imgH="7620000" progId="Equation.3">
                    <p:embed/>
                  </p:oleObj>
                </mc:Choice>
                <mc:Fallback>
                  <p:oleObj name="公式" r:id="rId3" imgW="5791200" imgH="7620000" progId="Equation.3">
                    <p:embed/>
                    <p:pic>
                      <p:nvPicPr>
                        <p:cNvPr id="0" name="图片 51201"/>
                        <p:cNvPicPr>
                          <a:picLocks noChangeAspect="1"/>
                        </p:cNvPicPr>
                        <p:nvPr/>
                      </p:nvPicPr>
                      <p:blipFill>
                        <a:blip r:embed="rId4"/>
                        <a:stretch>
                          <a:fillRect/>
                        </a:stretch>
                      </p:blipFill>
                      <p:spPr>
                        <a:xfrm>
                          <a:off x="1980" y="3312"/>
                          <a:ext cx="228" cy="336"/>
                        </a:xfrm>
                        <a:prstGeom prst="rect">
                          <a:avLst/>
                        </a:prstGeom>
                        <a:noFill/>
                        <a:ln w="9525">
                          <a:noFill/>
                        </a:ln>
                      </p:spPr>
                    </p:pic>
                  </p:oleObj>
                </mc:Fallback>
              </mc:AlternateContent>
            </a:graphicData>
          </a:graphic>
        </p:graphicFrame>
        <p:graphicFrame>
          <p:nvGraphicFramePr>
            <p:cNvPr id="49183" name="Object 31"/>
            <p:cNvGraphicFramePr>
              <a:graphicFrameLocks noChangeAspect="1"/>
            </p:cNvGraphicFramePr>
            <p:nvPr/>
          </p:nvGraphicFramePr>
          <p:xfrm>
            <a:off x="732" y="3456"/>
            <a:ext cx="224" cy="288"/>
          </p:xfrm>
          <a:graphic>
            <a:graphicData uri="http://schemas.openxmlformats.org/presentationml/2006/ole">
              <mc:AlternateContent xmlns:mc="http://schemas.openxmlformats.org/markup-compatibility/2006">
                <mc:Choice xmlns:v="urn:schemas-microsoft-com:vml" Requires="v">
                  <p:oleObj spid="_x0000_s51203" name="Equation" r:id="rId5" imgW="3048000" imgH="4572000" progId="Equation.3">
                    <p:embed/>
                  </p:oleObj>
                </mc:Choice>
                <mc:Fallback>
                  <p:oleObj name="Equation" r:id="rId5" imgW="3048000" imgH="4572000" progId="Equation.3">
                    <p:embed/>
                    <p:pic>
                      <p:nvPicPr>
                        <p:cNvPr id="0" name="图片 51202"/>
                        <p:cNvPicPr>
                          <a:picLocks noChangeAspect="1"/>
                        </p:cNvPicPr>
                        <p:nvPr/>
                      </p:nvPicPr>
                      <p:blipFill>
                        <a:blip r:embed="rId6"/>
                        <a:stretch>
                          <a:fillRect/>
                        </a:stretch>
                      </p:blipFill>
                      <p:spPr>
                        <a:xfrm>
                          <a:off x="732" y="3456"/>
                          <a:ext cx="224" cy="288"/>
                        </a:xfrm>
                        <a:prstGeom prst="rect">
                          <a:avLst/>
                        </a:prstGeom>
                        <a:noFill/>
                        <a:ln w="9525">
                          <a:noFill/>
                        </a:ln>
                      </p:spPr>
                    </p:pic>
                  </p:oleObj>
                </mc:Fallback>
              </mc:AlternateContent>
            </a:graphicData>
          </a:graphic>
        </p:graphicFrame>
        <p:sp>
          <p:nvSpPr>
            <p:cNvPr id="49184" name="Line 32"/>
            <p:cNvSpPr>
              <a:spLocks noChangeShapeType="1"/>
            </p:cNvSpPr>
            <p:nvPr/>
          </p:nvSpPr>
          <p:spPr bwMode="auto">
            <a:xfrm>
              <a:off x="912" y="2569"/>
              <a:ext cx="432" cy="0"/>
            </a:xfrm>
            <a:prstGeom prst="line">
              <a:avLst/>
            </a:prstGeom>
            <a:noFill/>
            <a:ln w="19050">
              <a:solidFill>
                <a:srgbClr val="FF6600"/>
              </a:solidFill>
              <a:round/>
            </a:ln>
            <a:effectLst/>
          </p:spPr>
          <p:txBody>
            <a:bodyPr wrap="none"/>
            <a:lstStyle/>
            <a:p>
              <a:endParaRPr lang="zh-CN" altLang="en-US"/>
            </a:p>
          </p:txBody>
        </p:sp>
        <p:sp>
          <p:nvSpPr>
            <p:cNvPr id="49185" name="Oval 33"/>
            <p:cNvSpPr>
              <a:spLocks noChangeArrowheads="1"/>
            </p:cNvSpPr>
            <p:nvPr/>
          </p:nvSpPr>
          <p:spPr bwMode="auto">
            <a:xfrm>
              <a:off x="864" y="2448"/>
              <a:ext cx="144" cy="576"/>
            </a:xfrm>
            <a:prstGeom prst="ellipse">
              <a:avLst/>
            </a:prstGeom>
            <a:solidFill>
              <a:srgbClr val="00FFCC">
                <a:alpha val="50000"/>
              </a:srgbClr>
            </a:solidFill>
            <a:ln w="9525">
              <a:solidFill>
                <a:schemeClr val="tx1"/>
              </a:solidFill>
              <a:round/>
            </a:ln>
            <a:effectLst/>
          </p:spPr>
          <p:txBody>
            <a:bodyPr wrap="none" anchor="ctr"/>
            <a:lstStyle/>
            <a:p>
              <a:endParaRPr lang="zh-CN" altLang="en-US"/>
            </a:p>
          </p:txBody>
        </p:sp>
        <p:sp>
          <p:nvSpPr>
            <p:cNvPr id="49186" name="Line 34"/>
            <p:cNvSpPr>
              <a:spLocks noChangeShapeType="1"/>
            </p:cNvSpPr>
            <p:nvPr/>
          </p:nvSpPr>
          <p:spPr bwMode="auto">
            <a:xfrm>
              <a:off x="1584" y="2112"/>
              <a:ext cx="0" cy="336"/>
            </a:xfrm>
            <a:prstGeom prst="line">
              <a:avLst/>
            </a:prstGeom>
            <a:noFill/>
            <a:ln w="19050">
              <a:solidFill>
                <a:srgbClr val="FF6600"/>
              </a:solidFill>
              <a:round/>
              <a:headEnd type="triangle" w="sm" len="lg"/>
              <a:tailEnd type="triangle" w="sm" len="lg"/>
            </a:ln>
            <a:effectLst/>
          </p:spPr>
          <p:txBody>
            <a:bodyPr wrap="none" anchor="ctr"/>
            <a:lstStyle/>
            <a:p>
              <a:endParaRPr lang="zh-CN" altLang="en-US"/>
            </a:p>
          </p:txBody>
        </p:sp>
        <p:sp>
          <p:nvSpPr>
            <p:cNvPr id="49187" name="Freeform 35"/>
            <p:cNvSpPr/>
            <p:nvPr/>
          </p:nvSpPr>
          <p:spPr bwMode="auto">
            <a:xfrm>
              <a:off x="1330" y="2112"/>
              <a:ext cx="1" cy="324"/>
            </a:xfrm>
            <a:custGeom>
              <a:avLst/>
              <a:gdLst/>
              <a:ahLst/>
              <a:cxnLst>
                <a:cxn ang="0">
                  <a:pos x="0" y="0"/>
                </a:cxn>
                <a:cxn ang="0">
                  <a:pos x="0" y="324"/>
                </a:cxn>
              </a:cxnLst>
              <a:rect l="0" t="0" r="r" b="b"/>
              <a:pathLst>
                <a:path w="1" h="324">
                  <a:moveTo>
                    <a:pt x="0" y="0"/>
                  </a:moveTo>
                  <a:lnTo>
                    <a:pt x="0" y="324"/>
                  </a:lnTo>
                </a:path>
              </a:pathLst>
            </a:custGeom>
            <a:noFill/>
            <a:ln w="19050">
              <a:solidFill>
                <a:srgbClr val="FF6600"/>
              </a:solidFill>
              <a:round/>
              <a:headEnd type="triangle" w="sm" len="lg"/>
              <a:tailEnd type="triangle" w="sm" len="lg"/>
            </a:ln>
            <a:effectLst/>
          </p:spPr>
          <p:txBody>
            <a:bodyPr wrap="none" anchor="ctr"/>
            <a:lstStyle/>
            <a:p>
              <a:endParaRPr lang="zh-CN" altLang="en-US"/>
            </a:p>
          </p:txBody>
        </p:sp>
      </p:grpSp>
      <p:grpSp>
        <p:nvGrpSpPr>
          <p:cNvPr id="4" name="Group 36"/>
          <p:cNvGrpSpPr/>
          <p:nvPr/>
        </p:nvGrpSpPr>
        <p:grpSpPr bwMode="auto">
          <a:xfrm>
            <a:off x="838200" y="685800"/>
            <a:ext cx="8001000" cy="1844675"/>
            <a:chOff x="2304" y="1440"/>
            <a:chExt cx="5040" cy="1162"/>
          </a:xfrm>
        </p:grpSpPr>
        <p:graphicFrame>
          <p:nvGraphicFramePr>
            <p:cNvPr id="49189" name="Object 37"/>
            <p:cNvGraphicFramePr>
              <a:graphicFrameLocks noChangeAspect="1"/>
            </p:cNvGraphicFramePr>
            <p:nvPr/>
          </p:nvGraphicFramePr>
          <p:xfrm>
            <a:off x="4272" y="1488"/>
            <a:ext cx="1584" cy="330"/>
          </p:xfrm>
          <a:graphic>
            <a:graphicData uri="http://schemas.openxmlformats.org/presentationml/2006/ole">
              <mc:AlternateContent xmlns:mc="http://schemas.openxmlformats.org/markup-compatibility/2006">
                <mc:Choice xmlns:v="urn:schemas-microsoft-com:vml" Requires="v">
                  <p:oleObj spid="_x0000_s51204" name="Equation" r:id="rId7" imgW="23469600" imgH="4876800" progId="Equation.3">
                    <p:embed/>
                  </p:oleObj>
                </mc:Choice>
                <mc:Fallback>
                  <p:oleObj name="Equation" r:id="rId7" imgW="23469600" imgH="4876800" progId="Equation.3">
                    <p:embed/>
                    <p:pic>
                      <p:nvPicPr>
                        <p:cNvPr id="0" name="图片 51203"/>
                        <p:cNvPicPr>
                          <a:picLocks noChangeAspect="1"/>
                        </p:cNvPicPr>
                        <p:nvPr/>
                      </p:nvPicPr>
                      <p:blipFill>
                        <a:blip r:embed="rId8"/>
                        <a:stretch>
                          <a:fillRect/>
                        </a:stretch>
                      </p:blipFill>
                      <p:spPr>
                        <a:xfrm>
                          <a:off x="4272" y="1488"/>
                          <a:ext cx="1584" cy="330"/>
                        </a:xfrm>
                        <a:prstGeom prst="rect">
                          <a:avLst/>
                        </a:prstGeom>
                        <a:noFill/>
                        <a:ln w="9525">
                          <a:noFill/>
                        </a:ln>
                      </p:spPr>
                    </p:pic>
                  </p:oleObj>
                </mc:Fallback>
              </mc:AlternateContent>
            </a:graphicData>
          </a:graphic>
        </p:graphicFrame>
        <p:sp>
          <p:nvSpPr>
            <p:cNvPr id="49190" name="Rectangle 38"/>
            <p:cNvSpPr>
              <a:spLocks noChangeArrowheads="1"/>
            </p:cNvSpPr>
            <p:nvPr/>
          </p:nvSpPr>
          <p:spPr bwMode="auto">
            <a:xfrm>
              <a:off x="2304" y="1440"/>
              <a:ext cx="5040" cy="1162"/>
            </a:xfrm>
            <a:prstGeom prst="rect">
              <a:avLst/>
            </a:prstGeom>
            <a:noFill/>
            <a:ln w="9525">
              <a:noFill/>
              <a:miter lim="800000"/>
            </a:ln>
            <a:effectLst/>
          </p:spPr>
          <p:txBody>
            <a:bodyPr>
              <a:spAutoFit/>
            </a:bodyPr>
            <a:lstStyle/>
            <a:p>
              <a:pPr>
                <a:lnSpc>
                  <a:spcPct val="120000"/>
                </a:lnSpc>
              </a:pPr>
              <a:r>
                <a:rPr lang="zh-CN" altLang="en-US" sz="3200" b="1">
                  <a:solidFill>
                    <a:srgbClr val="000000"/>
                  </a:solidFill>
                  <a:latin typeface="Times New Roman" panose="02020503050405090304" pitchFamily="18" charset="0"/>
                </a:rPr>
                <a:t>片的上表面相距                            时，干涉条纹是如何分布的？可看到几条明纹？明纹所在处的油膜厚度为多少 </a:t>
              </a:r>
              <a:r>
                <a:rPr lang="en-US" altLang="zh-CN" sz="3200" b="1">
                  <a:solidFill>
                    <a:srgbClr val="000000"/>
                  </a:solidFill>
                  <a:latin typeface="Times New Roman" panose="02020503050405090304" pitchFamily="18" charset="0"/>
                </a:rPr>
                <a:t>?</a:t>
              </a:r>
              <a:endParaRPr lang="en-US" altLang="zh-CN" sz="3200" b="1">
                <a:solidFill>
                  <a:srgbClr val="000000"/>
                </a:solidFill>
                <a:latin typeface="Times New Roman" panose="02020503050405090304" pitchFamily="18" charset="0"/>
              </a:endParaRPr>
            </a:p>
          </p:txBody>
        </p:sp>
      </p:grpSp>
      <p:sp>
        <p:nvSpPr>
          <p:cNvPr id="49191" name="Text Box 39"/>
          <p:cNvSpPr txBox="1">
            <a:spLocks noChangeArrowheads="1"/>
          </p:cNvSpPr>
          <p:nvPr/>
        </p:nvSpPr>
        <p:spPr bwMode="auto">
          <a:xfrm>
            <a:off x="3641725" y="5653088"/>
            <a:ext cx="1006475" cy="519112"/>
          </a:xfrm>
          <a:prstGeom prst="rect">
            <a:avLst/>
          </a:prstGeom>
          <a:noFill/>
          <a:ln w="9525">
            <a:noFill/>
            <a:miter lim="800000"/>
          </a:ln>
          <a:effectLst/>
        </p:spPr>
        <p:txBody>
          <a:bodyPr>
            <a:spAutoFit/>
          </a:bodyPr>
          <a:lstStyle/>
          <a:p>
            <a:r>
              <a:rPr lang="en-US" altLang="zh-CN" sz="2800">
                <a:solidFill>
                  <a:srgbClr val="1C1C1C"/>
                </a:solidFill>
                <a:latin typeface="Times New Roman" panose="02020503050405090304" pitchFamily="18" charset="0"/>
              </a:rPr>
              <a:t>G</a:t>
            </a:r>
            <a:endParaRPr lang="en-US" altLang="zh-CN" sz="2800">
              <a:solidFill>
                <a:srgbClr val="1C1C1C"/>
              </a:solidFill>
              <a:latin typeface="Times New Roman" panose="02020503050405090304" pitchFamily="18" charset="0"/>
            </a:endParaRPr>
          </a:p>
        </p:txBody>
      </p:sp>
      <p:sp>
        <p:nvSpPr>
          <p:cNvPr id="49192" name="Text Box 40"/>
          <p:cNvSpPr txBox="1">
            <a:spLocks noChangeArrowheads="1"/>
          </p:cNvSpPr>
          <p:nvPr/>
        </p:nvSpPr>
        <p:spPr bwMode="auto">
          <a:xfrm>
            <a:off x="4343400" y="2743200"/>
            <a:ext cx="4572000" cy="579438"/>
          </a:xfrm>
          <a:prstGeom prst="rect">
            <a:avLst/>
          </a:prstGeom>
          <a:noFill/>
          <a:ln w="9525">
            <a:noFill/>
            <a:miter lim="800000"/>
          </a:ln>
          <a:effectLst/>
        </p:spPr>
        <p:txBody>
          <a:bodyPr>
            <a:spAutoFit/>
          </a:bodyPr>
          <a:lstStyle/>
          <a:p>
            <a:pPr>
              <a:spcBef>
                <a:spcPct val="50000"/>
              </a:spcBef>
            </a:pPr>
            <a:r>
              <a:rPr lang="zh-CN" altLang="en-US" sz="3200" b="1">
                <a:solidFill>
                  <a:srgbClr val="CC0000"/>
                </a:solidFill>
                <a:latin typeface="Times New Roman" panose="02020503050405090304" pitchFamily="18" charset="0"/>
              </a:rPr>
              <a:t>解</a:t>
            </a:r>
            <a:r>
              <a:rPr lang="zh-CN" altLang="en-US" sz="3200" b="1">
                <a:solidFill>
                  <a:srgbClr val="000000"/>
                </a:solidFill>
                <a:latin typeface="Times New Roman" panose="02020503050405090304" pitchFamily="18" charset="0"/>
              </a:rPr>
              <a:t>   条纹为同心圆</a:t>
            </a:r>
            <a:endParaRPr lang="zh-CN" altLang="en-US" sz="3200" b="1">
              <a:solidFill>
                <a:srgbClr val="000000"/>
              </a:solidFill>
              <a:latin typeface="Times New Roman" panose="02020503050405090304" pitchFamily="18" charset="0"/>
            </a:endParaRPr>
          </a:p>
        </p:txBody>
      </p:sp>
      <p:grpSp>
        <p:nvGrpSpPr>
          <p:cNvPr id="5" name="Group 50"/>
          <p:cNvGrpSpPr/>
          <p:nvPr/>
        </p:nvGrpSpPr>
        <p:grpSpPr bwMode="auto">
          <a:xfrm>
            <a:off x="4572000" y="3538538"/>
            <a:ext cx="4572000" cy="2535237"/>
            <a:chOff x="2880" y="2229"/>
            <a:chExt cx="2880" cy="1597"/>
          </a:xfrm>
        </p:grpSpPr>
        <p:graphicFrame>
          <p:nvGraphicFramePr>
            <p:cNvPr id="49197" name="Object 45"/>
            <p:cNvGraphicFramePr>
              <a:graphicFrameLocks noChangeAspect="1"/>
            </p:cNvGraphicFramePr>
            <p:nvPr/>
          </p:nvGraphicFramePr>
          <p:xfrm>
            <a:off x="2906" y="2229"/>
            <a:ext cx="2011" cy="463"/>
          </p:xfrm>
          <a:graphic>
            <a:graphicData uri="http://schemas.openxmlformats.org/presentationml/2006/ole">
              <mc:AlternateContent xmlns:mc="http://schemas.openxmlformats.org/markup-compatibility/2006">
                <mc:Choice xmlns:v="urn:schemas-microsoft-com:vml" Requires="v">
                  <p:oleObj spid="_x0000_s51205" name="Equation" r:id="rId9" imgW="23164800" imgH="5486400" progId="Equation.3">
                    <p:embed/>
                  </p:oleObj>
                </mc:Choice>
                <mc:Fallback>
                  <p:oleObj name="Equation" r:id="rId9" imgW="23164800" imgH="5486400" progId="Equation.3">
                    <p:embed/>
                    <p:pic>
                      <p:nvPicPr>
                        <p:cNvPr id="0" name="图片 51204"/>
                        <p:cNvPicPr>
                          <a:picLocks noChangeAspect="1"/>
                        </p:cNvPicPr>
                        <p:nvPr/>
                      </p:nvPicPr>
                      <p:blipFill>
                        <a:blip r:embed="rId10"/>
                        <a:stretch>
                          <a:fillRect/>
                        </a:stretch>
                      </p:blipFill>
                      <p:spPr>
                        <a:xfrm>
                          <a:off x="2906" y="2229"/>
                          <a:ext cx="2011" cy="463"/>
                        </a:xfrm>
                        <a:prstGeom prst="rect">
                          <a:avLst/>
                        </a:prstGeom>
                        <a:noFill/>
                        <a:ln w="9525">
                          <a:noFill/>
                        </a:ln>
                      </p:spPr>
                    </p:pic>
                  </p:oleObj>
                </mc:Fallback>
              </mc:AlternateContent>
            </a:graphicData>
          </a:graphic>
        </p:graphicFrame>
        <p:grpSp>
          <p:nvGrpSpPr>
            <p:cNvPr id="6" name="Group 49"/>
            <p:cNvGrpSpPr/>
            <p:nvPr/>
          </p:nvGrpSpPr>
          <p:grpSpPr bwMode="auto">
            <a:xfrm>
              <a:off x="2880" y="2304"/>
              <a:ext cx="2880" cy="1522"/>
              <a:chOff x="2880" y="2304"/>
              <a:chExt cx="2880" cy="1522"/>
            </a:xfrm>
          </p:grpSpPr>
          <p:graphicFrame>
            <p:nvGraphicFramePr>
              <p:cNvPr id="49194" name="Object 42"/>
              <p:cNvGraphicFramePr>
                <a:graphicFrameLocks noChangeAspect="1"/>
              </p:cNvGraphicFramePr>
              <p:nvPr/>
            </p:nvGraphicFramePr>
            <p:xfrm>
              <a:off x="2880" y="2652"/>
              <a:ext cx="1366" cy="794"/>
            </p:xfrm>
            <a:graphic>
              <a:graphicData uri="http://schemas.openxmlformats.org/presentationml/2006/ole">
                <mc:AlternateContent xmlns:mc="http://schemas.openxmlformats.org/markup-compatibility/2006">
                  <mc:Choice xmlns:v="urn:schemas-microsoft-com:vml" Requires="v">
                    <p:oleObj spid="_x0000_s51206" name="Equation" r:id="rId11" imgW="16459200" imgH="10363200" progId="Equation.3">
                      <p:embed/>
                    </p:oleObj>
                  </mc:Choice>
                  <mc:Fallback>
                    <p:oleObj name="Equation" r:id="rId11" imgW="16459200" imgH="10363200" progId="Equation.3">
                      <p:embed/>
                      <p:pic>
                        <p:nvPicPr>
                          <p:cNvPr id="0" name="图片 51205"/>
                          <p:cNvPicPr>
                            <a:picLocks noChangeAspect="1"/>
                          </p:cNvPicPr>
                          <p:nvPr/>
                        </p:nvPicPr>
                        <p:blipFill>
                          <a:blip r:embed="rId12"/>
                          <a:stretch>
                            <a:fillRect/>
                          </a:stretch>
                        </p:blipFill>
                        <p:spPr>
                          <a:xfrm>
                            <a:off x="2880" y="2652"/>
                            <a:ext cx="1366" cy="794"/>
                          </a:xfrm>
                          <a:prstGeom prst="rect">
                            <a:avLst/>
                          </a:prstGeom>
                          <a:noFill/>
                          <a:ln w="9525">
                            <a:noFill/>
                          </a:ln>
                        </p:spPr>
                      </p:pic>
                    </p:oleObj>
                  </mc:Fallback>
                </mc:AlternateContent>
              </a:graphicData>
            </a:graphic>
          </p:graphicFrame>
          <p:graphicFrame>
            <p:nvGraphicFramePr>
              <p:cNvPr id="49195" name="Object 43"/>
              <p:cNvGraphicFramePr>
                <a:graphicFrameLocks noChangeAspect="1"/>
              </p:cNvGraphicFramePr>
              <p:nvPr/>
            </p:nvGraphicFramePr>
            <p:xfrm>
              <a:off x="2904" y="3444"/>
              <a:ext cx="1506" cy="382"/>
            </p:xfrm>
            <a:graphic>
              <a:graphicData uri="http://schemas.openxmlformats.org/presentationml/2006/ole">
                <mc:AlternateContent xmlns:mc="http://schemas.openxmlformats.org/markup-compatibility/2006">
                  <mc:Choice xmlns:v="urn:schemas-microsoft-com:vml" Requires="v">
                    <p:oleObj spid="_x0000_s51207" name="Equation" r:id="rId13" imgW="17678400" imgH="4876800" progId="Equation.3">
                      <p:embed/>
                    </p:oleObj>
                  </mc:Choice>
                  <mc:Fallback>
                    <p:oleObj name="Equation" r:id="rId13" imgW="17678400" imgH="4876800" progId="Equation.3">
                      <p:embed/>
                      <p:pic>
                        <p:nvPicPr>
                          <p:cNvPr id="0" name="图片 51206"/>
                          <p:cNvPicPr>
                            <a:picLocks noChangeAspect="1"/>
                          </p:cNvPicPr>
                          <p:nvPr/>
                        </p:nvPicPr>
                        <p:blipFill>
                          <a:blip r:embed="rId14"/>
                          <a:stretch>
                            <a:fillRect/>
                          </a:stretch>
                        </p:blipFill>
                        <p:spPr>
                          <a:xfrm>
                            <a:off x="2904" y="3444"/>
                            <a:ext cx="1506" cy="382"/>
                          </a:xfrm>
                          <a:prstGeom prst="rect">
                            <a:avLst/>
                          </a:prstGeom>
                          <a:noFill/>
                          <a:ln w="9525">
                            <a:noFill/>
                          </a:ln>
                        </p:spPr>
                      </p:pic>
                    </p:oleObj>
                  </mc:Fallback>
                </mc:AlternateContent>
              </a:graphicData>
            </a:graphic>
          </p:graphicFrame>
          <p:sp>
            <p:nvSpPr>
              <p:cNvPr id="49198" name="Text Box 46"/>
              <p:cNvSpPr txBox="1">
                <a:spLocks noChangeArrowheads="1"/>
              </p:cNvSpPr>
              <p:nvPr/>
            </p:nvSpPr>
            <p:spPr bwMode="auto">
              <a:xfrm>
                <a:off x="4948" y="2304"/>
                <a:ext cx="812" cy="327"/>
              </a:xfrm>
              <a:prstGeom prst="rect">
                <a:avLst/>
              </a:prstGeom>
              <a:noFill/>
              <a:ln w="9525">
                <a:noFill/>
                <a:miter lim="800000"/>
              </a:ln>
              <a:effectLst/>
            </p:spPr>
            <p:txBody>
              <a:bodyPr>
                <a:spAutoFit/>
              </a:bodyPr>
              <a:lstStyle/>
              <a:p>
                <a:pPr>
                  <a:spcBef>
                    <a:spcPct val="50000"/>
                  </a:spcBef>
                </a:pPr>
                <a:r>
                  <a:rPr lang="zh-CN" altLang="en-US" sz="2800" b="1">
                    <a:solidFill>
                      <a:srgbClr val="000000"/>
                    </a:solidFill>
                    <a:latin typeface="Times New Roman" panose="02020503050405090304" pitchFamily="18" charset="0"/>
                  </a:rPr>
                  <a:t>明纹</a:t>
                </a:r>
                <a:endParaRPr lang="zh-CN" altLang="en-US" sz="2800" b="1">
                  <a:solidFill>
                    <a:srgbClr val="000000"/>
                  </a:solidFill>
                  <a:latin typeface="Times New Roman" panose="02020503050405090304" pitchFamily="18" charset="0"/>
                </a:endParaRPr>
              </a:p>
            </p:txBody>
          </p:sp>
        </p:gr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1"/>
          <p:cNvSpPr>
            <a:spLocks noGrp="1"/>
          </p:cNvSpPr>
          <p:nvPr>
            <p:ph type="sldNum" sz="quarter" idx="10"/>
          </p:nvPr>
        </p:nvSpPr>
        <p:spPr/>
        <p:txBody>
          <a:bodyPr/>
          <a:lstStyle/>
          <a:p>
            <a:fld id="{99669690-05CB-4482-ACCC-051793BE3F11}" type="slidenum">
              <a:rPr lang="en-US" altLang="zh-CN"/>
            </a:fld>
            <a:endParaRPr lang="en-US" altLang="zh-CN"/>
          </a:p>
        </p:txBody>
      </p:sp>
      <p:sp>
        <p:nvSpPr>
          <p:cNvPr id="50178" name="Text Box 2"/>
          <p:cNvSpPr txBox="1">
            <a:spLocks noChangeArrowheads="1"/>
          </p:cNvSpPr>
          <p:nvPr/>
        </p:nvSpPr>
        <p:spPr bwMode="auto">
          <a:xfrm>
            <a:off x="4267200" y="1066800"/>
            <a:ext cx="2143125" cy="579438"/>
          </a:xfrm>
          <a:prstGeom prst="rect">
            <a:avLst/>
          </a:prstGeom>
          <a:noFill/>
          <a:ln w="9525">
            <a:noFill/>
            <a:miter lim="800000"/>
          </a:ln>
          <a:effectLst/>
        </p:spPr>
        <p:txBody>
          <a:bodyPr>
            <a:spAutoFit/>
          </a:bodyPr>
          <a:lstStyle/>
          <a:p>
            <a:pPr>
              <a:spcBef>
                <a:spcPct val="50000"/>
              </a:spcBef>
            </a:pPr>
            <a:r>
              <a:rPr lang="zh-CN" altLang="en-US" sz="3200" b="1">
                <a:solidFill>
                  <a:srgbClr val="000000"/>
                </a:solidFill>
                <a:latin typeface="Times New Roman" panose="02020503050405090304" pitchFamily="18" charset="0"/>
              </a:rPr>
              <a:t>油膜边缘</a:t>
            </a:r>
            <a:endParaRPr lang="zh-CN" altLang="en-US" sz="3200" b="1">
              <a:solidFill>
                <a:srgbClr val="000000"/>
              </a:solidFill>
              <a:latin typeface="Times New Roman" panose="02020503050405090304" pitchFamily="18" charset="0"/>
            </a:endParaRPr>
          </a:p>
        </p:txBody>
      </p:sp>
      <p:graphicFrame>
        <p:nvGraphicFramePr>
          <p:cNvPr id="60416" name="Object 0"/>
          <p:cNvGraphicFramePr>
            <a:graphicFrameLocks noChangeAspect="1"/>
          </p:cNvGraphicFramePr>
          <p:nvPr/>
        </p:nvGraphicFramePr>
        <p:xfrm>
          <a:off x="6096000" y="1143000"/>
          <a:ext cx="2173288" cy="609600"/>
        </p:xfrm>
        <a:graphic>
          <a:graphicData uri="http://schemas.openxmlformats.org/presentationml/2006/ole">
            <mc:AlternateContent xmlns:mc="http://schemas.openxmlformats.org/markup-compatibility/2006">
              <mc:Choice xmlns:v="urn:schemas-microsoft-com:vml" Requires="v">
                <p:oleObj spid="_x0000_s52225" name="Equation" r:id="rId1" imgW="20421600" imgH="5486400" progId="Equation.3">
                  <p:embed/>
                </p:oleObj>
              </mc:Choice>
              <mc:Fallback>
                <p:oleObj name="Equation" r:id="rId1" imgW="20421600" imgH="5486400" progId="Equation.3">
                  <p:embed/>
                  <p:pic>
                    <p:nvPicPr>
                      <p:cNvPr id="0" name="图片 52224"/>
                      <p:cNvPicPr>
                        <a:picLocks noChangeAspect="1"/>
                      </p:cNvPicPr>
                      <p:nvPr/>
                    </p:nvPicPr>
                    <p:blipFill>
                      <a:blip r:embed="rId2"/>
                      <a:stretch>
                        <a:fillRect/>
                      </a:stretch>
                    </p:blipFill>
                    <p:spPr>
                      <a:xfrm>
                        <a:off x="6096000" y="1143000"/>
                        <a:ext cx="2173288" cy="609600"/>
                      </a:xfrm>
                      <a:prstGeom prst="rect">
                        <a:avLst/>
                      </a:prstGeom>
                      <a:noFill/>
                      <a:ln w="9525">
                        <a:noFill/>
                      </a:ln>
                    </p:spPr>
                  </p:pic>
                </p:oleObj>
              </mc:Fallback>
            </mc:AlternateContent>
          </a:graphicData>
        </a:graphic>
      </p:graphicFrame>
      <p:grpSp>
        <p:nvGrpSpPr>
          <p:cNvPr id="2" name="Group 4"/>
          <p:cNvGrpSpPr/>
          <p:nvPr/>
        </p:nvGrpSpPr>
        <p:grpSpPr bwMode="auto">
          <a:xfrm>
            <a:off x="685800" y="1295400"/>
            <a:ext cx="3581400" cy="4800600"/>
            <a:chOff x="240" y="816"/>
            <a:chExt cx="2256" cy="3024"/>
          </a:xfrm>
        </p:grpSpPr>
        <p:grpSp>
          <p:nvGrpSpPr>
            <p:cNvPr id="3" name="Group 5"/>
            <p:cNvGrpSpPr/>
            <p:nvPr/>
          </p:nvGrpSpPr>
          <p:grpSpPr bwMode="auto">
            <a:xfrm>
              <a:off x="240" y="816"/>
              <a:ext cx="2256" cy="3024"/>
              <a:chOff x="240" y="720"/>
              <a:chExt cx="2256" cy="3024"/>
            </a:xfrm>
          </p:grpSpPr>
          <p:sp>
            <p:nvSpPr>
              <p:cNvPr id="50182" name="Rectangle 6"/>
              <p:cNvSpPr>
                <a:spLocks noChangeArrowheads="1"/>
              </p:cNvSpPr>
              <p:nvPr/>
            </p:nvSpPr>
            <p:spPr bwMode="auto">
              <a:xfrm>
                <a:off x="240" y="720"/>
                <a:ext cx="2256" cy="3024"/>
              </a:xfrm>
              <a:prstGeom prst="rect">
                <a:avLst/>
              </a:prstGeom>
              <a:solidFill>
                <a:schemeClr val="bg1"/>
              </a:solidFill>
              <a:ln w="9525">
                <a:solidFill>
                  <a:schemeClr val="tx2"/>
                </a:solidFill>
                <a:miter lim="800000"/>
              </a:ln>
              <a:effectLst/>
            </p:spPr>
            <p:txBody>
              <a:bodyPr wrap="none" anchor="ctr"/>
              <a:lstStyle/>
              <a:p>
                <a:pPr algn="ctr"/>
                <a:endParaRPr lang="zh-CN" altLang="zh-CN" sz="2800" b="1">
                  <a:solidFill>
                    <a:srgbClr val="1C1C1C"/>
                  </a:solidFill>
                  <a:latin typeface="Times New Roman" panose="02020503050405090304" pitchFamily="18" charset="0"/>
                </a:endParaRPr>
              </a:p>
            </p:txBody>
          </p:sp>
          <p:grpSp>
            <p:nvGrpSpPr>
              <p:cNvPr id="4" name="Group 7"/>
              <p:cNvGrpSpPr/>
              <p:nvPr/>
            </p:nvGrpSpPr>
            <p:grpSpPr bwMode="auto">
              <a:xfrm>
                <a:off x="672" y="1467"/>
                <a:ext cx="1392" cy="768"/>
                <a:chOff x="672" y="1467"/>
                <a:chExt cx="1392" cy="768"/>
              </a:xfrm>
            </p:grpSpPr>
            <p:sp>
              <p:nvSpPr>
                <p:cNvPr id="50184" name="Line 8"/>
                <p:cNvSpPr>
                  <a:spLocks noChangeShapeType="1"/>
                </p:cNvSpPr>
                <p:nvPr/>
              </p:nvSpPr>
              <p:spPr bwMode="auto">
                <a:xfrm>
                  <a:off x="672" y="1467"/>
                  <a:ext cx="0" cy="768"/>
                </a:xfrm>
                <a:prstGeom prst="line">
                  <a:avLst/>
                </a:prstGeom>
                <a:noFill/>
                <a:ln w="28575">
                  <a:solidFill>
                    <a:srgbClr val="FF6600"/>
                  </a:solidFill>
                  <a:round/>
                  <a:headEnd type="triangle" w="sm" len="lg"/>
                  <a:tailEnd type="none" w="sm" len="lg"/>
                </a:ln>
                <a:effectLst/>
              </p:spPr>
              <p:txBody>
                <a:bodyPr wrap="none" anchor="ctr"/>
                <a:lstStyle/>
                <a:p>
                  <a:endParaRPr lang="zh-CN" altLang="en-US"/>
                </a:p>
              </p:txBody>
            </p:sp>
            <p:sp>
              <p:nvSpPr>
                <p:cNvPr id="50185" name="Line 9"/>
                <p:cNvSpPr>
                  <a:spLocks noChangeShapeType="1"/>
                </p:cNvSpPr>
                <p:nvPr/>
              </p:nvSpPr>
              <p:spPr bwMode="auto">
                <a:xfrm>
                  <a:off x="1728" y="1467"/>
                  <a:ext cx="0" cy="768"/>
                </a:xfrm>
                <a:prstGeom prst="line">
                  <a:avLst/>
                </a:prstGeom>
                <a:noFill/>
                <a:ln w="28575">
                  <a:solidFill>
                    <a:srgbClr val="FF6600"/>
                  </a:solidFill>
                  <a:round/>
                  <a:headEnd type="triangle" w="sm" len="lg"/>
                  <a:tailEnd type="none" w="sm" len="lg"/>
                </a:ln>
                <a:effectLst/>
              </p:spPr>
              <p:txBody>
                <a:bodyPr wrap="none" anchor="ctr"/>
                <a:lstStyle/>
                <a:p>
                  <a:endParaRPr lang="zh-CN" altLang="en-US"/>
                </a:p>
              </p:txBody>
            </p:sp>
            <p:sp>
              <p:nvSpPr>
                <p:cNvPr id="50186" name="Line 10"/>
                <p:cNvSpPr>
                  <a:spLocks noChangeShapeType="1"/>
                </p:cNvSpPr>
                <p:nvPr/>
              </p:nvSpPr>
              <p:spPr bwMode="auto">
                <a:xfrm>
                  <a:off x="2064" y="1467"/>
                  <a:ext cx="0" cy="768"/>
                </a:xfrm>
                <a:prstGeom prst="line">
                  <a:avLst/>
                </a:prstGeom>
                <a:noFill/>
                <a:ln w="28575">
                  <a:solidFill>
                    <a:srgbClr val="FF6600"/>
                  </a:solidFill>
                  <a:round/>
                  <a:headEnd type="triangle" w="sm" len="lg"/>
                  <a:tailEnd type="none" w="sm" len="lg"/>
                </a:ln>
                <a:effectLst/>
              </p:spPr>
              <p:txBody>
                <a:bodyPr wrap="none" anchor="ctr"/>
                <a:lstStyle/>
                <a:p>
                  <a:endParaRPr lang="zh-CN" altLang="en-US"/>
                </a:p>
              </p:txBody>
            </p:sp>
            <p:sp>
              <p:nvSpPr>
                <p:cNvPr id="50187" name="Line 11"/>
                <p:cNvSpPr>
                  <a:spLocks noChangeShapeType="1"/>
                </p:cNvSpPr>
                <p:nvPr/>
              </p:nvSpPr>
              <p:spPr bwMode="auto">
                <a:xfrm>
                  <a:off x="1369" y="1467"/>
                  <a:ext cx="0" cy="768"/>
                </a:xfrm>
                <a:prstGeom prst="line">
                  <a:avLst/>
                </a:prstGeom>
                <a:noFill/>
                <a:ln w="28575">
                  <a:solidFill>
                    <a:srgbClr val="FF6600"/>
                  </a:solidFill>
                  <a:round/>
                  <a:headEnd type="triangle" w="sm" len="lg"/>
                  <a:tailEnd type="none" w="sm" len="lg"/>
                </a:ln>
                <a:effectLst/>
              </p:spPr>
              <p:txBody>
                <a:bodyPr wrap="none" anchor="ctr"/>
                <a:lstStyle/>
                <a:p>
                  <a:endParaRPr lang="zh-CN" altLang="en-US"/>
                </a:p>
              </p:txBody>
            </p:sp>
            <p:sp>
              <p:nvSpPr>
                <p:cNvPr id="50188" name="Line 12"/>
                <p:cNvSpPr>
                  <a:spLocks noChangeShapeType="1"/>
                </p:cNvSpPr>
                <p:nvPr/>
              </p:nvSpPr>
              <p:spPr bwMode="auto">
                <a:xfrm>
                  <a:off x="1008" y="1467"/>
                  <a:ext cx="0" cy="768"/>
                </a:xfrm>
                <a:prstGeom prst="line">
                  <a:avLst/>
                </a:prstGeom>
                <a:noFill/>
                <a:ln w="28575">
                  <a:solidFill>
                    <a:srgbClr val="FF6600"/>
                  </a:solidFill>
                  <a:round/>
                  <a:headEnd type="triangle" w="sm" len="lg"/>
                  <a:tailEnd type="none" w="sm" len="lg"/>
                </a:ln>
                <a:effectLst/>
              </p:spPr>
              <p:txBody>
                <a:bodyPr wrap="none" anchor="ctr"/>
                <a:lstStyle/>
                <a:p>
                  <a:endParaRPr lang="zh-CN" altLang="en-US"/>
                </a:p>
              </p:txBody>
            </p:sp>
          </p:grpSp>
          <p:grpSp>
            <p:nvGrpSpPr>
              <p:cNvPr id="5" name="Group 13"/>
              <p:cNvGrpSpPr/>
              <p:nvPr/>
            </p:nvGrpSpPr>
            <p:grpSpPr bwMode="auto">
              <a:xfrm>
                <a:off x="672" y="1339"/>
                <a:ext cx="1392" cy="965"/>
                <a:chOff x="672" y="1339"/>
                <a:chExt cx="1392" cy="965"/>
              </a:xfrm>
            </p:grpSpPr>
            <p:sp>
              <p:nvSpPr>
                <p:cNvPr id="50190" name="Line 14"/>
                <p:cNvSpPr>
                  <a:spLocks noChangeShapeType="1"/>
                </p:cNvSpPr>
                <p:nvPr/>
              </p:nvSpPr>
              <p:spPr bwMode="auto">
                <a:xfrm>
                  <a:off x="672" y="1344"/>
                  <a:ext cx="0" cy="960"/>
                </a:xfrm>
                <a:prstGeom prst="line">
                  <a:avLst/>
                </a:prstGeom>
                <a:noFill/>
                <a:ln w="28575">
                  <a:solidFill>
                    <a:srgbClr val="FF6600"/>
                  </a:solidFill>
                  <a:round/>
                  <a:headEnd type="none" w="sm" len="lg"/>
                  <a:tailEnd type="triangle" w="sm" len="lg"/>
                </a:ln>
                <a:effectLst/>
              </p:spPr>
              <p:txBody>
                <a:bodyPr wrap="none" anchor="ctr"/>
                <a:lstStyle/>
                <a:p>
                  <a:endParaRPr lang="zh-CN" altLang="en-US"/>
                </a:p>
              </p:txBody>
            </p:sp>
            <p:sp>
              <p:nvSpPr>
                <p:cNvPr id="50191" name="Line 15"/>
                <p:cNvSpPr>
                  <a:spLocks noChangeShapeType="1"/>
                </p:cNvSpPr>
                <p:nvPr/>
              </p:nvSpPr>
              <p:spPr bwMode="auto">
                <a:xfrm>
                  <a:off x="1728" y="1339"/>
                  <a:ext cx="0" cy="960"/>
                </a:xfrm>
                <a:prstGeom prst="line">
                  <a:avLst/>
                </a:prstGeom>
                <a:noFill/>
                <a:ln w="28575">
                  <a:solidFill>
                    <a:srgbClr val="FF6600"/>
                  </a:solidFill>
                  <a:round/>
                  <a:headEnd type="none" w="sm" len="lg"/>
                  <a:tailEnd type="triangle" w="sm" len="lg"/>
                </a:ln>
                <a:effectLst/>
              </p:spPr>
              <p:txBody>
                <a:bodyPr wrap="none" anchor="ctr"/>
                <a:lstStyle/>
                <a:p>
                  <a:endParaRPr lang="zh-CN" altLang="en-US"/>
                </a:p>
              </p:txBody>
            </p:sp>
            <p:sp>
              <p:nvSpPr>
                <p:cNvPr id="50192" name="Line 16"/>
                <p:cNvSpPr>
                  <a:spLocks noChangeShapeType="1"/>
                </p:cNvSpPr>
                <p:nvPr/>
              </p:nvSpPr>
              <p:spPr bwMode="auto">
                <a:xfrm>
                  <a:off x="2064" y="1339"/>
                  <a:ext cx="0" cy="960"/>
                </a:xfrm>
                <a:prstGeom prst="line">
                  <a:avLst/>
                </a:prstGeom>
                <a:noFill/>
                <a:ln w="28575">
                  <a:solidFill>
                    <a:srgbClr val="FF6600"/>
                  </a:solidFill>
                  <a:round/>
                  <a:headEnd type="none" w="sm" len="lg"/>
                  <a:tailEnd type="triangle" w="sm" len="lg"/>
                </a:ln>
                <a:effectLst/>
              </p:spPr>
              <p:txBody>
                <a:bodyPr wrap="none" anchor="ctr"/>
                <a:lstStyle/>
                <a:p>
                  <a:endParaRPr lang="zh-CN" altLang="en-US"/>
                </a:p>
              </p:txBody>
            </p:sp>
            <p:sp>
              <p:nvSpPr>
                <p:cNvPr id="50193" name="Line 17"/>
                <p:cNvSpPr>
                  <a:spLocks noChangeShapeType="1"/>
                </p:cNvSpPr>
                <p:nvPr/>
              </p:nvSpPr>
              <p:spPr bwMode="auto">
                <a:xfrm>
                  <a:off x="1378" y="1339"/>
                  <a:ext cx="0" cy="960"/>
                </a:xfrm>
                <a:prstGeom prst="line">
                  <a:avLst/>
                </a:prstGeom>
                <a:noFill/>
                <a:ln w="28575">
                  <a:solidFill>
                    <a:srgbClr val="FF6600"/>
                  </a:solidFill>
                  <a:round/>
                  <a:headEnd type="none" w="sm" len="lg"/>
                  <a:tailEnd type="triangle" w="sm" len="lg"/>
                </a:ln>
                <a:effectLst/>
              </p:spPr>
              <p:txBody>
                <a:bodyPr wrap="none" anchor="ctr"/>
                <a:lstStyle/>
                <a:p>
                  <a:endParaRPr lang="zh-CN" altLang="en-US"/>
                </a:p>
              </p:txBody>
            </p:sp>
            <p:sp>
              <p:nvSpPr>
                <p:cNvPr id="50194" name="Line 18"/>
                <p:cNvSpPr>
                  <a:spLocks noChangeShapeType="1"/>
                </p:cNvSpPr>
                <p:nvPr/>
              </p:nvSpPr>
              <p:spPr bwMode="auto">
                <a:xfrm>
                  <a:off x="1008" y="1339"/>
                  <a:ext cx="0" cy="960"/>
                </a:xfrm>
                <a:prstGeom prst="line">
                  <a:avLst/>
                </a:prstGeom>
                <a:noFill/>
                <a:ln w="28575">
                  <a:solidFill>
                    <a:srgbClr val="FF6600"/>
                  </a:solidFill>
                  <a:round/>
                  <a:headEnd type="none" w="sm" len="lg"/>
                  <a:tailEnd type="triangle" w="sm" len="lg"/>
                </a:ln>
                <a:effectLst/>
              </p:spPr>
              <p:txBody>
                <a:bodyPr wrap="none" anchor="ctr"/>
                <a:lstStyle/>
                <a:p>
                  <a:endParaRPr lang="zh-CN" altLang="en-US"/>
                </a:p>
              </p:txBody>
            </p:sp>
          </p:grpSp>
          <p:sp>
            <p:nvSpPr>
              <p:cNvPr id="50195" name="AutoShape 19"/>
              <p:cNvSpPr>
                <a:spLocks noChangeArrowheads="1"/>
              </p:cNvSpPr>
              <p:nvPr/>
            </p:nvSpPr>
            <p:spPr bwMode="auto">
              <a:xfrm rot="5369656">
                <a:off x="1112" y="1376"/>
                <a:ext cx="512" cy="1709"/>
              </a:xfrm>
              <a:prstGeom prst="moon">
                <a:avLst>
                  <a:gd name="adj" fmla="val 87500"/>
                </a:avLst>
              </a:prstGeom>
              <a:solidFill>
                <a:srgbClr val="F4F698">
                  <a:alpha val="50000"/>
                </a:srgbClr>
              </a:solidFill>
              <a:ln w="9525">
                <a:solidFill>
                  <a:srgbClr val="000000"/>
                </a:solidFill>
                <a:miter lim="800000"/>
              </a:ln>
              <a:effectLst/>
            </p:spPr>
            <p:txBody>
              <a:bodyPr wrap="none" anchor="ctr"/>
              <a:lstStyle/>
              <a:p>
                <a:endParaRPr lang="zh-CN" altLang="en-US"/>
              </a:p>
            </p:txBody>
          </p:sp>
          <p:sp>
            <p:nvSpPr>
              <p:cNvPr id="50196" name="Rectangle 20"/>
              <p:cNvSpPr>
                <a:spLocks noChangeArrowheads="1"/>
              </p:cNvSpPr>
              <p:nvPr/>
            </p:nvSpPr>
            <p:spPr bwMode="auto">
              <a:xfrm>
                <a:off x="288" y="2299"/>
                <a:ext cx="2159" cy="320"/>
              </a:xfrm>
              <a:prstGeom prst="rect">
                <a:avLst/>
              </a:prstGeom>
              <a:solidFill>
                <a:srgbClr val="B8FCFC"/>
              </a:solidFill>
              <a:ln w="9525">
                <a:solidFill>
                  <a:srgbClr val="000000"/>
                </a:solidFill>
                <a:miter lim="800000"/>
              </a:ln>
              <a:effectLst/>
            </p:spPr>
            <p:txBody>
              <a:bodyPr wrap="none" anchor="ctr"/>
              <a:lstStyle/>
              <a:p>
                <a:endParaRPr lang="zh-CN" altLang="en-US"/>
              </a:p>
            </p:txBody>
          </p:sp>
          <p:sp>
            <p:nvSpPr>
              <p:cNvPr id="50197" name="Line 21"/>
              <p:cNvSpPr>
                <a:spLocks noChangeShapeType="1"/>
              </p:cNvSpPr>
              <p:nvPr/>
            </p:nvSpPr>
            <p:spPr bwMode="auto">
              <a:xfrm flipH="1" flipV="1">
                <a:off x="384" y="1968"/>
                <a:ext cx="985" cy="11"/>
              </a:xfrm>
              <a:prstGeom prst="line">
                <a:avLst/>
              </a:prstGeom>
              <a:noFill/>
              <a:ln w="28575">
                <a:solidFill>
                  <a:srgbClr val="990099"/>
                </a:solidFill>
                <a:prstDash val="dash"/>
                <a:round/>
                <a:headEnd type="none" w="sm" len="lg"/>
                <a:tailEnd type="none" w="sm" len="lg"/>
              </a:ln>
              <a:effectLst/>
            </p:spPr>
            <p:txBody>
              <a:bodyPr wrap="none" anchor="ctr"/>
              <a:lstStyle/>
              <a:p>
                <a:endParaRPr lang="zh-CN" altLang="en-US"/>
              </a:p>
            </p:txBody>
          </p:sp>
          <p:sp>
            <p:nvSpPr>
              <p:cNvPr id="50198" name="Line 22"/>
              <p:cNvSpPr>
                <a:spLocks noChangeShapeType="1"/>
              </p:cNvSpPr>
              <p:nvPr/>
            </p:nvSpPr>
            <p:spPr bwMode="auto">
              <a:xfrm flipV="1">
                <a:off x="576" y="1979"/>
                <a:ext cx="0" cy="320"/>
              </a:xfrm>
              <a:prstGeom prst="line">
                <a:avLst/>
              </a:prstGeom>
              <a:noFill/>
              <a:ln w="9525">
                <a:solidFill>
                  <a:srgbClr val="CC00CC"/>
                </a:solidFill>
                <a:prstDash val="dash"/>
                <a:round/>
                <a:headEnd type="triangle" w="sm" len="lg"/>
                <a:tailEnd type="triangle" w="sm" len="lg"/>
              </a:ln>
              <a:effectLst/>
            </p:spPr>
            <p:txBody>
              <a:bodyPr wrap="none" anchor="ctr"/>
              <a:lstStyle/>
              <a:p>
                <a:endParaRPr lang="zh-CN" altLang="en-US"/>
              </a:p>
            </p:txBody>
          </p:sp>
          <p:graphicFrame>
            <p:nvGraphicFramePr>
              <p:cNvPr id="60426" name="Object 10"/>
              <p:cNvGraphicFramePr>
                <a:graphicFrameLocks noChangeAspect="1"/>
              </p:cNvGraphicFramePr>
              <p:nvPr/>
            </p:nvGraphicFramePr>
            <p:xfrm>
              <a:off x="336" y="1968"/>
              <a:ext cx="432" cy="320"/>
            </p:xfrm>
            <a:graphic>
              <a:graphicData uri="http://schemas.openxmlformats.org/presentationml/2006/ole">
                <mc:AlternateContent xmlns:mc="http://schemas.openxmlformats.org/markup-compatibility/2006">
                  <mc:Choice xmlns:v="urn:schemas-microsoft-com:vml" Requires="v">
                    <p:oleObj spid="_x0000_s52226" name="Equation" r:id="rId3" imgW="3048000" imgH="4572000" progId="Equation.3">
                      <p:embed/>
                    </p:oleObj>
                  </mc:Choice>
                  <mc:Fallback>
                    <p:oleObj name="Equation" r:id="rId3" imgW="3048000" imgH="4572000" progId="Equation.3">
                      <p:embed/>
                      <p:pic>
                        <p:nvPicPr>
                          <p:cNvPr id="0" name="图片 52225"/>
                          <p:cNvPicPr preferRelativeResize="0">
                            <a:picLocks noChangeAspect="1"/>
                          </p:cNvPicPr>
                          <p:nvPr/>
                        </p:nvPicPr>
                        <p:blipFill>
                          <a:blip r:embed="rId4"/>
                          <a:stretch>
                            <a:fillRect/>
                          </a:stretch>
                        </p:blipFill>
                        <p:spPr>
                          <a:xfrm>
                            <a:off x="336" y="1968"/>
                            <a:ext cx="432" cy="320"/>
                          </a:xfrm>
                          <a:prstGeom prst="rect">
                            <a:avLst/>
                          </a:prstGeom>
                          <a:noFill/>
                          <a:ln w="9525">
                            <a:noFill/>
                          </a:ln>
                        </p:spPr>
                      </p:pic>
                    </p:oleObj>
                  </mc:Fallback>
                </mc:AlternateContent>
              </a:graphicData>
            </a:graphic>
          </p:graphicFrame>
        </p:grpSp>
        <p:grpSp>
          <p:nvGrpSpPr>
            <p:cNvPr id="6" name="Group 24"/>
            <p:cNvGrpSpPr/>
            <p:nvPr/>
          </p:nvGrpSpPr>
          <p:grpSpPr bwMode="auto">
            <a:xfrm>
              <a:off x="1369" y="2112"/>
              <a:ext cx="359" cy="235"/>
              <a:chOff x="1369" y="2011"/>
              <a:chExt cx="404" cy="240"/>
            </a:xfrm>
          </p:grpSpPr>
          <p:sp>
            <p:nvSpPr>
              <p:cNvPr id="50201" name="Line 25"/>
              <p:cNvSpPr>
                <a:spLocks noChangeShapeType="1"/>
              </p:cNvSpPr>
              <p:nvPr/>
            </p:nvSpPr>
            <p:spPr bwMode="auto">
              <a:xfrm flipH="1">
                <a:off x="1369" y="2016"/>
                <a:ext cx="404" cy="0"/>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graphicFrame>
            <p:nvGraphicFramePr>
              <p:cNvPr id="60425" name="Object 9"/>
              <p:cNvGraphicFramePr>
                <a:graphicFrameLocks noChangeAspect="1"/>
              </p:cNvGraphicFramePr>
              <p:nvPr/>
            </p:nvGraphicFramePr>
            <p:xfrm>
              <a:off x="1440" y="2011"/>
              <a:ext cx="261" cy="240"/>
            </p:xfrm>
            <a:graphic>
              <a:graphicData uri="http://schemas.openxmlformats.org/presentationml/2006/ole">
                <mc:AlternateContent xmlns:mc="http://schemas.openxmlformats.org/markup-compatibility/2006">
                  <mc:Choice xmlns:v="urn:schemas-microsoft-com:vml" Requires="v">
                    <p:oleObj spid="_x0000_s52227" name="Equation" r:id="rId5" imgW="3657600" imgH="4267200" progId="Equation.3">
                      <p:embed/>
                    </p:oleObj>
                  </mc:Choice>
                  <mc:Fallback>
                    <p:oleObj name="Equation" r:id="rId5" imgW="3657600" imgH="4267200" progId="Equation.3">
                      <p:embed/>
                      <p:pic>
                        <p:nvPicPr>
                          <p:cNvPr id="0" name="图片 52226"/>
                          <p:cNvPicPr preferRelativeResize="0">
                            <a:picLocks noChangeAspect="1"/>
                          </p:cNvPicPr>
                          <p:nvPr/>
                        </p:nvPicPr>
                        <p:blipFill>
                          <a:blip r:embed="rId6"/>
                          <a:stretch>
                            <a:fillRect/>
                          </a:stretch>
                        </p:blipFill>
                        <p:spPr>
                          <a:xfrm>
                            <a:off x="1440" y="2011"/>
                            <a:ext cx="261" cy="240"/>
                          </a:xfrm>
                          <a:prstGeom prst="rect">
                            <a:avLst/>
                          </a:prstGeom>
                          <a:noFill/>
                          <a:ln w="9525">
                            <a:noFill/>
                          </a:ln>
                        </p:spPr>
                      </p:pic>
                    </p:oleObj>
                  </mc:Fallback>
                </mc:AlternateContent>
              </a:graphicData>
            </a:graphic>
          </p:graphicFrame>
        </p:grpSp>
        <p:grpSp>
          <p:nvGrpSpPr>
            <p:cNvPr id="7" name="Group 27"/>
            <p:cNvGrpSpPr/>
            <p:nvPr/>
          </p:nvGrpSpPr>
          <p:grpSpPr bwMode="auto">
            <a:xfrm>
              <a:off x="1144" y="2075"/>
              <a:ext cx="584" cy="1216"/>
              <a:chOff x="1144" y="1979"/>
              <a:chExt cx="584" cy="1216"/>
            </a:xfrm>
          </p:grpSpPr>
          <p:sp>
            <p:nvSpPr>
              <p:cNvPr id="50204" name="Line 28"/>
              <p:cNvSpPr>
                <a:spLocks noChangeShapeType="1"/>
              </p:cNvSpPr>
              <p:nvPr/>
            </p:nvSpPr>
            <p:spPr bwMode="auto">
              <a:xfrm>
                <a:off x="1369" y="1979"/>
                <a:ext cx="0" cy="1216"/>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50205" name="Line 29"/>
              <p:cNvSpPr>
                <a:spLocks noChangeShapeType="1"/>
              </p:cNvSpPr>
              <p:nvPr/>
            </p:nvSpPr>
            <p:spPr bwMode="auto">
              <a:xfrm flipV="1">
                <a:off x="1369" y="2016"/>
                <a:ext cx="359" cy="1179"/>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graphicFrame>
            <p:nvGraphicFramePr>
              <p:cNvPr id="60423" name="Object 7"/>
              <p:cNvGraphicFramePr>
                <a:graphicFrameLocks noChangeAspect="1"/>
              </p:cNvGraphicFramePr>
              <p:nvPr/>
            </p:nvGraphicFramePr>
            <p:xfrm>
              <a:off x="1548" y="2747"/>
              <a:ext cx="180" cy="224"/>
            </p:xfrm>
            <a:graphic>
              <a:graphicData uri="http://schemas.openxmlformats.org/presentationml/2006/ole">
                <mc:AlternateContent xmlns:mc="http://schemas.openxmlformats.org/markup-compatibility/2006">
                  <mc:Choice xmlns:v="urn:schemas-microsoft-com:vml" Requires="v">
                    <p:oleObj spid="_x0000_s52228" name="Equation" r:id="rId7" imgW="5181600" imgH="5486400" progId="Equation.3">
                      <p:embed/>
                    </p:oleObj>
                  </mc:Choice>
                  <mc:Fallback>
                    <p:oleObj name="Equation" r:id="rId7" imgW="5181600" imgH="5486400" progId="Equation.3">
                      <p:embed/>
                      <p:pic>
                        <p:nvPicPr>
                          <p:cNvPr id="0" name="图片 52227"/>
                          <p:cNvPicPr preferRelativeResize="0">
                            <a:picLocks noChangeAspect="1"/>
                          </p:cNvPicPr>
                          <p:nvPr/>
                        </p:nvPicPr>
                        <p:blipFill>
                          <a:blip r:embed="rId8"/>
                          <a:stretch>
                            <a:fillRect/>
                          </a:stretch>
                        </p:blipFill>
                        <p:spPr>
                          <a:xfrm>
                            <a:off x="1548" y="2747"/>
                            <a:ext cx="180" cy="224"/>
                          </a:xfrm>
                          <a:prstGeom prst="rect">
                            <a:avLst/>
                          </a:prstGeom>
                          <a:noFill/>
                          <a:ln w="9525">
                            <a:noFill/>
                          </a:ln>
                        </p:spPr>
                      </p:pic>
                    </p:oleObj>
                  </mc:Fallback>
                </mc:AlternateContent>
              </a:graphicData>
            </a:graphic>
          </p:graphicFrame>
          <p:graphicFrame>
            <p:nvGraphicFramePr>
              <p:cNvPr id="60424" name="Object 8"/>
              <p:cNvGraphicFramePr>
                <a:graphicFrameLocks noChangeAspect="1"/>
              </p:cNvGraphicFramePr>
              <p:nvPr/>
            </p:nvGraphicFramePr>
            <p:xfrm>
              <a:off x="1144" y="2939"/>
              <a:ext cx="248" cy="228"/>
            </p:xfrm>
            <a:graphic>
              <a:graphicData uri="http://schemas.openxmlformats.org/presentationml/2006/ole">
                <mc:AlternateContent xmlns:mc="http://schemas.openxmlformats.org/markup-compatibility/2006">
                  <mc:Choice xmlns:v="urn:schemas-microsoft-com:vml" Requires="v">
                    <p:oleObj spid="_x0000_s52229" name="Equation" r:id="rId9" imgW="3962400" imgH="4572000" progId="Equation.3">
                      <p:embed/>
                    </p:oleObj>
                  </mc:Choice>
                  <mc:Fallback>
                    <p:oleObj name="Equation" r:id="rId9" imgW="3962400" imgH="4572000" progId="Equation.3">
                      <p:embed/>
                      <p:pic>
                        <p:nvPicPr>
                          <p:cNvPr id="0" name="图片 52228"/>
                          <p:cNvPicPr preferRelativeResize="0">
                            <a:picLocks noChangeAspect="1"/>
                          </p:cNvPicPr>
                          <p:nvPr/>
                        </p:nvPicPr>
                        <p:blipFill>
                          <a:blip r:embed="rId10"/>
                          <a:stretch>
                            <a:fillRect/>
                          </a:stretch>
                        </p:blipFill>
                        <p:spPr>
                          <a:xfrm>
                            <a:off x="1144" y="2939"/>
                            <a:ext cx="248" cy="228"/>
                          </a:xfrm>
                          <a:prstGeom prst="rect">
                            <a:avLst/>
                          </a:prstGeom>
                          <a:noFill/>
                          <a:ln w="9525">
                            <a:noFill/>
                          </a:ln>
                        </p:spPr>
                      </p:pic>
                    </p:oleObj>
                  </mc:Fallback>
                </mc:AlternateContent>
              </a:graphicData>
            </a:graphic>
          </p:graphicFrame>
        </p:grpSp>
      </p:grpSp>
      <p:sp>
        <p:nvSpPr>
          <p:cNvPr id="50209" name="Line 33"/>
          <p:cNvSpPr>
            <a:spLocks noChangeShapeType="1"/>
          </p:cNvSpPr>
          <p:nvPr/>
        </p:nvSpPr>
        <p:spPr bwMode="auto">
          <a:xfrm flipH="1">
            <a:off x="2582863" y="3352800"/>
            <a:ext cx="1676400" cy="0"/>
          </a:xfrm>
          <a:prstGeom prst="line">
            <a:avLst/>
          </a:prstGeom>
          <a:noFill/>
          <a:ln w="19050">
            <a:solidFill>
              <a:srgbClr val="990099"/>
            </a:solidFill>
            <a:prstDash val="dash"/>
            <a:round/>
            <a:headEnd type="none" w="sm" len="lg"/>
            <a:tailEnd type="none" w="sm" len="lg"/>
          </a:ln>
          <a:effectLst/>
        </p:spPr>
        <p:txBody>
          <a:bodyPr wrap="none" anchor="ctr"/>
          <a:lstStyle/>
          <a:p>
            <a:endParaRPr lang="zh-CN" altLang="en-US"/>
          </a:p>
        </p:txBody>
      </p:sp>
      <p:graphicFrame>
        <p:nvGraphicFramePr>
          <p:cNvPr id="60417" name="Object 1"/>
          <p:cNvGraphicFramePr>
            <a:graphicFrameLocks noChangeAspect="1"/>
          </p:cNvGraphicFramePr>
          <p:nvPr/>
        </p:nvGraphicFramePr>
        <p:xfrm>
          <a:off x="3802063" y="3352800"/>
          <a:ext cx="693737" cy="457200"/>
        </p:xfrm>
        <a:graphic>
          <a:graphicData uri="http://schemas.openxmlformats.org/presentationml/2006/ole">
            <mc:AlternateContent xmlns:mc="http://schemas.openxmlformats.org/markup-compatibility/2006">
              <mc:Choice xmlns:v="urn:schemas-microsoft-com:vml" Requires="v">
                <p:oleObj spid="_x0000_s52230" name="Equation" r:id="rId11" imgW="4572000" imgH="6096000" progId="Equation.3">
                  <p:embed/>
                </p:oleObj>
              </mc:Choice>
              <mc:Fallback>
                <p:oleObj name="Equation" r:id="rId11" imgW="4572000" imgH="6096000" progId="Equation.3">
                  <p:embed/>
                  <p:pic>
                    <p:nvPicPr>
                      <p:cNvPr id="0" name="图片 52229"/>
                      <p:cNvPicPr preferRelativeResize="0">
                        <a:picLocks noChangeAspect="1"/>
                      </p:cNvPicPr>
                      <p:nvPr/>
                    </p:nvPicPr>
                    <p:blipFill>
                      <a:blip r:embed="rId12"/>
                      <a:stretch>
                        <a:fillRect/>
                      </a:stretch>
                    </p:blipFill>
                    <p:spPr>
                      <a:xfrm>
                        <a:off x="3802063" y="3352800"/>
                        <a:ext cx="693737" cy="457200"/>
                      </a:xfrm>
                      <a:prstGeom prst="rect">
                        <a:avLst/>
                      </a:prstGeom>
                      <a:noFill/>
                      <a:ln w="9525">
                        <a:noFill/>
                      </a:ln>
                    </p:spPr>
                  </p:pic>
                </p:oleObj>
              </mc:Fallback>
            </mc:AlternateContent>
          </a:graphicData>
        </a:graphic>
      </p:graphicFrame>
      <p:sp>
        <p:nvSpPr>
          <p:cNvPr id="50212" name="Line 36"/>
          <p:cNvSpPr>
            <a:spLocks noChangeShapeType="1"/>
          </p:cNvSpPr>
          <p:nvPr/>
        </p:nvSpPr>
        <p:spPr bwMode="auto">
          <a:xfrm flipV="1">
            <a:off x="3810000" y="3352800"/>
            <a:ext cx="0" cy="457200"/>
          </a:xfrm>
          <a:prstGeom prst="line">
            <a:avLst/>
          </a:prstGeom>
          <a:noFill/>
          <a:ln w="9525">
            <a:solidFill>
              <a:srgbClr val="0000FF"/>
            </a:solidFill>
            <a:round/>
            <a:headEnd type="triangle" w="sm" len="lg"/>
            <a:tailEnd type="triangle" w="sm" len="lg"/>
          </a:ln>
          <a:effectLst/>
        </p:spPr>
        <p:txBody>
          <a:bodyPr wrap="none" anchor="ctr"/>
          <a:lstStyle/>
          <a:p>
            <a:endParaRPr lang="zh-CN" altLang="en-US"/>
          </a:p>
        </p:txBody>
      </p:sp>
      <p:graphicFrame>
        <p:nvGraphicFramePr>
          <p:cNvPr id="60418" name="Object 2"/>
          <p:cNvGraphicFramePr>
            <a:graphicFrameLocks noChangeAspect="1"/>
          </p:cNvGraphicFramePr>
          <p:nvPr/>
        </p:nvGraphicFramePr>
        <p:xfrm>
          <a:off x="4719638" y="1676400"/>
          <a:ext cx="3968750" cy="636588"/>
        </p:xfrm>
        <a:graphic>
          <a:graphicData uri="http://schemas.openxmlformats.org/presentationml/2006/ole">
            <mc:AlternateContent xmlns:mc="http://schemas.openxmlformats.org/markup-compatibility/2006">
              <mc:Choice xmlns:v="urn:schemas-microsoft-com:vml" Requires="v">
                <p:oleObj spid="_x0000_s52231" name="Equation" r:id="rId13" imgW="28346400" imgH="5181600" progId="Equation.3">
                  <p:embed/>
                </p:oleObj>
              </mc:Choice>
              <mc:Fallback>
                <p:oleObj name="Equation" r:id="rId13" imgW="28346400" imgH="5181600" progId="Equation.3">
                  <p:embed/>
                  <p:pic>
                    <p:nvPicPr>
                      <p:cNvPr id="0" name="图片 52230"/>
                      <p:cNvPicPr>
                        <a:picLocks noChangeAspect="1"/>
                      </p:cNvPicPr>
                      <p:nvPr/>
                    </p:nvPicPr>
                    <p:blipFill>
                      <a:blip r:embed="rId14"/>
                      <a:stretch>
                        <a:fillRect/>
                      </a:stretch>
                    </p:blipFill>
                    <p:spPr>
                      <a:xfrm>
                        <a:off x="4719638" y="1676400"/>
                        <a:ext cx="3968750" cy="636588"/>
                      </a:xfrm>
                      <a:prstGeom prst="rect">
                        <a:avLst/>
                      </a:prstGeom>
                      <a:noFill/>
                      <a:ln w="9525">
                        <a:noFill/>
                      </a:ln>
                    </p:spPr>
                  </p:pic>
                </p:oleObj>
              </mc:Fallback>
            </mc:AlternateContent>
          </a:graphicData>
        </a:graphic>
      </p:graphicFrame>
      <p:graphicFrame>
        <p:nvGraphicFramePr>
          <p:cNvPr id="60419" name="Object 3"/>
          <p:cNvGraphicFramePr>
            <a:graphicFrameLocks noChangeAspect="1"/>
          </p:cNvGraphicFramePr>
          <p:nvPr/>
        </p:nvGraphicFramePr>
        <p:xfrm>
          <a:off x="4675188" y="2360613"/>
          <a:ext cx="3956050" cy="612775"/>
        </p:xfrm>
        <a:graphic>
          <a:graphicData uri="http://schemas.openxmlformats.org/presentationml/2006/ole">
            <mc:AlternateContent xmlns:mc="http://schemas.openxmlformats.org/markup-compatibility/2006">
              <mc:Choice xmlns:v="urn:schemas-microsoft-com:vml" Requires="v">
                <p:oleObj spid="_x0000_s52232" name="Equation" r:id="rId15" imgW="29260800" imgH="5181600" progId="Equation.3">
                  <p:embed/>
                </p:oleObj>
              </mc:Choice>
              <mc:Fallback>
                <p:oleObj name="Equation" r:id="rId15" imgW="29260800" imgH="5181600" progId="Equation.3">
                  <p:embed/>
                  <p:pic>
                    <p:nvPicPr>
                      <p:cNvPr id="0" name="图片 52231"/>
                      <p:cNvPicPr>
                        <a:picLocks noChangeAspect="1"/>
                      </p:cNvPicPr>
                      <p:nvPr/>
                    </p:nvPicPr>
                    <p:blipFill>
                      <a:blip r:embed="rId16"/>
                      <a:stretch>
                        <a:fillRect/>
                      </a:stretch>
                    </p:blipFill>
                    <p:spPr>
                      <a:xfrm>
                        <a:off x="4675188" y="2360613"/>
                        <a:ext cx="3956050" cy="612775"/>
                      </a:xfrm>
                      <a:prstGeom prst="rect">
                        <a:avLst/>
                      </a:prstGeom>
                      <a:noFill/>
                      <a:ln w="9525">
                        <a:noFill/>
                      </a:ln>
                    </p:spPr>
                  </p:pic>
                </p:oleObj>
              </mc:Fallback>
            </mc:AlternateContent>
          </a:graphicData>
        </a:graphic>
      </p:graphicFrame>
      <p:graphicFrame>
        <p:nvGraphicFramePr>
          <p:cNvPr id="60420" name="Object 4"/>
          <p:cNvGraphicFramePr>
            <a:graphicFrameLocks noChangeAspect="1"/>
          </p:cNvGraphicFramePr>
          <p:nvPr/>
        </p:nvGraphicFramePr>
        <p:xfrm>
          <a:off x="4654550" y="3090863"/>
          <a:ext cx="3948113" cy="666750"/>
        </p:xfrm>
        <a:graphic>
          <a:graphicData uri="http://schemas.openxmlformats.org/presentationml/2006/ole">
            <mc:AlternateContent xmlns:mc="http://schemas.openxmlformats.org/markup-compatibility/2006">
              <mc:Choice xmlns:v="urn:schemas-microsoft-com:vml" Requires="v">
                <p:oleObj spid="_x0000_s52233" name="Equation" r:id="rId17" imgW="28956000" imgH="5486400" progId="Equation.3">
                  <p:embed/>
                </p:oleObj>
              </mc:Choice>
              <mc:Fallback>
                <p:oleObj name="Equation" r:id="rId17" imgW="28956000" imgH="5486400" progId="Equation.3">
                  <p:embed/>
                  <p:pic>
                    <p:nvPicPr>
                      <p:cNvPr id="0" name="图片 52232"/>
                      <p:cNvPicPr>
                        <a:picLocks noChangeAspect="1"/>
                      </p:cNvPicPr>
                      <p:nvPr/>
                    </p:nvPicPr>
                    <p:blipFill>
                      <a:blip r:embed="rId18"/>
                      <a:stretch>
                        <a:fillRect/>
                      </a:stretch>
                    </p:blipFill>
                    <p:spPr>
                      <a:xfrm>
                        <a:off x="4654550" y="3090863"/>
                        <a:ext cx="3948113" cy="666750"/>
                      </a:xfrm>
                      <a:prstGeom prst="rect">
                        <a:avLst/>
                      </a:prstGeom>
                      <a:noFill/>
                      <a:ln w="9525">
                        <a:noFill/>
                      </a:ln>
                    </p:spPr>
                  </p:pic>
                </p:oleObj>
              </mc:Fallback>
            </mc:AlternateContent>
          </a:graphicData>
        </a:graphic>
      </p:graphicFrame>
      <p:graphicFrame>
        <p:nvGraphicFramePr>
          <p:cNvPr id="60421" name="Object 5"/>
          <p:cNvGraphicFramePr>
            <a:graphicFrameLocks noChangeAspect="1"/>
          </p:cNvGraphicFramePr>
          <p:nvPr/>
        </p:nvGraphicFramePr>
        <p:xfrm>
          <a:off x="4689475" y="3805238"/>
          <a:ext cx="3956050" cy="604837"/>
        </p:xfrm>
        <a:graphic>
          <a:graphicData uri="http://schemas.openxmlformats.org/presentationml/2006/ole">
            <mc:AlternateContent xmlns:mc="http://schemas.openxmlformats.org/markup-compatibility/2006">
              <mc:Choice xmlns:v="urn:schemas-microsoft-com:vml" Requires="v">
                <p:oleObj spid="_x0000_s52234" name="Equation" r:id="rId19" imgW="30784800" imgH="5181600" progId="Equation.3">
                  <p:embed/>
                </p:oleObj>
              </mc:Choice>
              <mc:Fallback>
                <p:oleObj name="Equation" r:id="rId19" imgW="30784800" imgH="5181600" progId="Equation.3">
                  <p:embed/>
                  <p:pic>
                    <p:nvPicPr>
                      <p:cNvPr id="0" name="图片 52233"/>
                      <p:cNvPicPr>
                        <a:picLocks noChangeAspect="1"/>
                      </p:cNvPicPr>
                      <p:nvPr/>
                    </p:nvPicPr>
                    <p:blipFill>
                      <a:blip r:embed="rId20"/>
                      <a:stretch>
                        <a:fillRect/>
                      </a:stretch>
                    </p:blipFill>
                    <p:spPr>
                      <a:xfrm>
                        <a:off x="4689475" y="3805238"/>
                        <a:ext cx="3956050" cy="604837"/>
                      </a:xfrm>
                      <a:prstGeom prst="rect">
                        <a:avLst/>
                      </a:prstGeom>
                      <a:noFill/>
                      <a:ln w="9525">
                        <a:noFill/>
                      </a:ln>
                    </p:spPr>
                  </p:pic>
                </p:oleObj>
              </mc:Fallback>
            </mc:AlternateContent>
          </a:graphicData>
        </a:graphic>
      </p:graphicFrame>
      <p:grpSp>
        <p:nvGrpSpPr>
          <p:cNvPr id="8" name="Group 41"/>
          <p:cNvGrpSpPr/>
          <p:nvPr/>
        </p:nvGrpSpPr>
        <p:grpSpPr bwMode="auto">
          <a:xfrm>
            <a:off x="4267200" y="4495800"/>
            <a:ext cx="4359275" cy="1260475"/>
            <a:chOff x="2736" y="2832"/>
            <a:chExt cx="2746" cy="794"/>
          </a:xfrm>
        </p:grpSpPr>
        <p:sp>
          <p:nvSpPr>
            <p:cNvPr id="50218" name="Text Box 42"/>
            <p:cNvSpPr txBox="1">
              <a:spLocks noChangeArrowheads="1"/>
            </p:cNvSpPr>
            <p:nvPr/>
          </p:nvSpPr>
          <p:spPr bwMode="auto">
            <a:xfrm>
              <a:off x="2736" y="2832"/>
              <a:ext cx="2746" cy="794"/>
            </a:xfrm>
            <a:prstGeom prst="rect">
              <a:avLst/>
            </a:prstGeom>
            <a:noFill/>
            <a:ln w="9525">
              <a:noFill/>
              <a:miter lim="800000"/>
            </a:ln>
            <a:effectLst/>
          </p:spPr>
          <p:txBody>
            <a:bodyPr>
              <a:spAutoFit/>
            </a:bodyPr>
            <a:lstStyle/>
            <a:p>
              <a:pPr>
                <a:lnSpc>
                  <a:spcPct val="120000"/>
                </a:lnSpc>
              </a:pPr>
              <a:r>
                <a:rPr lang="zh-CN" altLang="en-US" sz="3200" b="1">
                  <a:solidFill>
                    <a:srgbClr val="1C1C1C"/>
                  </a:solidFill>
                  <a:latin typeface="Times New Roman" panose="02020503050405090304" pitchFamily="18" charset="0"/>
                </a:rPr>
                <a:t>由于                            故可观察到</a:t>
              </a:r>
              <a:r>
                <a:rPr lang="zh-CN" altLang="en-US" sz="3200" b="1">
                  <a:solidFill>
                    <a:srgbClr val="CC0000"/>
                  </a:solidFill>
                  <a:latin typeface="Times New Roman" panose="02020503050405090304" pitchFamily="18" charset="0"/>
                </a:rPr>
                <a:t>四条明纹</a:t>
              </a:r>
              <a:r>
                <a:rPr lang="zh-CN" altLang="en-US" sz="3200" b="1">
                  <a:solidFill>
                    <a:srgbClr val="1C1C1C"/>
                  </a:solidFill>
                  <a:latin typeface="Times New Roman" panose="02020503050405090304" pitchFamily="18" charset="0"/>
                </a:rPr>
                <a:t> </a:t>
              </a:r>
              <a:r>
                <a:rPr lang="en-US" altLang="zh-CN" sz="3200" b="1">
                  <a:solidFill>
                    <a:srgbClr val="1C1C1C"/>
                  </a:solidFill>
                  <a:latin typeface="Times New Roman" panose="02020503050405090304" pitchFamily="18" charset="0"/>
                </a:rPr>
                <a:t>.</a:t>
              </a:r>
              <a:endParaRPr lang="en-US" altLang="zh-CN" sz="3200" b="1">
                <a:solidFill>
                  <a:srgbClr val="1C1C1C"/>
                </a:solidFill>
                <a:latin typeface="Times New Roman" panose="02020503050405090304" pitchFamily="18" charset="0"/>
              </a:endParaRPr>
            </a:p>
          </p:txBody>
        </p:sp>
        <p:graphicFrame>
          <p:nvGraphicFramePr>
            <p:cNvPr id="60422" name="Object 6"/>
            <p:cNvGraphicFramePr>
              <a:graphicFrameLocks noChangeAspect="1"/>
            </p:cNvGraphicFramePr>
            <p:nvPr/>
          </p:nvGraphicFramePr>
          <p:xfrm>
            <a:off x="3360" y="2880"/>
            <a:ext cx="1728" cy="329"/>
          </p:xfrm>
          <a:graphic>
            <a:graphicData uri="http://schemas.openxmlformats.org/presentationml/2006/ole">
              <mc:AlternateContent xmlns:mc="http://schemas.openxmlformats.org/markup-compatibility/2006">
                <mc:Choice xmlns:v="urn:schemas-microsoft-com:vml" Requires="v">
                  <p:oleObj spid="_x0000_s52235" name="Equation" r:id="rId21" imgW="23774400" imgH="5181600" progId="Equation.3">
                    <p:embed/>
                  </p:oleObj>
                </mc:Choice>
                <mc:Fallback>
                  <p:oleObj name="Equation" r:id="rId21" imgW="23774400" imgH="5181600" progId="Equation.3">
                    <p:embed/>
                    <p:pic>
                      <p:nvPicPr>
                        <p:cNvPr id="0" name="图片 52234"/>
                        <p:cNvPicPr>
                          <a:picLocks noChangeAspect="1"/>
                        </p:cNvPicPr>
                        <p:nvPr/>
                      </p:nvPicPr>
                      <p:blipFill>
                        <a:blip r:embed="rId22"/>
                        <a:stretch>
                          <a:fillRect/>
                        </a:stretch>
                      </p:blipFill>
                      <p:spPr>
                        <a:xfrm>
                          <a:off x="3360" y="2880"/>
                          <a:ext cx="1728" cy="329"/>
                        </a:xfrm>
                        <a:prstGeom prst="rect">
                          <a:avLst/>
                        </a:prstGeom>
                        <a:noFill/>
                        <a:ln w="9525">
                          <a:noFill/>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blinds(horizontal)">
                                      <p:cBhvr>
                                        <p:cTn id="7" dur="500"/>
                                        <p:tgtEl>
                                          <p:spTgt spid="604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60419"/>
                                        </p:tgtEl>
                                        <p:attrNameLst>
                                          <p:attrName>style.visibility</p:attrName>
                                        </p:attrNameLst>
                                      </p:cBhvr>
                                      <p:to>
                                        <p:strVal val="visible"/>
                                      </p:to>
                                    </p:set>
                                    <p:animEffect transition="in" filter="blinds(vertical)">
                                      <p:cBhvr>
                                        <p:cTn id="12" dur="500"/>
                                        <p:tgtEl>
                                          <p:spTgt spid="604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60420"/>
                                        </p:tgtEl>
                                        <p:attrNameLst>
                                          <p:attrName>style.visibility</p:attrName>
                                        </p:attrNameLst>
                                      </p:cBhvr>
                                      <p:to>
                                        <p:strVal val="visible"/>
                                      </p:to>
                                    </p:set>
                                    <p:animEffect transition="in" filter="blinds(vertical)">
                                      <p:cBhvr>
                                        <p:cTn id="17" dur="500"/>
                                        <p:tgtEl>
                                          <p:spTgt spid="604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60421"/>
                                        </p:tgtEl>
                                        <p:attrNameLst>
                                          <p:attrName>style.visibility</p:attrName>
                                        </p:attrNameLst>
                                      </p:cBhvr>
                                      <p:to>
                                        <p:strVal val="visible"/>
                                      </p:to>
                                    </p:set>
                                    <p:animEffect transition="in" filter="blinds(vertical)">
                                      <p:cBhvr>
                                        <p:cTn id="22" dur="500"/>
                                        <p:tgtEl>
                                          <p:spTgt spid="604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1"/>
          <p:cNvSpPr>
            <a:spLocks noGrp="1"/>
          </p:cNvSpPr>
          <p:nvPr>
            <p:ph type="sldNum" sz="quarter" idx="10"/>
          </p:nvPr>
        </p:nvSpPr>
        <p:spPr/>
        <p:txBody>
          <a:bodyPr/>
          <a:lstStyle/>
          <a:p>
            <a:fld id="{AE51414A-E176-4031-A99C-AC4CDFF5BF81}" type="slidenum">
              <a:rPr lang="en-US" altLang="zh-CN"/>
            </a:fld>
            <a:endParaRPr lang="en-US" altLang="zh-CN"/>
          </a:p>
        </p:txBody>
      </p:sp>
      <p:sp>
        <p:nvSpPr>
          <p:cNvPr id="51203" name="Rectangle 3"/>
          <p:cNvSpPr>
            <a:spLocks noChangeArrowheads="1"/>
          </p:cNvSpPr>
          <p:nvPr/>
        </p:nvSpPr>
        <p:spPr bwMode="auto">
          <a:xfrm>
            <a:off x="685800" y="990600"/>
            <a:ext cx="3962400" cy="5181600"/>
          </a:xfrm>
          <a:prstGeom prst="rect">
            <a:avLst/>
          </a:prstGeom>
          <a:solidFill>
            <a:schemeClr val="bg1"/>
          </a:solidFill>
          <a:ln w="9525">
            <a:solidFill>
              <a:srgbClr val="006666"/>
            </a:solidFill>
            <a:miter lim="800000"/>
          </a:ln>
          <a:effectLst/>
        </p:spPr>
        <p:txBody>
          <a:bodyPr wrap="none" anchor="ctr"/>
          <a:lstStyle/>
          <a:p>
            <a:endParaRPr lang="zh-CN" altLang="en-US"/>
          </a:p>
        </p:txBody>
      </p:sp>
      <p:grpSp>
        <p:nvGrpSpPr>
          <p:cNvPr id="2" name="Group 4"/>
          <p:cNvGrpSpPr/>
          <p:nvPr/>
        </p:nvGrpSpPr>
        <p:grpSpPr bwMode="auto">
          <a:xfrm>
            <a:off x="1981200" y="1290638"/>
            <a:ext cx="1600200" cy="901700"/>
            <a:chOff x="1008" y="672"/>
            <a:chExt cx="1008" cy="576"/>
          </a:xfrm>
        </p:grpSpPr>
        <p:sp>
          <p:nvSpPr>
            <p:cNvPr id="51205" name="Line 5"/>
            <p:cNvSpPr>
              <a:spLocks noChangeShapeType="1"/>
            </p:cNvSpPr>
            <p:nvPr/>
          </p:nvSpPr>
          <p:spPr bwMode="auto">
            <a:xfrm>
              <a:off x="1008" y="672"/>
              <a:ext cx="0" cy="576"/>
            </a:xfrm>
            <a:prstGeom prst="line">
              <a:avLst/>
            </a:prstGeom>
            <a:noFill/>
            <a:ln w="28575">
              <a:solidFill>
                <a:srgbClr val="FF6600"/>
              </a:solidFill>
              <a:round/>
              <a:headEnd type="triangle" w="sm" len="lg"/>
              <a:tailEnd type="none" w="sm" len="lg"/>
            </a:ln>
            <a:effectLst/>
          </p:spPr>
          <p:txBody>
            <a:bodyPr wrap="none" anchor="ctr"/>
            <a:lstStyle/>
            <a:p>
              <a:endParaRPr lang="zh-CN" altLang="en-US"/>
            </a:p>
          </p:txBody>
        </p:sp>
        <p:sp>
          <p:nvSpPr>
            <p:cNvPr id="51206" name="Line 6"/>
            <p:cNvSpPr>
              <a:spLocks noChangeShapeType="1"/>
            </p:cNvSpPr>
            <p:nvPr/>
          </p:nvSpPr>
          <p:spPr bwMode="auto">
            <a:xfrm>
              <a:off x="1776" y="672"/>
              <a:ext cx="0" cy="576"/>
            </a:xfrm>
            <a:prstGeom prst="line">
              <a:avLst/>
            </a:prstGeom>
            <a:noFill/>
            <a:ln w="28575">
              <a:solidFill>
                <a:srgbClr val="FF6600"/>
              </a:solidFill>
              <a:round/>
              <a:headEnd type="triangle" w="sm" len="lg"/>
              <a:tailEnd type="none" w="sm" len="lg"/>
            </a:ln>
            <a:effectLst/>
          </p:spPr>
          <p:txBody>
            <a:bodyPr wrap="none" anchor="ctr"/>
            <a:lstStyle/>
            <a:p>
              <a:endParaRPr lang="zh-CN" altLang="en-US"/>
            </a:p>
          </p:txBody>
        </p:sp>
        <p:sp>
          <p:nvSpPr>
            <p:cNvPr id="51207" name="Line 7"/>
            <p:cNvSpPr>
              <a:spLocks noChangeShapeType="1"/>
            </p:cNvSpPr>
            <p:nvPr/>
          </p:nvSpPr>
          <p:spPr bwMode="auto">
            <a:xfrm>
              <a:off x="2016" y="672"/>
              <a:ext cx="0" cy="576"/>
            </a:xfrm>
            <a:prstGeom prst="line">
              <a:avLst/>
            </a:prstGeom>
            <a:noFill/>
            <a:ln w="28575">
              <a:solidFill>
                <a:srgbClr val="FF6600"/>
              </a:solidFill>
              <a:round/>
              <a:headEnd type="triangle" w="sm" len="lg"/>
              <a:tailEnd type="none" w="sm" len="lg"/>
            </a:ln>
            <a:effectLst/>
          </p:spPr>
          <p:txBody>
            <a:bodyPr wrap="none" anchor="ctr"/>
            <a:lstStyle/>
            <a:p>
              <a:endParaRPr lang="zh-CN" altLang="en-US"/>
            </a:p>
          </p:txBody>
        </p:sp>
        <p:sp>
          <p:nvSpPr>
            <p:cNvPr id="51208" name="Line 8"/>
            <p:cNvSpPr>
              <a:spLocks noChangeShapeType="1"/>
            </p:cNvSpPr>
            <p:nvPr/>
          </p:nvSpPr>
          <p:spPr bwMode="auto">
            <a:xfrm>
              <a:off x="1488" y="672"/>
              <a:ext cx="0" cy="576"/>
            </a:xfrm>
            <a:prstGeom prst="line">
              <a:avLst/>
            </a:prstGeom>
            <a:noFill/>
            <a:ln w="28575">
              <a:solidFill>
                <a:srgbClr val="FF6600"/>
              </a:solidFill>
              <a:round/>
              <a:headEnd type="triangle" w="sm" len="lg"/>
              <a:tailEnd type="none" w="sm" len="lg"/>
            </a:ln>
            <a:effectLst/>
          </p:spPr>
          <p:txBody>
            <a:bodyPr wrap="none" anchor="ctr"/>
            <a:lstStyle/>
            <a:p>
              <a:endParaRPr lang="zh-CN" altLang="en-US"/>
            </a:p>
          </p:txBody>
        </p:sp>
        <p:sp>
          <p:nvSpPr>
            <p:cNvPr id="51209" name="Line 9"/>
            <p:cNvSpPr>
              <a:spLocks noChangeShapeType="1"/>
            </p:cNvSpPr>
            <p:nvPr/>
          </p:nvSpPr>
          <p:spPr bwMode="auto">
            <a:xfrm>
              <a:off x="1248" y="672"/>
              <a:ext cx="0" cy="576"/>
            </a:xfrm>
            <a:prstGeom prst="line">
              <a:avLst/>
            </a:prstGeom>
            <a:noFill/>
            <a:ln w="28575">
              <a:solidFill>
                <a:srgbClr val="FF6600"/>
              </a:solidFill>
              <a:round/>
              <a:headEnd type="triangle" w="sm" len="lg"/>
              <a:tailEnd type="none" w="sm" len="lg"/>
            </a:ln>
            <a:effectLst/>
          </p:spPr>
          <p:txBody>
            <a:bodyPr wrap="none" anchor="ctr"/>
            <a:lstStyle/>
            <a:p>
              <a:endParaRPr lang="zh-CN" altLang="en-US"/>
            </a:p>
          </p:txBody>
        </p:sp>
      </p:grpSp>
      <p:sp>
        <p:nvSpPr>
          <p:cNvPr id="51210" name="Line 10"/>
          <p:cNvSpPr>
            <a:spLocks noChangeShapeType="1"/>
          </p:cNvSpPr>
          <p:nvPr/>
        </p:nvSpPr>
        <p:spPr bwMode="auto">
          <a:xfrm>
            <a:off x="1981200" y="1141413"/>
            <a:ext cx="0" cy="1125537"/>
          </a:xfrm>
          <a:prstGeom prst="line">
            <a:avLst/>
          </a:prstGeom>
          <a:noFill/>
          <a:ln w="28575">
            <a:solidFill>
              <a:srgbClr val="FF6600"/>
            </a:solidFill>
            <a:round/>
            <a:headEnd type="none" w="sm" len="lg"/>
            <a:tailEnd type="triangle" w="sm" len="lg"/>
          </a:ln>
          <a:effectLst/>
        </p:spPr>
        <p:txBody>
          <a:bodyPr wrap="none" anchor="ctr"/>
          <a:lstStyle/>
          <a:p>
            <a:endParaRPr lang="zh-CN" altLang="en-US"/>
          </a:p>
        </p:txBody>
      </p:sp>
      <p:sp>
        <p:nvSpPr>
          <p:cNvPr id="51211" name="Line 11"/>
          <p:cNvSpPr>
            <a:spLocks noChangeShapeType="1"/>
          </p:cNvSpPr>
          <p:nvPr/>
        </p:nvSpPr>
        <p:spPr bwMode="auto">
          <a:xfrm>
            <a:off x="3200400" y="1141413"/>
            <a:ext cx="0" cy="1125537"/>
          </a:xfrm>
          <a:prstGeom prst="line">
            <a:avLst/>
          </a:prstGeom>
          <a:noFill/>
          <a:ln w="28575">
            <a:solidFill>
              <a:srgbClr val="FF6600"/>
            </a:solidFill>
            <a:round/>
            <a:headEnd type="none" w="sm" len="lg"/>
            <a:tailEnd type="triangle" w="sm" len="lg"/>
          </a:ln>
          <a:effectLst/>
        </p:spPr>
        <p:txBody>
          <a:bodyPr wrap="none" anchor="ctr"/>
          <a:lstStyle/>
          <a:p>
            <a:endParaRPr lang="zh-CN" altLang="en-US"/>
          </a:p>
        </p:txBody>
      </p:sp>
      <p:sp>
        <p:nvSpPr>
          <p:cNvPr id="51212" name="Line 12"/>
          <p:cNvSpPr>
            <a:spLocks noChangeShapeType="1"/>
          </p:cNvSpPr>
          <p:nvPr/>
        </p:nvSpPr>
        <p:spPr bwMode="auto">
          <a:xfrm>
            <a:off x="3581400" y="1141413"/>
            <a:ext cx="0" cy="1125537"/>
          </a:xfrm>
          <a:prstGeom prst="line">
            <a:avLst/>
          </a:prstGeom>
          <a:noFill/>
          <a:ln w="28575">
            <a:solidFill>
              <a:srgbClr val="FF6600"/>
            </a:solidFill>
            <a:round/>
            <a:headEnd type="none" w="sm" len="lg"/>
            <a:tailEnd type="triangle" w="sm" len="lg"/>
          </a:ln>
          <a:effectLst/>
        </p:spPr>
        <p:txBody>
          <a:bodyPr wrap="none" anchor="ctr"/>
          <a:lstStyle/>
          <a:p>
            <a:endParaRPr lang="zh-CN" altLang="en-US"/>
          </a:p>
        </p:txBody>
      </p:sp>
      <p:sp>
        <p:nvSpPr>
          <p:cNvPr id="51213" name="Line 13"/>
          <p:cNvSpPr>
            <a:spLocks noChangeShapeType="1"/>
          </p:cNvSpPr>
          <p:nvPr/>
        </p:nvSpPr>
        <p:spPr bwMode="auto">
          <a:xfrm>
            <a:off x="2743200" y="1141413"/>
            <a:ext cx="0" cy="1125537"/>
          </a:xfrm>
          <a:prstGeom prst="line">
            <a:avLst/>
          </a:prstGeom>
          <a:noFill/>
          <a:ln w="28575">
            <a:solidFill>
              <a:srgbClr val="FF6600"/>
            </a:solidFill>
            <a:round/>
            <a:headEnd type="none" w="sm" len="lg"/>
            <a:tailEnd type="triangle" w="sm" len="lg"/>
          </a:ln>
          <a:effectLst/>
        </p:spPr>
        <p:txBody>
          <a:bodyPr wrap="none" anchor="ctr"/>
          <a:lstStyle/>
          <a:p>
            <a:endParaRPr lang="zh-CN" altLang="en-US"/>
          </a:p>
        </p:txBody>
      </p:sp>
      <p:sp>
        <p:nvSpPr>
          <p:cNvPr id="51214" name="Line 14"/>
          <p:cNvSpPr>
            <a:spLocks noChangeShapeType="1"/>
          </p:cNvSpPr>
          <p:nvPr/>
        </p:nvSpPr>
        <p:spPr bwMode="auto">
          <a:xfrm>
            <a:off x="2362200" y="1141413"/>
            <a:ext cx="0" cy="1125537"/>
          </a:xfrm>
          <a:prstGeom prst="line">
            <a:avLst/>
          </a:prstGeom>
          <a:noFill/>
          <a:ln w="28575">
            <a:solidFill>
              <a:srgbClr val="FF6600"/>
            </a:solidFill>
            <a:round/>
            <a:headEnd type="none" w="sm" len="lg"/>
            <a:tailEnd type="triangle" w="sm" len="lg"/>
          </a:ln>
          <a:effectLst/>
        </p:spPr>
        <p:txBody>
          <a:bodyPr wrap="none" anchor="ctr"/>
          <a:lstStyle/>
          <a:p>
            <a:endParaRPr lang="zh-CN" altLang="en-US"/>
          </a:p>
        </p:txBody>
      </p:sp>
      <p:sp>
        <p:nvSpPr>
          <p:cNvPr id="51215" name="AutoShape 15"/>
          <p:cNvSpPr>
            <a:spLocks noChangeArrowheads="1"/>
          </p:cNvSpPr>
          <p:nvPr/>
        </p:nvSpPr>
        <p:spPr bwMode="auto">
          <a:xfrm rot="5369656">
            <a:off x="2441575" y="739776"/>
            <a:ext cx="600075" cy="2895600"/>
          </a:xfrm>
          <a:prstGeom prst="moon">
            <a:avLst>
              <a:gd name="adj" fmla="val 87500"/>
            </a:avLst>
          </a:prstGeom>
          <a:solidFill>
            <a:srgbClr val="E7F7B9">
              <a:alpha val="50000"/>
            </a:srgbClr>
          </a:solidFill>
          <a:ln w="9525">
            <a:solidFill>
              <a:srgbClr val="000000"/>
            </a:solidFill>
            <a:miter lim="800000"/>
          </a:ln>
          <a:effectLst/>
        </p:spPr>
        <p:txBody>
          <a:bodyPr wrap="none" anchor="ctr"/>
          <a:lstStyle/>
          <a:p>
            <a:endParaRPr lang="zh-CN" altLang="en-US"/>
          </a:p>
        </p:txBody>
      </p:sp>
      <p:sp>
        <p:nvSpPr>
          <p:cNvPr id="51216" name="Rectangle 16"/>
          <p:cNvSpPr>
            <a:spLocks noChangeArrowheads="1"/>
          </p:cNvSpPr>
          <p:nvPr/>
        </p:nvSpPr>
        <p:spPr bwMode="auto">
          <a:xfrm>
            <a:off x="914400" y="2266950"/>
            <a:ext cx="3657600" cy="376238"/>
          </a:xfrm>
          <a:prstGeom prst="rect">
            <a:avLst/>
          </a:prstGeom>
          <a:solidFill>
            <a:srgbClr val="B8FCFC"/>
          </a:solidFill>
          <a:ln w="9525">
            <a:solidFill>
              <a:srgbClr val="000000"/>
            </a:solidFill>
            <a:miter lim="800000"/>
          </a:ln>
          <a:effectLst/>
        </p:spPr>
        <p:txBody>
          <a:bodyPr wrap="none" anchor="ctr"/>
          <a:lstStyle/>
          <a:p>
            <a:endParaRPr lang="zh-CN" altLang="en-US"/>
          </a:p>
        </p:txBody>
      </p:sp>
      <p:sp>
        <p:nvSpPr>
          <p:cNvPr id="51217" name="Line 17"/>
          <p:cNvSpPr>
            <a:spLocks noChangeShapeType="1"/>
          </p:cNvSpPr>
          <p:nvPr/>
        </p:nvSpPr>
        <p:spPr bwMode="auto">
          <a:xfrm>
            <a:off x="2743200" y="1892300"/>
            <a:ext cx="0" cy="1425575"/>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51218" name="Line 18"/>
          <p:cNvSpPr>
            <a:spLocks noChangeShapeType="1"/>
          </p:cNvSpPr>
          <p:nvPr/>
        </p:nvSpPr>
        <p:spPr bwMode="auto">
          <a:xfrm flipV="1">
            <a:off x="2743200" y="1981200"/>
            <a:ext cx="457200" cy="1336675"/>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51219" name="Line 19"/>
          <p:cNvSpPr>
            <a:spLocks noChangeShapeType="1"/>
          </p:cNvSpPr>
          <p:nvPr/>
        </p:nvSpPr>
        <p:spPr bwMode="auto">
          <a:xfrm flipH="1">
            <a:off x="2667000" y="1943100"/>
            <a:ext cx="1752600" cy="0"/>
          </a:xfrm>
          <a:prstGeom prst="line">
            <a:avLst/>
          </a:prstGeom>
          <a:noFill/>
          <a:ln w="19050">
            <a:solidFill>
              <a:srgbClr val="CC00CC"/>
            </a:solidFill>
            <a:prstDash val="dash"/>
            <a:round/>
            <a:headEnd type="none" w="sm" len="lg"/>
            <a:tailEnd type="none" w="sm" len="lg"/>
          </a:ln>
          <a:effectLst/>
        </p:spPr>
        <p:txBody>
          <a:bodyPr wrap="none" anchor="ctr"/>
          <a:lstStyle/>
          <a:p>
            <a:endParaRPr lang="zh-CN" altLang="en-US"/>
          </a:p>
        </p:txBody>
      </p:sp>
      <p:sp>
        <p:nvSpPr>
          <p:cNvPr id="51220" name="Line 20"/>
          <p:cNvSpPr>
            <a:spLocks noChangeShapeType="1"/>
          </p:cNvSpPr>
          <p:nvPr/>
        </p:nvSpPr>
        <p:spPr bwMode="auto">
          <a:xfrm flipH="1" flipV="1">
            <a:off x="2743200" y="1943100"/>
            <a:ext cx="457200" cy="14288"/>
          </a:xfrm>
          <a:prstGeom prst="line">
            <a:avLst/>
          </a:prstGeom>
          <a:noFill/>
          <a:ln w="28575">
            <a:solidFill>
              <a:srgbClr val="0000FF"/>
            </a:solidFill>
            <a:prstDash val="dash"/>
            <a:round/>
            <a:headEnd type="none" w="sm" len="lg"/>
            <a:tailEnd type="none" w="sm" len="lg"/>
          </a:ln>
          <a:effectLst/>
        </p:spPr>
        <p:txBody>
          <a:bodyPr wrap="none" anchor="ctr"/>
          <a:lstStyle/>
          <a:p>
            <a:endParaRPr lang="zh-CN" altLang="en-US"/>
          </a:p>
        </p:txBody>
      </p:sp>
      <p:sp>
        <p:nvSpPr>
          <p:cNvPr id="51221" name="Line 21"/>
          <p:cNvSpPr>
            <a:spLocks noChangeShapeType="1"/>
          </p:cNvSpPr>
          <p:nvPr/>
        </p:nvSpPr>
        <p:spPr bwMode="auto">
          <a:xfrm flipH="1">
            <a:off x="1295400" y="1892300"/>
            <a:ext cx="1447800" cy="0"/>
          </a:xfrm>
          <a:prstGeom prst="line">
            <a:avLst/>
          </a:prstGeom>
          <a:noFill/>
          <a:ln w="28575">
            <a:solidFill>
              <a:srgbClr val="0000FF"/>
            </a:solidFill>
            <a:prstDash val="dash"/>
            <a:round/>
            <a:headEnd type="none" w="sm" len="lg"/>
            <a:tailEnd type="none" w="sm" len="lg"/>
          </a:ln>
          <a:effectLst/>
        </p:spPr>
        <p:txBody>
          <a:bodyPr wrap="none" anchor="ctr"/>
          <a:lstStyle/>
          <a:p>
            <a:endParaRPr lang="zh-CN" altLang="en-US"/>
          </a:p>
        </p:txBody>
      </p:sp>
      <p:sp>
        <p:nvSpPr>
          <p:cNvPr id="51223" name="Line 23"/>
          <p:cNvSpPr>
            <a:spLocks noChangeShapeType="1"/>
          </p:cNvSpPr>
          <p:nvPr/>
        </p:nvSpPr>
        <p:spPr bwMode="auto">
          <a:xfrm flipV="1">
            <a:off x="4114800" y="1924050"/>
            <a:ext cx="0" cy="361950"/>
          </a:xfrm>
          <a:prstGeom prst="line">
            <a:avLst/>
          </a:prstGeom>
          <a:noFill/>
          <a:ln w="9525">
            <a:solidFill>
              <a:srgbClr val="FF0066"/>
            </a:solidFill>
            <a:round/>
            <a:headEnd type="triangle" w="sm" len="lg"/>
            <a:tailEnd type="triangle" w="sm" len="lg"/>
          </a:ln>
          <a:effectLst/>
        </p:spPr>
        <p:txBody>
          <a:bodyPr wrap="none" anchor="ctr"/>
          <a:lstStyle/>
          <a:p>
            <a:endParaRPr lang="zh-CN" altLang="en-US"/>
          </a:p>
        </p:txBody>
      </p:sp>
      <p:graphicFrame>
        <p:nvGraphicFramePr>
          <p:cNvPr id="51224" name="Object 24"/>
          <p:cNvGraphicFramePr>
            <a:graphicFrameLocks noChangeAspect="1"/>
          </p:cNvGraphicFramePr>
          <p:nvPr/>
        </p:nvGraphicFramePr>
        <p:xfrm>
          <a:off x="2819400" y="1447800"/>
          <a:ext cx="334963" cy="384175"/>
        </p:xfrm>
        <a:graphic>
          <a:graphicData uri="http://schemas.openxmlformats.org/presentationml/2006/ole">
            <mc:AlternateContent xmlns:mc="http://schemas.openxmlformats.org/markup-compatibility/2006">
              <mc:Choice xmlns:v="urn:schemas-microsoft-com:vml" Requires="v">
                <p:oleObj spid="_x0000_s53249" name="Equation" r:id="rId1" imgW="3657600" imgH="4267200" progId="Equation.3">
                  <p:embed/>
                </p:oleObj>
              </mc:Choice>
              <mc:Fallback>
                <p:oleObj name="Equation" r:id="rId1" imgW="3657600" imgH="4267200" progId="Equation.3">
                  <p:embed/>
                  <p:pic>
                    <p:nvPicPr>
                      <p:cNvPr id="0" name="图片 53248"/>
                      <p:cNvPicPr preferRelativeResize="0">
                        <a:picLocks noChangeAspect="1"/>
                      </p:cNvPicPr>
                      <p:nvPr/>
                    </p:nvPicPr>
                    <p:blipFill>
                      <a:blip r:embed="rId2"/>
                      <a:stretch>
                        <a:fillRect/>
                      </a:stretch>
                    </p:blipFill>
                    <p:spPr>
                      <a:xfrm>
                        <a:off x="2819400" y="1447800"/>
                        <a:ext cx="334963" cy="384175"/>
                      </a:xfrm>
                      <a:prstGeom prst="rect">
                        <a:avLst/>
                      </a:prstGeom>
                      <a:noFill/>
                      <a:ln w="9525">
                        <a:noFill/>
                      </a:ln>
                    </p:spPr>
                  </p:pic>
                </p:oleObj>
              </mc:Fallback>
            </mc:AlternateContent>
          </a:graphicData>
        </a:graphic>
      </p:graphicFrame>
      <p:graphicFrame>
        <p:nvGraphicFramePr>
          <p:cNvPr id="51225" name="Object 25"/>
          <p:cNvGraphicFramePr>
            <a:graphicFrameLocks noChangeAspect="1"/>
          </p:cNvGraphicFramePr>
          <p:nvPr/>
        </p:nvGraphicFramePr>
        <p:xfrm>
          <a:off x="3048000" y="2792413"/>
          <a:ext cx="360363" cy="376237"/>
        </p:xfrm>
        <a:graphic>
          <a:graphicData uri="http://schemas.openxmlformats.org/presentationml/2006/ole">
            <mc:AlternateContent xmlns:mc="http://schemas.openxmlformats.org/markup-compatibility/2006">
              <mc:Choice xmlns:v="urn:schemas-microsoft-com:vml" Requires="v">
                <p:oleObj spid="_x0000_s53250" name="Equation" r:id="rId3" imgW="5181600" imgH="5486400" progId="Equation.3">
                  <p:embed/>
                </p:oleObj>
              </mc:Choice>
              <mc:Fallback>
                <p:oleObj name="Equation" r:id="rId3" imgW="5181600" imgH="5486400" progId="Equation.3">
                  <p:embed/>
                  <p:pic>
                    <p:nvPicPr>
                      <p:cNvPr id="0" name="图片 53249"/>
                      <p:cNvPicPr preferRelativeResize="0">
                        <a:picLocks noChangeAspect="1"/>
                      </p:cNvPicPr>
                      <p:nvPr/>
                    </p:nvPicPr>
                    <p:blipFill>
                      <a:blip r:embed="rId4"/>
                      <a:stretch>
                        <a:fillRect/>
                      </a:stretch>
                    </p:blipFill>
                    <p:spPr>
                      <a:xfrm>
                        <a:off x="3048000" y="2792413"/>
                        <a:ext cx="360363" cy="376237"/>
                      </a:xfrm>
                      <a:prstGeom prst="rect">
                        <a:avLst/>
                      </a:prstGeom>
                      <a:noFill/>
                      <a:ln w="9525">
                        <a:noFill/>
                      </a:ln>
                    </p:spPr>
                  </p:pic>
                </p:oleObj>
              </mc:Fallback>
            </mc:AlternateContent>
          </a:graphicData>
        </a:graphic>
      </p:graphicFrame>
      <p:graphicFrame>
        <p:nvGraphicFramePr>
          <p:cNvPr id="51226" name="Object 26"/>
          <p:cNvGraphicFramePr>
            <a:graphicFrameLocks noChangeAspect="1"/>
          </p:cNvGraphicFramePr>
          <p:nvPr/>
        </p:nvGraphicFramePr>
        <p:xfrm>
          <a:off x="2362200" y="3017838"/>
          <a:ext cx="330200" cy="376237"/>
        </p:xfrm>
        <a:graphic>
          <a:graphicData uri="http://schemas.openxmlformats.org/presentationml/2006/ole">
            <mc:AlternateContent xmlns:mc="http://schemas.openxmlformats.org/markup-compatibility/2006">
              <mc:Choice xmlns:v="urn:schemas-microsoft-com:vml" Requires="v">
                <p:oleObj spid="_x0000_s53251" name="Equation" r:id="rId5" imgW="3962400" imgH="4572000" progId="Equation.3">
                  <p:embed/>
                </p:oleObj>
              </mc:Choice>
              <mc:Fallback>
                <p:oleObj name="Equation" r:id="rId5" imgW="3962400" imgH="4572000" progId="Equation.3">
                  <p:embed/>
                  <p:pic>
                    <p:nvPicPr>
                      <p:cNvPr id="0" name="图片 53250"/>
                      <p:cNvPicPr preferRelativeResize="0">
                        <a:picLocks noChangeAspect="1"/>
                      </p:cNvPicPr>
                      <p:nvPr/>
                    </p:nvPicPr>
                    <p:blipFill>
                      <a:blip r:embed="rId6"/>
                      <a:stretch>
                        <a:fillRect/>
                      </a:stretch>
                    </p:blipFill>
                    <p:spPr>
                      <a:xfrm>
                        <a:off x="2362200" y="3017838"/>
                        <a:ext cx="330200" cy="376237"/>
                      </a:xfrm>
                      <a:prstGeom prst="rect">
                        <a:avLst/>
                      </a:prstGeom>
                      <a:noFill/>
                      <a:ln w="9525">
                        <a:noFill/>
                      </a:ln>
                    </p:spPr>
                  </p:pic>
                </p:oleObj>
              </mc:Fallback>
            </mc:AlternateContent>
          </a:graphicData>
        </a:graphic>
      </p:graphicFrame>
      <p:graphicFrame>
        <p:nvGraphicFramePr>
          <p:cNvPr id="51227" name="Object 27"/>
          <p:cNvGraphicFramePr>
            <a:graphicFrameLocks noChangeAspect="1"/>
          </p:cNvGraphicFramePr>
          <p:nvPr/>
        </p:nvGraphicFramePr>
        <p:xfrm>
          <a:off x="914400" y="1797050"/>
          <a:ext cx="533400" cy="565150"/>
        </p:xfrm>
        <a:graphic>
          <a:graphicData uri="http://schemas.openxmlformats.org/presentationml/2006/ole">
            <mc:AlternateContent xmlns:mc="http://schemas.openxmlformats.org/markup-compatibility/2006">
              <mc:Choice xmlns:v="urn:schemas-microsoft-com:vml" Requires="v">
                <p:oleObj spid="_x0000_s53252" name="Equation" r:id="rId7" imgW="3048000" imgH="4572000" progId="Equation.3">
                  <p:embed/>
                </p:oleObj>
              </mc:Choice>
              <mc:Fallback>
                <p:oleObj name="Equation" r:id="rId7" imgW="3048000" imgH="4572000" progId="Equation.3">
                  <p:embed/>
                  <p:pic>
                    <p:nvPicPr>
                      <p:cNvPr id="0" name="图片 53251"/>
                      <p:cNvPicPr preferRelativeResize="0">
                        <a:picLocks noChangeAspect="1"/>
                      </p:cNvPicPr>
                      <p:nvPr/>
                    </p:nvPicPr>
                    <p:blipFill>
                      <a:blip r:embed="rId8"/>
                      <a:stretch>
                        <a:fillRect/>
                      </a:stretch>
                    </p:blipFill>
                    <p:spPr>
                      <a:xfrm>
                        <a:off x="914400" y="1797050"/>
                        <a:ext cx="533400" cy="565150"/>
                      </a:xfrm>
                      <a:prstGeom prst="rect">
                        <a:avLst/>
                      </a:prstGeom>
                      <a:noFill/>
                      <a:ln w="9525">
                        <a:noFill/>
                      </a:ln>
                    </p:spPr>
                  </p:pic>
                </p:oleObj>
              </mc:Fallback>
            </mc:AlternateContent>
          </a:graphicData>
        </a:graphic>
      </p:graphicFrame>
      <p:graphicFrame>
        <p:nvGraphicFramePr>
          <p:cNvPr id="51228" name="Object 28"/>
          <p:cNvGraphicFramePr>
            <a:graphicFrameLocks noChangeAspect="1"/>
          </p:cNvGraphicFramePr>
          <p:nvPr/>
        </p:nvGraphicFramePr>
        <p:xfrm>
          <a:off x="4114800" y="1892300"/>
          <a:ext cx="693738" cy="449263"/>
        </p:xfrm>
        <a:graphic>
          <a:graphicData uri="http://schemas.openxmlformats.org/presentationml/2006/ole">
            <mc:AlternateContent xmlns:mc="http://schemas.openxmlformats.org/markup-compatibility/2006">
              <mc:Choice xmlns:v="urn:schemas-microsoft-com:vml" Requires="v">
                <p:oleObj spid="_x0000_s53253" name="Equation" r:id="rId9" imgW="4572000" imgH="6096000" progId="Equation.3">
                  <p:embed/>
                </p:oleObj>
              </mc:Choice>
              <mc:Fallback>
                <p:oleObj name="Equation" r:id="rId9" imgW="4572000" imgH="6096000" progId="Equation.3">
                  <p:embed/>
                  <p:pic>
                    <p:nvPicPr>
                      <p:cNvPr id="0" name="图片 53252"/>
                      <p:cNvPicPr preferRelativeResize="0">
                        <a:picLocks noChangeAspect="1"/>
                      </p:cNvPicPr>
                      <p:nvPr/>
                    </p:nvPicPr>
                    <p:blipFill>
                      <a:blip r:embed="rId10"/>
                      <a:stretch>
                        <a:fillRect/>
                      </a:stretch>
                    </p:blipFill>
                    <p:spPr>
                      <a:xfrm>
                        <a:off x="4114800" y="1892300"/>
                        <a:ext cx="693738" cy="449263"/>
                      </a:xfrm>
                      <a:prstGeom prst="rect">
                        <a:avLst/>
                      </a:prstGeom>
                      <a:noFill/>
                      <a:ln w="9525">
                        <a:noFill/>
                      </a:ln>
                    </p:spPr>
                  </p:pic>
                </p:oleObj>
              </mc:Fallback>
            </mc:AlternateContent>
          </a:graphicData>
        </a:graphic>
      </p:graphicFrame>
      <p:grpSp>
        <p:nvGrpSpPr>
          <p:cNvPr id="3" name="Group 29"/>
          <p:cNvGrpSpPr/>
          <p:nvPr/>
        </p:nvGrpSpPr>
        <p:grpSpPr bwMode="auto">
          <a:xfrm>
            <a:off x="1878013" y="3425825"/>
            <a:ext cx="1855787" cy="1770063"/>
            <a:chOff x="864" y="2064"/>
            <a:chExt cx="1200" cy="1200"/>
          </a:xfrm>
        </p:grpSpPr>
        <p:sp>
          <p:nvSpPr>
            <p:cNvPr id="51230" name="Oval 30"/>
            <p:cNvSpPr>
              <a:spLocks noChangeArrowheads="1"/>
            </p:cNvSpPr>
            <p:nvPr/>
          </p:nvSpPr>
          <p:spPr bwMode="auto">
            <a:xfrm>
              <a:off x="864" y="2064"/>
              <a:ext cx="1200" cy="1200"/>
            </a:xfrm>
            <a:prstGeom prst="ellipse">
              <a:avLst/>
            </a:prstGeom>
            <a:solidFill>
              <a:srgbClr val="FFCC00"/>
            </a:solidFill>
            <a:ln w="9525">
              <a:noFill/>
              <a:round/>
            </a:ln>
            <a:effectLst/>
          </p:spPr>
          <p:txBody>
            <a:bodyPr wrap="none" anchor="ctr"/>
            <a:lstStyle/>
            <a:p>
              <a:endParaRPr lang="zh-CN" altLang="en-US"/>
            </a:p>
          </p:txBody>
        </p:sp>
        <p:sp>
          <p:nvSpPr>
            <p:cNvPr id="51231" name="Oval 31"/>
            <p:cNvSpPr>
              <a:spLocks noChangeArrowheads="1"/>
            </p:cNvSpPr>
            <p:nvPr/>
          </p:nvSpPr>
          <p:spPr bwMode="auto">
            <a:xfrm>
              <a:off x="894" y="2094"/>
              <a:ext cx="1140" cy="1140"/>
            </a:xfrm>
            <a:prstGeom prst="ellipse">
              <a:avLst/>
            </a:prstGeom>
            <a:solidFill>
              <a:schemeClr val="tx2"/>
            </a:solidFill>
            <a:ln w="9525">
              <a:noFill/>
              <a:round/>
            </a:ln>
            <a:effectLst/>
          </p:spPr>
          <p:txBody>
            <a:bodyPr wrap="none" anchor="ctr"/>
            <a:lstStyle/>
            <a:p>
              <a:endParaRPr lang="zh-CN" altLang="en-US"/>
            </a:p>
          </p:txBody>
        </p:sp>
        <p:sp>
          <p:nvSpPr>
            <p:cNvPr id="51232" name="Oval 32"/>
            <p:cNvSpPr>
              <a:spLocks noChangeArrowheads="1"/>
            </p:cNvSpPr>
            <p:nvPr/>
          </p:nvSpPr>
          <p:spPr bwMode="auto">
            <a:xfrm>
              <a:off x="926" y="2125"/>
              <a:ext cx="1076" cy="1078"/>
            </a:xfrm>
            <a:prstGeom prst="ellipse">
              <a:avLst/>
            </a:prstGeom>
            <a:solidFill>
              <a:srgbClr val="FFCC00"/>
            </a:solidFill>
            <a:ln w="9525">
              <a:noFill/>
              <a:round/>
            </a:ln>
            <a:effectLst/>
          </p:spPr>
          <p:txBody>
            <a:bodyPr wrap="none" anchor="ctr"/>
            <a:lstStyle/>
            <a:p>
              <a:endParaRPr lang="zh-CN" altLang="en-US"/>
            </a:p>
          </p:txBody>
        </p:sp>
        <p:sp>
          <p:nvSpPr>
            <p:cNvPr id="51233" name="Oval 33"/>
            <p:cNvSpPr>
              <a:spLocks noChangeArrowheads="1"/>
            </p:cNvSpPr>
            <p:nvPr/>
          </p:nvSpPr>
          <p:spPr bwMode="auto">
            <a:xfrm>
              <a:off x="991" y="2187"/>
              <a:ext cx="946" cy="953"/>
            </a:xfrm>
            <a:prstGeom prst="ellipse">
              <a:avLst/>
            </a:prstGeom>
            <a:solidFill>
              <a:schemeClr val="bg1"/>
            </a:solidFill>
            <a:ln w="9525">
              <a:noFill/>
              <a:round/>
            </a:ln>
            <a:effectLst/>
          </p:spPr>
          <p:txBody>
            <a:bodyPr wrap="none" anchor="ctr"/>
            <a:lstStyle/>
            <a:p>
              <a:endParaRPr lang="zh-CN" altLang="en-US"/>
            </a:p>
          </p:txBody>
        </p:sp>
        <p:sp>
          <p:nvSpPr>
            <p:cNvPr id="51234" name="Oval 34"/>
            <p:cNvSpPr>
              <a:spLocks noChangeArrowheads="1"/>
            </p:cNvSpPr>
            <p:nvPr/>
          </p:nvSpPr>
          <p:spPr bwMode="auto">
            <a:xfrm>
              <a:off x="956" y="2157"/>
              <a:ext cx="1016" cy="1014"/>
            </a:xfrm>
            <a:prstGeom prst="ellipse">
              <a:avLst/>
            </a:prstGeom>
            <a:solidFill>
              <a:schemeClr val="tx2"/>
            </a:solidFill>
            <a:ln w="9525">
              <a:noFill/>
              <a:round/>
            </a:ln>
            <a:effectLst/>
          </p:spPr>
          <p:txBody>
            <a:bodyPr wrap="none" anchor="ctr"/>
            <a:lstStyle/>
            <a:p>
              <a:endParaRPr lang="zh-CN" altLang="en-US"/>
            </a:p>
          </p:txBody>
        </p:sp>
        <p:sp>
          <p:nvSpPr>
            <p:cNvPr id="51235" name="Oval 35"/>
            <p:cNvSpPr>
              <a:spLocks noChangeArrowheads="1"/>
            </p:cNvSpPr>
            <p:nvPr/>
          </p:nvSpPr>
          <p:spPr bwMode="auto">
            <a:xfrm>
              <a:off x="1014" y="2215"/>
              <a:ext cx="900" cy="896"/>
            </a:xfrm>
            <a:prstGeom prst="ellipse">
              <a:avLst/>
            </a:prstGeom>
            <a:solidFill>
              <a:srgbClr val="FFCC00"/>
            </a:solidFill>
            <a:ln w="9525">
              <a:noFill/>
              <a:round/>
            </a:ln>
            <a:effectLst/>
          </p:spPr>
          <p:txBody>
            <a:bodyPr wrap="none" anchor="ctr"/>
            <a:lstStyle/>
            <a:p>
              <a:endParaRPr lang="zh-CN" altLang="en-US"/>
            </a:p>
          </p:txBody>
        </p:sp>
        <p:sp>
          <p:nvSpPr>
            <p:cNvPr id="51236" name="Oval 36"/>
            <p:cNvSpPr>
              <a:spLocks noChangeArrowheads="1"/>
            </p:cNvSpPr>
            <p:nvPr/>
          </p:nvSpPr>
          <p:spPr bwMode="auto">
            <a:xfrm>
              <a:off x="1060" y="2260"/>
              <a:ext cx="808" cy="807"/>
            </a:xfrm>
            <a:prstGeom prst="ellipse">
              <a:avLst/>
            </a:prstGeom>
            <a:solidFill>
              <a:schemeClr val="tx2"/>
            </a:solidFill>
            <a:ln w="9525">
              <a:noFill/>
              <a:round/>
            </a:ln>
            <a:effectLst/>
          </p:spPr>
          <p:txBody>
            <a:bodyPr wrap="none" anchor="ctr"/>
            <a:lstStyle/>
            <a:p>
              <a:endParaRPr lang="zh-CN" altLang="en-US"/>
            </a:p>
          </p:txBody>
        </p:sp>
        <p:sp>
          <p:nvSpPr>
            <p:cNvPr id="51237" name="Oval 37"/>
            <p:cNvSpPr>
              <a:spLocks noChangeArrowheads="1"/>
            </p:cNvSpPr>
            <p:nvPr/>
          </p:nvSpPr>
          <p:spPr bwMode="auto">
            <a:xfrm>
              <a:off x="1129" y="2329"/>
              <a:ext cx="670" cy="669"/>
            </a:xfrm>
            <a:prstGeom prst="ellipse">
              <a:avLst/>
            </a:prstGeom>
            <a:solidFill>
              <a:srgbClr val="FFCC00"/>
            </a:solidFill>
            <a:ln w="9525">
              <a:noFill/>
              <a:round/>
            </a:ln>
            <a:effectLst/>
          </p:spPr>
          <p:txBody>
            <a:bodyPr wrap="none" anchor="ctr"/>
            <a:lstStyle/>
            <a:p>
              <a:endParaRPr lang="zh-CN" altLang="en-US"/>
            </a:p>
          </p:txBody>
        </p:sp>
        <p:sp>
          <p:nvSpPr>
            <p:cNvPr id="51238" name="Oval 38"/>
            <p:cNvSpPr>
              <a:spLocks noChangeArrowheads="1"/>
            </p:cNvSpPr>
            <p:nvPr/>
          </p:nvSpPr>
          <p:spPr bwMode="auto">
            <a:xfrm>
              <a:off x="1207" y="2419"/>
              <a:ext cx="514" cy="490"/>
            </a:xfrm>
            <a:prstGeom prst="ellipse">
              <a:avLst/>
            </a:prstGeom>
            <a:solidFill>
              <a:schemeClr val="tx2"/>
            </a:solidFill>
            <a:ln w="9525">
              <a:noFill/>
              <a:round/>
            </a:ln>
            <a:effectLst/>
          </p:spPr>
          <p:txBody>
            <a:bodyPr wrap="none" anchor="ctr"/>
            <a:lstStyle/>
            <a:p>
              <a:endParaRPr lang="zh-CN" altLang="en-US"/>
            </a:p>
          </p:txBody>
        </p:sp>
        <p:sp>
          <p:nvSpPr>
            <p:cNvPr id="51239" name="Oval 39"/>
            <p:cNvSpPr>
              <a:spLocks noChangeArrowheads="1"/>
            </p:cNvSpPr>
            <p:nvPr/>
          </p:nvSpPr>
          <p:spPr bwMode="auto">
            <a:xfrm>
              <a:off x="1335" y="2535"/>
              <a:ext cx="258" cy="240"/>
            </a:xfrm>
            <a:prstGeom prst="ellipse">
              <a:avLst/>
            </a:prstGeom>
            <a:gradFill rotWithShape="0">
              <a:gsLst>
                <a:gs pos="0">
                  <a:srgbClr val="FFCC00"/>
                </a:gs>
                <a:gs pos="100000">
                  <a:srgbClr val="FFCC00">
                    <a:gamma/>
                    <a:shade val="56078"/>
                    <a:invGamma/>
                  </a:srgbClr>
                </a:gs>
              </a:gsLst>
              <a:path path="shape">
                <a:fillToRect l="50000" t="50000" r="50000" b="50000"/>
              </a:path>
            </a:gradFill>
            <a:ln w="12700">
              <a:noFill/>
              <a:round/>
            </a:ln>
            <a:effectLst/>
          </p:spPr>
          <p:txBody>
            <a:bodyPr wrap="none" anchor="ctr"/>
            <a:lstStyle/>
            <a:p>
              <a:endParaRPr lang="zh-CN" altLang="en-US"/>
            </a:p>
          </p:txBody>
        </p:sp>
        <p:sp>
          <p:nvSpPr>
            <p:cNvPr id="51240" name="Oval 40"/>
            <p:cNvSpPr>
              <a:spLocks noChangeArrowheads="1"/>
            </p:cNvSpPr>
            <p:nvPr/>
          </p:nvSpPr>
          <p:spPr bwMode="auto">
            <a:xfrm>
              <a:off x="1344" y="2534"/>
              <a:ext cx="240" cy="240"/>
            </a:xfrm>
            <a:prstGeom prst="ellipse">
              <a:avLst/>
            </a:prstGeom>
            <a:solidFill>
              <a:srgbClr val="656709">
                <a:alpha val="50000"/>
              </a:srgbClr>
            </a:solidFill>
            <a:ln w="9525">
              <a:solidFill>
                <a:schemeClr val="tx1"/>
              </a:solidFill>
              <a:round/>
            </a:ln>
            <a:effectLst/>
          </p:spPr>
          <p:txBody>
            <a:bodyPr wrap="none" anchor="ctr"/>
            <a:lstStyle/>
            <a:p>
              <a:endParaRPr lang="zh-CN" altLang="en-US"/>
            </a:p>
          </p:txBody>
        </p:sp>
      </p:grpSp>
      <p:graphicFrame>
        <p:nvGraphicFramePr>
          <p:cNvPr id="51241" name="Object 41"/>
          <p:cNvGraphicFramePr>
            <a:graphicFrameLocks noChangeAspect="1"/>
          </p:cNvGraphicFramePr>
          <p:nvPr/>
        </p:nvGraphicFramePr>
        <p:xfrm>
          <a:off x="4876800" y="3406775"/>
          <a:ext cx="2895600" cy="633413"/>
        </p:xfrm>
        <a:graphic>
          <a:graphicData uri="http://schemas.openxmlformats.org/presentationml/2006/ole">
            <mc:AlternateContent xmlns:mc="http://schemas.openxmlformats.org/markup-compatibility/2006">
              <mc:Choice xmlns:v="urn:schemas-microsoft-com:vml" Requires="v">
                <p:oleObj spid="_x0000_s53254" name="Equation" r:id="rId11" imgW="37795200" imgH="6096000" progId="Equation.3">
                  <p:embed/>
                </p:oleObj>
              </mc:Choice>
              <mc:Fallback>
                <p:oleObj name="Equation" r:id="rId11" imgW="37795200" imgH="6096000" progId="Equation.3">
                  <p:embed/>
                  <p:pic>
                    <p:nvPicPr>
                      <p:cNvPr id="0" name="图片 53253"/>
                      <p:cNvPicPr>
                        <a:picLocks noChangeAspect="1"/>
                      </p:cNvPicPr>
                      <p:nvPr/>
                    </p:nvPicPr>
                    <p:blipFill>
                      <a:blip r:embed="rId12"/>
                      <a:stretch>
                        <a:fillRect/>
                      </a:stretch>
                    </p:blipFill>
                    <p:spPr>
                      <a:xfrm>
                        <a:off x="4876800" y="3406775"/>
                        <a:ext cx="2895600" cy="633413"/>
                      </a:xfrm>
                      <a:prstGeom prst="rect">
                        <a:avLst/>
                      </a:prstGeom>
                      <a:noFill/>
                      <a:ln w="9525">
                        <a:noFill/>
                      </a:ln>
                    </p:spPr>
                  </p:pic>
                </p:oleObj>
              </mc:Fallback>
            </mc:AlternateContent>
          </a:graphicData>
        </a:graphic>
      </p:graphicFrame>
      <p:graphicFrame>
        <p:nvGraphicFramePr>
          <p:cNvPr id="51242" name="Object 42"/>
          <p:cNvGraphicFramePr>
            <a:graphicFrameLocks noChangeAspect="1"/>
          </p:cNvGraphicFramePr>
          <p:nvPr/>
        </p:nvGraphicFramePr>
        <p:xfrm>
          <a:off x="4953000" y="4254500"/>
          <a:ext cx="2209800" cy="546100"/>
        </p:xfrm>
        <a:graphic>
          <a:graphicData uri="http://schemas.openxmlformats.org/presentationml/2006/ole">
            <mc:AlternateContent xmlns:mc="http://schemas.openxmlformats.org/markup-compatibility/2006">
              <mc:Choice xmlns:v="urn:schemas-microsoft-com:vml" Requires="v">
                <p:oleObj spid="_x0000_s53255" name="Equation" r:id="rId13" imgW="43281600" imgH="9753600" progId="Equation.3">
                  <p:embed/>
                </p:oleObj>
              </mc:Choice>
              <mc:Fallback>
                <p:oleObj name="Equation" r:id="rId13" imgW="43281600" imgH="9753600" progId="Equation.3">
                  <p:embed/>
                  <p:pic>
                    <p:nvPicPr>
                      <p:cNvPr id="0" name="图片 53254"/>
                      <p:cNvPicPr>
                        <a:picLocks noChangeAspect="1"/>
                      </p:cNvPicPr>
                      <p:nvPr/>
                    </p:nvPicPr>
                    <p:blipFill>
                      <a:blip r:embed="rId14"/>
                      <a:stretch>
                        <a:fillRect/>
                      </a:stretch>
                    </p:blipFill>
                    <p:spPr>
                      <a:xfrm>
                        <a:off x="4953000" y="4254500"/>
                        <a:ext cx="2209800" cy="546100"/>
                      </a:xfrm>
                      <a:prstGeom prst="rect">
                        <a:avLst/>
                      </a:prstGeom>
                      <a:noFill/>
                      <a:ln w="9525">
                        <a:noFill/>
                      </a:ln>
                    </p:spPr>
                  </p:pic>
                </p:oleObj>
              </mc:Fallback>
            </mc:AlternateContent>
          </a:graphicData>
        </a:graphic>
      </p:graphicFrame>
      <p:graphicFrame>
        <p:nvGraphicFramePr>
          <p:cNvPr id="51243" name="Object 43"/>
          <p:cNvGraphicFramePr>
            <a:graphicFrameLocks noChangeAspect="1"/>
          </p:cNvGraphicFramePr>
          <p:nvPr/>
        </p:nvGraphicFramePr>
        <p:xfrm>
          <a:off x="4876800" y="4876800"/>
          <a:ext cx="2667000" cy="1104900"/>
        </p:xfrm>
        <a:graphic>
          <a:graphicData uri="http://schemas.openxmlformats.org/presentationml/2006/ole">
            <mc:AlternateContent xmlns:mc="http://schemas.openxmlformats.org/markup-compatibility/2006">
              <mc:Choice xmlns:v="urn:schemas-microsoft-com:vml" Requires="v">
                <p:oleObj spid="_x0000_s53256" name="Equation" r:id="rId15" imgW="37185600" imgH="19812000" progId="Equation.3">
                  <p:embed/>
                </p:oleObj>
              </mc:Choice>
              <mc:Fallback>
                <p:oleObj name="Equation" r:id="rId15" imgW="37185600" imgH="19812000" progId="Equation.3">
                  <p:embed/>
                  <p:pic>
                    <p:nvPicPr>
                      <p:cNvPr id="0" name="图片 53255"/>
                      <p:cNvPicPr>
                        <a:picLocks noChangeAspect="1"/>
                      </p:cNvPicPr>
                      <p:nvPr/>
                    </p:nvPicPr>
                    <p:blipFill>
                      <a:blip r:embed="rId16"/>
                      <a:stretch>
                        <a:fillRect/>
                      </a:stretch>
                    </p:blipFill>
                    <p:spPr>
                      <a:xfrm>
                        <a:off x="4876800" y="4876800"/>
                        <a:ext cx="2667000" cy="1104900"/>
                      </a:xfrm>
                      <a:prstGeom prst="rect">
                        <a:avLst/>
                      </a:prstGeom>
                      <a:noFill/>
                      <a:ln w="9525">
                        <a:noFill/>
                      </a:ln>
                    </p:spPr>
                  </p:pic>
                </p:oleObj>
              </mc:Fallback>
            </mc:AlternateContent>
          </a:graphicData>
        </a:graphic>
      </p:graphicFrame>
      <p:grpSp>
        <p:nvGrpSpPr>
          <p:cNvPr id="4" name="Group 44"/>
          <p:cNvGrpSpPr/>
          <p:nvPr/>
        </p:nvGrpSpPr>
        <p:grpSpPr bwMode="auto">
          <a:xfrm>
            <a:off x="990600" y="5489575"/>
            <a:ext cx="3429000" cy="530225"/>
            <a:chOff x="384" y="3501"/>
            <a:chExt cx="2160" cy="339"/>
          </a:xfrm>
        </p:grpSpPr>
        <p:sp>
          <p:nvSpPr>
            <p:cNvPr id="51245" name="AutoShape 45"/>
            <p:cNvSpPr>
              <a:spLocks noChangeArrowheads="1"/>
            </p:cNvSpPr>
            <p:nvPr/>
          </p:nvSpPr>
          <p:spPr bwMode="auto">
            <a:xfrm rot="5369656">
              <a:off x="1342" y="2591"/>
              <a:ext cx="195" cy="2016"/>
            </a:xfrm>
            <a:prstGeom prst="moon">
              <a:avLst>
                <a:gd name="adj" fmla="val 87500"/>
              </a:avLst>
            </a:prstGeom>
            <a:solidFill>
              <a:srgbClr val="F4F698">
                <a:alpha val="50000"/>
              </a:srgbClr>
            </a:solidFill>
            <a:ln w="9525">
              <a:solidFill>
                <a:srgbClr val="000000"/>
              </a:solidFill>
              <a:miter lim="800000"/>
            </a:ln>
            <a:effectLst/>
          </p:spPr>
          <p:txBody>
            <a:bodyPr wrap="none" anchor="ctr"/>
            <a:lstStyle/>
            <a:p>
              <a:endParaRPr lang="zh-CN" altLang="en-US"/>
            </a:p>
          </p:txBody>
        </p:sp>
        <p:sp>
          <p:nvSpPr>
            <p:cNvPr id="51246" name="Rectangle 46"/>
            <p:cNvSpPr>
              <a:spLocks noChangeArrowheads="1"/>
            </p:cNvSpPr>
            <p:nvPr/>
          </p:nvSpPr>
          <p:spPr bwMode="auto">
            <a:xfrm>
              <a:off x="384" y="3648"/>
              <a:ext cx="2160" cy="192"/>
            </a:xfrm>
            <a:prstGeom prst="rect">
              <a:avLst/>
            </a:prstGeom>
            <a:solidFill>
              <a:srgbClr val="B8FCFC"/>
            </a:solidFill>
            <a:ln w="9525">
              <a:solidFill>
                <a:srgbClr val="000000"/>
              </a:solidFill>
              <a:miter lim="800000"/>
            </a:ln>
            <a:effectLst/>
          </p:spPr>
          <p:txBody>
            <a:bodyPr wrap="none" anchor="ctr"/>
            <a:lstStyle/>
            <a:p>
              <a:endParaRPr lang="zh-CN" altLang="en-US"/>
            </a:p>
          </p:txBody>
        </p:sp>
      </p:grpSp>
      <p:grpSp>
        <p:nvGrpSpPr>
          <p:cNvPr id="5" name="Group 47"/>
          <p:cNvGrpSpPr/>
          <p:nvPr/>
        </p:nvGrpSpPr>
        <p:grpSpPr bwMode="auto">
          <a:xfrm>
            <a:off x="4876800" y="990600"/>
            <a:ext cx="2209800" cy="762000"/>
            <a:chOff x="336" y="2208"/>
            <a:chExt cx="1392" cy="480"/>
          </a:xfrm>
        </p:grpSpPr>
        <p:sp>
          <p:nvSpPr>
            <p:cNvPr id="51248" name="AutoShape 48"/>
            <p:cNvSpPr>
              <a:spLocks noChangeArrowheads="1"/>
            </p:cNvSpPr>
            <p:nvPr/>
          </p:nvSpPr>
          <p:spPr bwMode="auto">
            <a:xfrm>
              <a:off x="336" y="2208"/>
              <a:ext cx="768" cy="480"/>
            </a:xfrm>
            <a:prstGeom prst="horizontalScroll">
              <a:avLst>
                <a:gd name="adj" fmla="val 11755"/>
              </a:avLst>
            </a:prstGeom>
            <a:solidFill>
              <a:schemeClr val="accent1"/>
            </a:solidFill>
            <a:ln w="9525">
              <a:solidFill>
                <a:schemeClr val="tx1"/>
              </a:solidFill>
              <a:round/>
            </a:ln>
            <a:effectLst>
              <a:outerShdw dist="68392" dir="17508085" algn="ctr" rotWithShape="0">
                <a:schemeClr val="tx2"/>
              </a:outerShdw>
            </a:effectLst>
          </p:spPr>
          <p:txBody>
            <a:bodyPr wrap="none" anchor="ctr"/>
            <a:lstStyle/>
            <a:p>
              <a:pPr algn="ctr"/>
              <a:endParaRPr lang="zh-CN" altLang="zh-CN" sz="2800" b="1">
                <a:solidFill>
                  <a:srgbClr val="1C1C1C"/>
                </a:solidFill>
                <a:latin typeface="Times New Roman" panose="02020503050405090304" pitchFamily="18" charset="0"/>
              </a:endParaRPr>
            </a:p>
          </p:txBody>
        </p:sp>
        <p:sp>
          <p:nvSpPr>
            <p:cNvPr id="51249" name="Text Box 49"/>
            <p:cNvSpPr txBox="1">
              <a:spLocks noChangeArrowheads="1"/>
            </p:cNvSpPr>
            <p:nvPr/>
          </p:nvSpPr>
          <p:spPr bwMode="auto">
            <a:xfrm>
              <a:off x="480" y="2256"/>
              <a:ext cx="1248" cy="365"/>
            </a:xfrm>
            <a:prstGeom prst="rect">
              <a:avLst/>
            </a:prstGeom>
            <a:noFill/>
            <a:ln w="9525">
              <a:noFill/>
              <a:miter lim="800000"/>
            </a:ln>
            <a:effectLst/>
          </p:spPr>
          <p:txBody>
            <a:bodyPr>
              <a:spAutoFit/>
            </a:bodyPr>
            <a:lstStyle/>
            <a:p>
              <a:r>
                <a:rPr lang="zh-CN" altLang="en-US" sz="3200" b="1">
                  <a:solidFill>
                    <a:srgbClr val="CC3300"/>
                  </a:solidFill>
                  <a:latin typeface="Times New Roman" panose="02020503050405090304" pitchFamily="18" charset="0"/>
                </a:rPr>
                <a:t>讨论</a:t>
              </a:r>
              <a:endParaRPr lang="zh-CN" altLang="en-US" sz="3200" b="1">
                <a:solidFill>
                  <a:srgbClr val="CC3300"/>
                </a:solidFill>
                <a:latin typeface="Times New Roman" panose="02020503050405090304" pitchFamily="18" charset="0"/>
              </a:endParaRPr>
            </a:p>
          </p:txBody>
        </p:sp>
      </p:grpSp>
      <p:grpSp>
        <p:nvGrpSpPr>
          <p:cNvPr id="6" name="Group 55"/>
          <p:cNvGrpSpPr/>
          <p:nvPr/>
        </p:nvGrpSpPr>
        <p:grpSpPr bwMode="auto">
          <a:xfrm>
            <a:off x="4648200" y="1828800"/>
            <a:ext cx="4038600" cy="1371600"/>
            <a:chOff x="2928" y="1152"/>
            <a:chExt cx="2544" cy="864"/>
          </a:xfrm>
        </p:grpSpPr>
        <p:sp>
          <p:nvSpPr>
            <p:cNvPr id="51251" name="Rectangle 51"/>
            <p:cNvSpPr>
              <a:spLocks noChangeArrowheads="1"/>
            </p:cNvSpPr>
            <p:nvPr/>
          </p:nvSpPr>
          <p:spPr bwMode="auto">
            <a:xfrm>
              <a:off x="2976" y="1200"/>
              <a:ext cx="2448" cy="816"/>
            </a:xfrm>
            <a:prstGeom prst="rect">
              <a:avLst/>
            </a:prstGeom>
            <a:gradFill rotWithShape="0">
              <a:gsLst>
                <a:gs pos="0">
                  <a:schemeClr val="accent1"/>
                </a:gs>
                <a:gs pos="50000">
                  <a:schemeClr val="bg1"/>
                </a:gs>
                <a:gs pos="100000">
                  <a:schemeClr val="accent1"/>
                </a:gs>
              </a:gsLst>
              <a:lin ang="5400000" scaled="1"/>
            </a:gradFill>
            <a:ln w="9525">
              <a:solidFill>
                <a:schemeClr val="tx1"/>
              </a:solidFill>
              <a:miter lim="800000"/>
            </a:ln>
            <a:effectLst/>
          </p:spPr>
          <p:txBody>
            <a:bodyPr wrap="none" anchor="ctr"/>
            <a:lstStyle/>
            <a:p>
              <a:endParaRPr lang="zh-CN" altLang="en-US"/>
            </a:p>
          </p:txBody>
        </p:sp>
        <p:sp>
          <p:nvSpPr>
            <p:cNvPr id="51252" name="Text Box 52"/>
            <p:cNvSpPr txBox="1">
              <a:spLocks noChangeArrowheads="1"/>
            </p:cNvSpPr>
            <p:nvPr/>
          </p:nvSpPr>
          <p:spPr bwMode="auto">
            <a:xfrm>
              <a:off x="2928" y="1152"/>
              <a:ext cx="2544" cy="794"/>
            </a:xfrm>
            <a:prstGeom prst="rect">
              <a:avLst/>
            </a:prstGeom>
            <a:noFill/>
            <a:ln w="9525">
              <a:noFill/>
              <a:miter lim="800000"/>
            </a:ln>
            <a:effectLst/>
          </p:spPr>
          <p:txBody>
            <a:bodyPr>
              <a:spAutoFit/>
            </a:bodyPr>
            <a:lstStyle/>
            <a:p>
              <a:pPr>
                <a:lnSpc>
                  <a:spcPct val="120000"/>
                </a:lnSpc>
                <a:spcBef>
                  <a:spcPct val="50000"/>
                </a:spcBef>
              </a:pPr>
              <a:r>
                <a:rPr lang="zh-CN" altLang="en-US" sz="3200" b="1">
                  <a:solidFill>
                    <a:srgbClr val="040000"/>
                  </a:solidFill>
                  <a:latin typeface="Times New Roman" panose="02020503050405090304" pitchFamily="18" charset="0"/>
                </a:rPr>
                <a:t>油滴展开时，条纹间距变大，条纹数减少</a:t>
              </a:r>
              <a:endParaRPr lang="zh-CN" altLang="en-US" sz="3200" b="1">
                <a:solidFill>
                  <a:srgbClr val="040000"/>
                </a:solidFill>
                <a:latin typeface="Times New Roman" panose="02020503050405090304" pitchFamily="18" charset="0"/>
              </a:endParaRPr>
            </a:p>
          </p:txBody>
        </p:sp>
      </p:grpSp>
      <p:sp>
        <p:nvSpPr>
          <p:cNvPr id="51256" name="Line 56"/>
          <p:cNvSpPr>
            <a:spLocks noChangeShapeType="1"/>
          </p:cNvSpPr>
          <p:nvPr/>
        </p:nvSpPr>
        <p:spPr bwMode="auto">
          <a:xfrm flipV="1">
            <a:off x="1371600" y="1828800"/>
            <a:ext cx="0" cy="457200"/>
          </a:xfrm>
          <a:prstGeom prst="line">
            <a:avLst/>
          </a:prstGeom>
          <a:noFill/>
          <a:ln w="9525">
            <a:solidFill>
              <a:srgbClr val="FF0066"/>
            </a:solidFill>
            <a:round/>
            <a:headEnd type="triangle" w="sm" len="lg"/>
            <a:tailEnd type="triangle" w="sm" len="lg"/>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51241"/>
                                        </p:tgtEl>
                                        <p:attrNameLst>
                                          <p:attrName>style.visibility</p:attrName>
                                        </p:attrNameLst>
                                      </p:cBhvr>
                                      <p:to>
                                        <p:strVal val="visible"/>
                                      </p:to>
                                    </p:set>
                                    <p:animEffect transition="in" filter="blinds(vertical)">
                                      <p:cBhvr>
                                        <p:cTn id="12" dur="500"/>
                                        <p:tgtEl>
                                          <p:spTgt spid="512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51242"/>
                                        </p:tgtEl>
                                        <p:attrNameLst>
                                          <p:attrName>style.visibility</p:attrName>
                                        </p:attrNameLst>
                                      </p:cBhvr>
                                      <p:to>
                                        <p:strVal val="visible"/>
                                      </p:to>
                                    </p:set>
                                    <p:animEffect transition="in" filter="blinds(vertical)">
                                      <p:cBhvr>
                                        <p:cTn id="17" dur="500"/>
                                        <p:tgtEl>
                                          <p:spTgt spid="5124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51243"/>
                                        </p:tgtEl>
                                        <p:attrNameLst>
                                          <p:attrName>style.visibility</p:attrName>
                                        </p:attrNameLst>
                                      </p:cBhvr>
                                      <p:to>
                                        <p:strVal val="visible"/>
                                      </p:to>
                                    </p:set>
                                    <p:animEffect transition="in" filter="blinds(vertical)">
                                      <p:cBhvr>
                                        <p:cTn id="22" dur="500"/>
                                        <p:tgtEl>
                                          <p:spTgt spid="51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1"/>
          <p:cNvSpPr>
            <a:spLocks noGrp="1"/>
          </p:cNvSpPr>
          <p:nvPr>
            <p:ph type="sldNum" sz="quarter" idx="10"/>
          </p:nvPr>
        </p:nvSpPr>
        <p:spPr/>
        <p:txBody>
          <a:bodyPr/>
          <a:lstStyle/>
          <a:p>
            <a:fld id="{07A53957-B90B-4E27-88D7-6842311FCC85}" type="slidenum">
              <a:rPr lang="en-US" altLang="zh-CN"/>
            </a:fld>
            <a:endParaRPr lang="en-US" altLang="zh-CN"/>
          </a:p>
        </p:txBody>
      </p:sp>
      <p:sp>
        <p:nvSpPr>
          <p:cNvPr id="52226" name="Text Box 2"/>
          <p:cNvSpPr txBox="1">
            <a:spLocks noChangeArrowheads="1"/>
          </p:cNvSpPr>
          <p:nvPr/>
        </p:nvSpPr>
        <p:spPr bwMode="auto">
          <a:xfrm>
            <a:off x="762000" y="882650"/>
            <a:ext cx="3200400" cy="641350"/>
          </a:xfrm>
          <a:prstGeom prst="rect">
            <a:avLst/>
          </a:prstGeom>
          <a:noFill/>
          <a:ln w="9525">
            <a:noFill/>
            <a:miter lim="800000"/>
          </a:ln>
          <a:effectLst/>
        </p:spPr>
        <p:txBody>
          <a:bodyPr>
            <a:spAutoFit/>
          </a:bodyPr>
          <a:lstStyle/>
          <a:p>
            <a:pPr>
              <a:spcBef>
                <a:spcPct val="50000"/>
              </a:spcBef>
              <a:buFontTx/>
              <a:buBlip>
                <a:blip r:embed="rId1"/>
              </a:buBlip>
            </a:pPr>
            <a:r>
              <a:rPr lang="zh-CN" altLang="en-US" sz="3600" b="1">
                <a:solidFill>
                  <a:srgbClr val="CC0000"/>
                </a:solidFill>
                <a:effectLst>
                  <a:outerShdw blurRad="38100" dist="38100" dir="2700000" algn="tl">
                    <a:srgbClr val="C0C0C0"/>
                  </a:outerShdw>
                </a:effectLst>
                <a:latin typeface="Times New Roman" panose="02020503050405090304" pitchFamily="18" charset="0"/>
              </a:rPr>
              <a:t>　总结</a:t>
            </a:r>
            <a:endParaRPr lang="zh-CN" altLang="en-US" sz="3600" b="1">
              <a:solidFill>
                <a:srgbClr val="CC0000"/>
              </a:solidFill>
              <a:effectLst>
                <a:outerShdw blurRad="38100" dist="38100" dir="2700000" algn="tl">
                  <a:srgbClr val="C0C0C0"/>
                </a:outerShdw>
              </a:effectLst>
              <a:latin typeface="Times New Roman" panose="02020503050405090304" pitchFamily="18" charset="0"/>
            </a:endParaRPr>
          </a:p>
        </p:txBody>
      </p:sp>
      <p:sp>
        <p:nvSpPr>
          <p:cNvPr id="52227" name="Text Box 3"/>
          <p:cNvSpPr txBox="1">
            <a:spLocks noChangeArrowheads="1"/>
          </p:cNvSpPr>
          <p:nvPr/>
        </p:nvSpPr>
        <p:spPr bwMode="auto">
          <a:xfrm>
            <a:off x="685800" y="1558925"/>
            <a:ext cx="8077200" cy="1260475"/>
          </a:xfrm>
          <a:prstGeom prst="rect">
            <a:avLst/>
          </a:prstGeom>
          <a:noFill/>
          <a:ln w="9525">
            <a:noFill/>
            <a:miter lim="800000"/>
          </a:ln>
          <a:effectLst/>
        </p:spPr>
        <p:txBody>
          <a:bodyPr>
            <a:spAutoFit/>
          </a:bodyPr>
          <a:lstStyle/>
          <a:p>
            <a:pPr>
              <a:lnSpc>
                <a:spcPct val="120000"/>
              </a:lnSpc>
              <a:spcBef>
                <a:spcPct val="50000"/>
              </a:spcBef>
            </a:pPr>
            <a:r>
              <a:rPr lang="zh-CN" altLang="en-US" sz="3200" b="1">
                <a:solidFill>
                  <a:srgbClr val="000000"/>
                </a:solidFill>
                <a:latin typeface="Times New Roman" panose="02020503050405090304" pitchFamily="18" charset="0"/>
              </a:rPr>
              <a:t>　</a:t>
            </a:r>
            <a:r>
              <a:rPr lang="zh-CN" altLang="en-US" sz="3200" b="1">
                <a:solidFill>
                  <a:srgbClr val="CC0000"/>
                </a:solidFill>
                <a:latin typeface="Times New Roman" panose="02020503050405090304" pitchFamily="18" charset="0"/>
              </a:rPr>
              <a:t>   </a:t>
            </a:r>
            <a:r>
              <a:rPr lang="en-US" altLang="zh-CN" sz="3200" b="1">
                <a:solidFill>
                  <a:srgbClr val="CC0000"/>
                </a:solidFill>
                <a:latin typeface="宋体" pitchFamily="2" charset="-122"/>
              </a:rPr>
              <a:t>(</a:t>
            </a:r>
            <a:r>
              <a:rPr lang="en-US" altLang="zh-CN" sz="3200" b="1">
                <a:solidFill>
                  <a:srgbClr val="CC0000"/>
                </a:solidFill>
                <a:latin typeface="Times New Roman" panose="02020503050405090304" pitchFamily="18" charset="0"/>
              </a:rPr>
              <a:t>1</a:t>
            </a:r>
            <a:r>
              <a:rPr lang="en-US" altLang="zh-CN" sz="3200" b="1">
                <a:solidFill>
                  <a:srgbClr val="CC0000"/>
                </a:solidFill>
                <a:latin typeface="宋体" pitchFamily="2" charset="-122"/>
              </a:rPr>
              <a:t>)</a:t>
            </a:r>
            <a:r>
              <a:rPr lang="zh-CN" altLang="en-US" sz="3200" b="1">
                <a:solidFill>
                  <a:srgbClr val="000000"/>
                </a:solidFill>
                <a:latin typeface="Times New Roman" panose="02020503050405090304" pitchFamily="18" charset="0"/>
              </a:rPr>
              <a:t>干涉条纹为光程差相同的点的轨迹，即厚度相等的点的轨迹</a:t>
            </a:r>
            <a:r>
              <a:rPr lang="en-US" altLang="zh-CN" sz="3200" b="1">
                <a:solidFill>
                  <a:srgbClr val="000000"/>
                </a:solidFill>
                <a:latin typeface="Times New Roman" panose="02020503050405090304" pitchFamily="18" charset="0"/>
              </a:rPr>
              <a:t>.</a:t>
            </a:r>
            <a:endParaRPr lang="en-US" altLang="zh-CN" sz="3200" b="1">
              <a:solidFill>
                <a:srgbClr val="000000"/>
              </a:solidFill>
              <a:latin typeface="Times New Roman" panose="02020503050405090304" pitchFamily="18" charset="0"/>
            </a:endParaRPr>
          </a:p>
        </p:txBody>
      </p:sp>
      <p:graphicFrame>
        <p:nvGraphicFramePr>
          <p:cNvPr id="61440" name="Object 0"/>
          <p:cNvGraphicFramePr>
            <a:graphicFrameLocks noChangeAspect="1"/>
          </p:cNvGraphicFramePr>
          <p:nvPr/>
        </p:nvGraphicFramePr>
        <p:xfrm>
          <a:off x="6019800" y="2819400"/>
          <a:ext cx="1447800" cy="522288"/>
        </p:xfrm>
        <a:graphic>
          <a:graphicData uri="http://schemas.openxmlformats.org/presentationml/2006/ole">
            <mc:AlternateContent xmlns:mc="http://schemas.openxmlformats.org/markup-compatibility/2006">
              <mc:Choice xmlns:v="urn:schemas-microsoft-com:vml" Requires="v">
                <p:oleObj spid="_x0000_s54273" name="公式" r:id="rId2" imgW="15849600" imgH="6096000" progId="Equation.3">
                  <p:embed/>
                </p:oleObj>
              </mc:Choice>
              <mc:Fallback>
                <p:oleObj name="公式" r:id="rId2" imgW="15849600" imgH="6096000" progId="Equation.3">
                  <p:embed/>
                  <p:pic>
                    <p:nvPicPr>
                      <p:cNvPr id="0" name="图片 54272"/>
                      <p:cNvPicPr>
                        <a:picLocks noChangeAspect="1"/>
                      </p:cNvPicPr>
                      <p:nvPr/>
                    </p:nvPicPr>
                    <p:blipFill>
                      <a:blip r:embed="rId3"/>
                      <a:stretch>
                        <a:fillRect/>
                      </a:stretch>
                    </p:blipFill>
                    <p:spPr>
                      <a:xfrm>
                        <a:off x="6019800" y="2819400"/>
                        <a:ext cx="1447800" cy="522288"/>
                      </a:xfrm>
                      <a:prstGeom prst="rect">
                        <a:avLst/>
                      </a:prstGeom>
                      <a:noFill/>
                      <a:ln w="9525">
                        <a:noFill/>
                      </a:ln>
                    </p:spPr>
                  </p:pic>
                </p:oleObj>
              </mc:Fallback>
            </mc:AlternateContent>
          </a:graphicData>
        </a:graphic>
      </p:graphicFrame>
      <p:graphicFrame>
        <p:nvGraphicFramePr>
          <p:cNvPr id="61441" name="Object 1"/>
          <p:cNvGraphicFramePr>
            <a:graphicFrameLocks noChangeAspect="1"/>
          </p:cNvGraphicFramePr>
          <p:nvPr/>
        </p:nvGraphicFramePr>
        <p:xfrm>
          <a:off x="6019800" y="3886200"/>
          <a:ext cx="1828800" cy="1201738"/>
        </p:xfrm>
        <a:graphic>
          <a:graphicData uri="http://schemas.openxmlformats.org/presentationml/2006/ole">
            <mc:AlternateContent xmlns:mc="http://schemas.openxmlformats.org/markup-compatibility/2006">
              <mc:Choice xmlns:v="urn:schemas-microsoft-com:vml" Requires="v">
                <p:oleObj spid="_x0000_s54274" name="公式" r:id="rId4" imgW="21336000" imgH="14630400" progId="Equation.3">
                  <p:embed/>
                </p:oleObj>
              </mc:Choice>
              <mc:Fallback>
                <p:oleObj name="公式" r:id="rId4" imgW="21336000" imgH="14630400" progId="Equation.3">
                  <p:embed/>
                  <p:pic>
                    <p:nvPicPr>
                      <p:cNvPr id="0" name="图片 54273"/>
                      <p:cNvPicPr>
                        <a:picLocks noChangeAspect="1"/>
                      </p:cNvPicPr>
                      <p:nvPr/>
                    </p:nvPicPr>
                    <p:blipFill>
                      <a:blip r:embed="rId5"/>
                      <a:stretch>
                        <a:fillRect/>
                      </a:stretch>
                    </p:blipFill>
                    <p:spPr>
                      <a:xfrm>
                        <a:off x="6019800" y="3886200"/>
                        <a:ext cx="1828800" cy="1201738"/>
                      </a:xfrm>
                      <a:prstGeom prst="rect">
                        <a:avLst/>
                      </a:prstGeom>
                      <a:noFill/>
                      <a:ln w="9525">
                        <a:noFill/>
                      </a:ln>
                    </p:spPr>
                  </p:pic>
                </p:oleObj>
              </mc:Fallback>
            </mc:AlternateContent>
          </a:graphicData>
        </a:graphic>
      </p:graphicFrame>
      <p:grpSp>
        <p:nvGrpSpPr>
          <p:cNvPr id="2" name="Group 6"/>
          <p:cNvGrpSpPr/>
          <p:nvPr/>
        </p:nvGrpSpPr>
        <p:grpSpPr bwMode="auto">
          <a:xfrm>
            <a:off x="1066800" y="3048000"/>
            <a:ext cx="4114800" cy="2971800"/>
            <a:chOff x="672" y="1920"/>
            <a:chExt cx="2592" cy="1872"/>
          </a:xfrm>
        </p:grpSpPr>
        <p:sp>
          <p:nvSpPr>
            <p:cNvPr id="52231" name="Rectangle 7"/>
            <p:cNvSpPr>
              <a:spLocks noChangeArrowheads="1"/>
            </p:cNvSpPr>
            <p:nvPr/>
          </p:nvSpPr>
          <p:spPr bwMode="auto">
            <a:xfrm>
              <a:off x="672" y="1920"/>
              <a:ext cx="2592" cy="1872"/>
            </a:xfrm>
            <a:prstGeom prst="rect">
              <a:avLst/>
            </a:prstGeom>
            <a:solidFill>
              <a:schemeClr val="bg1"/>
            </a:solidFill>
            <a:ln w="9525">
              <a:solidFill>
                <a:srgbClr val="006666"/>
              </a:solidFill>
              <a:miter lim="800000"/>
            </a:ln>
            <a:effectLst/>
          </p:spPr>
          <p:txBody>
            <a:bodyPr wrap="none" anchor="ctr"/>
            <a:lstStyle/>
            <a:p>
              <a:endParaRPr lang="zh-CN" altLang="en-US"/>
            </a:p>
          </p:txBody>
        </p:sp>
        <p:sp>
          <p:nvSpPr>
            <p:cNvPr id="52232" name="Rectangle 8"/>
            <p:cNvSpPr>
              <a:spLocks noChangeArrowheads="1"/>
            </p:cNvSpPr>
            <p:nvPr/>
          </p:nvSpPr>
          <p:spPr bwMode="auto">
            <a:xfrm>
              <a:off x="925" y="2786"/>
              <a:ext cx="2056" cy="140"/>
            </a:xfrm>
            <a:prstGeom prst="rect">
              <a:avLst/>
            </a:prstGeom>
            <a:solidFill>
              <a:schemeClr val="accent1"/>
            </a:solidFill>
            <a:ln w="12700">
              <a:solidFill>
                <a:schemeClr val="tx1"/>
              </a:solidFill>
              <a:miter lim="800000"/>
            </a:ln>
            <a:effectLst/>
          </p:spPr>
          <p:txBody>
            <a:bodyPr wrap="none" anchor="ctr"/>
            <a:lstStyle/>
            <a:p>
              <a:endParaRPr lang="zh-CN" altLang="en-US"/>
            </a:p>
          </p:txBody>
        </p:sp>
        <p:sp>
          <p:nvSpPr>
            <p:cNvPr id="52233" name="Rectangle 9"/>
            <p:cNvSpPr>
              <a:spLocks noChangeArrowheads="1"/>
            </p:cNvSpPr>
            <p:nvPr/>
          </p:nvSpPr>
          <p:spPr bwMode="auto">
            <a:xfrm rot="21051304">
              <a:off x="899" y="2468"/>
              <a:ext cx="2054" cy="141"/>
            </a:xfrm>
            <a:prstGeom prst="rect">
              <a:avLst/>
            </a:prstGeom>
            <a:solidFill>
              <a:schemeClr val="accent1"/>
            </a:solidFill>
            <a:ln w="12700">
              <a:solidFill>
                <a:schemeClr val="tx1"/>
              </a:solidFill>
              <a:miter lim="800000"/>
            </a:ln>
            <a:effectLst/>
          </p:spPr>
          <p:txBody>
            <a:bodyPr wrap="none" anchor="ctr"/>
            <a:lstStyle/>
            <a:p>
              <a:endParaRPr lang="zh-CN" altLang="en-US"/>
            </a:p>
          </p:txBody>
        </p:sp>
        <p:grpSp>
          <p:nvGrpSpPr>
            <p:cNvPr id="3" name="Group 10"/>
            <p:cNvGrpSpPr/>
            <p:nvPr/>
          </p:nvGrpSpPr>
          <p:grpSpPr bwMode="auto">
            <a:xfrm>
              <a:off x="925" y="2998"/>
              <a:ext cx="2027" cy="371"/>
              <a:chOff x="1056" y="3072"/>
              <a:chExt cx="1920" cy="336"/>
            </a:xfrm>
          </p:grpSpPr>
          <p:sp>
            <p:nvSpPr>
              <p:cNvPr id="52235" name="Rectangle 11"/>
              <p:cNvSpPr>
                <a:spLocks noChangeArrowheads="1"/>
              </p:cNvSpPr>
              <p:nvPr/>
            </p:nvSpPr>
            <p:spPr bwMode="auto">
              <a:xfrm>
                <a:off x="1056" y="3072"/>
                <a:ext cx="1885" cy="334"/>
              </a:xfrm>
              <a:prstGeom prst="rect">
                <a:avLst/>
              </a:prstGeom>
              <a:solidFill>
                <a:schemeClr val="accent1"/>
              </a:solidFill>
              <a:ln w="12700">
                <a:solidFill>
                  <a:schemeClr val="tx1"/>
                </a:solidFill>
                <a:miter lim="800000"/>
              </a:ln>
              <a:effectLst/>
            </p:spPr>
            <p:txBody>
              <a:bodyPr wrap="none" anchor="ctr"/>
              <a:lstStyle/>
              <a:p>
                <a:endParaRPr lang="zh-CN" altLang="en-US"/>
              </a:p>
            </p:txBody>
          </p:sp>
          <p:sp>
            <p:nvSpPr>
              <p:cNvPr id="52236" name="Rectangle 12"/>
              <p:cNvSpPr>
                <a:spLocks noChangeArrowheads="1"/>
              </p:cNvSpPr>
              <p:nvPr/>
            </p:nvSpPr>
            <p:spPr bwMode="auto">
              <a:xfrm>
                <a:off x="1622" y="3073"/>
                <a:ext cx="89" cy="334"/>
              </a:xfrm>
              <a:prstGeom prst="rect">
                <a:avLst/>
              </a:prstGeom>
              <a:solidFill>
                <a:schemeClr val="tx2"/>
              </a:solidFill>
              <a:ln w="12700">
                <a:solidFill>
                  <a:schemeClr val="tx1"/>
                </a:solidFill>
                <a:miter lim="800000"/>
              </a:ln>
              <a:effectLst/>
            </p:spPr>
            <p:txBody>
              <a:bodyPr wrap="none" anchor="ctr"/>
              <a:lstStyle/>
              <a:p>
                <a:endParaRPr lang="zh-CN" altLang="en-US"/>
              </a:p>
            </p:txBody>
          </p:sp>
          <p:sp>
            <p:nvSpPr>
              <p:cNvPr id="52237" name="Rectangle 13"/>
              <p:cNvSpPr>
                <a:spLocks noChangeArrowheads="1"/>
              </p:cNvSpPr>
              <p:nvPr/>
            </p:nvSpPr>
            <p:spPr bwMode="auto">
              <a:xfrm>
                <a:off x="1435" y="3073"/>
                <a:ext cx="89" cy="334"/>
              </a:xfrm>
              <a:prstGeom prst="rect">
                <a:avLst/>
              </a:prstGeom>
              <a:solidFill>
                <a:schemeClr val="tx2"/>
              </a:solidFill>
              <a:ln w="12700">
                <a:solidFill>
                  <a:schemeClr val="tx1"/>
                </a:solidFill>
                <a:miter lim="800000"/>
              </a:ln>
              <a:effectLst/>
            </p:spPr>
            <p:txBody>
              <a:bodyPr wrap="none" anchor="ctr"/>
              <a:lstStyle/>
              <a:p>
                <a:endParaRPr lang="zh-CN" altLang="en-US"/>
              </a:p>
            </p:txBody>
          </p:sp>
          <p:sp>
            <p:nvSpPr>
              <p:cNvPr id="52238" name="Rectangle 14"/>
              <p:cNvSpPr>
                <a:spLocks noChangeArrowheads="1"/>
              </p:cNvSpPr>
              <p:nvPr/>
            </p:nvSpPr>
            <p:spPr bwMode="auto">
              <a:xfrm>
                <a:off x="1058" y="3073"/>
                <a:ext cx="90" cy="334"/>
              </a:xfrm>
              <a:prstGeom prst="rect">
                <a:avLst/>
              </a:prstGeom>
              <a:solidFill>
                <a:schemeClr val="tx2"/>
              </a:solidFill>
              <a:ln w="12700">
                <a:solidFill>
                  <a:schemeClr val="tx1"/>
                </a:solidFill>
                <a:miter lim="800000"/>
              </a:ln>
              <a:effectLst/>
            </p:spPr>
            <p:txBody>
              <a:bodyPr wrap="none" anchor="ctr"/>
              <a:lstStyle/>
              <a:p>
                <a:endParaRPr lang="zh-CN" altLang="en-US"/>
              </a:p>
            </p:txBody>
          </p:sp>
          <p:sp>
            <p:nvSpPr>
              <p:cNvPr id="52239" name="Rectangle 15"/>
              <p:cNvSpPr>
                <a:spLocks noChangeArrowheads="1"/>
              </p:cNvSpPr>
              <p:nvPr/>
            </p:nvSpPr>
            <p:spPr bwMode="auto">
              <a:xfrm>
                <a:off x="1810" y="3073"/>
                <a:ext cx="89" cy="334"/>
              </a:xfrm>
              <a:prstGeom prst="rect">
                <a:avLst/>
              </a:prstGeom>
              <a:solidFill>
                <a:schemeClr val="tx2"/>
              </a:solidFill>
              <a:ln w="12700">
                <a:solidFill>
                  <a:schemeClr val="tx1"/>
                </a:solidFill>
                <a:miter lim="800000"/>
              </a:ln>
              <a:effectLst/>
            </p:spPr>
            <p:txBody>
              <a:bodyPr wrap="none" anchor="ctr"/>
              <a:lstStyle/>
              <a:p>
                <a:endParaRPr lang="zh-CN" altLang="en-US"/>
              </a:p>
            </p:txBody>
          </p:sp>
          <p:sp>
            <p:nvSpPr>
              <p:cNvPr id="52240" name="Rectangle 16"/>
              <p:cNvSpPr>
                <a:spLocks noChangeArrowheads="1"/>
              </p:cNvSpPr>
              <p:nvPr/>
            </p:nvSpPr>
            <p:spPr bwMode="auto">
              <a:xfrm>
                <a:off x="1246" y="3073"/>
                <a:ext cx="89" cy="334"/>
              </a:xfrm>
              <a:prstGeom prst="rect">
                <a:avLst/>
              </a:prstGeom>
              <a:solidFill>
                <a:schemeClr val="tx2"/>
              </a:solidFill>
              <a:ln w="12700">
                <a:solidFill>
                  <a:schemeClr val="tx1"/>
                </a:solidFill>
                <a:miter lim="800000"/>
              </a:ln>
              <a:effectLst/>
            </p:spPr>
            <p:txBody>
              <a:bodyPr wrap="none" anchor="ctr"/>
              <a:lstStyle/>
              <a:p>
                <a:endParaRPr lang="zh-CN" altLang="en-US"/>
              </a:p>
            </p:txBody>
          </p:sp>
          <p:sp>
            <p:nvSpPr>
              <p:cNvPr id="52241" name="Rectangle 17"/>
              <p:cNvSpPr>
                <a:spLocks noChangeArrowheads="1"/>
              </p:cNvSpPr>
              <p:nvPr/>
            </p:nvSpPr>
            <p:spPr bwMode="auto">
              <a:xfrm>
                <a:off x="1998" y="3073"/>
                <a:ext cx="89" cy="334"/>
              </a:xfrm>
              <a:prstGeom prst="rect">
                <a:avLst/>
              </a:prstGeom>
              <a:solidFill>
                <a:schemeClr val="tx2"/>
              </a:solidFill>
              <a:ln w="12700">
                <a:solidFill>
                  <a:schemeClr val="tx1"/>
                </a:solidFill>
                <a:miter lim="800000"/>
              </a:ln>
              <a:effectLst/>
            </p:spPr>
            <p:txBody>
              <a:bodyPr wrap="none" anchor="ctr"/>
              <a:lstStyle/>
              <a:p>
                <a:endParaRPr lang="zh-CN" altLang="en-US"/>
              </a:p>
            </p:txBody>
          </p:sp>
          <p:sp>
            <p:nvSpPr>
              <p:cNvPr id="52242" name="Rectangle 18"/>
              <p:cNvSpPr>
                <a:spLocks noChangeArrowheads="1"/>
              </p:cNvSpPr>
              <p:nvPr/>
            </p:nvSpPr>
            <p:spPr bwMode="auto">
              <a:xfrm>
                <a:off x="2186" y="3073"/>
                <a:ext cx="89" cy="334"/>
              </a:xfrm>
              <a:prstGeom prst="rect">
                <a:avLst/>
              </a:prstGeom>
              <a:solidFill>
                <a:schemeClr val="tx2"/>
              </a:solidFill>
              <a:ln w="12700">
                <a:solidFill>
                  <a:schemeClr val="tx1"/>
                </a:solidFill>
                <a:miter lim="800000"/>
              </a:ln>
              <a:effectLst/>
            </p:spPr>
            <p:txBody>
              <a:bodyPr wrap="none" anchor="ctr"/>
              <a:lstStyle/>
              <a:p>
                <a:endParaRPr lang="zh-CN" altLang="en-US"/>
              </a:p>
            </p:txBody>
          </p:sp>
          <p:sp>
            <p:nvSpPr>
              <p:cNvPr id="52243" name="Rectangle 19"/>
              <p:cNvSpPr>
                <a:spLocks noChangeArrowheads="1"/>
              </p:cNvSpPr>
              <p:nvPr/>
            </p:nvSpPr>
            <p:spPr bwMode="auto">
              <a:xfrm>
                <a:off x="2374" y="3073"/>
                <a:ext cx="89" cy="334"/>
              </a:xfrm>
              <a:prstGeom prst="rect">
                <a:avLst/>
              </a:prstGeom>
              <a:solidFill>
                <a:schemeClr val="tx2"/>
              </a:solidFill>
              <a:ln w="12700">
                <a:solidFill>
                  <a:schemeClr val="tx1"/>
                </a:solidFill>
                <a:miter lim="800000"/>
              </a:ln>
              <a:effectLst/>
            </p:spPr>
            <p:txBody>
              <a:bodyPr wrap="none" anchor="ctr"/>
              <a:lstStyle/>
              <a:p>
                <a:endParaRPr lang="zh-CN" altLang="en-US"/>
              </a:p>
            </p:txBody>
          </p:sp>
          <p:sp>
            <p:nvSpPr>
              <p:cNvPr id="52244" name="Rectangle 20"/>
              <p:cNvSpPr>
                <a:spLocks noChangeArrowheads="1"/>
              </p:cNvSpPr>
              <p:nvPr/>
            </p:nvSpPr>
            <p:spPr bwMode="auto">
              <a:xfrm>
                <a:off x="2561" y="3073"/>
                <a:ext cx="89" cy="334"/>
              </a:xfrm>
              <a:prstGeom prst="rect">
                <a:avLst/>
              </a:prstGeom>
              <a:solidFill>
                <a:schemeClr val="tx2"/>
              </a:solidFill>
              <a:ln w="12700">
                <a:solidFill>
                  <a:schemeClr val="tx1"/>
                </a:solidFill>
                <a:miter lim="800000"/>
              </a:ln>
              <a:effectLst/>
            </p:spPr>
            <p:txBody>
              <a:bodyPr wrap="none" anchor="ctr"/>
              <a:lstStyle/>
              <a:p>
                <a:endParaRPr lang="zh-CN" altLang="en-US"/>
              </a:p>
            </p:txBody>
          </p:sp>
          <p:grpSp>
            <p:nvGrpSpPr>
              <p:cNvPr id="4" name="Group 21"/>
              <p:cNvGrpSpPr/>
              <p:nvPr/>
            </p:nvGrpSpPr>
            <p:grpSpPr bwMode="auto">
              <a:xfrm>
                <a:off x="2332" y="3072"/>
                <a:ext cx="326" cy="336"/>
                <a:chOff x="192" y="3168"/>
                <a:chExt cx="672" cy="480"/>
              </a:xfrm>
            </p:grpSpPr>
            <p:sp>
              <p:nvSpPr>
                <p:cNvPr id="52246" name="Rectangle 22"/>
                <p:cNvSpPr>
                  <a:spLocks noChangeArrowheads="1"/>
                </p:cNvSpPr>
                <p:nvPr/>
              </p:nvSpPr>
              <p:spPr bwMode="auto">
                <a:xfrm>
                  <a:off x="192" y="3168"/>
                  <a:ext cx="384" cy="480"/>
                </a:xfrm>
                <a:prstGeom prst="rect">
                  <a:avLst/>
                </a:prstGeom>
                <a:gradFill rotWithShape="0">
                  <a:gsLst>
                    <a:gs pos="0">
                      <a:srgbClr val="FFFF61">
                        <a:gamma/>
                        <a:shade val="16078"/>
                        <a:invGamma/>
                      </a:srgbClr>
                    </a:gs>
                    <a:gs pos="100000">
                      <a:srgbClr val="FFFF61"/>
                    </a:gs>
                  </a:gsLst>
                  <a:lin ang="0" scaled="1"/>
                </a:gradFill>
                <a:ln w="9525">
                  <a:noFill/>
                  <a:miter lim="800000"/>
                </a:ln>
                <a:effectLst/>
              </p:spPr>
              <p:txBody>
                <a:bodyPr wrap="none" anchor="ctr"/>
                <a:lstStyle/>
                <a:p>
                  <a:endParaRPr lang="zh-CN" altLang="en-US"/>
                </a:p>
              </p:txBody>
            </p:sp>
            <p:sp>
              <p:nvSpPr>
                <p:cNvPr id="52247" name="Rectangle 23"/>
                <p:cNvSpPr>
                  <a:spLocks noChangeArrowheads="1"/>
                </p:cNvSpPr>
                <p:nvPr/>
              </p:nvSpPr>
              <p:spPr bwMode="auto">
                <a:xfrm>
                  <a:off x="480" y="3168"/>
                  <a:ext cx="384" cy="480"/>
                </a:xfrm>
                <a:prstGeom prst="rect">
                  <a:avLst/>
                </a:prstGeom>
                <a:gradFill rotWithShape="0">
                  <a:gsLst>
                    <a:gs pos="0">
                      <a:srgbClr val="FFFF61"/>
                    </a:gs>
                    <a:gs pos="100000">
                      <a:srgbClr val="FFFF61">
                        <a:gamma/>
                        <a:shade val="16078"/>
                        <a:invGamma/>
                      </a:srgbClr>
                    </a:gs>
                  </a:gsLst>
                  <a:lin ang="0" scaled="1"/>
                </a:gradFill>
                <a:ln w="9525">
                  <a:noFill/>
                  <a:miter lim="800000"/>
                </a:ln>
                <a:effectLst/>
              </p:spPr>
              <p:txBody>
                <a:bodyPr wrap="none" anchor="ctr"/>
                <a:lstStyle/>
                <a:p>
                  <a:endParaRPr lang="zh-CN" altLang="en-US"/>
                </a:p>
              </p:txBody>
            </p:sp>
          </p:grpSp>
          <p:grpSp>
            <p:nvGrpSpPr>
              <p:cNvPr id="5" name="Group 24"/>
              <p:cNvGrpSpPr/>
              <p:nvPr/>
            </p:nvGrpSpPr>
            <p:grpSpPr bwMode="auto">
              <a:xfrm>
                <a:off x="1375" y="3072"/>
                <a:ext cx="336" cy="336"/>
                <a:chOff x="192" y="3168"/>
                <a:chExt cx="672" cy="480"/>
              </a:xfrm>
            </p:grpSpPr>
            <p:sp>
              <p:nvSpPr>
                <p:cNvPr id="52249" name="Rectangle 25"/>
                <p:cNvSpPr>
                  <a:spLocks noChangeArrowheads="1"/>
                </p:cNvSpPr>
                <p:nvPr/>
              </p:nvSpPr>
              <p:spPr bwMode="auto">
                <a:xfrm>
                  <a:off x="192" y="3168"/>
                  <a:ext cx="384" cy="480"/>
                </a:xfrm>
                <a:prstGeom prst="rect">
                  <a:avLst/>
                </a:prstGeom>
                <a:gradFill rotWithShape="0">
                  <a:gsLst>
                    <a:gs pos="0">
                      <a:srgbClr val="FFFF61">
                        <a:gamma/>
                        <a:shade val="16078"/>
                        <a:invGamma/>
                      </a:srgbClr>
                    </a:gs>
                    <a:gs pos="100000">
                      <a:srgbClr val="FFFF61"/>
                    </a:gs>
                  </a:gsLst>
                  <a:lin ang="0" scaled="1"/>
                </a:gradFill>
                <a:ln w="9525">
                  <a:noFill/>
                  <a:miter lim="800000"/>
                </a:ln>
                <a:effectLst/>
              </p:spPr>
              <p:txBody>
                <a:bodyPr wrap="none" anchor="ctr"/>
                <a:lstStyle/>
                <a:p>
                  <a:endParaRPr lang="zh-CN" altLang="en-US"/>
                </a:p>
              </p:txBody>
            </p:sp>
            <p:sp>
              <p:nvSpPr>
                <p:cNvPr id="52250" name="Rectangle 26"/>
                <p:cNvSpPr>
                  <a:spLocks noChangeArrowheads="1"/>
                </p:cNvSpPr>
                <p:nvPr/>
              </p:nvSpPr>
              <p:spPr bwMode="auto">
                <a:xfrm>
                  <a:off x="480" y="3168"/>
                  <a:ext cx="384" cy="480"/>
                </a:xfrm>
                <a:prstGeom prst="rect">
                  <a:avLst/>
                </a:prstGeom>
                <a:gradFill rotWithShape="0">
                  <a:gsLst>
                    <a:gs pos="0">
                      <a:srgbClr val="FFFF61"/>
                    </a:gs>
                    <a:gs pos="100000">
                      <a:srgbClr val="FFFF61">
                        <a:gamma/>
                        <a:shade val="16078"/>
                        <a:invGamma/>
                      </a:srgbClr>
                    </a:gs>
                  </a:gsLst>
                  <a:lin ang="0" scaled="1"/>
                </a:gradFill>
                <a:ln w="9525">
                  <a:noFill/>
                  <a:miter lim="800000"/>
                </a:ln>
                <a:effectLst/>
              </p:spPr>
              <p:txBody>
                <a:bodyPr wrap="none" anchor="ctr"/>
                <a:lstStyle/>
                <a:p>
                  <a:endParaRPr lang="zh-CN" altLang="en-US"/>
                </a:p>
              </p:txBody>
            </p:sp>
          </p:grpSp>
          <p:grpSp>
            <p:nvGrpSpPr>
              <p:cNvPr id="6" name="Group 27"/>
              <p:cNvGrpSpPr/>
              <p:nvPr/>
            </p:nvGrpSpPr>
            <p:grpSpPr bwMode="auto">
              <a:xfrm>
                <a:off x="1694" y="3072"/>
                <a:ext cx="335" cy="336"/>
                <a:chOff x="192" y="3168"/>
                <a:chExt cx="672" cy="480"/>
              </a:xfrm>
            </p:grpSpPr>
            <p:sp>
              <p:nvSpPr>
                <p:cNvPr id="52252" name="Rectangle 28"/>
                <p:cNvSpPr>
                  <a:spLocks noChangeArrowheads="1"/>
                </p:cNvSpPr>
                <p:nvPr/>
              </p:nvSpPr>
              <p:spPr bwMode="auto">
                <a:xfrm>
                  <a:off x="192" y="3168"/>
                  <a:ext cx="384" cy="480"/>
                </a:xfrm>
                <a:prstGeom prst="rect">
                  <a:avLst/>
                </a:prstGeom>
                <a:gradFill rotWithShape="0">
                  <a:gsLst>
                    <a:gs pos="0">
                      <a:srgbClr val="FFFF61">
                        <a:gamma/>
                        <a:shade val="16078"/>
                        <a:invGamma/>
                      </a:srgbClr>
                    </a:gs>
                    <a:gs pos="100000">
                      <a:srgbClr val="FFFF61"/>
                    </a:gs>
                  </a:gsLst>
                  <a:lin ang="0" scaled="1"/>
                </a:gradFill>
                <a:ln w="9525">
                  <a:noFill/>
                  <a:miter lim="800000"/>
                </a:ln>
                <a:effectLst/>
              </p:spPr>
              <p:txBody>
                <a:bodyPr wrap="none" anchor="ctr"/>
                <a:lstStyle/>
                <a:p>
                  <a:endParaRPr lang="zh-CN" altLang="en-US"/>
                </a:p>
              </p:txBody>
            </p:sp>
            <p:sp>
              <p:nvSpPr>
                <p:cNvPr id="52253" name="Rectangle 29"/>
                <p:cNvSpPr>
                  <a:spLocks noChangeArrowheads="1"/>
                </p:cNvSpPr>
                <p:nvPr/>
              </p:nvSpPr>
              <p:spPr bwMode="auto">
                <a:xfrm>
                  <a:off x="480" y="3168"/>
                  <a:ext cx="384" cy="480"/>
                </a:xfrm>
                <a:prstGeom prst="rect">
                  <a:avLst/>
                </a:prstGeom>
                <a:gradFill rotWithShape="0">
                  <a:gsLst>
                    <a:gs pos="0">
                      <a:srgbClr val="FFFF61"/>
                    </a:gs>
                    <a:gs pos="100000">
                      <a:srgbClr val="FFFF61">
                        <a:gamma/>
                        <a:shade val="16078"/>
                        <a:invGamma/>
                      </a:srgbClr>
                    </a:gs>
                  </a:gsLst>
                  <a:lin ang="0" scaled="1"/>
                </a:gradFill>
                <a:ln w="9525">
                  <a:noFill/>
                  <a:miter lim="800000"/>
                </a:ln>
                <a:effectLst/>
              </p:spPr>
              <p:txBody>
                <a:bodyPr wrap="none" anchor="ctr"/>
                <a:lstStyle/>
                <a:p>
                  <a:endParaRPr lang="zh-CN" altLang="en-US"/>
                </a:p>
              </p:txBody>
            </p:sp>
          </p:grpSp>
          <p:grpSp>
            <p:nvGrpSpPr>
              <p:cNvPr id="7" name="Group 30"/>
              <p:cNvGrpSpPr/>
              <p:nvPr/>
            </p:nvGrpSpPr>
            <p:grpSpPr bwMode="auto">
              <a:xfrm>
                <a:off x="2014" y="3072"/>
                <a:ext cx="334" cy="336"/>
                <a:chOff x="192" y="3168"/>
                <a:chExt cx="672" cy="480"/>
              </a:xfrm>
            </p:grpSpPr>
            <p:sp>
              <p:nvSpPr>
                <p:cNvPr id="52255" name="Rectangle 31"/>
                <p:cNvSpPr>
                  <a:spLocks noChangeArrowheads="1"/>
                </p:cNvSpPr>
                <p:nvPr/>
              </p:nvSpPr>
              <p:spPr bwMode="auto">
                <a:xfrm>
                  <a:off x="192" y="3168"/>
                  <a:ext cx="384" cy="480"/>
                </a:xfrm>
                <a:prstGeom prst="rect">
                  <a:avLst/>
                </a:prstGeom>
                <a:gradFill rotWithShape="0">
                  <a:gsLst>
                    <a:gs pos="0">
                      <a:srgbClr val="FFFF61">
                        <a:gamma/>
                        <a:shade val="16078"/>
                        <a:invGamma/>
                      </a:srgbClr>
                    </a:gs>
                    <a:gs pos="100000">
                      <a:srgbClr val="FFFF61"/>
                    </a:gs>
                  </a:gsLst>
                  <a:lin ang="0" scaled="1"/>
                </a:gradFill>
                <a:ln w="9525">
                  <a:noFill/>
                  <a:miter lim="800000"/>
                </a:ln>
                <a:effectLst/>
              </p:spPr>
              <p:txBody>
                <a:bodyPr wrap="none" anchor="ctr"/>
                <a:lstStyle/>
                <a:p>
                  <a:endParaRPr lang="zh-CN" altLang="en-US"/>
                </a:p>
              </p:txBody>
            </p:sp>
            <p:sp>
              <p:nvSpPr>
                <p:cNvPr id="52256" name="Rectangle 32"/>
                <p:cNvSpPr>
                  <a:spLocks noChangeArrowheads="1"/>
                </p:cNvSpPr>
                <p:nvPr/>
              </p:nvSpPr>
              <p:spPr bwMode="auto">
                <a:xfrm>
                  <a:off x="480" y="3168"/>
                  <a:ext cx="384" cy="480"/>
                </a:xfrm>
                <a:prstGeom prst="rect">
                  <a:avLst/>
                </a:prstGeom>
                <a:gradFill rotWithShape="0">
                  <a:gsLst>
                    <a:gs pos="0">
                      <a:srgbClr val="FFFF61"/>
                    </a:gs>
                    <a:gs pos="100000">
                      <a:srgbClr val="FFFF61">
                        <a:gamma/>
                        <a:shade val="16078"/>
                        <a:invGamma/>
                      </a:srgbClr>
                    </a:gs>
                  </a:gsLst>
                  <a:lin ang="0" scaled="1"/>
                </a:gradFill>
                <a:ln w="9525">
                  <a:noFill/>
                  <a:miter lim="800000"/>
                </a:ln>
                <a:effectLst/>
              </p:spPr>
              <p:txBody>
                <a:bodyPr wrap="none" anchor="ctr"/>
                <a:lstStyle/>
                <a:p>
                  <a:endParaRPr lang="zh-CN" altLang="en-US"/>
                </a:p>
              </p:txBody>
            </p:sp>
          </p:grpSp>
          <p:sp>
            <p:nvSpPr>
              <p:cNvPr id="52257" name="Rectangle 33"/>
              <p:cNvSpPr>
                <a:spLocks noChangeArrowheads="1"/>
              </p:cNvSpPr>
              <p:nvPr/>
            </p:nvSpPr>
            <p:spPr bwMode="auto">
              <a:xfrm>
                <a:off x="1056" y="3072"/>
                <a:ext cx="192" cy="336"/>
              </a:xfrm>
              <a:prstGeom prst="rect">
                <a:avLst/>
              </a:prstGeom>
              <a:gradFill rotWithShape="0">
                <a:gsLst>
                  <a:gs pos="0">
                    <a:srgbClr val="FFFF61">
                      <a:gamma/>
                      <a:shade val="16078"/>
                      <a:invGamma/>
                    </a:srgbClr>
                  </a:gs>
                  <a:gs pos="100000">
                    <a:srgbClr val="FFFF61"/>
                  </a:gs>
                </a:gsLst>
                <a:lin ang="0" scaled="1"/>
              </a:gradFill>
              <a:ln w="9525">
                <a:noFill/>
                <a:miter lim="800000"/>
              </a:ln>
              <a:effectLst/>
            </p:spPr>
            <p:txBody>
              <a:bodyPr wrap="none" anchor="ctr"/>
              <a:lstStyle/>
              <a:p>
                <a:endParaRPr lang="zh-CN" altLang="en-US"/>
              </a:p>
            </p:txBody>
          </p:sp>
          <p:sp>
            <p:nvSpPr>
              <p:cNvPr id="52258" name="Rectangle 34"/>
              <p:cNvSpPr>
                <a:spLocks noChangeArrowheads="1"/>
              </p:cNvSpPr>
              <p:nvPr/>
            </p:nvSpPr>
            <p:spPr bwMode="auto">
              <a:xfrm>
                <a:off x="1199" y="3072"/>
                <a:ext cx="192" cy="336"/>
              </a:xfrm>
              <a:prstGeom prst="rect">
                <a:avLst/>
              </a:prstGeom>
              <a:gradFill rotWithShape="0">
                <a:gsLst>
                  <a:gs pos="0">
                    <a:srgbClr val="FFFF61"/>
                  </a:gs>
                  <a:gs pos="100000">
                    <a:srgbClr val="FFFF61">
                      <a:gamma/>
                      <a:shade val="16078"/>
                      <a:invGamma/>
                    </a:srgbClr>
                  </a:gs>
                </a:gsLst>
                <a:lin ang="0" scaled="1"/>
              </a:gradFill>
              <a:ln w="9525">
                <a:noFill/>
                <a:miter lim="800000"/>
              </a:ln>
              <a:effectLst/>
            </p:spPr>
            <p:txBody>
              <a:bodyPr wrap="none" anchor="ctr"/>
              <a:lstStyle/>
              <a:p>
                <a:endParaRPr lang="zh-CN" altLang="en-US"/>
              </a:p>
            </p:txBody>
          </p:sp>
          <p:grpSp>
            <p:nvGrpSpPr>
              <p:cNvPr id="8" name="Group 35"/>
              <p:cNvGrpSpPr/>
              <p:nvPr/>
            </p:nvGrpSpPr>
            <p:grpSpPr bwMode="auto">
              <a:xfrm>
                <a:off x="2640" y="3072"/>
                <a:ext cx="336" cy="336"/>
                <a:chOff x="192" y="3168"/>
                <a:chExt cx="672" cy="480"/>
              </a:xfrm>
            </p:grpSpPr>
            <p:sp>
              <p:nvSpPr>
                <p:cNvPr id="52260" name="Rectangle 36"/>
                <p:cNvSpPr>
                  <a:spLocks noChangeArrowheads="1"/>
                </p:cNvSpPr>
                <p:nvPr/>
              </p:nvSpPr>
              <p:spPr bwMode="auto">
                <a:xfrm>
                  <a:off x="192" y="3168"/>
                  <a:ext cx="384" cy="480"/>
                </a:xfrm>
                <a:prstGeom prst="rect">
                  <a:avLst/>
                </a:prstGeom>
                <a:gradFill rotWithShape="0">
                  <a:gsLst>
                    <a:gs pos="0">
                      <a:srgbClr val="FFFF61">
                        <a:gamma/>
                        <a:shade val="16078"/>
                        <a:invGamma/>
                      </a:srgbClr>
                    </a:gs>
                    <a:gs pos="100000">
                      <a:srgbClr val="FFFF61"/>
                    </a:gs>
                  </a:gsLst>
                  <a:lin ang="0" scaled="1"/>
                </a:gradFill>
                <a:ln w="9525">
                  <a:noFill/>
                  <a:miter lim="800000"/>
                </a:ln>
                <a:effectLst/>
              </p:spPr>
              <p:txBody>
                <a:bodyPr wrap="none" anchor="ctr"/>
                <a:lstStyle/>
                <a:p>
                  <a:endParaRPr lang="zh-CN" altLang="en-US"/>
                </a:p>
              </p:txBody>
            </p:sp>
            <p:sp>
              <p:nvSpPr>
                <p:cNvPr id="52261" name="Rectangle 37"/>
                <p:cNvSpPr>
                  <a:spLocks noChangeArrowheads="1"/>
                </p:cNvSpPr>
                <p:nvPr/>
              </p:nvSpPr>
              <p:spPr bwMode="auto">
                <a:xfrm>
                  <a:off x="480" y="3168"/>
                  <a:ext cx="384" cy="480"/>
                </a:xfrm>
                <a:prstGeom prst="rect">
                  <a:avLst/>
                </a:prstGeom>
                <a:gradFill rotWithShape="0">
                  <a:gsLst>
                    <a:gs pos="0">
                      <a:srgbClr val="FFFF61"/>
                    </a:gs>
                    <a:gs pos="100000">
                      <a:srgbClr val="FFFF61">
                        <a:gamma/>
                        <a:shade val="16078"/>
                        <a:invGamma/>
                      </a:srgbClr>
                    </a:gs>
                  </a:gsLst>
                  <a:lin ang="0" scaled="1"/>
                </a:gradFill>
                <a:ln w="9525">
                  <a:noFill/>
                  <a:miter lim="800000"/>
                </a:ln>
                <a:effectLst/>
              </p:spPr>
              <p:txBody>
                <a:bodyPr wrap="none" anchor="ctr"/>
                <a:lstStyle/>
                <a:p>
                  <a:endParaRPr lang="zh-CN" altLang="en-US"/>
                </a:p>
              </p:txBody>
            </p:sp>
          </p:grpSp>
        </p:grpSp>
      </p:grpSp>
      <p:grpSp>
        <p:nvGrpSpPr>
          <p:cNvPr id="9" name="Group 38"/>
          <p:cNvGrpSpPr/>
          <p:nvPr/>
        </p:nvGrpSpPr>
        <p:grpSpPr bwMode="auto">
          <a:xfrm>
            <a:off x="2266950" y="3835400"/>
            <a:ext cx="1708150" cy="755650"/>
            <a:chOff x="1428" y="2416"/>
            <a:chExt cx="1076" cy="476"/>
          </a:xfrm>
        </p:grpSpPr>
        <p:sp>
          <p:nvSpPr>
            <p:cNvPr id="52263" name="Freeform 39"/>
            <p:cNvSpPr/>
            <p:nvPr/>
          </p:nvSpPr>
          <p:spPr bwMode="auto">
            <a:xfrm>
              <a:off x="1428" y="2688"/>
              <a:ext cx="1" cy="98"/>
            </a:xfrm>
            <a:custGeom>
              <a:avLst/>
              <a:gdLst/>
              <a:ahLst/>
              <a:cxnLst>
                <a:cxn ang="0">
                  <a:pos x="0" y="0"/>
                </a:cxn>
                <a:cxn ang="0">
                  <a:pos x="1" y="98"/>
                </a:cxn>
              </a:cxnLst>
              <a:rect l="0" t="0" r="r" b="b"/>
              <a:pathLst>
                <a:path w="1" h="98">
                  <a:moveTo>
                    <a:pt x="0" y="0"/>
                  </a:moveTo>
                  <a:lnTo>
                    <a:pt x="1" y="98"/>
                  </a:lnTo>
                </a:path>
              </a:pathLst>
            </a:custGeom>
            <a:noFill/>
            <a:ln w="28575">
              <a:solidFill>
                <a:srgbClr val="FF0000"/>
              </a:solidFill>
              <a:round/>
              <a:tailEnd type="none" w="sm" len="lg"/>
            </a:ln>
            <a:effectLst/>
          </p:spPr>
          <p:txBody>
            <a:bodyPr wrap="none" anchor="ctr"/>
            <a:lstStyle/>
            <a:p>
              <a:endParaRPr lang="zh-CN" altLang="en-US"/>
            </a:p>
          </p:txBody>
        </p:sp>
        <p:sp>
          <p:nvSpPr>
            <p:cNvPr id="52264" name="Freeform 40"/>
            <p:cNvSpPr/>
            <p:nvPr/>
          </p:nvSpPr>
          <p:spPr bwMode="auto">
            <a:xfrm>
              <a:off x="1764" y="2634"/>
              <a:ext cx="3" cy="159"/>
            </a:xfrm>
            <a:custGeom>
              <a:avLst/>
              <a:gdLst/>
              <a:ahLst/>
              <a:cxnLst>
                <a:cxn ang="0">
                  <a:pos x="3" y="159"/>
                </a:cxn>
                <a:cxn ang="0">
                  <a:pos x="0" y="0"/>
                </a:cxn>
              </a:cxnLst>
              <a:rect l="0" t="0" r="r" b="b"/>
              <a:pathLst>
                <a:path w="3" h="159">
                  <a:moveTo>
                    <a:pt x="3" y="159"/>
                  </a:moveTo>
                  <a:lnTo>
                    <a:pt x="0" y="0"/>
                  </a:lnTo>
                </a:path>
              </a:pathLst>
            </a:custGeom>
            <a:noFill/>
            <a:ln w="28575">
              <a:solidFill>
                <a:srgbClr val="FF0000"/>
              </a:solidFill>
              <a:round/>
              <a:tailEnd type="none" w="sm" len="lg"/>
            </a:ln>
            <a:effectLst/>
          </p:spPr>
          <p:txBody>
            <a:bodyPr wrap="none" anchor="ctr"/>
            <a:lstStyle/>
            <a:p>
              <a:endParaRPr lang="zh-CN" altLang="en-US"/>
            </a:p>
          </p:txBody>
        </p:sp>
        <p:sp>
          <p:nvSpPr>
            <p:cNvPr id="52265" name="Line 41"/>
            <p:cNvSpPr>
              <a:spLocks noChangeShapeType="1"/>
            </p:cNvSpPr>
            <p:nvPr/>
          </p:nvSpPr>
          <p:spPr bwMode="auto">
            <a:xfrm>
              <a:off x="1440" y="2693"/>
              <a:ext cx="608" cy="1"/>
            </a:xfrm>
            <a:prstGeom prst="line">
              <a:avLst/>
            </a:prstGeom>
            <a:noFill/>
            <a:ln w="9525">
              <a:solidFill>
                <a:srgbClr val="CC0099"/>
              </a:solidFill>
              <a:prstDash val="dash"/>
              <a:round/>
              <a:tailEnd type="none" w="sm" len="lg"/>
            </a:ln>
            <a:effectLst/>
          </p:spPr>
          <p:txBody>
            <a:bodyPr wrap="none" anchor="ctr"/>
            <a:lstStyle/>
            <a:p>
              <a:endParaRPr lang="zh-CN" altLang="en-US"/>
            </a:p>
          </p:txBody>
        </p:sp>
        <p:sp>
          <p:nvSpPr>
            <p:cNvPr id="52266" name="Line 42"/>
            <p:cNvSpPr>
              <a:spLocks noChangeShapeType="1"/>
            </p:cNvSpPr>
            <p:nvPr/>
          </p:nvSpPr>
          <p:spPr bwMode="auto">
            <a:xfrm>
              <a:off x="1770" y="2636"/>
              <a:ext cx="254" cy="1"/>
            </a:xfrm>
            <a:prstGeom prst="line">
              <a:avLst/>
            </a:prstGeom>
            <a:noFill/>
            <a:ln w="9525">
              <a:solidFill>
                <a:srgbClr val="CC0099"/>
              </a:solidFill>
              <a:prstDash val="dash"/>
              <a:round/>
              <a:tailEnd type="none" w="sm" len="lg"/>
            </a:ln>
            <a:effectLst/>
          </p:spPr>
          <p:txBody>
            <a:bodyPr wrap="none" anchor="ctr"/>
            <a:lstStyle/>
            <a:p>
              <a:endParaRPr lang="zh-CN" altLang="en-US"/>
            </a:p>
          </p:txBody>
        </p:sp>
        <p:sp>
          <p:nvSpPr>
            <p:cNvPr id="52267" name="Line 43"/>
            <p:cNvSpPr>
              <a:spLocks noChangeShapeType="1"/>
            </p:cNvSpPr>
            <p:nvPr/>
          </p:nvSpPr>
          <p:spPr bwMode="auto">
            <a:xfrm>
              <a:off x="1997" y="2416"/>
              <a:ext cx="1" cy="212"/>
            </a:xfrm>
            <a:prstGeom prst="line">
              <a:avLst/>
            </a:prstGeom>
            <a:noFill/>
            <a:ln w="19050">
              <a:solidFill>
                <a:srgbClr val="FF33CC"/>
              </a:solidFill>
              <a:round/>
              <a:tailEnd type="triangle" w="sm" len="lg"/>
            </a:ln>
            <a:effectLst/>
          </p:spPr>
          <p:txBody>
            <a:bodyPr wrap="none" anchor="ctr"/>
            <a:lstStyle/>
            <a:p>
              <a:endParaRPr lang="zh-CN" altLang="en-US"/>
            </a:p>
          </p:txBody>
        </p:sp>
        <p:sp>
          <p:nvSpPr>
            <p:cNvPr id="52268" name="Line 44"/>
            <p:cNvSpPr>
              <a:spLocks noChangeShapeType="1"/>
            </p:cNvSpPr>
            <p:nvPr/>
          </p:nvSpPr>
          <p:spPr bwMode="auto">
            <a:xfrm flipV="1">
              <a:off x="1997" y="2680"/>
              <a:ext cx="1" cy="212"/>
            </a:xfrm>
            <a:prstGeom prst="line">
              <a:avLst/>
            </a:prstGeom>
            <a:noFill/>
            <a:ln w="19050">
              <a:solidFill>
                <a:srgbClr val="FF33CC"/>
              </a:solidFill>
              <a:round/>
              <a:tailEnd type="triangle" w="sm" len="lg"/>
            </a:ln>
            <a:effectLst/>
          </p:spPr>
          <p:txBody>
            <a:bodyPr wrap="none" anchor="ctr"/>
            <a:lstStyle/>
            <a:p>
              <a:endParaRPr lang="zh-CN" altLang="en-US"/>
            </a:p>
          </p:txBody>
        </p:sp>
        <p:graphicFrame>
          <p:nvGraphicFramePr>
            <p:cNvPr id="61442" name="Object 2"/>
            <p:cNvGraphicFramePr>
              <a:graphicFrameLocks noChangeAspect="1"/>
            </p:cNvGraphicFramePr>
            <p:nvPr/>
          </p:nvGraphicFramePr>
          <p:xfrm>
            <a:off x="2149" y="2522"/>
            <a:ext cx="355" cy="264"/>
          </p:xfrm>
          <a:graphic>
            <a:graphicData uri="http://schemas.openxmlformats.org/presentationml/2006/ole">
              <mc:AlternateContent xmlns:mc="http://schemas.openxmlformats.org/markup-compatibility/2006">
                <mc:Choice xmlns:v="urn:schemas-microsoft-com:vml" Requires="v">
                  <p:oleObj spid="_x0000_s54275" name="公式" r:id="rId6" imgW="8534400" imgH="6096000" progId="Equation.3">
                    <p:embed/>
                  </p:oleObj>
                </mc:Choice>
                <mc:Fallback>
                  <p:oleObj name="公式" r:id="rId6" imgW="8534400" imgH="6096000" progId="Equation.3">
                    <p:embed/>
                    <p:pic>
                      <p:nvPicPr>
                        <p:cNvPr id="0" name="图片 54274"/>
                        <p:cNvPicPr>
                          <a:picLocks noChangeAspect="1"/>
                        </p:cNvPicPr>
                        <p:nvPr/>
                      </p:nvPicPr>
                      <p:blipFill>
                        <a:blip r:embed="rId7"/>
                        <a:stretch>
                          <a:fillRect/>
                        </a:stretch>
                      </p:blipFill>
                      <p:spPr>
                        <a:xfrm>
                          <a:off x="2149" y="2522"/>
                          <a:ext cx="355" cy="264"/>
                        </a:xfrm>
                        <a:prstGeom prst="rect">
                          <a:avLst/>
                        </a:prstGeom>
                        <a:noFill/>
                        <a:ln w="9525">
                          <a:noFill/>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blinds(horizontal)">
                                      <p:cBhvr>
                                        <p:cTn id="7" dur="500"/>
                                        <p:tgtEl>
                                          <p:spTgt spid="5222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out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40"/>
                                        </p:tgtEl>
                                        <p:attrNameLst>
                                          <p:attrName>style.visibility</p:attrName>
                                        </p:attrNameLst>
                                      </p:cBhvr>
                                      <p:to>
                                        <p:strVal val="visible"/>
                                      </p:to>
                                    </p:set>
                                    <p:animEffect transition="in" filter="blinds(horizontal)">
                                      <p:cBhvr>
                                        <p:cTn id="17" dur="500"/>
                                        <p:tgtEl>
                                          <p:spTgt spid="6144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61441"/>
                                        </p:tgtEl>
                                        <p:attrNameLst>
                                          <p:attrName>style.visibility</p:attrName>
                                        </p:attrNameLst>
                                      </p:cBhvr>
                                      <p:to>
                                        <p:strVal val="visible"/>
                                      </p:to>
                                    </p:set>
                                    <p:animEffect transition="in" filter="blinds(vertical)">
                                      <p:cBhvr>
                                        <p:cTn id="22" dur="500"/>
                                        <p:tgtEl>
                                          <p:spTgt spid="61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1"/>
          <p:cNvSpPr>
            <a:spLocks noGrp="1"/>
          </p:cNvSpPr>
          <p:nvPr>
            <p:ph type="sldNum" sz="quarter" idx="10"/>
          </p:nvPr>
        </p:nvSpPr>
        <p:spPr/>
        <p:txBody>
          <a:bodyPr/>
          <a:lstStyle/>
          <a:p>
            <a:fld id="{AA0484AC-B4E4-4010-AC4F-432500AB91B8}" type="slidenum">
              <a:rPr lang="en-US" altLang="zh-CN"/>
            </a:fld>
            <a:endParaRPr lang="en-US" altLang="zh-CN"/>
          </a:p>
        </p:txBody>
      </p:sp>
      <p:sp>
        <p:nvSpPr>
          <p:cNvPr id="53250" name="Text Box 2"/>
          <p:cNvSpPr txBox="1">
            <a:spLocks noChangeArrowheads="1"/>
          </p:cNvSpPr>
          <p:nvPr/>
        </p:nvSpPr>
        <p:spPr bwMode="auto">
          <a:xfrm>
            <a:off x="381000" y="1035050"/>
            <a:ext cx="8229600" cy="1260475"/>
          </a:xfrm>
          <a:prstGeom prst="rect">
            <a:avLst/>
          </a:prstGeom>
          <a:noFill/>
          <a:ln w="9525">
            <a:noFill/>
            <a:miter lim="800000"/>
          </a:ln>
          <a:effectLst/>
        </p:spPr>
        <p:txBody>
          <a:bodyPr>
            <a:spAutoFit/>
          </a:bodyPr>
          <a:lstStyle/>
          <a:p>
            <a:pPr>
              <a:lnSpc>
                <a:spcPct val="120000"/>
              </a:lnSpc>
              <a:spcBef>
                <a:spcPct val="50000"/>
              </a:spcBef>
            </a:pPr>
            <a:r>
              <a:rPr lang="zh-CN" altLang="en-US" sz="3200" b="1">
                <a:solidFill>
                  <a:srgbClr val="CC0000"/>
                </a:solidFill>
                <a:latin typeface="Times New Roman" panose="02020503050405090304" pitchFamily="18" charset="0"/>
              </a:rPr>
              <a:t>　　</a:t>
            </a:r>
            <a:r>
              <a:rPr lang="en-US" altLang="zh-CN" sz="3200" b="1">
                <a:solidFill>
                  <a:srgbClr val="CC0000"/>
                </a:solidFill>
                <a:latin typeface="宋体" pitchFamily="2" charset="-122"/>
              </a:rPr>
              <a:t>(</a:t>
            </a:r>
            <a:r>
              <a:rPr lang="en-US" altLang="zh-CN" sz="3200" b="1">
                <a:solidFill>
                  <a:srgbClr val="CC0000"/>
                </a:solidFill>
                <a:latin typeface="Times New Roman" panose="02020503050405090304" pitchFamily="18" charset="0"/>
              </a:rPr>
              <a:t>2</a:t>
            </a:r>
            <a:r>
              <a:rPr lang="en-US" altLang="zh-CN" sz="3200" b="1">
                <a:solidFill>
                  <a:srgbClr val="CC0000"/>
                </a:solidFill>
                <a:latin typeface="宋体" pitchFamily="2" charset="-122"/>
              </a:rPr>
              <a:t>)</a:t>
            </a:r>
            <a:r>
              <a:rPr lang="zh-CN" altLang="en-US" sz="3200" b="1">
                <a:solidFill>
                  <a:srgbClr val="000000"/>
                </a:solidFill>
                <a:latin typeface="Times New Roman" panose="02020503050405090304" pitchFamily="18" charset="0"/>
              </a:rPr>
              <a:t>厚度线性增长条纹等间距，厚度非线性增长条纹不等间距</a:t>
            </a:r>
            <a:r>
              <a:rPr lang="en-US" altLang="zh-CN" sz="3200" b="1">
                <a:solidFill>
                  <a:srgbClr val="000000"/>
                </a:solidFill>
                <a:latin typeface="Times New Roman" panose="02020503050405090304" pitchFamily="18" charset="0"/>
              </a:rPr>
              <a:t>.</a:t>
            </a:r>
            <a:endParaRPr lang="en-US" altLang="zh-CN" sz="3200" b="1">
              <a:solidFill>
                <a:srgbClr val="000000"/>
              </a:solidFill>
              <a:latin typeface="Times New Roman" panose="02020503050405090304" pitchFamily="18" charset="0"/>
            </a:endParaRPr>
          </a:p>
        </p:txBody>
      </p:sp>
      <p:grpSp>
        <p:nvGrpSpPr>
          <p:cNvPr id="2" name="Group 3"/>
          <p:cNvGrpSpPr/>
          <p:nvPr/>
        </p:nvGrpSpPr>
        <p:grpSpPr bwMode="auto">
          <a:xfrm>
            <a:off x="914400" y="3581400"/>
            <a:ext cx="7467600" cy="2438400"/>
            <a:chOff x="576" y="2256"/>
            <a:chExt cx="4704" cy="1536"/>
          </a:xfrm>
        </p:grpSpPr>
        <p:sp>
          <p:nvSpPr>
            <p:cNvPr id="53252" name="Rectangle 4"/>
            <p:cNvSpPr>
              <a:spLocks noChangeArrowheads="1"/>
            </p:cNvSpPr>
            <p:nvPr/>
          </p:nvSpPr>
          <p:spPr bwMode="auto">
            <a:xfrm>
              <a:off x="576" y="2256"/>
              <a:ext cx="4704" cy="1536"/>
            </a:xfrm>
            <a:prstGeom prst="rect">
              <a:avLst/>
            </a:prstGeom>
            <a:solidFill>
              <a:schemeClr val="bg1"/>
            </a:solidFill>
            <a:ln w="9525">
              <a:solidFill>
                <a:schemeClr val="tx2"/>
              </a:solidFill>
              <a:miter lim="800000"/>
            </a:ln>
            <a:effectLst/>
          </p:spPr>
          <p:txBody>
            <a:bodyPr wrap="none" anchor="ctr"/>
            <a:lstStyle/>
            <a:p>
              <a:endParaRPr lang="zh-CN" altLang="en-US"/>
            </a:p>
          </p:txBody>
        </p:sp>
        <p:sp>
          <p:nvSpPr>
            <p:cNvPr id="53253" name="Rectangle 5"/>
            <p:cNvSpPr>
              <a:spLocks noChangeArrowheads="1"/>
            </p:cNvSpPr>
            <p:nvPr/>
          </p:nvSpPr>
          <p:spPr bwMode="auto">
            <a:xfrm>
              <a:off x="960" y="3168"/>
              <a:ext cx="1536" cy="144"/>
            </a:xfrm>
            <a:prstGeom prst="rect">
              <a:avLst/>
            </a:prstGeom>
            <a:solidFill>
              <a:srgbClr val="00CCFF"/>
            </a:solidFill>
            <a:ln w="9525">
              <a:solidFill>
                <a:srgbClr val="000000"/>
              </a:solidFill>
              <a:miter lim="800000"/>
            </a:ln>
            <a:effectLst/>
          </p:spPr>
          <p:txBody>
            <a:bodyPr wrap="none" anchor="ctr"/>
            <a:lstStyle/>
            <a:p>
              <a:endParaRPr lang="zh-CN" altLang="en-US"/>
            </a:p>
          </p:txBody>
        </p:sp>
      </p:grpSp>
      <p:sp>
        <p:nvSpPr>
          <p:cNvPr id="53254" name="Rectangle 6"/>
          <p:cNvSpPr>
            <a:spLocks noChangeArrowheads="1"/>
          </p:cNvSpPr>
          <p:nvPr/>
        </p:nvSpPr>
        <p:spPr bwMode="auto">
          <a:xfrm rot="-265443">
            <a:off x="1524000" y="4724400"/>
            <a:ext cx="2438400" cy="228600"/>
          </a:xfrm>
          <a:prstGeom prst="rect">
            <a:avLst/>
          </a:prstGeom>
          <a:solidFill>
            <a:srgbClr val="00CCFF"/>
          </a:solidFill>
          <a:ln w="9525">
            <a:solidFill>
              <a:srgbClr val="000000"/>
            </a:solidFill>
            <a:miter lim="800000"/>
          </a:ln>
          <a:effectLst/>
        </p:spPr>
        <p:txBody>
          <a:bodyPr wrap="none" anchor="ctr"/>
          <a:lstStyle/>
          <a:p>
            <a:endParaRPr lang="zh-CN" altLang="en-US"/>
          </a:p>
        </p:txBody>
      </p:sp>
      <p:grpSp>
        <p:nvGrpSpPr>
          <p:cNvPr id="3" name="Group 7"/>
          <p:cNvGrpSpPr/>
          <p:nvPr/>
        </p:nvGrpSpPr>
        <p:grpSpPr bwMode="auto">
          <a:xfrm>
            <a:off x="1524000" y="4114800"/>
            <a:ext cx="2438400" cy="838200"/>
            <a:chOff x="2544" y="3024"/>
            <a:chExt cx="1536" cy="528"/>
          </a:xfrm>
        </p:grpSpPr>
        <p:grpSp>
          <p:nvGrpSpPr>
            <p:cNvPr id="4" name="Group 8"/>
            <p:cNvGrpSpPr/>
            <p:nvPr/>
          </p:nvGrpSpPr>
          <p:grpSpPr bwMode="auto">
            <a:xfrm>
              <a:off x="2544" y="3312"/>
              <a:ext cx="1536" cy="240"/>
              <a:chOff x="2544" y="3312"/>
              <a:chExt cx="1536" cy="240"/>
            </a:xfrm>
          </p:grpSpPr>
          <p:sp>
            <p:nvSpPr>
              <p:cNvPr id="53257" name="Rectangle 9"/>
              <p:cNvSpPr>
                <a:spLocks noChangeArrowheads="1"/>
              </p:cNvSpPr>
              <p:nvPr/>
            </p:nvSpPr>
            <p:spPr bwMode="auto">
              <a:xfrm rot="-265443">
                <a:off x="2544" y="3408"/>
                <a:ext cx="1536" cy="144"/>
              </a:xfrm>
              <a:prstGeom prst="rect">
                <a:avLst/>
              </a:prstGeom>
              <a:noFill/>
              <a:ln w="9525">
                <a:solidFill>
                  <a:srgbClr val="000000"/>
                </a:solidFill>
                <a:prstDash val="dash"/>
                <a:miter lim="800000"/>
              </a:ln>
              <a:effectLst/>
            </p:spPr>
            <p:txBody>
              <a:bodyPr wrap="none" anchor="ctr"/>
              <a:lstStyle/>
              <a:p>
                <a:endParaRPr lang="zh-CN" altLang="en-US"/>
              </a:p>
            </p:txBody>
          </p:sp>
          <p:sp>
            <p:nvSpPr>
              <p:cNvPr id="53258" name="Rectangle 10"/>
              <p:cNvSpPr>
                <a:spLocks noChangeArrowheads="1"/>
              </p:cNvSpPr>
              <p:nvPr/>
            </p:nvSpPr>
            <p:spPr bwMode="auto">
              <a:xfrm rot="-265443">
                <a:off x="2544" y="3312"/>
                <a:ext cx="1536" cy="144"/>
              </a:xfrm>
              <a:prstGeom prst="rect">
                <a:avLst/>
              </a:prstGeom>
              <a:solidFill>
                <a:srgbClr val="00CCFF"/>
              </a:solidFill>
              <a:ln w="9525">
                <a:solidFill>
                  <a:srgbClr val="000000"/>
                </a:solidFill>
                <a:miter lim="800000"/>
              </a:ln>
              <a:effectLst/>
            </p:spPr>
            <p:txBody>
              <a:bodyPr wrap="none" anchor="ctr"/>
              <a:lstStyle/>
              <a:p>
                <a:endParaRPr lang="zh-CN" altLang="en-US"/>
              </a:p>
            </p:txBody>
          </p:sp>
        </p:grpSp>
        <p:sp>
          <p:nvSpPr>
            <p:cNvPr id="53259" name="Line 11"/>
            <p:cNvSpPr>
              <a:spLocks noChangeShapeType="1"/>
            </p:cNvSpPr>
            <p:nvPr/>
          </p:nvSpPr>
          <p:spPr bwMode="auto">
            <a:xfrm flipV="1">
              <a:off x="3264" y="3024"/>
              <a:ext cx="0" cy="240"/>
            </a:xfrm>
            <a:prstGeom prst="line">
              <a:avLst/>
            </a:prstGeom>
            <a:noFill/>
            <a:ln w="38100">
              <a:solidFill>
                <a:srgbClr val="FF0000"/>
              </a:solidFill>
              <a:round/>
              <a:headEnd type="none" w="sm" len="lg"/>
              <a:tailEnd type="triangle" w="sm" len="lg"/>
            </a:ln>
            <a:effectLst/>
          </p:spPr>
          <p:txBody>
            <a:bodyPr wrap="none" anchor="ctr"/>
            <a:lstStyle/>
            <a:p>
              <a:endParaRPr lang="zh-CN" altLang="en-US"/>
            </a:p>
          </p:txBody>
        </p:sp>
      </p:grpSp>
      <p:sp>
        <p:nvSpPr>
          <p:cNvPr id="53260" name="Rectangle 12"/>
          <p:cNvSpPr>
            <a:spLocks noChangeArrowheads="1"/>
          </p:cNvSpPr>
          <p:nvPr/>
        </p:nvSpPr>
        <p:spPr bwMode="auto">
          <a:xfrm rot="-265443">
            <a:off x="5105400" y="4648200"/>
            <a:ext cx="2438400" cy="228600"/>
          </a:xfrm>
          <a:prstGeom prst="rect">
            <a:avLst/>
          </a:prstGeom>
          <a:solidFill>
            <a:srgbClr val="00CCFF"/>
          </a:solidFill>
          <a:ln w="9525">
            <a:solidFill>
              <a:srgbClr val="000000"/>
            </a:solidFill>
            <a:miter lim="800000"/>
          </a:ln>
          <a:effectLst/>
        </p:spPr>
        <p:txBody>
          <a:bodyPr wrap="none" anchor="ctr"/>
          <a:lstStyle/>
          <a:p>
            <a:endParaRPr lang="zh-CN" altLang="en-US"/>
          </a:p>
        </p:txBody>
      </p:sp>
      <p:sp>
        <p:nvSpPr>
          <p:cNvPr id="53261" name="Rectangle 13"/>
          <p:cNvSpPr>
            <a:spLocks noChangeArrowheads="1"/>
          </p:cNvSpPr>
          <p:nvPr/>
        </p:nvSpPr>
        <p:spPr bwMode="auto">
          <a:xfrm>
            <a:off x="5105400" y="4953000"/>
            <a:ext cx="2438400" cy="228600"/>
          </a:xfrm>
          <a:prstGeom prst="rect">
            <a:avLst/>
          </a:prstGeom>
          <a:solidFill>
            <a:srgbClr val="00CCFF"/>
          </a:solidFill>
          <a:ln w="9525">
            <a:solidFill>
              <a:srgbClr val="000000"/>
            </a:solidFill>
            <a:miter lim="800000"/>
          </a:ln>
          <a:effectLst/>
        </p:spPr>
        <p:txBody>
          <a:bodyPr wrap="none" anchor="ctr"/>
          <a:lstStyle/>
          <a:p>
            <a:endParaRPr lang="zh-CN" altLang="en-US"/>
          </a:p>
        </p:txBody>
      </p:sp>
      <p:grpSp>
        <p:nvGrpSpPr>
          <p:cNvPr id="5" name="Group 14"/>
          <p:cNvGrpSpPr/>
          <p:nvPr/>
        </p:nvGrpSpPr>
        <p:grpSpPr bwMode="auto">
          <a:xfrm>
            <a:off x="5105400" y="3962400"/>
            <a:ext cx="2438400" cy="914400"/>
            <a:chOff x="3840" y="2592"/>
            <a:chExt cx="1536" cy="576"/>
          </a:xfrm>
        </p:grpSpPr>
        <p:grpSp>
          <p:nvGrpSpPr>
            <p:cNvPr id="6" name="Group 15"/>
            <p:cNvGrpSpPr/>
            <p:nvPr/>
          </p:nvGrpSpPr>
          <p:grpSpPr bwMode="auto">
            <a:xfrm>
              <a:off x="3840" y="2976"/>
              <a:ext cx="1536" cy="192"/>
              <a:chOff x="3360" y="3168"/>
              <a:chExt cx="1536" cy="192"/>
            </a:xfrm>
          </p:grpSpPr>
          <p:sp>
            <p:nvSpPr>
              <p:cNvPr id="53264" name="Rectangle 16"/>
              <p:cNvSpPr>
                <a:spLocks noChangeArrowheads="1"/>
              </p:cNvSpPr>
              <p:nvPr/>
            </p:nvSpPr>
            <p:spPr bwMode="auto">
              <a:xfrm rot="-265443">
                <a:off x="3360" y="3216"/>
                <a:ext cx="1536" cy="144"/>
              </a:xfrm>
              <a:prstGeom prst="rect">
                <a:avLst/>
              </a:prstGeom>
              <a:noFill/>
              <a:ln w="9525">
                <a:solidFill>
                  <a:srgbClr val="000000"/>
                </a:solidFill>
                <a:prstDash val="dash"/>
                <a:miter lim="800000"/>
              </a:ln>
              <a:effectLst/>
            </p:spPr>
            <p:txBody>
              <a:bodyPr wrap="none" anchor="ctr"/>
              <a:lstStyle/>
              <a:p>
                <a:endParaRPr lang="zh-CN" altLang="en-US"/>
              </a:p>
            </p:txBody>
          </p:sp>
          <p:sp>
            <p:nvSpPr>
              <p:cNvPr id="53265" name="Rectangle 17"/>
              <p:cNvSpPr>
                <a:spLocks noChangeArrowheads="1"/>
              </p:cNvSpPr>
              <p:nvPr/>
            </p:nvSpPr>
            <p:spPr bwMode="auto">
              <a:xfrm rot="-494972">
                <a:off x="3360" y="3168"/>
                <a:ext cx="1536" cy="144"/>
              </a:xfrm>
              <a:prstGeom prst="rect">
                <a:avLst/>
              </a:prstGeom>
              <a:solidFill>
                <a:srgbClr val="00CCFF"/>
              </a:solidFill>
              <a:ln w="9525">
                <a:solidFill>
                  <a:srgbClr val="000000"/>
                </a:solidFill>
                <a:miter lim="800000"/>
              </a:ln>
              <a:effectLst/>
            </p:spPr>
            <p:txBody>
              <a:bodyPr wrap="none" anchor="ctr"/>
              <a:lstStyle/>
              <a:p>
                <a:endParaRPr lang="zh-CN" altLang="en-US"/>
              </a:p>
            </p:txBody>
          </p:sp>
        </p:grpSp>
        <p:sp>
          <p:nvSpPr>
            <p:cNvPr id="53266" name="Arc 18"/>
            <p:cNvSpPr/>
            <p:nvPr/>
          </p:nvSpPr>
          <p:spPr bwMode="auto">
            <a:xfrm rot="-12090467" flipH="1" flipV="1">
              <a:off x="5088" y="2592"/>
              <a:ext cx="192" cy="261"/>
            </a:xfrm>
            <a:custGeom>
              <a:avLst/>
              <a:gdLst>
                <a:gd name="G0" fmla="+- 0 0 0"/>
                <a:gd name="G1" fmla="+- 20440 0 0"/>
                <a:gd name="G2" fmla="+- 21600 0 0"/>
                <a:gd name="T0" fmla="*/ 6982 w 21600"/>
                <a:gd name="T1" fmla="*/ 0 h 23493"/>
                <a:gd name="T2" fmla="*/ 21383 w 21600"/>
                <a:gd name="T3" fmla="*/ 23493 h 23493"/>
                <a:gd name="T4" fmla="*/ 0 w 21600"/>
                <a:gd name="T5" fmla="*/ 20440 h 23493"/>
              </a:gdLst>
              <a:ahLst/>
              <a:cxnLst>
                <a:cxn ang="0">
                  <a:pos x="T0" y="T1"/>
                </a:cxn>
                <a:cxn ang="0">
                  <a:pos x="T2" y="T3"/>
                </a:cxn>
                <a:cxn ang="0">
                  <a:pos x="T4" y="T5"/>
                </a:cxn>
              </a:cxnLst>
              <a:rect l="0" t="0" r="r" b="b"/>
              <a:pathLst>
                <a:path w="21600" h="23493" fill="none" extrusionOk="0">
                  <a:moveTo>
                    <a:pt x="6982" y="-1"/>
                  </a:moveTo>
                  <a:cubicBezTo>
                    <a:pt x="15724" y="2985"/>
                    <a:pt x="21600" y="11201"/>
                    <a:pt x="21600" y="20440"/>
                  </a:cubicBezTo>
                  <a:cubicBezTo>
                    <a:pt x="21600" y="21461"/>
                    <a:pt x="21527" y="22481"/>
                    <a:pt x="21383" y="23493"/>
                  </a:cubicBezTo>
                </a:path>
                <a:path w="21600" h="23493" stroke="0" extrusionOk="0">
                  <a:moveTo>
                    <a:pt x="6982" y="-1"/>
                  </a:moveTo>
                  <a:cubicBezTo>
                    <a:pt x="15724" y="2985"/>
                    <a:pt x="21600" y="11201"/>
                    <a:pt x="21600" y="20440"/>
                  </a:cubicBezTo>
                  <a:cubicBezTo>
                    <a:pt x="21600" y="21461"/>
                    <a:pt x="21527" y="22481"/>
                    <a:pt x="21383" y="23493"/>
                  </a:cubicBezTo>
                  <a:lnTo>
                    <a:pt x="0" y="20440"/>
                  </a:lnTo>
                  <a:close/>
                </a:path>
              </a:pathLst>
            </a:custGeom>
            <a:noFill/>
            <a:ln w="38100">
              <a:solidFill>
                <a:srgbClr val="FF0000"/>
              </a:solidFill>
              <a:round/>
              <a:headEnd type="triangle" w="sm" len="lg"/>
              <a:tailEnd type="none" w="sm" len="lg"/>
            </a:ln>
            <a:effectLst/>
          </p:spPr>
          <p:txBody>
            <a:bodyPr wrap="none" anchor="ctr"/>
            <a:lstStyle/>
            <a:p>
              <a:endParaRPr lang="zh-CN" altLang="en-US"/>
            </a:p>
          </p:txBody>
        </p:sp>
      </p:grpSp>
      <p:grpSp>
        <p:nvGrpSpPr>
          <p:cNvPr id="7" name="Group 22"/>
          <p:cNvGrpSpPr/>
          <p:nvPr/>
        </p:nvGrpSpPr>
        <p:grpSpPr bwMode="auto">
          <a:xfrm>
            <a:off x="762000" y="2362200"/>
            <a:ext cx="8077200" cy="628650"/>
            <a:chOff x="480" y="1488"/>
            <a:chExt cx="5088" cy="396"/>
          </a:xfrm>
        </p:grpSpPr>
        <p:graphicFrame>
          <p:nvGraphicFramePr>
            <p:cNvPr id="53268" name="Object 20"/>
            <p:cNvGraphicFramePr>
              <a:graphicFrameLocks noChangeAspect="1"/>
            </p:cNvGraphicFramePr>
            <p:nvPr/>
          </p:nvGraphicFramePr>
          <p:xfrm>
            <a:off x="3696" y="1488"/>
            <a:ext cx="912" cy="396"/>
          </p:xfrm>
          <a:graphic>
            <a:graphicData uri="http://schemas.openxmlformats.org/presentationml/2006/ole">
              <mc:AlternateContent xmlns:mc="http://schemas.openxmlformats.org/markup-compatibility/2006">
                <mc:Choice xmlns:v="urn:schemas-microsoft-com:vml" Requires="v">
                  <p:oleObj spid="_x0000_s55297" name="Equation" r:id="rId1" imgW="10058400" imgH="4876800" progId="Equation.3">
                    <p:embed/>
                  </p:oleObj>
                </mc:Choice>
                <mc:Fallback>
                  <p:oleObj name="Equation" r:id="rId1" imgW="10058400" imgH="4876800" progId="Equation.3">
                    <p:embed/>
                    <p:pic>
                      <p:nvPicPr>
                        <p:cNvPr id="0" name="图片 55296"/>
                        <p:cNvPicPr>
                          <a:picLocks noChangeAspect="1"/>
                        </p:cNvPicPr>
                        <p:nvPr/>
                      </p:nvPicPr>
                      <p:blipFill>
                        <a:blip r:embed="rId2"/>
                        <a:stretch>
                          <a:fillRect/>
                        </a:stretch>
                      </p:blipFill>
                      <p:spPr>
                        <a:xfrm>
                          <a:off x="3696" y="1488"/>
                          <a:ext cx="912" cy="396"/>
                        </a:xfrm>
                        <a:prstGeom prst="rect">
                          <a:avLst/>
                        </a:prstGeom>
                        <a:noFill/>
                        <a:ln w="9525">
                          <a:noFill/>
                        </a:ln>
                      </p:spPr>
                    </p:pic>
                  </p:oleObj>
                </mc:Fallback>
              </mc:AlternateContent>
            </a:graphicData>
          </a:graphic>
        </p:graphicFrame>
        <p:sp>
          <p:nvSpPr>
            <p:cNvPr id="53269" name="Text Box 21"/>
            <p:cNvSpPr txBox="1">
              <a:spLocks noChangeArrowheads="1"/>
            </p:cNvSpPr>
            <p:nvPr/>
          </p:nvSpPr>
          <p:spPr bwMode="auto">
            <a:xfrm>
              <a:off x="480" y="1488"/>
              <a:ext cx="5088" cy="365"/>
            </a:xfrm>
            <a:prstGeom prst="rect">
              <a:avLst/>
            </a:prstGeom>
            <a:noFill/>
            <a:ln w="9525">
              <a:noFill/>
              <a:miter lim="800000"/>
            </a:ln>
            <a:effectLst/>
          </p:spPr>
          <p:txBody>
            <a:bodyPr>
              <a:spAutoFit/>
            </a:bodyPr>
            <a:lstStyle/>
            <a:p>
              <a:pPr>
                <a:spcBef>
                  <a:spcPct val="50000"/>
                </a:spcBef>
              </a:pPr>
              <a:r>
                <a:rPr lang="en-US" altLang="zh-CN" sz="3200" b="1">
                  <a:solidFill>
                    <a:srgbClr val="CC0000"/>
                  </a:solidFill>
                  <a:latin typeface="宋体" pitchFamily="2" charset="-122"/>
                </a:rPr>
                <a:t>  (</a:t>
              </a:r>
              <a:r>
                <a:rPr lang="en-US" altLang="zh-CN" sz="3200" b="1">
                  <a:solidFill>
                    <a:srgbClr val="CC0000"/>
                  </a:solidFill>
                  <a:latin typeface="Times New Roman" panose="02020503050405090304" pitchFamily="18" charset="0"/>
                </a:rPr>
                <a:t>3</a:t>
              </a:r>
              <a:r>
                <a:rPr lang="en-US" altLang="zh-CN" sz="3200" b="1">
                  <a:solidFill>
                    <a:srgbClr val="CC0000"/>
                  </a:solidFill>
                  <a:latin typeface="宋体" pitchFamily="2" charset="-122"/>
                </a:rPr>
                <a:t>)</a:t>
              </a:r>
              <a:r>
                <a:rPr lang="zh-CN" altLang="en-US" sz="3200" b="1">
                  <a:solidFill>
                    <a:srgbClr val="000000"/>
                  </a:solidFill>
                  <a:latin typeface="Times New Roman" panose="02020503050405090304" pitchFamily="18" charset="0"/>
                </a:rPr>
                <a:t>条纹的动态变化分析（              变化时）     </a:t>
              </a:r>
              <a:endParaRPr lang="zh-CN" altLang="en-US" sz="3200" b="1">
                <a:solidFill>
                  <a:srgbClr val="000000"/>
                </a:solidFill>
                <a:latin typeface="Times New Roman" panose="0202050305040509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53254"/>
                                        </p:tgtEl>
                                        <p:attrNameLst>
                                          <p:attrName>style.visibility</p:attrName>
                                        </p:attrNameLst>
                                      </p:cBhvr>
                                      <p:to>
                                        <p:strVal val="visible"/>
                                      </p:to>
                                    </p:set>
                                    <p:animEffect transition="in" filter="box(in)">
                                      <p:cBhvr>
                                        <p:cTn id="15" dur="500"/>
                                        <p:tgtEl>
                                          <p:spTgt spid="53254"/>
                                        </p:tgtEl>
                                      </p:cBhvr>
                                    </p:animEffect>
                                  </p:childTnLst>
                                  <p:subTnLst>
                                    <p:set>
                                      <p:cBhvr override="childStyle">
                                        <p:cTn dur="1" fill="hold" display="0" masterRel="nextClick" afterEffect="1"/>
                                        <p:tgtEl>
                                          <p:spTgt spid="53254"/>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ox(in)">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53261"/>
                                        </p:tgtEl>
                                        <p:attrNameLst>
                                          <p:attrName>style.visibility</p:attrName>
                                        </p:attrNameLst>
                                      </p:cBhvr>
                                      <p:to>
                                        <p:strVal val="visible"/>
                                      </p:to>
                                    </p:set>
                                    <p:animEffect transition="in" filter="box(in)">
                                      <p:cBhvr>
                                        <p:cTn id="25" dur="500"/>
                                        <p:tgtEl>
                                          <p:spTgt spid="53261"/>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53260"/>
                                        </p:tgtEl>
                                        <p:attrNameLst>
                                          <p:attrName>style.visibility</p:attrName>
                                        </p:attrNameLst>
                                      </p:cBhvr>
                                      <p:to>
                                        <p:strVal val="visible"/>
                                      </p:to>
                                    </p:set>
                                    <p:animEffect transition="in" filter="box(in)">
                                      <p:cBhvr>
                                        <p:cTn id="30" dur="500"/>
                                        <p:tgtEl>
                                          <p:spTgt spid="53260"/>
                                        </p:tgtEl>
                                      </p:cBhvr>
                                    </p:animEffect>
                                  </p:childTnLst>
                                  <p:subTnLst>
                                    <p:set>
                                      <p:cBhvr override="childStyle">
                                        <p:cTn dur="1" fill="hold" display="0" masterRel="nextClick" afterEffect="1"/>
                                        <p:tgtEl>
                                          <p:spTgt spid="53260"/>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ox(in)">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animBg="1"/>
      <p:bldP spid="53260" grpId="0" animBg="1"/>
      <p:bldP spid="53261"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灯片编号占位符 1"/>
          <p:cNvSpPr>
            <a:spLocks noGrp="1"/>
          </p:cNvSpPr>
          <p:nvPr>
            <p:ph type="sldNum" sz="quarter" idx="10"/>
          </p:nvPr>
        </p:nvSpPr>
        <p:spPr/>
        <p:txBody>
          <a:bodyPr/>
          <a:lstStyle/>
          <a:p>
            <a:fld id="{73B89343-4F69-4F27-8DDF-3D1808F89799}" type="slidenum">
              <a:rPr lang="en-US" altLang="zh-CN"/>
            </a:fld>
            <a:endParaRPr lang="en-US" altLang="zh-CN"/>
          </a:p>
        </p:txBody>
      </p:sp>
      <p:grpSp>
        <p:nvGrpSpPr>
          <p:cNvPr id="2" name="Group 2"/>
          <p:cNvGrpSpPr/>
          <p:nvPr/>
        </p:nvGrpSpPr>
        <p:grpSpPr bwMode="auto">
          <a:xfrm>
            <a:off x="4572000" y="1509713"/>
            <a:ext cx="3886200" cy="4648200"/>
            <a:chOff x="2928" y="1008"/>
            <a:chExt cx="2448" cy="2928"/>
          </a:xfrm>
        </p:grpSpPr>
        <p:sp>
          <p:nvSpPr>
            <p:cNvPr id="54275" name="Rectangle 3"/>
            <p:cNvSpPr>
              <a:spLocks noChangeArrowheads="1"/>
            </p:cNvSpPr>
            <p:nvPr/>
          </p:nvSpPr>
          <p:spPr bwMode="auto">
            <a:xfrm>
              <a:off x="2928" y="1008"/>
              <a:ext cx="2448" cy="2928"/>
            </a:xfrm>
            <a:prstGeom prst="rect">
              <a:avLst/>
            </a:prstGeom>
            <a:solidFill>
              <a:schemeClr val="bg1"/>
            </a:solidFill>
            <a:ln w="9525">
              <a:solidFill>
                <a:schemeClr val="tx2"/>
              </a:solidFill>
              <a:miter lim="800000"/>
            </a:ln>
            <a:effectLst/>
          </p:spPr>
          <p:txBody>
            <a:bodyPr wrap="none" anchor="ctr"/>
            <a:lstStyle/>
            <a:p>
              <a:endParaRPr lang="zh-CN" altLang="en-US"/>
            </a:p>
          </p:txBody>
        </p:sp>
        <p:sp>
          <p:nvSpPr>
            <p:cNvPr id="54276" name="Rectangle 4" descr="20%"/>
            <p:cNvSpPr>
              <a:spLocks noChangeArrowheads="1"/>
            </p:cNvSpPr>
            <p:nvPr/>
          </p:nvSpPr>
          <p:spPr bwMode="auto">
            <a:xfrm>
              <a:off x="3182" y="1536"/>
              <a:ext cx="1954" cy="528"/>
            </a:xfrm>
            <a:prstGeom prst="rect">
              <a:avLst/>
            </a:prstGeom>
            <a:pattFill prst="pct20">
              <a:fgClr>
                <a:srgbClr val="CC9900"/>
              </a:fgClr>
              <a:bgClr>
                <a:schemeClr val="accent1"/>
              </a:bgClr>
            </a:pattFill>
            <a:ln w="9525">
              <a:solidFill>
                <a:srgbClr val="000000"/>
              </a:solidFill>
              <a:miter lim="800000"/>
            </a:ln>
            <a:effectLst/>
          </p:spPr>
          <p:txBody>
            <a:bodyPr wrap="none" anchor="ctr"/>
            <a:lstStyle/>
            <a:p>
              <a:endParaRPr lang="zh-CN" altLang="en-US"/>
            </a:p>
          </p:txBody>
        </p:sp>
        <p:grpSp>
          <p:nvGrpSpPr>
            <p:cNvPr id="3" name="Group 5"/>
            <p:cNvGrpSpPr/>
            <p:nvPr/>
          </p:nvGrpSpPr>
          <p:grpSpPr bwMode="auto">
            <a:xfrm>
              <a:off x="3168" y="1440"/>
              <a:ext cx="1968" cy="423"/>
              <a:chOff x="2358" y="768"/>
              <a:chExt cx="2387" cy="528"/>
            </a:xfrm>
          </p:grpSpPr>
          <p:grpSp>
            <p:nvGrpSpPr>
              <p:cNvPr id="4" name="Group 6"/>
              <p:cNvGrpSpPr/>
              <p:nvPr/>
            </p:nvGrpSpPr>
            <p:grpSpPr bwMode="auto">
              <a:xfrm>
                <a:off x="2358" y="768"/>
                <a:ext cx="2386" cy="528"/>
                <a:chOff x="2358" y="768"/>
                <a:chExt cx="2386" cy="528"/>
              </a:xfrm>
            </p:grpSpPr>
            <p:sp>
              <p:nvSpPr>
                <p:cNvPr id="54279" name="Arc 7"/>
                <p:cNvSpPr/>
                <p:nvPr/>
              </p:nvSpPr>
              <p:spPr bwMode="auto">
                <a:xfrm>
                  <a:off x="2358" y="768"/>
                  <a:ext cx="2385" cy="528"/>
                </a:xfrm>
                <a:custGeom>
                  <a:avLst/>
                  <a:gdLst>
                    <a:gd name="G0" fmla="+- 21082 0 0"/>
                    <a:gd name="G1" fmla="+- 0 0 0"/>
                    <a:gd name="G2" fmla="+- 21600 0 0"/>
                    <a:gd name="T0" fmla="*/ 42329 w 42329"/>
                    <a:gd name="T1" fmla="*/ 3890 h 21600"/>
                    <a:gd name="T2" fmla="*/ 0 w 42329"/>
                    <a:gd name="T3" fmla="*/ 4704 h 21600"/>
                    <a:gd name="T4" fmla="*/ 21082 w 42329"/>
                    <a:gd name="T5" fmla="*/ 0 h 21600"/>
                  </a:gdLst>
                  <a:ahLst/>
                  <a:cxnLst>
                    <a:cxn ang="0">
                      <a:pos x="T0" y="T1"/>
                    </a:cxn>
                    <a:cxn ang="0">
                      <a:pos x="T2" y="T3"/>
                    </a:cxn>
                    <a:cxn ang="0">
                      <a:pos x="T4" y="T5"/>
                    </a:cxn>
                  </a:cxnLst>
                  <a:rect l="0" t="0" r="r" b="b"/>
                  <a:pathLst>
                    <a:path w="42329" h="21600" fill="none" extrusionOk="0">
                      <a:moveTo>
                        <a:pt x="42328" y="3889"/>
                      </a:moveTo>
                      <a:cubicBezTo>
                        <a:pt x="40450" y="14148"/>
                        <a:pt x="31510" y="21599"/>
                        <a:pt x="21082" y="21600"/>
                      </a:cubicBezTo>
                      <a:cubicBezTo>
                        <a:pt x="10965" y="21600"/>
                        <a:pt x="2203" y="14577"/>
                        <a:pt x="0" y="4703"/>
                      </a:cubicBezTo>
                    </a:path>
                    <a:path w="42329" h="21600" stroke="0" extrusionOk="0">
                      <a:moveTo>
                        <a:pt x="42328" y="3889"/>
                      </a:moveTo>
                      <a:cubicBezTo>
                        <a:pt x="40450" y="14148"/>
                        <a:pt x="31510" y="21599"/>
                        <a:pt x="21082" y="21600"/>
                      </a:cubicBezTo>
                      <a:cubicBezTo>
                        <a:pt x="10965" y="21600"/>
                        <a:pt x="2203" y="14577"/>
                        <a:pt x="0" y="4703"/>
                      </a:cubicBezTo>
                      <a:lnTo>
                        <a:pt x="21082" y="0"/>
                      </a:lnTo>
                      <a:close/>
                    </a:path>
                  </a:pathLst>
                </a:custGeom>
                <a:solidFill>
                  <a:srgbClr val="CCFFFF"/>
                </a:solidFill>
                <a:ln w="12700" cap="rnd">
                  <a:solidFill>
                    <a:schemeClr val="tx1"/>
                  </a:solidFill>
                  <a:round/>
                  <a:headEnd type="none" w="sm" len="lg"/>
                  <a:tailEnd type="none" w="sm" len="lg"/>
                </a:ln>
                <a:effectLst/>
              </p:spPr>
              <p:txBody>
                <a:bodyPr wrap="none" anchor="ctr"/>
                <a:lstStyle/>
                <a:p>
                  <a:endParaRPr lang="zh-CN" altLang="en-US"/>
                </a:p>
              </p:txBody>
            </p:sp>
            <p:sp>
              <p:nvSpPr>
                <p:cNvPr id="54280" name="Rectangle 8"/>
                <p:cNvSpPr>
                  <a:spLocks noChangeArrowheads="1"/>
                </p:cNvSpPr>
                <p:nvPr/>
              </p:nvSpPr>
              <p:spPr bwMode="auto">
                <a:xfrm>
                  <a:off x="2367" y="768"/>
                  <a:ext cx="2377" cy="158"/>
                </a:xfrm>
                <a:prstGeom prst="rect">
                  <a:avLst/>
                </a:prstGeom>
                <a:solidFill>
                  <a:srgbClr val="CCFFFF"/>
                </a:solidFill>
                <a:ln w="9525">
                  <a:noFill/>
                  <a:miter lim="800000"/>
                </a:ln>
                <a:effectLst/>
              </p:spPr>
              <p:txBody>
                <a:bodyPr wrap="none" anchor="ctr"/>
                <a:lstStyle/>
                <a:p>
                  <a:endParaRPr lang="zh-CN" altLang="en-US"/>
                </a:p>
              </p:txBody>
            </p:sp>
          </p:grpSp>
          <p:sp>
            <p:nvSpPr>
              <p:cNvPr id="54281" name="Freeform 9"/>
              <p:cNvSpPr/>
              <p:nvPr/>
            </p:nvSpPr>
            <p:spPr bwMode="auto">
              <a:xfrm>
                <a:off x="2367" y="768"/>
                <a:ext cx="2378" cy="159"/>
              </a:xfrm>
              <a:custGeom>
                <a:avLst/>
                <a:gdLst/>
                <a:ahLst/>
                <a:cxnLst>
                  <a:cxn ang="0">
                    <a:pos x="0" y="79"/>
                  </a:cxn>
                  <a:cxn ang="0">
                    <a:pos x="0" y="0"/>
                  </a:cxn>
                  <a:cxn ang="0">
                    <a:pos x="2377" y="0"/>
                  </a:cxn>
                  <a:cxn ang="0">
                    <a:pos x="2377" y="158"/>
                  </a:cxn>
                </a:cxnLst>
                <a:rect l="0" t="0" r="r" b="b"/>
                <a:pathLst>
                  <a:path w="2378" h="159">
                    <a:moveTo>
                      <a:pt x="0" y="79"/>
                    </a:moveTo>
                    <a:lnTo>
                      <a:pt x="0" y="0"/>
                    </a:lnTo>
                    <a:lnTo>
                      <a:pt x="2377" y="0"/>
                    </a:lnTo>
                    <a:lnTo>
                      <a:pt x="2377" y="158"/>
                    </a:lnTo>
                  </a:path>
                </a:pathLst>
              </a:custGeom>
              <a:solidFill>
                <a:srgbClr val="CCFFFF"/>
              </a:solidFill>
              <a:ln w="12700" cap="rnd" cmpd="sng">
                <a:solidFill>
                  <a:schemeClr val="tx1"/>
                </a:solidFill>
                <a:prstDash val="solid"/>
                <a:round/>
                <a:headEnd type="none" w="sm" len="lg"/>
                <a:tailEnd type="none" w="sm" len="lg"/>
              </a:ln>
              <a:effectLst/>
            </p:spPr>
            <p:txBody>
              <a:bodyPr/>
              <a:lstStyle/>
              <a:p>
                <a:endParaRPr lang="zh-CN" altLang="en-US"/>
              </a:p>
            </p:txBody>
          </p:sp>
        </p:grpSp>
        <p:sp>
          <p:nvSpPr>
            <p:cNvPr id="54282" name="Rectangle 10"/>
            <p:cNvSpPr>
              <a:spLocks noChangeArrowheads="1"/>
            </p:cNvSpPr>
            <p:nvPr/>
          </p:nvSpPr>
          <p:spPr bwMode="auto">
            <a:xfrm>
              <a:off x="3168" y="1872"/>
              <a:ext cx="1968" cy="267"/>
            </a:xfrm>
            <a:prstGeom prst="rect">
              <a:avLst/>
            </a:prstGeom>
            <a:solidFill>
              <a:srgbClr val="9FDFFF"/>
            </a:solidFill>
            <a:ln w="12700">
              <a:solidFill>
                <a:schemeClr val="tx1"/>
              </a:solidFill>
              <a:miter lim="800000"/>
            </a:ln>
            <a:effectLst/>
          </p:spPr>
          <p:txBody>
            <a:bodyPr wrap="none" anchor="ctr"/>
            <a:lstStyle/>
            <a:p>
              <a:endParaRPr lang="zh-CN" altLang="en-US"/>
            </a:p>
          </p:txBody>
        </p:sp>
        <p:graphicFrame>
          <p:nvGraphicFramePr>
            <p:cNvPr id="54283" name="Object 11"/>
            <p:cNvGraphicFramePr>
              <a:graphicFrameLocks noChangeAspect="1"/>
            </p:cNvGraphicFramePr>
            <p:nvPr/>
          </p:nvGraphicFramePr>
          <p:xfrm>
            <a:off x="4894" y="1536"/>
            <a:ext cx="290" cy="384"/>
          </p:xfrm>
          <a:graphic>
            <a:graphicData uri="http://schemas.openxmlformats.org/presentationml/2006/ole">
              <mc:AlternateContent xmlns:mc="http://schemas.openxmlformats.org/markup-compatibility/2006">
                <mc:Choice xmlns:v="urn:schemas-microsoft-com:vml" Requires="v">
                  <p:oleObj spid="_x0000_s56321" name="公式" r:id="rId1" imgW="5791200" imgH="7620000" progId="Equation.3">
                    <p:embed/>
                  </p:oleObj>
                </mc:Choice>
                <mc:Fallback>
                  <p:oleObj name="公式" r:id="rId1" imgW="5791200" imgH="7620000" progId="Equation.3">
                    <p:embed/>
                    <p:pic>
                      <p:nvPicPr>
                        <p:cNvPr id="0" name="图片 56320"/>
                        <p:cNvPicPr>
                          <a:picLocks noChangeAspect="1"/>
                        </p:cNvPicPr>
                        <p:nvPr/>
                      </p:nvPicPr>
                      <p:blipFill>
                        <a:blip r:embed="rId2"/>
                        <a:stretch>
                          <a:fillRect/>
                        </a:stretch>
                      </p:blipFill>
                      <p:spPr>
                        <a:xfrm>
                          <a:off x="4894" y="1536"/>
                          <a:ext cx="290" cy="384"/>
                        </a:xfrm>
                        <a:prstGeom prst="rect">
                          <a:avLst/>
                        </a:prstGeom>
                        <a:noFill/>
                        <a:ln w="9525">
                          <a:noFill/>
                        </a:ln>
                      </p:spPr>
                    </p:pic>
                  </p:oleObj>
                </mc:Fallback>
              </mc:AlternateContent>
            </a:graphicData>
          </a:graphic>
        </p:graphicFrame>
        <p:graphicFrame>
          <p:nvGraphicFramePr>
            <p:cNvPr id="54284" name="Object 12"/>
            <p:cNvGraphicFramePr>
              <a:graphicFrameLocks noChangeAspect="1"/>
            </p:cNvGraphicFramePr>
            <p:nvPr/>
          </p:nvGraphicFramePr>
          <p:xfrm>
            <a:off x="3216" y="1776"/>
            <a:ext cx="272" cy="393"/>
          </p:xfrm>
          <a:graphic>
            <a:graphicData uri="http://schemas.openxmlformats.org/presentationml/2006/ole">
              <mc:AlternateContent xmlns:mc="http://schemas.openxmlformats.org/markup-compatibility/2006">
                <mc:Choice xmlns:v="urn:schemas-microsoft-com:vml" Requires="v">
                  <p:oleObj spid="_x0000_s56322" name="Equation" r:id="rId3" imgW="5486400" imgH="7924800" progId="Equation.3">
                    <p:embed/>
                  </p:oleObj>
                </mc:Choice>
                <mc:Fallback>
                  <p:oleObj name="Equation" r:id="rId3" imgW="5486400" imgH="7924800" progId="Equation.3">
                    <p:embed/>
                    <p:pic>
                      <p:nvPicPr>
                        <p:cNvPr id="0" name="图片 56321"/>
                        <p:cNvPicPr>
                          <a:picLocks noChangeAspect="1"/>
                        </p:cNvPicPr>
                        <p:nvPr/>
                      </p:nvPicPr>
                      <p:blipFill>
                        <a:blip r:embed="rId4"/>
                        <a:stretch>
                          <a:fillRect/>
                        </a:stretch>
                      </p:blipFill>
                      <p:spPr>
                        <a:xfrm>
                          <a:off x="3216" y="1776"/>
                          <a:ext cx="272" cy="393"/>
                        </a:xfrm>
                        <a:prstGeom prst="rect">
                          <a:avLst/>
                        </a:prstGeom>
                        <a:noFill/>
                        <a:ln w="9525">
                          <a:noFill/>
                        </a:ln>
                      </p:spPr>
                    </p:pic>
                  </p:oleObj>
                </mc:Fallback>
              </mc:AlternateContent>
            </a:graphicData>
          </a:graphic>
        </p:graphicFrame>
        <p:graphicFrame>
          <p:nvGraphicFramePr>
            <p:cNvPr id="54285" name="Object 13"/>
            <p:cNvGraphicFramePr>
              <a:graphicFrameLocks noChangeAspect="1"/>
            </p:cNvGraphicFramePr>
            <p:nvPr/>
          </p:nvGraphicFramePr>
          <p:xfrm>
            <a:off x="3456" y="2064"/>
            <a:ext cx="1440" cy="471"/>
          </p:xfrm>
          <a:graphic>
            <a:graphicData uri="http://schemas.openxmlformats.org/presentationml/2006/ole">
              <mc:AlternateContent xmlns:mc="http://schemas.openxmlformats.org/markup-compatibility/2006">
                <mc:Choice xmlns:v="urn:schemas-microsoft-com:vml" Requires="v">
                  <p:oleObj spid="_x0000_s56323" name="Equation" r:id="rId5" imgW="17373600" imgH="5486400" progId="Equation.3">
                    <p:embed/>
                  </p:oleObj>
                </mc:Choice>
                <mc:Fallback>
                  <p:oleObj name="Equation" r:id="rId5" imgW="17373600" imgH="5486400" progId="Equation.3">
                    <p:embed/>
                    <p:pic>
                      <p:nvPicPr>
                        <p:cNvPr id="0" name="图片 56322"/>
                        <p:cNvPicPr>
                          <a:picLocks noChangeAspect="1"/>
                        </p:cNvPicPr>
                        <p:nvPr/>
                      </p:nvPicPr>
                      <p:blipFill>
                        <a:blip r:embed="rId6"/>
                        <a:stretch>
                          <a:fillRect/>
                        </a:stretch>
                      </p:blipFill>
                      <p:spPr>
                        <a:xfrm>
                          <a:off x="3456" y="2064"/>
                          <a:ext cx="1440" cy="471"/>
                        </a:xfrm>
                        <a:prstGeom prst="rect">
                          <a:avLst/>
                        </a:prstGeom>
                        <a:noFill/>
                        <a:ln w="9525">
                          <a:noFill/>
                        </a:ln>
                      </p:spPr>
                    </p:pic>
                  </p:oleObj>
                </mc:Fallback>
              </mc:AlternateContent>
            </a:graphicData>
          </a:graphic>
        </p:graphicFrame>
        <p:grpSp>
          <p:nvGrpSpPr>
            <p:cNvPr id="5" name="Group 14"/>
            <p:cNvGrpSpPr/>
            <p:nvPr/>
          </p:nvGrpSpPr>
          <p:grpSpPr bwMode="auto">
            <a:xfrm>
              <a:off x="3504" y="1104"/>
              <a:ext cx="1200" cy="336"/>
              <a:chOff x="960" y="1008"/>
              <a:chExt cx="1200" cy="480"/>
            </a:xfrm>
          </p:grpSpPr>
          <p:sp>
            <p:nvSpPr>
              <p:cNvPr id="54287" name="Line 15"/>
              <p:cNvSpPr>
                <a:spLocks noChangeShapeType="1"/>
              </p:cNvSpPr>
              <p:nvPr/>
            </p:nvSpPr>
            <p:spPr bwMode="auto">
              <a:xfrm>
                <a:off x="1200" y="1008"/>
                <a:ext cx="0" cy="480"/>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sp>
            <p:nvSpPr>
              <p:cNvPr id="54288" name="Line 16"/>
              <p:cNvSpPr>
                <a:spLocks noChangeShapeType="1"/>
              </p:cNvSpPr>
              <p:nvPr/>
            </p:nvSpPr>
            <p:spPr bwMode="auto">
              <a:xfrm>
                <a:off x="1440" y="1008"/>
                <a:ext cx="0" cy="480"/>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sp>
            <p:nvSpPr>
              <p:cNvPr id="54289" name="Line 17"/>
              <p:cNvSpPr>
                <a:spLocks noChangeShapeType="1"/>
              </p:cNvSpPr>
              <p:nvPr/>
            </p:nvSpPr>
            <p:spPr bwMode="auto">
              <a:xfrm>
                <a:off x="1680" y="1008"/>
                <a:ext cx="0" cy="480"/>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sp>
            <p:nvSpPr>
              <p:cNvPr id="54290" name="Line 18"/>
              <p:cNvSpPr>
                <a:spLocks noChangeShapeType="1"/>
              </p:cNvSpPr>
              <p:nvPr/>
            </p:nvSpPr>
            <p:spPr bwMode="auto">
              <a:xfrm>
                <a:off x="1920" y="1008"/>
                <a:ext cx="0" cy="480"/>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sp>
            <p:nvSpPr>
              <p:cNvPr id="54291" name="Line 19"/>
              <p:cNvSpPr>
                <a:spLocks noChangeShapeType="1"/>
              </p:cNvSpPr>
              <p:nvPr/>
            </p:nvSpPr>
            <p:spPr bwMode="auto">
              <a:xfrm>
                <a:off x="2160" y="1008"/>
                <a:ext cx="0" cy="480"/>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sp>
            <p:nvSpPr>
              <p:cNvPr id="54292" name="Line 20"/>
              <p:cNvSpPr>
                <a:spLocks noChangeShapeType="1"/>
              </p:cNvSpPr>
              <p:nvPr/>
            </p:nvSpPr>
            <p:spPr bwMode="auto">
              <a:xfrm>
                <a:off x="960" y="1008"/>
                <a:ext cx="0" cy="480"/>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grpSp>
        <p:grpSp>
          <p:nvGrpSpPr>
            <p:cNvPr id="6" name="Group 21"/>
            <p:cNvGrpSpPr/>
            <p:nvPr/>
          </p:nvGrpSpPr>
          <p:grpSpPr bwMode="auto">
            <a:xfrm>
              <a:off x="3504" y="1440"/>
              <a:ext cx="1200" cy="432"/>
              <a:chOff x="960" y="1008"/>
              <a:chExt cx="1200" cy="480"/>
            </a:xfrm>
          </p:grpSpPr>
          <p:sp>
            <p:nvSpPr>
              <p:cNvPr id="54294" name="Line 22"/>
              <p:cNvSpPr>
                <a:spLocks noChangeShapeType="1"/>
              </p:cNvSpPr>
              <p:nvPr/>
            </p:nvSpPr>
            <p:spPr bwMode="auto">
              <a:xfrm>
                <a:off x="1200" y="1008"/>
                <a:ext cx="0" cy="480"/>
              </a:xfrm>
              <a:prstGeom prst="line">
                <a:avLst/>
              </a:prstGeom>
              <a:noFill/>
              <a:ln w="19050">
                <a:solidFill>
                  <a:srgbClr val="FF6600"/>
                </a:solidFill>
                <a:round/>
                <a:headEnd type="triangle" w="sm" len="lg"/>
                <a:tailEnd type="triangle" w="sm" len="lg"/>
              </a:ln>
              <a:effectLst/>
            </p:spPr>
            <p:txBody>
              <a:bodyPr wrap="none" anchor="ctr"/>
              <a:lstStyle/>
              <a:p>
                <a:endParaRPr lang="zh-CN" altLang="en-US"/>
              </a:p>
            </p:txBody>
          </p:sp>
          <p:sp>
            <p:nvSpPr>
              <p:cNvPr id="54295" name="Line 23"/>
              <p:cNvSpPr>
                <a:spLocks noChangeShapeType="1"/>
              </p:cNvSpPr>
              <p:nvPr/>
            </p:nvSpPr>
            <p:spPr bwMode="auto">
              <a:xfrm>
                <a:off x="1440" y="1008"/>
                <a:ext cx="0" cy="480"/>
              </a:xfrm>
              <a:prstGeom prst="line">
                <a:avLst/>
              </a:prstGeom>
              <a:noFill/>
              <a:ln w="19050">
                <a:solidFill>
                  <a:srgbClr val="FF6600"/>
                </a:solidFill>
                <a:round/>
                <a:headEnd type="triangle" w="sm" len="lg"/>
                <a:tailEnd type="triangle" w="sm" len="lg"/>
              </a:ln>
              <a:effectLst/>
            </p:spPr>
            <p:txBody>
              <a:bodyPr wrap="none" anchor="ctr"/>
              <a:lstStyle/>
              <a:p>
                <a:endParaRPr lang="zh-CN" altLang="en-US"/>
              </a:p>
            </p:txBody>
          </p:sp>
          <p:sp>
            <p:nvSpPr>
              <p:cNvPr id="54296" name="Line 24"/>
              <p:cNvSpPr>
                <a:spLocks noChangeShapeType="1"/>
              </p:cNvSpPr>
              <p:nvPr/>
            </p:nvSpPr>
            <p:spPr bwMode="auto">
              <a:xfrm>
                <a:off x="1680" y="1008"/>
                <a:ext cx="0" cy="480"/>
              </a:xfrm>
              <a:prstGeom prst="line">
                <a:avLst/>
              </a:prstGeom>
              <a:noFill/>
              <a:ln w="19050">
                <a:solidFill>
                  <a:srgbClr val="FF6600"/>
                </a:solidFill>
                <a:round/>
                <a:headEnd type="triangle" w="sm" len="lg"/>
                <a:tailEnd type="triangle" w="sm" len="lg"/>
              </a:ln>
              <a:effectLst/>
            </p:spPr>
            <p:txBody>
              <a:bodyPr wrap="none" anchor="ctr"/>
              <a:lstStyle/>
              <a:p>
                <a:endParaRPr lang="zh-CN" altLang="en-US"/>
              </a:p>
            </p:txBody>
          </p:sp>
          <p:sp>
            <p:nvSpPr>
              <p:cNvPr id="54297" name="Line 25"/>
              <p:cNvSpPr>
                <a:spLocks noChangeShapeType="1"/>
              </p:cNvSpPr>
              <p:nvPr/>
            </p:nvSpPr>
            <p:spPr bwMode="auto">
              <a:xfrm>
                <a:off x="1920" y="1008"/>
                <a:ext cx="0" cy="480"/>
              </a:xfrm>
              <a:prstGeom prst="line">
                <a:avLst/>
              </a:prstGeom>
              <a:noFill/>
              <a:ln w="19050">
                <a:solidFill>
                  <a:srgbClr val="FF6600"/>
                </a:solidFill>
                <a:round/>
                <a:headEnd type="triangle" w="sm" len="lg"/>
                <a:tailEnd type="triangle" w="sm" len="lg"/>
              </a:ln>
              <a:effectLst/>
            </p:spPr>
            <p:txBody>
              <a:bodyPr wrap="none" anchor="ctr"/>
              <a:lstStyle/>
              <a:p>
                <a:endParaRPr lang="zh-CN" altLang="en-US"/>
              </a:p>
            </p:txBody>
          </p:sp>
          <p:sp>
            <p:nvSpPr>
              <p:cNvPr id="54298" name="Line 26"/>
              <p:cNvSpPr>
                <a:spLocks noChangeShapeType="1"/>
              </p:cNvSpPr>
              <p:nvPr/>
            </p:nvSpPr>
            <p:spPr bwMode="auto">
              <a:xfrm>
                <a:off x="2160" y="1008"/>
                <a:ext cx="0" cy="480"/>
              </a:xfrm>
              <a:prstGeom prst="line">
                <a:avLst/>
              </a:prstGeom>
              <a:noFill/>
              <a:ln w="19050">
                <a:solidFill>
                  <a:srgbClr val="FF6600"/>
                </a:solidFill>
                <a:round/>
                <a:headEnd type="triangle" w="sm" len="lg"/>
                <a:tailEnd type="triangle" w="sm" len="lg"/>
              </a:ln>
              <a:effectLst/>
            </p:spPr>
            <p:txBody>
              <a:bodyPr wrap="none" anchor="ctr"/>
              <a:lstStyle/>
              <a:p>
                <a:endParaRPr lang="zh-CN" altLang="en-US"/>
              </a:p>
            </p:txBody>
          </p:sp>
          <p:sp>
            <p:nvSpPr>
              <p:cNvPr id="54299" name="Line 27"/>
              <p:cNvSpPr>
                <a:spLocks noChangeShapeType="1"/>
              </p:cNvSpPr>
              <p:nvPr/>
            </p:nvSpPr>
            <p:spPr bwMode="auto">
              <a:xfrm>
                <a:off x="960" y="1008"/>
                <a:ext cx="0" cy="480"/>
              </a:xfrm>
              <a:prstGeom prst="line">
                <a:avLst/>
              </a:prstGeom>
              <a:noFill/>
              <a:ln w="19050">
                <a:solidFill>
                  <a:srgbClr val="FF6600"/>
                </a:solidFill>
                <a:round/>
                <a:headEnd type="triangle" w="sm" len="lg"/>
                <a:tailEnd type="triangle" w="sm" len="lg"/>
              </a:ln>
              <a:effectLst/>
            </p:spPr>
            <p:txBody>
              <a:bodyPr wrap="none" anchor="ctr"/>
              <a:lstStyle/>
              <a:p>
                <a:endParaRPr lang="zh-CN" altLang="en-US"/>
              </a:p>
            </p:txBody>
          </p:sp>
        </p:grpSp>
        <p:grpSp>
          <p:nvGrpSpPr>
            <p:cNvPr id="7" name="Group 28"/>
            <p:cNvGrpSpPr/>
            <p:nvPr/>
          </p:nvGrpSpPr>
          <p:grpSpPr bwMode="auto">
            <a:xfrm>
              <a:off x="3168" y="1440"/>
              <a:ext cx="1968" cy="423"/>
              <a:chOff x="2358" y="768"/>
              <a:chExt cx="2387" cy="528"/>
            </a:xfrm>
          </p:grpSpPr>
          <p:grpSp>
            <p:nvGrpSpPr>
              <p:cNvPr id="8" name="Group 29"/>
              <p:cNvGrpSpPr/>
              <p:nvPr/>
            </p:nvGrpSpPr>
            <p:grpSpPr bwMode="auto">
              <a:xfrm>
                <a:off x="2358" y="768"/>
                <a:ext cx="2386" cy="528"/>
                <a:chOff x="2358" y="768"/>
                <a:chExt cx="2386" cy="528"/>
              </a:xfrm>
            </p:grpSpPr>
            <p:sp>
              <p:nvSpPr>
                <p:cNvPr id="54302" name="Arc 30"/>
                <p:cNvSpPr/>
                <p:nvPr/>
              </p:nvSpPr>
              <p:spPr bwMode="auto">
                <a:xfrm>
                  <a:off x="2358" y="768"/>
                  <a:ext cx="2385" cy="528"/>
                </a:xfrm>
                <a:custGeom>
                  <a:avLst/>
                  <a:gdLst>
                    <a:gd name="G0" fmla="+- 21082 0 0"/>
                    <a:gd name="G1" fmla="+- 0 0 0"/>
                    <a:gd name="G2" fmla="+- 21600 0 0"/>
                    <a:gd name="T0" fmla="*/ 42329 w 42329"/>
                    <a:gd name="T1" fmla="*/ 3890 h 21600"/>
                    <a:gd name="T2" fmla="*/ 0 w 42329"/>
                    <a:gd name="T3" fmla="*/ 4704 h 21600"/>
                    <a:gd name="T4" fmla="*/ 21082 w 42329"/>
                    <a:gd name="T5" fmla="*/ 0 h 21600"/>
                  </a:gdLst>
                  <a:ahLst/>
                  <a:cxnLst>
                    <a:cxn ang="0">
                      <a:pos x="T0" y="T1"/>
                    </a:cxn>
                    <a:cxn ang="0">
                      <a:pos x="T2" y="T3"/>
                    </a:cxn>
                    <a:cxn ang="0">
                      <a:pos x="T4" y="T5"/>
                    </a:cxn>
                  </a:cxnLst>
                  <a:rect l="0" t="0" r="r" b="b"/>
                  <a:pathLst>
                    <a:path w="42329" h="21600" fill="none" extrusionOk="0">
                      <a:moveTo>
                        <a:pt x="42328" y="3889"/>
                      </a:moveTo>
                      <a:cubicBezTo>
                        <a:pt x="40450" y="14148"/>
                        <a:pt x="31510" y="21599"/>
                        <a:pt x="21082" y="21600"/>
                      </a:cubicBezTo>
                      <a:cubicBezTo>
                        <a:pt x="10965" y="21600"/>
                        <a:pt x="2203" y="14577"/>
                        <a:pt x="0" y="4703"/>
                      </a:cubicBezTo>
                    </a:path>
                    <a:path w="42329" h="21600" stroke="0" extrusionOk="0">
                      <a:moveTo>
                        <a:pt x="42328" y="3889"/>
                      </a:moveTo>
                      <a:cubicBezTo>
                        <a:pt x="40450" y="14148"/>
                        <a:pt x="31510" y="21599"/>
                        <a:pt x="21082" y="21600"/>
                      </a:cubicBezTo>
                      <a:cubicBezTo>
                        <a:pt x="10965" y="21600"/>
                        <a:pt x="2203" y="14577"/>
                        <a:pt x="0" y="4703"/>
                      </a:cubicBezTo>
                      <a:lnTo>
                        <a:pt x="21082" y="0"/>
                      </a:lnTo>
                      <a:close/>
                    </a:path>
                  </a:pathLst>
                </a:custGeom>
                <a:solidFill>
                  <a:srgbClr val="66FFFF">
                    <a:alpha val="50000"/>
                  </a:srgbClr>
                </a:solidFill>
                <a:ln w="12700" cap="rnd">
                  <a:solidFill>
                    <a:schemeClr val="tx1"/>
                  </a:solidFill>
                  <a:round/>
                  <a:headEnd type="none" w="sm" len="lg"/>
                  <a:tailEnd type="none" w="sm" len="lg"/>
                </a:ln>
                <a:effectLst/>
              </p:spPr>
              <p:txBody>
                <a:bodyPr wrap="none" anchor="ctr"/>
                <a:lstStyle/>
                <a:p>
                  <a:endParaRPr lang="zh-CN" altLang="en-US"/>
                </a:p>
              </p:txBody>
            </p:sp>
            <p:sp>
              <p:nvSpPr>
                <p:cNvPr id="54303" name="Rectangle 31"/>
                <p:cNvSpPr>
                  <a:spLocks noChangeArrowheads="1"/>
                </p:cNvSpPr>
                <p:nvPr/>
              </p:nvSpPr>
              <p:spPr bwMode="auto">
                <a:xfrm>
                  <a:off x="2367" y="768"/>
                  <a:ext cx="2377" cy="158"/>
                </a:xfrm>
                <a:prstGeom prst="rect">
                  <a:avLst/>
                </a:prstGeom>
                <a:solidFill>
                  <a:srgbClr val="66FFFF">
                    <a:alpha val="50000"/>
                  </a:srgbClr>
                </a:solidFill>
                <a:ln w="9525">
                  <a:noFill/>
                  <a:miter lim="800000"/>
                </a:ln>
                <a:effectLst/>
              </p:spPr>
              <p:txBody>
                <a:bodyPr wrap="none" anchor="ctr"/>
                <a:lstStyle/>
                <a:p>
                  <a:endParaRPr lang="zh-CN" altLang="en-US"/>
                </a:p>
              </p:txBody>
            </p:sp>
          </p:grpSp>
          <p:sp>
            <p:nvSpPr>
              <p:cNvPr id="54304" name="Freeform 32"/>
              <p:cNvSpPr/>
              <p:nvPr/>
            </p:nvSpPr>
            <p:spPr bwMode="auto">
              <a:xfrm>
                <a:off x="2367" y="768"/>
                <a:ext cx="2378" cy="159"/>
              </a:xfrm>
              <a:custGeom>
                <a:avLst/>
                <a:gdLst/>
                <a:ahLst/>
                <a:cxnLst>
                  <a:cxn ang="0">
                    <a:pos x="0" y="79"/>
                  </a:cxn>
                  <a:cxn ang="0">
                    <a:pos x="0" y="0"/>
                  </a:cxn>
                  <a:cxn ang="0">
                    <a:pos x="2377" y="0"/>
                  </a:cxn>
                  <a:cxn ang="0">
                    <a:pos x="2377" y="158"/>
                  </a:cxn>
                </a:cxnLst>
                <a:rect l="0" t="0" r="r" b="b"/>
                <a:pathLst>
                  <a:path w="2378" h="159">
                    <a:moveTo>
                      <a:pt x="0" y="79"/>
                    </a:moveTo>
                    <a:lnTo>
                      <a:pt x="0" y="0"/>
                    </a:lnTo>
                    <a:lnTo>
                      <a:pt x="2377" y="0"/>
                    </a:lnTo>
                    <a:lnTo>
                      <a:pt x="2377" y="158"/>
                    </a:lnTo>
                  </a:path>
                </a:pathLst>
              </a:custGeom>
              <a:noFill/>
              <a:ln w="12700" cap="rnd" cmpd="sng">
                <a:solidFill>
                  <a:schemeClr val="tx1"/>
                </a:solidFill>
                <a:prstDash val="solid"/>
                <a:round/>
                <a:headEnd type="none" w="sm" len="lg"/>
                <a:tailEnd type="none" w="sm" len="lg"/>
              </a:ln>
              <a:effectLst/>
            </p:spPr>
            <p:txBody>
              <a:bodyPr/>
              <a:lstStyle/>
              <a:p>
                <a:endParaRPr lang="zh-CN" altLang="en-US"/>
              </a:p>
            </p:txBody>
          </p:sp>
        </p:grpSp>
        <p:graphicFrame>
          <p:nvGraphicFramePr>
            <p:cNvPr id="54305" name="Object 33"/>
            <p:cNvGraphicFramePr>
              <a:graphicFrameLocks noChangeAspect="1"/>
            </p:cNvGraphicFramePr>
            <p:nvPr/>
          </p:nvGraphicFramePr>
          <p:xfrm>
            <a:off x="3197" y="1344"/>
            <a:ext cx="259" cy="384"/>
          </p:xfrm>
          <a:graphic>
            <a:graphicData uri="http://schemas.openxmlformats.org/presentationml/2006/ole">
              <mc:AlternateContent xmlns:mc="http://schemas.openxmlformats.org/markup-compatibility/2006">
                <mc:Choice xmlns:v="urn:schemas-microsoft-com:vml" Requires="v">
                  <p:oleObj spid="_x0000_s56324" name="公式" r:id="rId7" imgW="5181600" imgH="7620000" progId="Equation.3">
                    <p:embed/>
                  </p:oleObj>
                </mc:Choice>
                <mc:Fallback>
                  <p:oleObj name="公式" r:id="rId7" imgW="5181600" imgH="7620000" progId="Equation.3">
                    <p:embed/>
                    <p:pic>
                      <p:nvPicPr>
                        <p:cNvPr id="0" name="图片 56323"/>
                        <p:cNvPicPr>
                          <a:picLocks noChangeAspect="1"/>
                        </p:cNvPicPr>
                        <p:nvPr/>
                      </p:nvPicPr>
                      <p:blipFill>
                        <a:blip r:embed="rId8"/>
                        <a:stretch>
                          <a:fillRect/>
                        </a:stretch>
                      </p:blipFill>
                      <p:spPr>
                        <a:xfrm>
                          <a:off x="3197" y="1344"/>
                          <a:ext cx="259" cy="384"/>
                        </a:xfrm>
                        <a:prstGeom prst="rect">
                          <a:avLst/>
                        </a:prstGeom>
                        <a:noFill/>
                        <a:ln w="9525">
                          <a:noFill/>
                        </a:ln>
                      </p:spPr>
                    </p:pic>
                  </p:oleObj>
                </mc:Fallback>
              </mc:AlternateContent>
            </a:graphicData>
          </a:graphic>
        </p:graphicFrame>
      </p:grpSp>
      <p:grpSp>
        <p:nvGrpSpPr>
          <p:cNvPr id="9" name="Group 34"/>
          <p:cNvGrpSpPr/>
          <p:nvPr/>
        </p:nvGrpSpPr>
        <p:grpSpPr bwMode="auto">
          <a:xfrm>
            <a:off x="685800" y="1509713"/>
            <a:ext cx="3581400" cy="4648200"/>
            <a:chOff x="432" y="1008"/>
            <a:chExt cx="2256" cy="2928"/>
          </a:xfrm>
        </p:grpSpPr>
        <p:sp>
          <p:nvSpPr>
            <p:cNvPr id="54307" name="Rectangle 35"/>
            <p:cNvSpPr>
              <a:spLocks noChangeArrowheads="1"/>
            </p:cNvSpPr>
            <p:nvPr/>
          </p:nvSpPr>
          <p:spPr bwMode="auto">
            <a:xfrm>
              <a:off x="432" y="1008"/>
              <a:ext cx="2256" cy="2928"/>
            </a:xfrm>
            <a:prstGeom prst="rect">
              <a:avLst/>
            </a:prstGeom>
            <a:solidFill>
              <a:schemeClr val="bg1"/>
            </a:solidFill>
            <a:ln w="9525">
              <a:solidFill>
                <a:schemeClr val="tx2"/>
              </a:solidFill>
              <a:miter lim="800000"/>
            </a:ln>
            <a:effectLst/>
          </p:spPr>
          <p:txBody>
            <a:bodyPr wrap="none" anchor="ctr"/>
            <a:lstStyle/>
            <a:p>
              <a:endParaRPr lang="zh-CN" altLang="en-US"/>
            </a:p>
          </p:txBody>
        </p:sp>
        <p:grpSp>
          <p:nvGrpSpPr>
            <p:cNvPr id="10" name="Group 36"/>
            <p:cNvGrpSpPr/>
            <p:nvPr/>
          </p:nvGrpSpPr>
          <p:grpSpPr bwMode="auto">
            <a:xfrm>
              <a:off x="672" y="1239"/>
              <a:ext cx="1824" cy="1113"/>
              <a:chOff x="768" y="1008"/>
              <a:chExt cx="1824" cy="1113"/>
            </a:xfrm>
          </p:grpSpPr>
          <p:grpSp>
            <p:nvGrpSpPr>
              <p:cNvPr id="11" name="Group 37"/>
              <p:cNvGrpSpPr/>
              <p:nvPr/>
            </p:nvGrpSpPr>
            <p:grpSpPr bwMode="auto">
              <a:xfrm>
                <a:off x="1056" y="1488"/>
                <a:ext cx="1200" cy="384"/>
                <a:chOff x="960" y="1008"/>
                <a:chExt cx="1200" cy="480"/>
              </a:xfrm>
            </p:grpSpPr>
            <p:sp>
              <p:nvSpPr>
                <p:cNvPr id="54310" name="Line 38"/>
                <p:cNvSpPr>
                  <a:spLocks noChangeShapeType="1"/>
                </p:cNvSpPr>
                <p:nvPr/>
              </p:nvSpPr>
              <p:spPr bwMode="auto">
                <a:xfrm>
                  <a:off x="1200" y="1008"/>
                  <a:ext cx="0" cy="480"/>
                </a:xfrm>
                <a:prstGeom prst="line">
                  <a:avLst/>
                </a:prstGeom>
                <a:noFill/>
                <a:ln w="19050">
                  <a:solidFill>
                    <a:srgbClr val="FF6600"/>
                  </a:solidFill>
                  <a:round/>
                  <a:headEnd type="triangle" w="sm" len="lg"/>
                  <a:tailEnd type="triangle" w="sm" len="lg"/>
                </a:ln>
                <a:effectLst/>
              </p:spPr>
              <p:txBody>
                <a:bodyPr wrap="none" anchor="ctr"/>
                <a:lstStyle/>
                <a:p>
                  <a:endParaRPr lang="zh-CN" altLang="en-US"/>
                </a:p>
              </p:txBody>
            </p:sp>
            <p:sp>
              <p:nvSpPr>
                <p:cNvPr id="54311" name="Line 39"/>
                <p:cNvSpPr>
                  <a:spLocks noChangeShapeType="1"/>
                </p:cNvSpPr>
                <p:nvPr/>
              </p:nvSpPr>
              <p:spPr bwMode="auto">
                <a:xfrm>
                  <a:off x="1440" y="1008"/>
                  <a:ext cx="0" cy="480"/>
                </a:xfrm>
                <a:prstGeom prst="line">
                  <a:avLst/>
                </a:prstGeom>
                <a:noFill/>
                <a:ln w="19050">
                  <a:solidFill>
                    <a:srgbClr val="FF6600"/>
                  </a:solidFill>
                  <a:round/>
                  <a:headEnd type="triangle" w="sm" len="lg"/>
                  <a:tailEnd type="triangle" w="sm" len="lg"/>
                </a:ln>
                <a:effectLst/>
              </p:spPr>
              <p:txBody>
                <a:bodyPr wrap="none" anchor="ctr"/>
                <a:lstStyle/>
                <a:p>
                  <a:endParaRPr lang="zh-CN" altLang="en-US"/>
                </a:p>
              </p:txBody>
            </p:sp>
            <p:sp>
              <p:nvSpPr>
                <p:cNvPr id="54312" name="Line 40"/>
                <p:cNvSpPr>
                  <a:spLocks noChangeShapeType="1"/>
                </p:cNvSpPr>
                <p:nvPr/>
              </p:nvSpPr>
              <p:spPr bwMode="auto">
                <a:xfrm>
                  <a:off x="1680" y="1008"/>
                  <a:ext cx="0" cy="480"/>
                </a:xfrm>
                <a:prstGeom prst="line">
                  <a:avLst/>
                </a:prstGeom>
                <a:noFill/>
                <a:ln w="19050">
                  <a:solidFill>
                    <a:srgbClr val="FF6600"/>
                  </a:solidFill>
                  <a:round/>
                  <a:headEnd type="triangle" w="sm" len="lg"/>
                  <a:tailEnd type="triangle" w="sm" len="lg"/>
                </a:ln>
                <a:effectLst/>
              </p:spPr>
              <p:txBody>
                <a:bodyPr wrap="none" anchor="ctr"/>
                <a:lstStyle/>
                <a:p>
                  <a:endParaRPr lang="zh-CN" altLang="en-US"/>
                </a:p>
              </p:txBody>
            </p:sp>
            <p:sp>
              <p:nvSpPr>
                <p:cNvPr id="54313" name="Line 41"/>
                <p:cNvSpPr>
                  <a:spLocks noChangeShapeType="1"/>
                </p:cNvSpPr>
                <p:nvPr/>
              </p:nvSpPr>
              <p:spPr bwMode="auto">
                <a:xfrm>
                  <a:off x="1920" y="1008"/>
                  <a:ext cx="0" cy="480"/>
                </a:xfrm>
                <a:prstGeom prst="line">
                  <a:avLst/>
                </a:prstGeom>
                <a:noFill/>
                <a:ln w="19050">
                  <a:solidFill>
                    <a:srgbClr val="FF6600"/>
                  </a:solidFill>
                  <a:round/>
                  <a:headEnd type="triangle" w="sm" len="lg"/>
                  <a:tailEnd type="triangle" w="sm" len="lg"/>
                </a:ln>
                <a:effectLst/>
              </p:spPr>
              <p:txBody>
                <a:bodyPr wrap="none" anchor="ctr"/>
                <a:lstStyle/>
                <a:p>
                  <a:endParaRPr lang="zh-CN" altLang="en-US"/>
                </a:p>
              </p:txBody>
            </p:sp>
            <p:sp>
              <p:nvSpPr>
                <p:cNvPr id="54314" name="Line 42"/>
                <p:cNvSpPr>
                  <a:spLocks noChangeShapeType="1"/>
                </p:cNvSpPr>
                <p:nvPr/>
              </p:nvSpPr>
              <p:spPr bwMode="auto">
                <a:xfrm>
                  <a:off x="2160" y="1008"/>
                  <a:ext cx="0" cy="480"/>
                </a:xfrm>
                <a:prstGeom prst="line">
                  <a:avLst/>
                </a:prstGeom>
                <a:noFill/>
                <a:ln w="19050">
                  <a:solidFill>
                    <a:srgbClr val="FF6600"/>
                  </a:solidFill>
                  <a:round/>
                  <a:headEnd type="triangle" w="sm" len="lg"/>
                  <a:tailEnd type="triangle" w="sm" len="lg"/>
                </a:ln>
                <a:effectLst/>
              </p:spPr>
              <p:txBody>
                <a:bodyPr wrap="none" anchor="ctr"/>
                <a:lstStyle/>
                <a:p>
                  <a:endParaRPr lang="zh-CN" altLang="en-US"/>
                </a:p>
              </p:txBody>
            </p:sp>
            <p:sp>
              <p:nvSpPr>
                <p:cNvPr id="54315" name="Line 43"/>
                <p:cNvSpPr>
                  <a:spLocks noChangeShapeType="1"/>
                </p:cNvSpPr>
                <p:nvPr/>
              </p:nvSpPr>
              <p:spPr bwMode="auto">
                <a:xfrm>
                  <a:off x="960" y="1008"/>
                  <a:ext cx="0" cy="480"/>
                </a:xfrm>
                <a:prstGeom prst="line">
                  <a:avLst/>
                </a:prstGeom>
                <a:noFill/>
                <a:ln w="19050">
                  <a:solidFill>
                    <a:srgbClr val="FF6600"/>
                  </a:solidFill>
                  <a:round/>
                  <a:headEnd type="triangle" w="sm" len="lg"/>
                  <a:tailEnd type="triangle" w="sm" len="lg"/>
                </a:ln>
                <a:effectLst/>
              </p:spPr>
              <p:txBody>
                <a:bodyPr wrap="none" anchor="ctr"/>
                <a:lstStyle/>
                <a:p>
                  <a:endParaRPr lang="zh-CN" altLang="en-US"/>
                </a:p>
              </p:txBody>
            </p:sp>
          </p:grpSp>
          <p:sp>
            <p:nvSpPr>
              <p:cNvPr id="54316" name="Rectangle 44"/>
              <p:cNvSpPr>
                <a:spLocks noChangeArrowheads="1"/>
              </p:cNvSpPr>
              <p:nvPr/>
            </p:nvSpPr>
            <p:spPr bwMode="auto">
              <a:xfrm>
                <a:off x="768" y="1861"/>
                <a:ext cx="1824" cy="230"/>
              </a:xfrm>
              <a:prstGeom prst="rect">
                <a:avLst/>
              </a:prstGeom>
              <a:solidFill>
                <a:srgbClr val="66FFFF">
                  <a:alpha val="50000"/>
                </a:srgbClr>
              </a:solidFill>
              <a:ln w="12700">
                <a:solidFill>
                  <a:schemeClr val="tx1"/>
                </a:solidFill>
                <a:miter lim="800000"/>
              </a:ln>
              <a:effectLst/>
            </p:spPr>
            <p:txBody>
              <a:bodyPr wrap="none" anchor="ctr"/>
              <a:lstStyle/>
              <a:p>
                <a:endParaRPr lang="zh-CN" altLang="en-US"/>
              </a:p>
            </p:txBody>
          </p:sp>
          <p:grpSp>
            <p:nvGrpSpPr>
              <p:cNvPr id="12" name="Group 45"/>
              <p:cNvGrpSpPr/>
              <p:nvPr/>
            </p:nvGrpSpPr>
            <p:grpSpPr bwMode="auto">
              <a:xfrm>
                <a:off x="768" y="1488"/>
                <a:ext cx="1780" cy="365"/>
                <a:chOff x="2358" y="768"/>
                <a:chExt cx="2387" cy="528"/>
              </a:xfrm>
            </p:grpSpPr>
            <p:grpSp>
              <p:nvGrpSpPr>
                <p:cNvPr id="13" name="Group 46"/>
                <p:cNvGrpSpPr/>
                <p:nvPr/>
              </p:nvGrpSpPr>
              <p:grpSpPr bwMode="auto">
                <a:xfrm>
                  <a:off x="2358" y="768"/>
                  <a:ext cx="2386" cy="528"/>
                  <a:chOff x="2358" y="768"/>
                  <a:chExt cx="2386" cy="528"/>
                </a:xfrm>
              </p:grpSpPr>
              <p:sp>
                <p:nvSpPr>
                  <p:cNvPr id="54319" name="Arc 47"/>
                  <p:cNvSpPr/>
                  <p:nvPr/>
                </p:nvSpPr>
                <p:spPr bwMode="auto">
                  <a:xfrm>
                    <a:off x="2358" y="768"/>
                    <a:ext cx="2385" cy="528"/>
                  </a:xfrm>
                  <a:custGeom>
                    <a:avLst/>
                    <a:gdLst>
                      <a:gd name="G0" fmla="+- 21082 0 0"/>
                      <a:gd name="G1" fmla="+- 0 0 0"/>
                      <a:gd name="G2" fmla="+- 21600 0 0"/>
                      <a:gd name="T0" fmla="*/ 42329 w 42329"/>
                      <a:gd name="T1" fmla="*/ 3890 h 21600"/>
                      <a:gd name="T2" fmla="*/ 0 w 42329"/>
                      <a:gd name="T3" fmla="*/ 4704 h 21600"/>
                      <a:gd name="T4" fmla="*/ 21082 w 42329"/>
                      <a:gd name="T5" fmla="*/ 0 h 21600"/>
                    </a:gdLst>
                    <a:ahLst/>
                    <a:cxnLst>
                      <a:cxn ang="0">
                        <a:pos x="T0" y="T1"/>
                      </a:cxn>
                      <a:cxn ang="0">
                        <a:pos x="T2" y="T3"/>
                      </a:cxn>
                      <a:cxn ang="0">
                        <a:pos x="T4" y="T5"/>
                      </a:cxn>
                    </a:cxnLst>
                    <a:rect l="0" t="0" r="r" b="b"/>
                    <a:pathLst>
                      <a:path w="42329" h="21600" fill="none" extrusionOk="0">
                        <a:moveTo>
                          <a:pt x="42328" y="3889"/>
                        </a:moveTo>
                        <a:cubicBezTo>
                          <a:pt x="40450" y="14148"/>
                          <a:pt x="31510" y="21599"/>
                          <a:pt x="21082" y="21600"/>
                        </a:cubicBezTo>
                        <a:cubicBezTo>
                          <a:pt x="10965" y="21600"/>
                          <a:pt x="2203" y="14577"/>
                          <a:pt x="0" y="4703"/>
                        </a:cubicBezTo>
                      </a:path>
                      <a:path w="42329" h="21600" stroke="0" extrusionOk="0">
                        <a:moveTo>
                          <a:pt x="42328" y="3889"/>
                        </a:moveTo>
                        <a:cubicBezTo>
                          <a:pt x="40450" y="14148"/>
                          <a:pt x="31510" y="21599"/>
                          <a:pt x="21082" y="21600"/>
                        </a:cubicBezTo>
                        <a:cubicBezTo>
                          <a:pt x="10965" y="21600"/>
                          <a:pt x="2203" y="14577"/>
                          <a:pt x="0" y="4703"/>
                        </a:cubicBezTo>
                        <a:lnTo>
                          <a:pt x="21082" y="0"/>
                        </a:lnTo>
                        <a:close/>
                      </a:path>
                    </a:pathLst>
                  </a:custGeom>
                  <a:solidFill>
                    <a:srgbClr val="66FFFF">
                      <a:alpha val="50000"/>
                    </a:srgbClr>
                  </a:solidFill>
                  <a:ln w="12700" cap="rnd">
                    <a:solidFill>
                      <a:schemeClr val="tx1"/>
                    </a:solidFill>
                    <a:round/>
                    <a:headEnd type="none" w="sm" len="lg"/>
                    <a:tailEnd type="none" w="sm" len="lg"/>
                  </a:ln>
                  <a:effectLst/>
                </p:spPr>
                <p:txBody>
                  <a:bodyPr wrap="none" anchor="ctr"/>
                  <a:lstStyle/>
                  <a:p>
                    <a:endParaRPr lang="zh-CN" altLang="en-US"/>
                  </a:p>
                </p:txBody>
              </p:sp>
              <p:sp>
                <p:nvSpPr>
                  <p:cNvPr id="54320" name="Rectangle 48"/>
                  <p:cNvSpPr>
                    <a:spLocks noChangeArrowheads="1"/>
                  </p:cNvSpPr>
                  <p:nvPr/>
                </p:nvSpPr>
                <p:spPr bwMode="auto">
                  <a:xfrm>
                    <a:off x="2367" y="768"/>
                    <a:ext cx="2377" cy="158"/>
                  </a:xfrm>
                  <a:prstGeom prst="rect">
                    <a:avLst/>
                  </a:prstGeom>
                  <a:solidFill>
                    <a:srgbClr val="66FFFF">
                      <a:alpha val="50000"/>
                    </a:srgbClr>
                  </a:solidFill>
                  <a:ln w="9525">
                    <a:noFill/>
                    <a:miter lim="800000"/>
                  </a:ln>
                  <a:effectLst/>
                </p:spPr>
                <p:txBody>
                  <a:bodyPr wrap="none" anchor="ctr"/>
                  <a:lstStyle/>
                  <a:p>
                    <a:endParaRPr lang="zh-CN" altLang="en-US"/>
                  </a:p>
                </p:txBody>
              </p:sp>
            </p:grpSp>
            <p:sp>
              <p:nvSpPr>
                <p:cNvPr id="54321" name="Freeform 49"/>
                <p:cNvSpPr/>
                <p:nvPr/>
              </p:nvSpPr>
              <p:spPr bwMode="auto">
                <a:xfrm>
                  <a:off x="2367" y="768"/>
                  <a:ext cx="2378" cy="159"/>
                </a:xfrm>
                <a:custGeom>
                  <a:avLst/>
                  <a:gdLst/>
                  <a:ahLst/>
                  <a:cxnLst>
                    <a:cxn ang="0">
                      <a:pos x="0" y="79"/>
                    </a:cxn>
                    <a:cxn ang="0">
                      <a:pos x="0" y="0"/>
                    </a:cxn>
                    <a:cxn ang="0">
                      <a:pos x="2377" y="0"/>
                    </a:cxn>
                    <a:cxn ang="0">
                      <a:pos x="2377" y="158"/>
                    </a:cxn>
                  </a:cxnLst>
                  <a:rect l="0" t="0" r="r" b="b"/>
                  <a:pathLst>
                    <a:path w="2378" h="159">
                      <a:moveTo>
                        <a:pt x="0" y="79"/>
                      </a:moveTo>
                      <a:lnTo>
                        <a:pt x="0" y="0"/>
                      </a:lnTo>
                      <a:lnTo>
                        <a:pt x="2377" y="0"/>
                      </a:lnTo>
                      <a:lnTo>
                        <a:pt x="2377" y="158"/>
                      </a:lnTo>
                    </a:path>
                  </a:pathLst>
                </a:custGeom>
                <a:noFill/>
                <a:ln w="12700" cap="rnd" cmpd="sng">
                  <a:solidFill>
                    <a:schemeClr val="tx1"/>
                  </a:solidFill>
                  <a:prstDash val="solid"/>
                  <a:round/>
                  <a:headEnd type="none" w="sm" len="lg"/>
                  <a:tailEnd type="none" w="sm" len="lg"/>
                </a:ln>
                <a:effectLst/>
              </p:spPr>
              <p:txBody>
                <a:bodyPr/>
                <a:lstStyle/>
                <a:p>
                  <a:endParaRPr lang="zh-CN" altLang="en-US"/>
                </a:p>
              </p:txBody>
            </p:sp>
          </p:grpSp>
          <p:graphicFrame>
            <p:nvGraphicFramePr>
              <p:cNvPr id="54322" name="Object 50"/>
              <p:cNvGraphicFramePr>
                <a:graphicFrameLocks noChangeAspect="1"/>
              </p:cNvGraphicFramePr>
              <p:nvPr/>
            </p:nvGraphicFramePr>
            <p:xfrm>
              <a:off x="1168" y="1529"/>
              <a:ext cx="247" cy="249"/>
            </p:xfrm>
            <a:graphic>
              <a:graphicData uri="http://schemas.openxmlformats.org/presentationml/2006/ole">
                <mc:AlternateContent xmlns:mc="http://schemas.openxmlformats.org/markup-compatibility/2006">
                  <mc:Choice xmlns:v="urn:schemas-microsoft-com:vml" Requires="v">
                    <p:oleObj spid="_x0000_s56325" name="公式" r:id="rId9" imgW="4267200" imgH="4572000" progId="Equation.3">
                      <p:embed/>
                    </p:oleObj>
                  </mc:Choice>
                  <mc:Fallback>
                    <p:oleObj name="公式" r:id="rId9" imgW="4267200" imgH="4572000" progId="Equation.3">
                      <p:embed/>
                      <p:pic>
                        <p:nvPicPr>
                          <p:cNvPr id="0" name="图片 56324"/>
                          <p:cNvPicPr>
                            <a:picLocks noChangeAspect="1"/>
                          </p:cNvPicPr>
                          <p:nvPr/>
                        </p:nvPicPr>
                        <p:blipFill>
                          <a:blip r:embed="rId10"/>
                          <a:stretch>
                            <a:fillRect/>
                          </a:stretch>
                        </p:blipFill>
                        <p:spPr>
                          <a:xfrm>
                            <a:off x="1168" y="1529"/>
                            <a:ext cx="247" cy="249"/>
                          </a:xfrm>
                          <a:prstGeom prst="rect">
                            <a:avLst/>
                          </a:prstGeom>
                          <a:noFill/>
                          <a:ln w="9525">
                            <a:noFill/>
                          </a:ln>
                        </p:spPr>
                      </p:pic>
                    </p:oleObj>
                  </mc:Fallback>
                </mc:AlternateContent>
              </a:graphicData>
            </a:graphic>
          </p:graphicFrame>
          <p:graphicFrame>
            <p:nvGraphicFramePr>
              <p:cNvPr id="54323" name="Object 51"/>
              <p:cNvGraphicFramePr>
                <a:graphicFrameLocks noChangeAspect="1"/>
              </p:cNvGraphicFramePr>
              <p:nvPr/>
            </p:nvGraphicFramePr>
            <p:xfrm>
              <a:off x="1152" y="1872"/>
              <a:ext cx="247" cy="249"/>
            </p:xfrm>
            <a:graphic>
              <a:graphicData uri="http://schemas.openxmlformats.org/presentationml/2006/ole">
                <mc:AlternateContent xmlns:mc="http://schemas.openxmlformats.org/markup-compatibility/2006">
                  <mc:Choice xmlns:v="urn:schemas-microsoft-com:vml" Requires="v">
                    <p:oleObj spid="_x0000_s56326" name="公式" r:id="rId11" imgW="4267200" imgH="4572000" progId="Equation.3">
                      <p:embed/>
                    </p:oleObj>
                  </mc:Choice>
                  <mc:Fallback>
                    <p:oleObj name="公式" r:id="rId11" imgW="4267200" imgH="4572000" progId="Equation.3">
                      <p:embed/>
                      <p:pic>
                        <p:nvPicPr>
                          <p:cNvPr id="0" name="图片 56325"/>
                          <p:cNvPicPr>
                            <a:picLocks noChangeAspect="1"/>
                          </p:cNvPicPr>
                          <p:nvPr/>
                        </p:nvPicPr>
                        <p:blipFill>
                          <a:blip r:embed="rId10"/>
                          <a:stretch>
                            <a:fillRect/>
                          </a:stretch>
                        </p:blipFill>
                        <p:spPr>
                          <a:xfrm>
                            <a:off x="1152" y="1872"/>
                            <a:ext cx="247" cy="249"/>
                          </a:xfrm>
                          <a:prstGeom prst="rect">
                            <a:avLst/>
                          </a:prstGeom>
                          <a:noFill/>
                          <a:ln w="9525">
                            <a:noFill/>
                          </a:ln>
                        </p:spPr>
                      </p:pic>
                    </p:oleObj>
                  </mc:Fallback>
                </mc:AlternateContent>
              </a:graphicData>
            </a:graphic>
          </p:graphicFrame>
          <p:grpSp>
            <p:nvGrpSpPr>
              <p:cNvPr id="14" name="Group 52"/>
              <p:cNvGrpSpPr/>
              <p:nvPr/>
            </p:nvGrpSpPr>
            <p:grpSpPr bwMode="auto">
              <a:xfrm>
                <a:off x="1056" y="1008"/>
                <a:ext cx="1200" cy="480"/>
                <a:chOff x="960" y="1008"/>
                <a:chExt cx="1200" cy="480"/>
              </a:xfrm>
            </p:grpSpPr>
            <p:sp>
              <p:nvSpPr>
                <p:cNvPr id="54325" name="Line 53"/>
                <p:cNvSpPr>
                  <a:spLocks noChangeShapeType="1"/>
                </p:cNvSpPr>
                <p:nvPr/>
              </p:nvSpPr>
              <p:spPr bwMode="auto">
                <a:xfrm>
                  <a:off x="1200" y="1008"/>
                  <a:ext cx="0" cy="480"/>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sp>
              <p:nvSpPr>
                <p:cNvPr id="54326" name="Line 54"/>
                <p:cNvSpPr>
                  <a:spLocks noChangeShapeType="1"/>
                </p:cNvSpPr>
                <p:nvPr/>
              </p:nvSpPr>
              <p:spPr bwMode="auto">
                <a:xfrm>
                  <a:off x="1440" y="1008"/>
                  <a:ext cx="0" cy="480"/>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sp>
              <p:nvSpPr>
                <p:cNvPr id="54327" name="Line 55"/>
                <p:cNvSpPr>
                  <a:spLocks noChangeShapeType="1"/>
                </p:cNvSpPr>
                <p:nvPr/>
              </p:nvSpPr>
              <p:spPr bwMode="auto">
                <a:xfrm>
                  <a:off x="1680" y="1008"/>
                  <a:ext cx="0" cy="480"/>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sp>
              <p:nvSpPr>
                <p:cNvPr id="54328" name="Line 56"/>
                <p:cNvSpPr>
                  <a:spLocks noChangeShapeType="1"/>
                </p:cNvSpPr>
                <p:nvPr/>
              </p:nvSpPr>
              <p:spPr bwMode="auto">
                <a:xfrm>
                  <a:off x="1920" y="1008"/>
                  <a:ext cx="0" cy="480"/>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sp>
              <p:nvSpPr>
                <p:cNvPr id="54329" name="Line 57"/>
                <p:cNvSpPr>
                  <a:spLocks noChangeShapeType="1"/>
                </p:cNvSpPr>
                <p:nvPr/>
              </p:nvSpPr>
              <p:spPr bwMode="auto">
                <a:xfrm>
                  <a:off x="2160" y="1008"/>
                  <a:ext cx="0" cy="480"/>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sp>
              <p:nvSpPr>
                <p:cNvPr id="54330" name="Line 58"/>
                <p:cNvSpPr>
                  <a:spLocks noChangeShapeType="1"/>
                </p:cNvSpPr>
                <p:nvPr/>
              </p:nvSpPr>
              <p:spPr bwMode="auto">
                <a:xfrm>
                  <a:off x="960" y="1008"/>
                  <a:ext cx="0" cy="480"/>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grpSp>
        </p:grpSp>
      </p:grpSp>
      <p:sp>
        <p:nvSpPr>
          <p:cNvPr id="54331" name="Text Box 59"/>
          <p:cNvSpPr txBox="1">
            <a:spLocks noChangeArrowheads="1"/>
          </p:cNvSpPr>
          <p:nvPr/>
        </p:nvSpPr>
        <p:spPr bwMode="auto">
          <a:xfrm>
            <a:off x="1143000" y="868363"/>
            <a:ext cx="6553200" cy="579437"/>
          </a:xfrm>
          <a:prstGeom prst="rect">
            <a:avLst/>
          </a:prstGeom>
          <a:noFill/>
          <a:ln w="9525">
            <a:noFill/>
            <a:miter lim="800000"/>
          </a:ln>
          <a:effectLst/>
        </p:spPr>
        <p:txBody>
          <a:bodyPr>
            <a:spAutoFit/>
          </a:bodyPr>
          <a:lstStyle/>
          <a:p>
            <a:pPr>
              <a:spcBef>
                <a:spcPct val="50000"/>
              </a:spcBef>
            </a:pPr>
            <a:r>
              <a:rPr lang="en-US" altLang="zh-CN" sz="3200" b="1">
                <a:solidFill>
                  <a:srgbClr val="CC0000"/>
                </a:solidFill>
                <a:latin typeface="宋体" pitchFamily="2" charset="-122"/>
              </a:rPr>
              <a:t>(</a:t>
            </a:r>
            <a:r>
              <a:rPr lang="en-US" altLang="zh-CN" sz="3200" b="1">
                <a:solidFill>
                  <a:srgbClr val="CC0000"/>
                </a:solidFill>
                <a:latin typeface="Times New Roman" panose="02020503050405090304" pitchFamily="18" charset="0"/>
              </a:rPr>
              <a:t>4</a:t>
            </a:r>
            <a:r>
              <a:rPr lang="en-US" altLang="zh-CN" sz="3200" b="1">
                <a:solidFill>
                  <a:srgbClr val="CC0000"/>
                </a:solidFill>
                <a:latin typeface="宋体" pitchFamily="2" charset="-122"/>
              </a:rPr>
              <a:t>)</a:t>
            </a:r>
            <a:r>
              <a:rPr lang="zh-CN" altLang="en-US" sz="3200" b="1">
                <a:solidFill>
                  <a:srgbClr val="000000"/>
                </a:solidFill>
                <a:latin typeface="Times New Roman" panose="02020503050405090304" pitchFamily="18" charset="0"/>
              </a:rPr>
              <a:t>半波损失需具体问题具体分析</a:t>
            </a:r>
            <a:r>
              <a:rPr lang="en-US" altLang="zh-CN" sz="3200" b="1">
                <a:solidFill>
                  <a:srgbClr val="000000"/>
                </a:solidFill>
                <a:latin typeface="Times New Roman" panose="02020503050405090304" pitchFamily="18" charset="0"/>
              </a:rPr>
              <a:t>.</a:t>
            </a:r>
            <a:endParaRPr lang="en-US" altLang="zh-CN" sz="3200" b="1">
              <a:solidFill>
                <a:srgbClr val="000000"/>
              </a:solidFill>
              <a:latin typeface="Times New Roman" panose="02020503050405090304" pitchFamily="18" charset="0"/>
            </a:endParaRPr>
          </a:p>
        </p:txBody>
      </p:sp>
      <p:grpSp>
        <p:nvGrpSpPr>
          <p:cNvPr id="15" name="Group 60"/>
          <p:cNvGrpSpPr/>
          <p:nvPr/>
        </p:nvGrpSpPr>
        <p:grpSpPr bwMode="auto">
          <a:xfrm>
            <a:off x="1447800" y="3871913"/>
            <a:ext cx="2057400" cy="2057400"/>
            <a:chOff x="960" y="2448"/>
            <a:chExt cx="1440" cy="1440"/>
          </a:xfrm>
        </p:grpSpPr>
        <p:sp>
          <p:nvSpPr>
            <p:cNvPr id="54333" name="Oval 61"/>
            <p:cNvSpPr>
              <a:spLocks noChangeArrowheads="1"/>
            </p:cNvSpPr>
            <p:nvPr/>
          </p:nvSpPr>
          <p:spPr bwMode="auto">
            <a:xfrm>
              <a:off x="960" y="2448"/>
              <a:ext cx="1440" cy="1440"/>
            </a:xfrm>
            <a:prstGeom prst="ellipse">
              <a:avLst/>
            </a:prstGeom>
            <a:solidFill>
              <a:srgbClr val="FFCC00"/>
            </a:solidFill>
            <a:ln w="9525">
              <a:noFill/>
              <a:round/>
            </a:ln>
            <a:effectLst/>
          </p:spPr>
          <p:txBody>
            <a:bodyPr wrap="none" anchor="ctr"/>
            <a:lstStyle/>
            <a:p>
              <a:endParaRPr lang="zh-CN" altLang="en-US"/>
            </a:p>
          </p:txBody>
        </p:sp>
        <p:sp>
          <p:nvSpPr>
            <p:cNvPr id="54334" name="Oval 62"/>
            <p:cNvSpPr>
              <a:spLocks noChangeArrowheads="1"/>
            </p:cNvSpPr>
            <p:nvPr/>
          </p:nvSpPr>
          <p:spPr bwMode="auto">
            <a:xfrm>
              <a:off x="992" y="2481"/>
              <a:ext cx="1376" cy="1374"/>
            </a:xfrm>
            <a:prstGeom prst="ellipse">
              <a:avLst/>
            </a:prstGeom>
            <a:solidFill>
              <a:schemeClr val="tx2"/>
            </a:solidFill>
            <a:ln w="9525">
              <a:noFill/>
              <a:round/>
            </a:ln>
            <a:effectLst/>
          </p:spPr>
          <p:txBody>
            <a:bodyPr wrap="none" anchor="ctr"/>
            <a:lstStyle/>
            <a:p>
              <a:endParaRPr lang="zh-CN" altLang="en-US"/>
            </a:p>
          </p:txBody>
        </p:sp>
        <p:sp>
          <p:nvSpPr>
            <p:cNvPr id="54335" name="Oval 63"/>
            <p:cNvSpPr>
              <a:spLocks noChangeArrowheads="1"/>
            </p:cNvSpPr>
            <p:nvPr/>
          </p:nvSpPr>
          <p:spPr bwMode="auto">
            <a:xfrm>
              <a:off x="1025" y="2513"/>
              <a:ext cx="1310" cy="1310"/>
            </a:xfrm>
            <a:prstGeom prst="ellipse">
              <a:avLst/>
            </a:prstGeom>
            <a:solidFill>
              <a:srgbClr val="FFCC00"/>
            </a:solidFill>
            <a:ln w="9525">
              <a:noFill/>
              <a:round/>
            </a:ln>
            <a:effectLst/>
          </p:spPr>
          <p:txBody>
            <a:bodyPr wrap="none" anchor="ctr"/>
            <a:lstStyle/>
            <a:p>
              <a:endParaRPr lang="zh-CN" altLang="en-US"/>
            </a:p>
          </p:txBody>
        </p:sp>
        <p:sp>
          <p:nvSpPr>
            <p:cNvPr id="54336" name="Oval 64"/>
            <p:cNvSpPr>
              <a:spLocks noChangeArrowheads="1"/>
            </p:cNvSpPr>
            <p:nvPr/>
          </p:nvSpPr>
          <p:spPr bwMode="auto">
            <a:xfrm>
              <a:off x="1057" y="2546"/>
              <a:ext cx="1246" cy="1244"/>
            </a:xfrm>
            <a:prstGeom prst="ellipse">
              <a:avLst/>
            </a:prstGeom>
            <a:solidFill>
              <a:schemeClr val="tx2"/>
            </a:solidFill>
            <a:ln w="9525">
              <a:noFill/>
              <a:round/>
            </a:ln>
            <a:effectLst/>
          </p:spPr>
          <p:txBody>
            <a:bodyPr wrap="none" anchor="ctr"/>
            <a:lstStyle/>
            <a:p>
              <a:endParaRPr lang="zh-CN" altLang="en-US"/>
            </a:p>
          </p:txBody>
        </p:sp>
        <p:sp>
          <p:nvSpPr>
            <p:cNvPr id="54337" name="Oval 65"/>
            <p:cNvSpPr>
              <a:spLocks noChangeArrowheads="1"/>
            </p:cNvSpPr>
            <p:nvPr/>
          </p:nvSpPr>
          <p:spPr bwMode="auto">
            <a:xfrm>
              <a:off x="1090" y="2578"/>
              <a:ext cx="1180" cy="1180"/>
            </a:xfrm>
            <a:prstGeom prst="ellipse">
              <a:avLst/>
            </a:prstGeom>
            <a:solidFill>
              <a:srgbClr val="FFCC00"/>
            </a:solidFill>
            <a:ln w="9525">
              <a:noFill/>
              <a:round/>
            </a:ln>
            <a:effectLst/>
          </p:spPr>
          <p:txBody>
            <a:bodyPr wrap="none" anchor="ctr"/>
            <a:lstStyle/>
            <a:p>
              <a:endParaRPr lang="zh-CN" altLang="en-US"/>
            </a:p>
          </p:txBody>
        </p:sp>
        <p:sp>
          <p:nvSpPr>
            <p:cNvPr id="54338" name="Oval 66"/>
            <p:cNvSpPr>
              <a:spLocks noChangeArrowheads="1"/>
            </p:cNvSpPr>
            <p:nvPr/>
          </p:nvSpPr>
          <p:spPr bwMode="auto">
            <a:xfrm>
              <a:off x="1123" y="2611"/>
              <a:ext cx="1114" cy="1114"/>
            </a:xfrm>
            <a:prstGeom prst="ellipse">
              <a:avLst/>
            </a:prstGeom>
            <a:solidFill>
              <a:schemeClr val="tx2"/>
            </a:solidFill>
            <a:ln w="9525">
              <a:noFill/>
              <a:round/>
            </a:ln>
            <a:effectLst/>
          </p:spPr>
          <p:txBody>
            <a:bodyPr wrap="none" anchor="ctr"/>
            <a:lstStyle/>
            <a:p>
              <a:endParaRPr lang="zh-CN" altLang="en-US"/>
            </a:p>
          </p:txBody>
        </p:sp>
        <p:sp>
          <p:nvSpPr>
            <p:cNvPr id="54339" name="Oval 67"/>
            <p:cNvSpPr>
              <a:spLocks noChangeArrowheads="1"/>
            </p:cNvSpPr>
            <p:nvPr/>
          </p:nvSpPr>
          <p:spPr bwMode="auto">
            <a:xfrm>
              <a:off x="1157" y="2645"/>
              <a:ext cx="1046" cy="1046"/>
            </a:xfrm>
            <a:prstGeom prst="ellipse">
              <a:avLst/>
            </a:prstGeom>
            <a:solidFill>
              <a:srgbClr val="FFCC00"/>
            </a:solidFill>
            <a:ln w="9525">
              <a:noFill/>
              <a:round/>
            </a:ln>
            <a:effectLst/>
          </p:spPr>
          <p:txBody>
            <a:bodyPr wrap="none" anchor="ctr"/>
            <a:lstStyle/>
            <a:p>
              <a:endParaRPr lang="zh-CN" altLang="en-US"/>
            </a:p>
          </p:txBody>
        </p:sp>
        <p:sp>
          <p:nvSpPr>
            <p:cNvPr id="54340" name="Oval 68"/>
            <p:cNvSpPr>
              <a:spLocks noChangeArrowheads="1"/>
            </p:cNvSpPr>
            <p:nvPr/>
          </p:nvSpPr>
          <p:spPr bwMode="auto">
            <a:xfrm>
              <a:off x="1223" y="2710"/>
              <a:ext cx="914" cy="916"/>
            </a:xfrm>
            <a:prstGeom prst="ellipse">
              <a:avLst/>
            </a:prstGeom>
            <a:solidFill>
              <a:schemeClr val="bg1"/>
            </a:solidFill>
            <a:ln w="9525">
              <a:noFill/>
              <a:round/>
            </a:ln>
            <a:effectLst/>
          </p:spPr>
          <p:txBody>
            <a:bodyPr wrap="none" anchor="ctr"/>
            <a:lstStyle/>
            <a:p>
              <a:endParaRPr lang="zh-CN" altLang="en-US"/>
            </a:p>
          </p:txBody>
        </p:sp>
        <p:sp>
          <p:nvSpPr>
            <p:cNvPr id="54341" name="Oval 69"/>
            <p:cNvSpPr>
              <a:spLocks noChangeArrowheads="1"/>
            </p:cNvSpPr>
            <p:nvPr/>
          </p:nvSpPr>
          <p:spPr bwMode="auto">
            <a:xfrm>
              <a:off x="1190" y="2678"/>
              <a:ext cx="980" cy="980"/>
            </a:xfrm>
            <a:prstGeom prst="ellipse">
              <a:avLst/>
            </a:prstGeom>
            <a:solidFill>
              <a:schemeClr val="tx2"/>
            </a:solidFill>
            <a:ln w="9525">
              <a:noFill/>
              <a:round/>
            </a:ln>
            <a:effectLst/>
          </p:spPr>
          <p:txBody>
            <a:bodyPr wrap="none" anchor="ctr"/>
            <a:lstStyle/>
            <a:p>
              <a:endParaRPr lang="zh-CN" altLang="en-US"/>
            </a:p>
          </p:txBody>
        </p:sp>
        <p:sp>
          <p:nvSpPr>
            <p:cNvPr id="54342" name="Oval 70"/>
            <p:cNvSpPr>
              <a:spLocks noChangeArrowheads="1"/>
            </p:cNvSpPr>
            <p:nvPr/>
          </p:nvSpPr>
          <p:spPr bwMode="auto">
            <a:xfrm>
              <a:off x="1237" y="2726"/>
              <a:ext cx="886" cy="884"/>
            </a:xfrm>
            <a:prstGeom prst="ellipse">
              <a:avLst/>
            </a:prstGeom>
            <a:solidFill>
              <a:srgbClr val="FFCC00"/>
            </a:solidFill>
            <a:ln w="9525">
              <a:noFill/>
              <a:round/>
            </a:ln>
            <a:effectLst/>
          </p:spPr>
          <p:txBody>
            <a:bodyPr wrap="none" anchor="ctr"/>
            <a:lstStyle/>
            <a:p>
              <a:endParaRPr lang="zh-CN" altLang="en-US"/>
            </a:p>
          </p:txBody>
        </p:sp>
        <p:sp>
          <p:nvSpPr>
            <p:cNvPr id="54343" name="Oval 71"/>
            <p:cNvSpPr>
              <a:spLocks noChangeArrowheads="1"/>
            </p:cNvSpPr>
            <p:nvPr/>
          </p:nvSpPr>
          <p:spPr bwMode="auto">
            <a:xfrm>
              <a:off x="1288" y="2775"/>
              <a:ext cx="784" cy="786"/>
            </a:xfrm>
            <a:prstGeom prst="ellipse">
              <a:avLst/>
            </a:prstGeom>
            <a:solidFill>
              <a:schemeClr val="tx2"/>
            </a:solidFill>
            <a:ln w="9525">
              <a:noFill/>
              <a:round/>
            </a:ln>
            <a:effectLst/>
          </p:spPr>
          <p:txBody>
            <a:bodyPr wrap="none" anchor="ctr"/>
            <a:lstStyle/>
            <a:p>
              <a:endParaRPr lang="zh-CN" altLang="en-US"/>
            </a:p>
          </p:txBody>
        </p:sp>
        <p:sp>
          <p:nvSpPr>
            <p:cNvPr id="54344" name="Oval 72"/>
            <p:cNvSpPr>
              <a:spLocks noChangeArrowheads="1"/>
            </p:cNvSpPr>
            <p:nvPr/>
          </p:nvSpPr>
          <p:spPr bwMode="auto">
            <a:xfrm>
              <a:off x="1352" y="2841"/>
              <a:ext cx="656" cy="654"/>
            </a:xfrm>
            <a:prstGeom prst="ellipse">
              <a:avLst/>
            </a:prstGeom>
            <a:solidFill>
              <a:srgbClr val="FFCC00"/>
            </a:solidFill>
            <a:ln w="9525">
              <a:noFill/>
              <a:round/>
            </a:ln>
            <a:effectLst/>
          </p:spPr>
          <p:txBody>
            <a:bodyPr wrap="none" anchor="ctr"/>
            <a:lstStyle/>
            <a:p>
              <a:endParaRPr lang="zh-CN" altLang="en-US"/>
            </a:p>
          </p:txBody>
        </p:sp>
        <p:sp>
          <p:nvSpPr>
            <p:cNvPr id="54345" name="Oval 73"/>
            <p:cNvSpPr>
              <a:spLocks noChangeArrowheads="1"/>
            </p:cNvSpPr>
            <p:nvPr/>
          </p:nvSpPr>
          <p:spPr bwMode="auto">
            <a:xfrm>
              <a:off x="1403" y="2890"/>
              <a:ext cx="554" cy="556"/>
            </a:xfrm>
            <a:prstGeom prst="ellipse">
              <a:avLst/>
            </a:prstGeom>
            <a:solidFill>
              <a:schemeClr val="tx2"/>
            </a:solidFill>
            <a:ln w="9525">
              <a:noFill/>
              <a:round/>
            </a:ln>
            <a:effectLst/>
          </p:spPr>
          <p:txBody>
            <a:bodyPr wrap="none" anchor="ctr"/>
            <a:lstStyle/>
            <a:p>
              <a:endParaRPr lang="zh-CN" altLang="en-US"/>
            </a:p>
          </p:txBody>
        </p:sp>
        <p:sp>
          <p:nvSpPr>
            <p:cNvPr id="54346" name="Oval 74"/>
            <p:cNvSpPr>
              <a:spLocks noChangeArrowheads="1"/>
            </p:cNvSpPr>
            <p:nvPr/>
          </p:nvSpPr>
          <p:spPr bwMode="auto">
            <a:xfrm>
              <a:off x="1472" y="2959"/>
              <a:ext cx="416" cy="418"/>
            </a:xfrm>
            <a:prstGeom prst="ellipse">
              <a:avLst/>
            </a:prstGeom>
            <a:solidFill>
              <a:srgbClr val="FFCC00"/>
            </a:solidFill>
            <a:ln w="12700">
              <a:solidFill>
                <a:srgbClr val="FFCC00"/>
              </a:solidFill>
              <a:round/>
            </a:ln>
            <a:effectLst/>
          </p:spPr>
          <p:txBody>
            <a:bodyPr wrap="none" anchor="ctr"/>
            <a:lstStyle/>
            <a:p>
              <a:endParaRPr lang="zh-CN" altLang="en-US"/>
            </a:p>
          </p:txBody>
        </p:sp>
        <p:sp>
          <p:nvSpPr>
            <p:cNvPr id="54347" name="Oval 75"/>
            <p:cNvSpPr>
              <a:spLocks noChangeArrowheads="1"/>
            </p:cNvSpPr>
            <p:nvPr/>
          </p:nvSpPr>
          <p:spPr bwMode="auto">
            <a:xfrm>
              <a:off x="1550" y="3038"/>
              <a:ext cx="260" cy="260"/>
            </a:xfrm>
            <a:prstGeom prst="ellipse">
              <a:avLst/>
            </a:prstGeom>
            <a:solidFill>
              <a:schemeClr val="tx2"/>
            </a:solidFill>
            <a:ln w="9525">
              <a:noFill/>
              <a:round/>
            </a:ln>
            <a:effectLst/>
          </p:spPr>
          <p:txBody>
            <a:bodyPr wrap="none" anchor="ctr"/>
            <a:lstStyle/>
            <a:p>
              <a:endParaRPr lang="zh-CN" altLang="en-US"/>
            </a:p>
          </p:txBody>
        </p:sp>
      </p:grpSp>
      <p:grpSp>
        <p:nvGrpSpPr>
          <p:cNvPr id="16" name="Group 76"/>
          <p:cNvGrpSpPr/>
          <p:nvPr/>
        </p:nvGrpSpPr>
        <p:grpSpPr bwMode="auto">
          <a:xfrm>
            <a:off x="5486400" y="4024313"/>
            <a:ext cx="2057400" cy="1981200"/>
            <a:chOff x="3504" y="2544"/>
            <a:chExt cx="1440" cy="1440"/>
          </a:xfrm>
        </p:grpSpPr>
        <p:sp>
          <p:nvSpPr>
            <p:cNvPr id="54349" name="Oval 77"/>
            <p:cNvSpPr>
              <a:spLocks noChangeArrowheads="1"/>
            </p:cNvSpPr>
            <p:nvPr/>
          </p:nvSpPr>
          <p:spPr bwMode="auto">
            <a:xfrm>
              <a:off x="3504" y="2544"/>
              <a:ext cx="1440" cy="1440"/>
            </a:xfrm>
            <a:prstGeom prst="ellipse">
              <a:avLst/>
            </a:prstGeom>
            <a:solidFill>
              <a:srgbClr val="FFCC00"/>
            </a:solidFill>
            <a:ln w="9525">
              <a:noFill/>
              <a:round/>
            </a:ln>
            <a:effectLst/>
          </p:spPr>
          <p:txBody>
            <a:bodyPr wrap="none" anchor="ctr"/>
            <a:lstStyle/>
            <a:p>
              <a:endParaRPr lang="zh-CN" altLang="en-US"/>
            </a:p>
          </p:txBody>
        </p:sp>
        <p:sp>
          <p:nvSpPr>
            <p:cNvPr id="54350" name="Oval 78"/>
            <p:cNvSpPr>
              <a:spLocks noChangeArrowheads="1"/>
            </p:cNvSpPr>
            <p:nvPr/>
          </p:nvSpPr>
          <p:spPr bwMode="auto">
            <a:xfrm>
              <a:off x="3536" y="2577"/>
              <a:ext cx="1376" cy="1374"/>
            </a:xfrm>
            <a:prstGeom prst="ellipse">
              <a:avLst/>
            </a:prstGeom>
            <a:solidFill>
              <a:schemeClr val="tx2"/>
            </a:solidFill>
            <a:ln w="9525">
              <a:noFill/>
              <a:round/>
            </a:ln>
            <a:effectLst/>
          </p:spPr>
          <p:txBody>
            <a:bodyPr wrap="none" anchor="ctr"/>
            <a:lstStyle/>
            <a:p>
              <a:endParaRPr lang="zh-CN" altLang="en-US"/>
            </a:p>
          </p:txBody>
        </p:sp>
        <p:sp>
          <p:nvSpPr>
            <p:cNvPr id="54351" name="Oval 79"/>
            <p:cNvSpPr>
              <a:spLocks noChangeArrowheads="1"/>
            </p:cNvSpPr>
            <p:nvPr/>
          </p:nvSpPr>
          <p:spPr bwMode="auto">
            <a:xfrm>
              <a:off x="3569" y="2609"/>
              <a:ext cx="1310" cy="1310"/>
            </a:xfrm>
            <a:prstGeom prst="ellipse">
              <a:avLst/>
            </a:prstGeom>
            <a:solidFill>
              <a:srgbClr val="FFCC00"/>
            </a:solidFill>
            <a:ln w="9525">
              <a:noFill/>
              <a:round/>
            </a:ln>
            <a:effectLst/>
          </p:spPr>
          <p:txBody>
            <a:bodyPr wrap="none" anchor="ctr"/>
            <a:lstStyle/>
            <a:p>
              <a:endParaRPr lang="zh-CN" altLang="en-US"/>
            </a:p>
          </p:txBody>
        </p:sp>
        <p:sp>
          <p:nvSpPr>
            <p:cNvPr id="54352" name="Oval 80"/>
            <p:cNvSpPr>
              <a:spLocks noChangeArrowheads="1"/>
            </p:cNvSpPr>
            <p:nvPr/>
          </p:nvSpPr>
          <p:spPr bwMode="auto">
            <a:xfrm>
              <a:off x="3601" y="2642"/>
              <a:ext cx="1246" cy="1244"/>
            </a:xfrm>
            <a:prstGeom prst="ellipse">
              <a:avLst/>
            </a:prstGeom>
            <a:solidFill>
              <a:schemeClr val="tx2"/>
            </a:solidFill>
            <a:ln w="9525">
              <a:noFill/>
              <a:round/>
            </a:ln>
            <a:effectLst/>
          </p:spPr>
          <p:txBody>
            <a:bodyPr wrap="none" anchor="ctr"/>
            <a:lstStyle/>
            <a:p>
              <a:endParaRPr lang="zh-CN" altLang="en-US"/>
            </a:p>
          </p:txBody>
        </p:sp>
        <p:sp>
          <p:nvSpPr>
            <p:cNvPr id="54353" name="Oval 81"/>
            <p:cNvSpPr>
              <a:spLocks noChangeArrowheads="1"/>
            </p:cNvSpPr>
            <p:nvPr/>
          </p:nvSpPr>
          <p:spPr bwMode="auto">
            <a:xfrm>
              <a:off x="3634" y="2674"/>
              <a:ext cx="1180" cy="1180"/>
            </a:xfrm>
            <a:prstGeom prst="ellipse">
              <a:avLst/>
            </a:prstGeom>
            <a:solidFill>
              <a:srgbClr val="FFCC00"/>
            </a:solidFill>
            <a:ln w="9525">
              <a:noFill/>
              <a:round/>
            </a:ln>
            <a:effectLst/>
          </p:spPr>
          <p:txBody>
            <a:bodyPr wrap="none" anchor="ctr"/>
            <a:lstStyle/>
            <a:p>
              <a:endParaRPr lang="zh-CN" altLang="en-US"/>
            </a:p>
          </p:txBody>
        </p:sp>
        <p:sp>
          <p:nvSpPr>
            <p:cNvPr id="54354" name="Oval 82"/>
            <p:cNvSpPr>
              <a:spLocks noChangeArrowheads="1"/>
            </p:cNvSpPr>
            <p:nvPr/>
          </p:nvSpPr>
          <p:spPr bwMode="auto">
            <a:xfrm>
              <a:off x="3667" y="2707"/>
              <a:ext cx="1114" cy="1114"/>
            </a:xfrm>
            <a:prstGeom prst="ellipse">
              <a:avLst/>
            </a:prstGeom>
            <a:solidFill>
              <a:schemeClr val="tx2"/>
            </a:solidFill>
            <a:ln w="9525">
              <a:noFill/>
              <a:round/>
            </a:ln>
            <a:effectLst/>
          </p:spPr>
          <p:txBody>
            <a:bodyPr wrap="none" anchor="ctr"/>
            <a:lstStyle/>
            <a:p>
              <a:endParaRPr lang="zh-CN" altLang="en-US"/>
            </a:p>
          </p:txBody>
        </p:sp>
        <p:sp>
          <p:nvSpPr>
            <p:cNvPr id="54355" name="Oval 83"/>
            <p:cNvSpPr>
              <a:spLocks noChangeArrowheads="1"/>
            </p:cNvSpPr>
            <p:nvPr/>
          </p:nvSpPr>
          <p:spPr bwMode="auto">
            <a:xfrm>
              <a:off x="3701" y="2741"/>
              <a:ext cx="1046" cy="1046"/>
            </a:xfrm>
            <a:prstGeom prst="ellipse">
              <a:avLst/>
            </a:prstGeom>
            <a:solidFill>
              <a:srgbClr val="FFCC00"/>
            </a:solidFill>
            <a:ln w="9525">
              <a:noFill/>
              <a:round/>
            </a:ln>
            <a:effectLst/>
          </p:spPr>
          <p:txBody>
            <a:bodyPr wrap="none" anchor="ctr"/>
            <a:lstStyle/>
            <a:p>
              <a:endParaRPr lang="zh-CN" altLang="en-US"/>
            </a:p>
          </p:txBody>
        </p:sp>
        <p:sp>
          <p:nvSpPr>
            <p:cNvPr id="54356" name="Oval 84"/>
            <p:cNvSpPr>
              <a:spLocks noChangeArrowheads="1"/>
            </p:cNvSpPr>
            <p:nvPr/>
          </p:nvSpPr>
          <p:spPr bwMode="auto">
            <a:xfrm>
              <a:off x="3767" y="2806"/>
              <a:ext cx="914" cy="916"/>
            </a:xfrm>
            <a:prstGeom prst="ellipse">
              <a:avLst/>
            </a:prstGeom>
            <a:solidFill>
              <a:schemeClr val="bg1"/>
            </a:solidFill>
            <a:ln w="9525">
              <a:noFill/>
              <a:round/>
            </a:ln>
            <a:effectLst/>
          </p:spPr>
          <p:txBody>
            <a:bodyPr wrap="none" anchor="ctr"/>
            <a:lstStyle/>
            <a:p>
              <a:endParaRPr lang="zh-CN" altLang="en-US"/>
            </a:p>
          </p:txBody>
        </p:sp>
        <p:sp>
          <p:nvSpPr>
            <p:cNvPr id="54357" name="Oval 85"/>
            <p:cNvSpPr>
              <a:spLocks noChangeArrowheads="1"/>
            </p:cNvSpPr>
            <p:nvPr/>
          </p:nvSpPr>
          <p:spPr bwMode="auto">
            <a:xfrm>
              <a:off x="3734" y="2774"/>
              <a:ext cx="980" cy="980"/>
            </a:xfrm>
            <a:prstGeom prst="ellipse">
              <a:avLst/>
            </a:prstGeom>
            <a:solidFill>
              <a:schemeClr val="tx2"/>
            </a:solidFill>
            <a:ln w="9525">
              <a:noFill/>
              <a:round/>
            </a:ln>
            <a:effectLst/>
          </p:spPr>
          <p:txBody>
            <a:bodyPr wrap="none" anchor="ctr"/>
            <a:lstStyle/>
            <a:p>
              <a:endParaRPr lang="zh-CN" altLang="en-US"/>
            </a:p>
          </p:txBody>
        </p:sp>
        <p:sp>
          <p:nvSpPr>
            <p:cNvPr id="54358" name="Oval 86"/>
            <p:cNvSpPr>
              <a:spLocks noChangeArrowheads="1"/>
            </p:cNvSpPr>
            <p:nvPr/>
          </p:nvSpPr>
          <p:spPr bwMode="auto">
            <a:xfrm>
              <a:off x="3781" y="2822"/>
              <a:ext cx="886" cy="884"/>
            </a:xfrm>
            <a:prstGeom prst="ellipse">
              <a:avLst/>
            </a:prstGeom>
            <a:solidFill>
              <a:srgbClr val="FFCC00"/>
            </a:solidFill>
            <a:ln w="9525">
              <a:noFill/>
              <a:round/>
            </a:ln>
            <a:effectLst/>
          </p:spPr>
          <p:txBody>
            <a:bodyPr wrap="none" anchor="ctr"/>
            <a:lstStyle/>
            <a:p>
              <a:endParaRPr lang="zh-CN" altLang="en-US"/>
            </a:p>
          </p:txBody>
        </p:sp>
        <p:sp>
          <p:nvSpPr>
            <p:cNvPr id="54359" name="Oval 87"/>
            <p:cNvSpPr>
              <a:spLocks noChangeArrowheads="1"/>
            </p:cNvSpPr>
            <p:nvPr/>
          </p:nvSpPr>
          <p:spPr bwMode="auto">
            <a:xfrm>
              <a:off x="3832" y="2871"/>
              <a:ext cx="784" cy="786"/>
            </a:xfrm>
            <a:prstGeom prst="ellipse">
              <a:avLst/>
            </a:prstGeom>
            <a:solidFill>
              <a:schemeClr val="tx2"/>
            </a:solidFill>
            <a:ln w="9525">
              <a:noFill/>
              <a:round/>
            </a:ln>
            <a:effectLst/>
          </p:spPr>
          <p:txBody>
            <a:bodyPr wrap="none" anchor="ctr"/>
            <a:lstStyle/>
            <a:p>
              <a:endParaRPr lang="zh-CN" altLang="en-US"/>
            </a:p>
          </p:txBody>
        </p:sp>
        <p:sp>
          <p:nvSpPr>
            <p:cNvPr id="54360" name="Oval 88"/>
            <p:cNvSpPr>
              <a:spLocks noChangeArrowheads="1"/>
            </p:cNvSpPr>
            <p:nvPr/>
          </p:nvSpPr>
          <p:spPr bwMode="auto">
            <a:xfrm>
              <a:off x="3896" y="2937"/>
              <a:ext cx="656" cy="654"/>
            </a:xfrm>
            <a:prstGeom prst="ellipse">
              <a:avLst/>
            </a:prstGeom>
            <a:solidFill>
              <a:srgbClr val="FFCC00"/>
            </a:solidFill>
            <a:ln w="9525">
              <a:noFill/>
              <a:round/>
            </a:ln>
            <a:effectLst/>
          </p:spPr>
          <p:txBody>
            <a:bodyPr wrap="none" anchor="ctr"/>
            <a:lstStyle/>
            <a:p>
              <a:endParaRPr lang="zh-CN" altLang="en-US"/>
            </a:p>
          </p:txBody>
        </p:sp>
        <p:sp>
          <p:nvSpPr>
            <p:cNvPr id="54361" name="Oval 89"/>
            <p:cNvSpPr>
              <a:spLocks noChangeArrowheads="1"/>
            </p:cNvSpPr>
            <p:nvPr/>
          </p:nvSpPr>
          <p:spPr bwMode="auto">
            <a:xfrm>
              <a:off x="3947" y="2976"/>
              <a:ext cx="565" cy="566"/>
            </a:xfrm>
            <a:prstGeom prst="ellipse">
              <a:avLst/>
            </a:prstGeom>
            <a:solidFill>
              <a:schemeClr val="tx2"/>
            </a:solidFill>
            <a:ln w="9525">
              <a:noFill/>
              <a:round/>
            </a:ln>
            <a:effectLst/>
          </p:spPr>
          <p:txBody>
            <a:bodyPr wrap="none" anchor="ctr"/>
            <a:lstStyle/>
            <a:p>
              <a:endParaRPr lang="zh-CN" altLang="en-US"/>
            </a:p>
          </p:txBody>
        </p:sp>
        <p:sp>
          <p:nvSpPr>
            <p:cNvPr id="54362" name="Oval 90"/>
            <p:cNvSpPr>
              <a:spLocks noChangeArrowheads="1"/>
            </p:cNvSpPr>
            <p:nvPr/>
          </p:nvSpPr>
          <p:spPr bwMode="auto">
            <a:xfrm>
              <a:off x="4032" y="3072"/>
              <a:ext cx="384" cy="384"/>
            </a:xfrm>
            <a:prstGeom prst="ellipse">
              <a:avLst/>
            </a:prstGeom>
            <a:solidFill>
              <a:srgbClr val="FFCC00"/>
            </a:solidFill>
            <a:ln w="12700">
              <a:noFill/>
              <a:rou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ox(ou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ox(ou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ox(in)">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3"/>
          <p:cNvSpPr>
            <a:spLocks noGrp="1"/>
          </p:cNvSpPr>
          <p:nvPr>
            <p:ph type="sldNum" sz="quarter" idx="10"/>
          </p:nvPr>
        </p:nvSpPr>
        <p:spPr/>
        <p:txBody>
          <a:bodyPr/>
          <a:lstStyle/>
          <a:p>
            <a:fld id="{4D27033F-719C-40E4-9504-9711BB8995B9}" type="slidenum">
              <a:rPr lang="en-US" altLang="zh-CN"/>
            </a:fld>
            <a:endParaRPr lang="en-US" altLang="zh-CN"/>
          </a:p>
        </p:txBody>
      </p:sp>
      <p:sp>
        <p:nvSpPr>
          <p:cNvPr id="31747" name="Text Box 3"/>
          <p:cNvSpPr txBox="1">
            <a:spLocks noChangeArrowheads="1"/>
          </p:cNvSpPr>
          <p:nvPr/>
        </p:nvSpPr>
        <p:spPr bwMode="auto">
          <a:xfrm>
            <a:off x="760413" y="1219200"/>
            <a:ext cx="3200400" cy="588963"/>
          </a:xfrm>
          <a:prstGeom prst="rect">
            <a:avLst/>
          </a:prstGeom>
          <a:gradFill rotWithShape="0">
            <a:gsLst>
              <a:gs pos="0">
                <a:srgbClr val="FF3399"/>
              </a:gs>
              <a:gs pos="25000">
                <a:srgbClr val="FF6633"/>
              </a:gs>
              <a:gs pos="50000">
                <a:srgbClr val="FFFF00"/>
              </a:gs>
              <a:gs pos="75000">
                <a:srgbClr val="01A78F"/>
              </a:gs>
              <a:gs pos="100000">
                <a:srgbClr val="3366FF"/>
              </a:gs>
            </a:gsLst>
            <a:lin ang="0" scaled="1"/>
          </a:gradFill>
          <a:ln w="9525">
            <a:solidFill>
              <a:srgbClr val="080808"/>
            </a:solidFill>
            <a:miter lim="800000"/>
          </a:ln>
          <a:effectLst/>
        </p:spPr>
        <p:txBody>
          <a:bodyPr>
            <a:spAutoFit/>
          </a:bodyPr>
          <a:lstStyle/>
          <a:p>
            <a:pPr algn="ctr">
              <a:spcBef>
                <a:spcPct val="50000"/>
              </a:spcBef>
            </a:pPr>
            <a:r>
              <a:rPr lang="zh-CN" altLang="en-US" sz="3200" b="1">
                <a:solidFill>
                  <a:srgbClr val="080808"/>
                </a:solidFill>
                <a:latin typeface="Times New Roman" panose="02020503050405090304" pitchFamily="18" charset="0"/>
              </a:rPr>
              <a:t>可见光的范围</a:t>
            </a:r>
            <a:endParaRPr lang="zh-CN" altLang="en-US" sz="3200" b="1">
              <a:solidFill>
                <a:srgbClr val="080808"/>
              </a:solidFill>
              <a:latin typeface="Times New Roman" panose="02020503050405090304" pitchFamily="18" charset="0"/>
            </a:endParaRPr>
          </a:p>
        </p:txBody>
      </p:sp>
      <p:graphicFrame>
        <p:nvGraphicFramePr>
          <p:cNvPr id="31749" name="Object 5"/>
          <p:cNvGraphicFramePr>
            <a:graphicFrameLocks noChangeAspect="1"/>
          </p:cNvGraphicFramePr>
          <p:nvPr/>
        </p:nvGraphicFramePr>
        <p:xfrm>
          <a:off x="4373563" y="955675"/>
          <a:ext cx="4438650" cy="1214438"/>
        </p:xfrm>
        <a:graphic>
          <a:graphicData uri="http://schemas.openxmlformats.org/presentationml/2006/ole">
            <mc:AlternateContent xmlns:mc="http://schemas.openxmlformats.org/markup-compatibility/2006">
              <mc:Choice xmlns:v="urn:schemas-microsoft-com:vml" Requires="v">
                <p:oleObj spid="_x0000_s3073" name="Equation" r:id="rId1" imgW="40233600" imgH="10363200" progId="Equation.3">
                  <p:embed/>
                </p:oleObj>
              </mc:Choice>
              <mc:Fallback>
                <p:oleObj name="Equation" r:id="rId1" imgW="40233600" imgH="10363200" progId="Equation.3">
                  <p:embed/>
                  <p:pic>
                    <p:nvPicPr>
                      <p:cNvPr id="0" name="图片 3072"/>
                      <p:cNvPicPr>
                        <a:picLocks noChangeAspect="1"/>
                      </p:cNvPicPr>
                      <p:nvPr/>
                    </p:nvPicPr>
                    <p:blipFill>
                      <a:blip r:embed="rId2"/>
                      <a:stretch>
                        <a:fillRect/>
                      </a:stretch>
                    </p:blipFill>
                    <p:spPr>
                      <a:xfrm>
                        <a:off x="4373563" y="955675"/>
                        <a:ext cx="4438650" cy="1214438"/>
                      </a:xfrm>
                      <a:prstGeom prst="rect">
                        <a:avLst/>
                      </a:prstGeom>
                      <a:noFill/>
                      <a:ln w="9525">
                        <a:noFill/>
                      </a:ln>
                    </p:spPr>
                  </p:pic>
                </p:oleObj>
              </mc:Fallback>
            </mc:AlternateContent>
          </a:graphicData>
        </a:graphic>
      </p:graphicFrame>
      <p:sp>
        <p:nvSpPr>
          <p:cNvPr id="31750" name="AutoShape 6"/>
          <p:cNvSpPr/>
          <p:nvPr/>
        </p:nvSpPr>
        <p:spPr bwMode="auto">
          <a:xfrm>
            <a:off x="4113213" y="1141413"/>
            <a:ext cx="309562" cy="827087"/>
          </a:xfrm>
          <a:prstGeom prst="leftBrace">
            <a:avLst>
              <a:gd name="adj1" fmla="val 22265"/>
              <a:gd name="adj2" fmla="val 50000"/>
            </a:avLst>
          </a:prstGeom>
          <a:noFill/>
          <a:ln w="28575">
            <a:solidFill>
              <a:schemeClr val="tx1"/>
            </a:solidFill>
            <a:round/>
          </a:ln>
          <a:effectLst/>
        </p:spPr>
        <p:txBody>
          <a:bodyPr wrap="none" anchor="ctr"/>
          <a:lstStyle/>
          <a:p>
            <a:endParaRPr lang="zh-CN" altLang="en-US"/>
          </a:p>
        </p:txBody>
      </p:sp>
      <p:sp>
        <p:nvSpPr>
          <p:cNvPr id="31751" name="Text Box 7"/>
          <p:cNvSpPr txBox="1">
            <a:spLocks noChangeArrowheads="1"/>
          </p:cNvSpPr>
          <p:nvPr/>
        </p:nvSpPr>
        <p:spPr bwMode="auto">
          <a:xfrm>
            <a:off x="531813" y="2590800"/>
            <a:ext cx="3200400" cy="641350"/>
          </a:xfrm>
          <a:prstGeom prst="rect">
            <a:avLst/>
          </a:prstGeom>
          <a:noFill/>
          <a:ln w="9525">
            <a:noFill/>
            <a:miter lim="800000"/>
          </a:ln>
          <a:effectLst/>
        </p:spPr>
        <p:txBody>
          <a:bodyPr>
            <a:spAutoFit/>
          </a:bodyPr>
          <a:lstStyle/>
          <a:p>
            <a:pPr>
              <a:spcBef>
                <a:spcPct val="50000"/>
              </a:spcBef>
            </a:pPr>
            <a:r>
              <a:rPr lang="zh-CN" altLang="en-US" sz="3600" b="1">
                <a:solidFill>
                  <a:srgbClr val="C80000"/>
                </a:solidFill>
                <a:latin typeface="Times New Roman" panose="02020503050405090304" pitchFamily="18" charset="0"/>
              </a:rPr>
              <a:t>二    相干光</a:t>
            </a:r>
            <a:endParaRPr lang="zh-CN" altLang="en-US" sz="3600" b="1">
              <a:solidFill>
                <a:srgbClr val="C80000"/>
              </a:solidFill>
              <a:latin typeface="Times New Roman" panose="02020503050405090304" pitchFamily="18" charset="0"/>
            </a:endParaRPr>
          </a:p>
        </p:txBody>
      </p:sp>
      <p:sp>
        <p:nvSpPr>
          <p:cNvPr id="31752" name="Text Box 8"/>
          <p:cNvSpPr txBox="1">
            <a:spLocks noChangeArrowheads="1"/>
          </p:cNvSpPr>
          <p:nvPr/>
        </p:nvSpPr>
        <p:spPr bwMode="auto">
          <a:xfrm>
            <a:off x="760413" y="3505200"/>
            <a:ext cx="2971800" cy="1260475"/>
          </a:xfrm>
          <a:prstGeom prst="rect">
            <a:avLst/>
          </a:prstGeom>
          <a:noFill/>
          <a:ln w="9525">
            <a:noFill/>
            <a:miter lim="800000"/>
          </a:ln>
          <a:effectLst/>
        </p:spPr>
        <p:txBody>
          <a:bodyPr>
            <a:spAutoFit/>
          </a:bodyPr>
          <a:lstStyle/>
          <a:p>
            <a:pPr>
              <a:lnSpc>
                <a:spcPct val="120000"/>
              </a:lnSpc>
              <a:spcBef>
                <a:spcPct val="50000"/>
              </a:spcBef>
            </a:pPr>
            <a:r>
              <a:rPr lang="en-US" altLang="zh-CN" sz="3200" b="1">
                <a:solidFill>
                  <a:srgbClr val="C80000"/>
                </a:solidFill>
                <a:latin typeface="Times New Roman" panose="02020503050405090304" pitchFamily="18" charset="0"/>
              </a:rPr>
              <a:t>1</a:t>
            </a:r>
            <a:r>
              <a:rPr lang="en-US" altLang="zh-CN" sz="3200" b="1">
                <a:solidFill>
                  <a:srgbClr val="000000"/>
                </a:solidFill>
                <a:latin typeface="Times New Roman" panose="02020503050405090304" pitchFamily="18" charset="0"/>
              </a:rPr>
              <a:t>  </a:t>
            </a:r>
            <a:r>
              <a:rPr lang="zh-CN" altLang="en-US" sz="3200" b="1">
                <a:solidFill>
                  <a:srgbClr val="000000"/>
                </a:solidFill>
                <a:latin typeface="Times New Roman" panose="02020503050405090304" pitchFamily="18" charset="0"/>
              </a:rPr>
              <a:t>普通光源的发光机制</a:t>
            </a:r>
            <a:endParaRPr lang="zh-CN" altLang="en-US" sz="3200" b="1">
              <a:solidFill>
                <a:srgbClr val="000000"/>
              </a:solidFill>
              <a:latin typeface="Times New Roman" panose="02020503050405090304" pitchFamily="18" charset="0"/>
            </a:endParaRPr>
          </a:p>
        </p:txBody>
      </p:sp>
      <p:graphicFrame>
        <p:nvGraphicFramePr>
          <p:cNvPr id="31753" name="Object 9"/>
          <p:cNvGraphicFramePr>
            <a:graphicFrameLocks noChangeAspect="1"/>
          </p:cNvGraphicFramePr>
          <p:nvPr/>
        </p:nvGraphicFramePr>
        <p:xfrm>
          <a:off x="1217613" y="5105400"/>
          <a:ext cx="1525587" cy="415925"/>
        </p:xfrm>
        <a:graphic>
          <a:graphicData uri="http://schemas.openxmlformats.org/presentationml/2006/ole">
            <mc:AlternateContent xmlns:mc="http://schemas.openxmlformats.org/markup-compatibility/2006">
              <mc:Choice xmlns:v="urn:schemas-microsoft-com:vml" Requires="v">
                <p:oleObj spid="_x0000_s3074" name="公式" r:id="rId3" imgW="21945600" imgH="6096000" progId="Equation.3">
                  <p:embed/>
                </p:oleObj>
              </mc:Choice>
              <mc:Fallback>
                <p:oleObj name="公式" r:id="rId3" imgW="21945600" imgH="6096000" progId="Equation.3">
                  <p:embed/>
                  <p:pic>
                    <p:nvPicPr>
                      <p:cNvPr id="0" name="图片 3073"/>
                      <p:cNvPicPr>
                        <a:picLocks noChangeAspect="1"/>
                      </p:cNvPicPr>
                      <p:nvPr/>
                    </p:nvPicPr>
                    <p:blipFill>
                      <a:blip r:embed="rId4"/>
                      <a:stretch>
                        <a:fillRect/>
                      </a:stretch>
                    </p:blipFill>
                    <p:spPr>
                      <a:xfrm>
                        <a:off x="1217613" y="5105400"/>
                        <a:ext cx="1525587" cy="415925"/>
                      </a:xfrm>
                      <a:prstGeom prst="rect">
                        <a:avLst/>
                      </a:prstGeom>
                      <a:noFill/>
                      <a:ln w="9525">
                        <a:noFill/>
                      </a:ln>
                    </p:spPr>
                  </p:pic>
                </p:oleObj>
              </mc:Fallback>
            </mc:AlternateContent>
          </a:graphicData>
        </a:graphic>
      </p:graphicFrame>
      <p:grpSp>
        <p:nvGrpSpPr>
          <p:cNvPr id="2" name="Group 10"/>
          <p:cNvGrpSpPr/>
          <p:nvPr/>
        </p:nvGrpSpPr>
        <p:grpSpPr bwMode="auto">
          <a:xfrm>
            <a:off x="4038600" y="2362200"/>
            <a:ext cx="4421188" cy="3657600"/>
            <a:chOff x="239" y="1200"/>
            <a:chExt cx="2785" cy="2304"/>
          </a:xfrm>
        </p:grpSpPr>
        <p:sp>
          <p:nvSpPr>
            <p:cNvPr id="31755" name="Rectangle 11"/>
            <p:cNvSpPr>
              <a:spLocks noChangeArrowheads="1"/>
            </p:cNvSpPr>
            <p:nvPr/>
          </p:nvSpPr>
          <p:spPr bwMode="auto">
            <a:xfrm>
              <a:off x="240" y="1200"/>
              <a:ext cx="2784" cy="2304"/>
            </a:xfrm>
            <a:prstGeom prst="rect">
              <a:avLst/>
            </a:prstGeom>
            <a:solidFill>
              <a:schemeClr val="bg1"/>
            </a:solidFill>
            <a:ln w="9525">
              <a:solidFill>
                <a:schemeClr val="tx2"/>
              </a:solidFill>
              <a:miter lim="800000"/>
            </a:ln>
            <a:effectLst/>
          </p:spPr>
          <p:txBody>
            <a:bodyPr wrap="none" anchor="ctr"/>
            <a:lstStyle/>
            <a:p>
              <a:endParaRPr lang="zh-CN" altLang="en-US"/>
            </a:p>
          </p:txBody>
        </p:sp>
        <p:sp>
          <p:nvSpPr>
            <p:cNvPr id="31756" name="Line 12"/>
            <p:cNvSpPr>
              <a:spLocks noChangeShapeType="1"/>
            </p:cNvSpPr>
            <p:nvPr/>
          </p:nvSpPr>
          <p:spPr bwMode="auto">
            <a:xfrm>
              <a:off x="855" y="1488"/>
              <a:ext cx="1488" cy="0"/>
            </a:xfrm>
            <a:prstGeom prst="line">
              <a:avLst/>
            </a:prstGeom>
            <a:noFill/>
            <a:ln w="38100">
              <a:solidFill>
                <a:srgbClr val="0000FF"/>
              </a:solidFill>
              <a:round/>
              <a:tailEnd type="none" w="sm" len="lg"/>
            </a:ln>
            <a:effectLst/>
          </p:spPr>
          <p:txBody>
            <a:bodyPr wrap="none" anchor="ctr"/>
            <a:lstStyle/>
            <a:p>
              <a:endParaRPr lang="zh-CN" altLang="en-US"/>
            </a:p>
          </p:txBody>
        </p:sp>
        <p:sp>
          <p:nvSpPr>
            <p:cNvPr id="31757" name="Line 13"/>
            <p:cNvSpPr>
              <a:spLocks noChangeShapeType="1"/>
            </p:cNvSpPr>
            <p:nvPr/>
          </p:nvSpPr>
          <p:spPr bwMode="auto">
            <a:xfrm>
              <a:off x="855" y="1584"/>
              <a:ext cx="1488" cy="0"/>
            </a:xfrm>
            <a:prstGeom prst="line">
              <a:avLst/>
            </a:prstGeom>
            <a:noFill/>
            <a:ln w="38100">
              <a:solidFill>
                <a:srgbClr val="0000FF"/>
              </a:solidFill>
              <a:round/>
              <a:tailEnd type="none" w="sm" len="lg"/>
            </a:ln>
            <a:effectLst/>
          </p:spPr>
          <p:txBody>
            <a:bodyPr wrap="none" anchor="ctr"/>
            <a:lstStyle/>
            <a:p>
              <a:endParaRPr lang="zh-CN" altLang="en-US"/>
            </a:p>
          </p:txBody>
        </p:sp>
        <p:sp>
          <p:nvSpPr>
            <p:cNvPr id="31758" name="Line 14"/>
            <p:cNvSpPr>
              <a:spLocks noChangeShapeType="1"/>
            </p:cNvSpPr>
            <p:nvPr/>
          </p:nvSpPr>
          <p:spPr bwMode="auto">
            <a:xfrm>
              <a:off x="855" y="1824"/>
              <a:ext cx="1488" cy="0"/>
            </a:xfrm>
            <a:prstGeom prst="line">
              <a:avLst/>
            </a:prstGeom>
            <a:noFill/>
            <a:ln w="38100">
              <a:solidFill>
                <a:srgbClr val="0000FF"/>
              </a:solidFill>
              <a:round/>
              <a:tailEnd type="none" w="sm" len="lg"/>
            </a:ln>
            <a:effectLst/>
          </p:spPr>
          <p:txBody>
            <a:bodyPr wrap="none" anchor="ctr"/>
            <a:lstStyle/>
            <a:p>
              <a:endParaRPr lang="zh-CN" altLang="en-US"/>
            </a:p>
          </p:txBody>
        </p:sp>
        <p:sp>
          <p:nvSpPr>
            <p:cNvPr id="31759" name="Line 15"/>
            <p:cNvSpPr>
              <a:spLocks noChangeShapeType="1"/>
            </p:cNvSpPr>
            <p:nvPr/>
          </p:nvSpPr>
          <p:spPr bwMode="auto">
            <a:xfrm>
              <a:off x="855" y="2208"/>
              <a:ext cx="1488" cy="0"/>
            </a:xfrm>
            <a:prstGeom prst="line">
              <a:avLst/>
            </a:prstGeom>
            <a:noFill/>
            <a:ln w="38100">
              <a:solidFill>
                <a:srgbClr val="0000FF"/>
              </a:solidFill>
              <a:round/>
              <a:tailEnd type="none" w="sm" len="lg"/>
            </a:ln>
            <a:effectLst/>
          </p:spPr>
          <p:txBody>
            <a:bodyPr wrap="none" anchor="ctr"/>
            <a:lstStyle/>
            <a:p>
              <a:endParaRPr lang="zh-CN" altLang="en-US"/>
            </a:p>
          </p:txBody>
        </p:sp>
        <p:sp>
          <p:nvSpPr>
            <p:cNvPr id="31760" name="Line 16"/>
            <p:cNvSpPr>
              <a:spLocks noChangeShapeType="1"/>
            </p:cNvSpPr>
            <p:nvPr/>
          </p:nvSpPr>
          <p:spPr bwMode="auto">
            <a:xfrm>
              <a:off x="855" y="2976"/>
              <a:ext cx="1488" cy="0"/>
            </a:xfrm>
            <a:prstGeom prst="line">
              <a:avLst/>
            </a:prstGeom>
            <a:noFill/>
            <a:ln w="38100">
              <a:solidFill>
                <a:srgbClr val="0000FF"/>
              </a:solidFill>
              <a:round/>
              <a:tailEnd type="none" w="sm" len="lg"/>
            </a:ln>
            <a:effectLst/>
          </p:spPr>
          <p:txBody>
            <a:bodyPr wrap="none" anchor="ctr"/>
            <a:lstStyle/>
            <a:p>
              <a:endParaRPr lang="zh-CN" altLang="en-US"/>
            </a:p>
          </p:txBody>
        </p:sp>
        <p:sp>
          <p:nvSpPr>
            <p:cNvPr id="31761" name="Line 17"/>
            <p:cNvSpPr>
              <a:spLocks noChangeShapeType="1"/>
            </p:cNvSpPr>
            <p:nvPr/>
          </p:nvSpPr>
          <p:spPr bwMode="auto">
            <a:xfrm>
              <a:off x="855" y="1440"/>
              <a:ext cx="1488" cy="0"/>
            </a:xfrm>
            <a:prstGeom prst="line">
              <a:avLst/>
            </a:prstGeom>
            <a:noFill/>
            <a:ln w="38100">
              <a:solidFill>
                <a:srgbClr val="0000FF"/>
              </a:solidFill>
              <a:round/>
              <a:tailEnd type="none" w="sm" len="lg"/>
            </a:ln>
            <a:effectLst/>
          </p:spPr>
          <p:txBody>
            <a:bodyPr wrap="none" anchor="ctr"/>
            <a:lstStyle/>
            <a:p>
              <a:endParaRPr lang="zh-CN" altLang="en-US"/>
            </a:p>
          </p:txBody>
        </p:sp>
        <p:sp>
          <p:nvSpPr>
            <p:cNvPr id="31762" name="Text Box 18"/>
            <p:cNvSpPr txBox="1">
              <a:spLocks noChangeArrowheads="1"/>
            </p:cNvSpPr>
            <p:nvPr/>
          </p:nvSpPr>
          <p:spPr bwMode="auto">
            <a:xfrm>
              <a:off x="240" y="3168"/>
              <a:ext cx="2784" cy="329"/>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ln>
            <a:effectLst/>
          </p:spPr>
          <p:txBody>
            <a:bodyPr>
              <a:spAutoFit/>
            </a:bodyPr>
            <a:lstStyle/>
            <a:p>
              <a:pPr algn="ctr">
                <a:spcBef>
                  <a:spcPct val="50000"/>
                </a:spcBef>
              </a:pPr>
              <a:r>
                <a:rPr lang="zh-CN" altLang="en-US" sz="2800" b="1">
                  <a:solidFill>
                    <a:srgbClr val="000000"/>
                  </a:solidFill>
                  <a:latin typeface="Times New Roman" panose="02020503050405090304" pitchFamily="18" charset="0"/>
                </a:rPr>
                <a:t>原子能级发光跃迁</a:t>
              </a:r>
              <a:endParaRPr lang="zh-CN" altLang="en-US" sz="2800" b="1">
                <a:solidFill>
                  <a:srgbClr val="000000"/>
                </a:solidFill>
                <a:latin typeface="Times New Roman" panose="02020503050405090304" pitchFamily="18" charset="0"/>
              </a:endParaRPr>
            </a:p>
          </p:txBody>
        </p:sp>
        <p:sp>
          <p:nvSpPr>
            <p:cNvPr id="31763" name="Text Box 19"/>
            <p:cNvSpPr txBox="1">
              <a:spLocks noChangeArrowheads="1"/>
            </p:cNvSpPr>
            <p:nvPr/>
          </p:nvSpPr>
          <p:spPr bwMode="auto">
            <a:xfrm>
              <a:off x="279" y="2736"/>
              <a:ext cx="1209" cy="327"/>
            </a:xfrm>
            <a:prstGeom prst="rect">
              <a:avLst/>
            </a:prstGeom>
            <a:noFill/>
            <a:ln w="9525">
              <a:noFill/>
              <a:miter lim="800000"/>
            </a:ln>
            <a:effectLst/>
          </p:spPr>
          <p:txBody>
            <a:bodyPr>
              <a:spAutoFit/>
            </a:bodyPr>
            <a:lstStyle/>
            <a:p>
              <a:pPr>
                <a:spcBef>
                  <a:spcPct val="50000"/>
                </a:spcBef>
              </a:pPr>
              <a:r>
                <a:rPr lang="zh-CN" altLang="en-US" sz="2800" b="1">
                  <a:solidFill>
                    <a:srgbClr val="000000"/>
                  </a:solidFill>
                  <a:latin typeface="Times New Roman" panose="02020503050405090304" pitchFamily="18" charset="0"/>
                </a:rPr>
                <a:t>基态</a:t>
              </a:r>
              <a:endParaRPr lang="zh-CN" altLang="en-US" sz="2800" b="1">
                <a:solidFill>
                  <a:srgbClr val="000000"/>
                </a:solidFill>
                <a:latin typeface="Times New Roman" panose="02020503050405090304" pitchFamily="18" charset="0"/>
              </a:endParaRPr>
            </a:p>
          </p:txBody>
        </p:sp>
        <p:sp>
          <p:nvSpPr>
            <p:cNvPr id="31764" name="Text Box 20"/>
            <p:cNvSpPr txBox="1">
              <a:spLocks noChangeArrowheads="1"/>
            </p:cNvSpPr>
            <p:nvPr/>
          </p:nvSpPr>
          <p:spPr bwMode="auto">
            <a:xfrm>
              <a:off x="239" y="1536"/>
              <a:ext cx="385" cy="1008"/>
            </a:xfrm>
            <a:prstGeom prst="rect">
              <a:avLst/>
            </a:prstGeom>
            <a:noFill/>
            <a:ln w="9525">
              <a:noFill/>
              <a:miter lim="800000"/>
            </a:ln>
            <a:effectLst/>
          </p:spPr>
          <p:txBody>
            <a:bodyPr vert="eaVert">
              <a:spAutoFit/>
            </a:bodyPr>
            <a:lstStyle/>
            <a:p>
              <a:pPr>
                <a:spcBef>
                  <a:spcPct val="50000"/>
                </a:spcBef>
              </a:pPr>
              <a:r>
                <a:rPr lang="zh-CN" altLang="en-US" sz="2800" b="1">
                  <a:solidFill>
                    <a:srgbClr val="000000"/>
                  </a:solidFill>
                  <a:latin typeface="Times New Roman" panose="02020503050405090304" pitchFamily="18" charset="0"/>
                </a:rPr>
                <a:t>激发态</a:t>
              </a:r>
              <a:endParaRPr lang="zh-CN" altLang="en-US" sz="2800" b="1">
                <a:solidFill>
                  <a:srgbClr val="000000"/>
                </a:solidFill>
                <a:latin typeface="Times New Roman" panose="02020503050405090304" pitchFamily="18" charset="0"/>
              </a:endParaRPr>
            </a:p>
          </p:txBody>
        </p:sp>
        <p:sp>
          <p:nvSpPr>
            <p:cNvPr id="31765" name="AutoShape 21"/>
            <p:cNvSpPr/>
            <p:nvPr/>
          </p:nvSpPr>
          <p:spPr bwMode="auto">
            <a:xfrm>
              <a:off x="624" y="1392"/>
              <a:ext cx="144" cy="864"/>
            </a:xfrm>
            <a:prstGeom prst="leftBrace">
              <a:avLst>
                <a:gd name="adj1" fmla="val 50000"/>
                <a:gd name="adj2" fmla="val 50000"/>
              </a:avLst>
            </a:prstGeom>
            <a:noFill/>
            <a:ln w="28575">
              <a:solidFill>
                <a:srgbClr val="FF0000"/>
              </a:solidFill>
              <a:round/>
              <a:tailEnd type="none" w="sm" len="lg"/>
            </a:ln>
            <a:effectLst/>
          </p:spPr>
          <p:txBody>
            <a:bodyPr wrap="none" anchor="ctr"/>
            <a:lstStyle/>
            <a:p>
              <a:endParaRPr lang="zh-CN" altLang="en-US"/>
            </a:p>
          </p:txBody>
        </p:sp>
        <p:sp>
          <p:nvSpPr>
            <p:cNvPr id="31766" name="Line 22"/>
            <p:cNvSpPr>
              <a:spLocks noChangeShapeType="1"/>
            </p:cNvSpPr>
            <p:nvPr/>
          </p:nvSpPr>
          <p:spPr bwMode="auto">
            <a:xfrm>
              <a:off x="855" y="1392"/>
              <a:ext cx="1488" cy="0"/>
            </a:xfrm>
            <a:prstGeom prst="line">
              <a:avLst/>
            </a:prstGeom>
            <a:noFill/>
            <a:ln w="28575">
              <a:solidFill>
                <a:srgbClr val="0000FF"/>
              </a:solidFill>
              <a:round/>
              <a:tailEnd type="none" w="sm" len="lg"/>
            </a:ln>
            <a:effectLst/>
          </p:spPr>
          <p:txBody>
            <a:bodyPr wrap="none" anchor="ctr"/>
            <a:lstStyle/>
            <a:p>
              <a:endParaRPr lang="zh-CN" altLang="en-US"/>
            </a:p>
          </p:txBody>
        </p:sp>
        <p:graphicFrame>
          <p:nvGraphicFramePr>
            <p:cNvPr id="31767" name="Object 23"/>
            <p:cNvGraphicFramePr>
              <a:graphicFrameLocks noChangeAspect="1"/>
            </p:cNvGraphicFramePr>
            <p:nvPr/>
          </p:nvGraphicFramePr>
          <p:xfrm>
            <a:off x="2350" y="1440"/>
            <a:ext cx="325" cy="384"/>
          </p:xfrm>
          <a:graphic>
            <a:graphicData uri="http://schemas.openxmlformats.org/presentationml/2006/ole">
              <mc:AlternateContent xmlns:mc="http://schemas.openxmlformats.org/markup-compatibility/2006">
                <mc:Choice xmlns:v="urn:schemas-microsoft-com:vml" Requires="v">
                  <p:oleObj spid="_x0000_s3075" name="Equation" r:id="rId5" imgW="6705600" imgH="7924800" progId="Equation.3">
                    <p:embed/>
                  </p:oleObj>
                </mc:Choice>
                <mc:Fallback>
                  <p:oleObj name="Equation" r:id="rId5" imgW="6705600" imgH="7924800" progId="Equation.3">
                    <p:embed/>
                    <p:pic>
                      <p:nvPicPr>
                        <p:cNvPr id="0" name="图片 3074"/>
                        <p:cNvPicPr>
                          <a:picLocks noChangeAspect="1"/>
                        </p:cNvPicPr>
                        <p:nvPr/>
                      </p:nvPicPr>
                      <p:blipFill>
                        <a:blip r:embed="rId6"/>
                        <a:stretch>
                          <a:fillRect/>
                        </a:stretch>
                      </p:blipFill>
                      <p:spPr>
                        <a:xfrm>
                          <a:off x="2350" y="1440"/>
                          <a:ext cx="325" cy="384"/>
                        </a:xfrm>
                        <a:prstGeom prst="rect">
                          <a:avLst/>
                        </a:prstGeom>
                        <a:noFill/>
                        <a:ln w="9525">
                          <a:noFill/>
                        </a:ln>
                      </p:spPr>
                    </p:pic>
                  </p:oleObj>
                </mc:Fallback>
              </mc:AlternateContent>
            </a:graphicData>
          </a:graphic>
        </p:graphicFrame>
      </p:grpSp>
      <p:cxnSp>
        <p:nvCxnSpPr>
          <p:cNvPr id="24" name="直接箭头连接符 23"/>
          <p:cNvCxnSpPr/>
          <p:nvPr/>
        </p:nvCxnSpPr>
        <p:spPr>
          <a:xfrm>
            <a:off x="5580112" y="3933056"/>
            <a:ext cx="0" cy="1296144"/>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6012160" y="3356992"/>
            <a:ext cx="0" cy="180020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6588224" y="3356992"/>
            <a:ext cx="0" cy="648072"/>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Freeform 13"/>
          <p:cNvSpPr/>
          <p:nvPr/>
        </p:nvSpPr>
        <p:spPr bwMode="auto">
          <a:xfrm rot="599933">
            <a:off x="5664410" y="4581338"/>
            <a:ext cx="1631603" cy="284301"/>
          </a:xfrm>
          <a:custGeom>
            <a:avLst/>
            <a:gdLst/>
            <a:ahLst/>
            <a:cxnLst>
              <a:cxn ang="0">
                <a:pos x="0" y="96"/>
              </a:cxn>
              <a:cxn ang="0">
                <a:pos x="48" y="0"/>
              </a:cxn>
              <a:cxn ang="0">
                <a:pos x="96" y="96"/>
              </a:cxn>
              <a:cxn ang="0">
                <a:pos x="144" y="0"/>
              </a:cxn>
              <a:cxn ang="0">
                <a:pos x="192" y="96"/>
              </a:cxn>
              <a:cxn ang="0">
                <a:pos x="240" y="0"/>
              </a:cxn>
              <a:cxn ang="0">
                <a:pos x="288" y="96"/>
              </a:cxn>
              <a:cxn ang="0">
                <a:pos x="336" y="0"/>
              </a:cxn>
              <a:cxn ang="0">
                <a:pos x="384" y="96"/>
              </a:cxn>
              <a:cxn ang="0">
                <a:pos x="432" y="0"/>
              </a:cxn>
              <a:cxn ang="0">
                <a:pos x="480" y="96"/>
              </a:cxn>
              <a:cxn ang="0">
                <a:pos x="528" y="48"/>
              </a:cxn>
              <a:cxn ang="0">
                <a:pos x="624" y="48"/>
              </a:cxn>
              <a:cxn ang="0">
                <a:pos x="672" y="48"/>
              </a:cxn>
            </a:cxnLst>
            <a:rect l="0" t="0" r="r" b="b"/>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19050" cmpd="sng">
            <a:solidFill>
              <a:srgbClr val="FF6600"/>
            </a:solidFill>
            <a:round/>
            <a:headEnd type="none" w="med" len="med"/>
            <a:tailEnd type="triangle" w="med" len="med"/>
          </a:ln>
          <a:effectLst/>
        </p:spPr>
        <p:txBody>
          <a:bodyPr wrap="none" anchor="ctr"/>
          <a:lstStyle/>
          <a:p>
            <a:endParaRPr lang="zh-CN" altLang="en-US"/>
          </a:p>
        </p:txBody>
      </p:sp>
      <p:sp>
        <p:nvSpPr>
          <p:cNvPr id="28" name="Freeform 13"/>
          <p:cNvSpPr/>
          <p:nvPr/>
        </p:nvSpPr>
        <p:spPr bwMode="auto">
          <a:xfrm rot="599933">
            <a:off x="6096458" y="4149290"/>
            <a:ext cx="1631604" cy="284301"/>
          </a:xfrm>
          <a:custGeom>
            <a:avLst/>
            <a:gdLst/>
            <a:ahLst/>
            <a:cxnLst>
              <a:cxn ang="0">
                <a:pos x="0" y="96"/>
              </a:cxn>
              <a:cxn ang="0">
                <a:pos x="48" y="0"/>
              </a:cxn>
              <a:cxn ang="0">
                <a:pos x="96" y="96"/>
              </a:cxn>
              <a:cxn ang="0">
                <a:pos x="144" y="0"/>
              </a:cxn>
              <a:cxn ang="0">
                <a:pos x="192" y="96"/>
              </a:cxn>
              <a:cxn ang="0">
                <a:pos x="240" y="0"/>
              </a:cxn>
              <a:cxn ang="0">
                <a:pos x="288" y="96"/>
              </a:cxn>
              <a:cxn ang="0">
                <a:pos x="336" y="0"/>
              </a:cxn>
              <a:cxn ang="0">
                <a:pos x="384" y="96"/>
              </a:cxn>
              <a:cxn ang="0">
                <a:pos x="432" y="0"/>
              </a:cxn>
              <a:cxn ang="0">
                <a:pos x="480" y="96"/>
              </a:cxn>
              <a:cxn ang="0">
                <a:pos x="528" y="48"/>
              </a:cxn>
              <a:cxn ang="0">
                <a:pos x="624" y="48"/>
              </a:cxn>
              <a:cxn ang="0">
                <a:pos x="672" y="48"/>
              </a:cxn>
            </a:cxnLst>
            <a:rect l="0" t="0" r="r" b="b"/>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19050" cmpd="sng">
            <a:solidFill>
              <a:srgbClr val="FF6600"/>
            </a:solidFill>
            <a:round/>
            <a:headEnd type="none" w="med" len="med"/>
            <a:tailEnd type="triangle" w="med" len="med"/>
          </a:ln>
          <a:effectLst/>
        </p:spPr>
        <p:txBody>
          <a:bodyPr wrap="none" anchor="ctr"/>
          <a:lstStyle/>
          <a:p>
            <a:endParaRPr lang="zh-CN" altLang="en-US"/>
          </a:p>
        </p:txBody>
      </p:sp>
      <p:sp>
        <p:nvSpPr>
          <p:cNvPr id="30" name="Freeform 13"/>
          <p:cNvSpPr/>
          <p:nvPr/>
        </p:nvSpPr>
        <p:spPr bwMode="auto">
          <a:xfrm rot="599933">
            <a:off x="6737183" y="3657189"/>
            <a:ext cx="1502279" cy="188381"/>
          </a:xfrm>
          <a:custGeom>
            <a:avLst/>
            <a:gdLst/>
            <a:ahLst/>
            <a:cxnLst>
              <a:cxn ang="0">
                <a:pos x="0" y="96"/>
              </a:cxn>
              <a:cxn ang="0">
                <a:pos x="48" y="0"/>
              </a:cxn>
              <a:cxn ang="0">
                <a:pos x="96" y="96"/>
              </a:cxn>
              <a:cxn ang="0">
                <a:pos x="144" y="0"/>
              </a:cxn>
              <a:cxn ang="0">
                <a:pos x="192" y="96"/>
              </a:cxn>
              <a:cxn ang="0">
                <a:pos x="240" y="0"/>
              </a:cxn>
              <a:cxn ang="0">
                <a:pos x="288" y="96"/>
              </a:cxn>
              <a:cxn ang="0">
                <a:pos x="336" y="0"/>
              </a:cxn>
              <a:cxn ang="0">
                <a:pos x="384" y="96"/>
              </a:cxn>
              <a:cxn ang="0">
                <a:pos x="432" y="0"/>
              </a:cxn>
              <a:cxn ang="0">
                <a:pos x="480" y="96"/>
              </a:cxn>
              <a:cxn ang="0">
                <a:pos x="528" y="48"/>
              </a:cxn>
              <a:cxn ang="0">
                <a:pos x="624" y="48"/>
              </a:cxn>
              <a:cxn ang="0">
                <a:pos x="672" y="48"/>
              </a:cxn>
            </a:cxnLst>
            <a:rect l="0" t="0" r="r" b="b"/>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19050" cmpd="sng">
            <a:solidFill>
              <a:srgbClr val="FF6600"/>
            </a:solidFill>
            <a:round/>
            <a:headEnd type="none" w="med" len="med"/>
            <a:tailEnd type="triangle" w="med" len="me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51"/>
                                        </p:tgtEl>
                                        <p:attrNameLst>
                                          <p:attrName>style.visibility</p:attrName>
                                        </p:attrNameLst>
                                      </p:cBhvr>
                                      <p:to>
                                        <p:strVal val="visible"/>
                                      </p:to>
                                    </p:set>
                                    <p:anim calcmode="lin" valueType="num">
                                      <p:cBhvr additive="base">
                                        <p:cTn id="7" dur="500" fill="hold"/>
                                        <p:tgtEl>
                                          <p:spTgt spid="31751"/>
                                        </p:tgtEl>
                                        <p:attrNameLst>
                                          <p:attrName>ppt_x</p:attrName>
                                        </p:attrNameLst>
                                      </p:cBhvr>
                                      <p:tavLst>
                                        <p:tav tm="0">
                                          <p:val>
                                            <p:strVal val="0-#ppt_w/2"/>
                                          </p:val>
                                        </p:tav>
                                        <p:tav tm="100000">
                                          <p:val>
                                            <p:strVal val="#ppt_x"/>
                                          </p:val>
                                        </p:tav>
                                      </p:tavLst>
                                    </p:anim>
                                    <p:anim calcmode="lin" valueType="num">
                                      <p:cBhvr additive="base">
                                        <p:cTn id="8" dur="500" fill="hold"/>
                                        <p:tgtEl>
                                          <p:spTgt spid="317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52"/>
                                        </p:tgtEl>
                                        <p:attrNameLst>
                                          <p:attrName>style.visibility</p:attrName>
                                        </p:attrNameLst>
                                      </p:cBhvr>
                                      <p:to>
                                        <p:strVal val="visible"/>
                                      </p:to>
                                    </p:set>
                                    <p:anim calcmode="lin" valueType="num">
                                      <p:cBhvr additive="base">
                                        <p:cTn id="13" dur="500" fill="hold"/>
                                        <p:tgtEl>
                                          <p:spTgt spid="31752"/>
                                        </p:tgtEl>
                                        <p:attrNameLst>
                                          <p:attrName>ppt_x</p:attrName>
                                        </p:attrNameLst>
                                      </p:cBhvr>
                                      <p:tavLst>
                                        <p:tav tm="0">
                                          <p:val>
                                            <p:strVal val="0-#ppt_w/2"/>
                                          </p:val>
                                        </p:tav>
                                        <p:tav tm="100000">
                                          <p:val>
                                            <p:strVal val="#ppt_x"/>
                                          </p:val>
                                        </p:tav>
                                      </p:tavLst>
                                    </p:anim>
                                    <p:anim calcmode="lin" valueType="num">
                                      <p:cBhvr additive="base">
                                        <p:cTn id="14" dur="500" fill="hold"/>
                                        <p:tgtEl>
                                          <p:spTgt spid="3175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ox(out)">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blinds(horizontal)">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blinds(horizontal)">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blinds(horizontal)">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blinds(horizontal)">
                                      <p:cBhvr>
                                        <p:cTn id="39" dur="5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blinds(horizontal)">
                                      <p:cBhvr>
                                        <p:cTn id="44" dur="500"/>
                                        <p:tgtEl>
                                          <p:spTgt spid="29"/>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blinds(horizontal)">
                                      <p:cBhvr>
                                        <p:cTn id="49" dur="500"/>
                                        <p:tgtEl>
                                          <p:spTgt spid="30"/>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31753"/>
                                        </p:tgtEl>
                                        <p:attrNameLst>
                                          <p:attrName>style.visibility</p:attrName>
                                        </p:attrNameLst>
                                      </p:cBhvr>
                                      <p:to>
                                        <p:strVal val="visible"/>
                                      </p:to>
                                    </p:set>
                                    <p:animEffect transition="in" filter="blinds(horizontal)">
                                      <p:cBhvr>
                                        <p:cTn id="54" dur="500"/>
                                        <p:tgtEl>
                                          <p:spTgt spid="31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1" grpId="0" autoUpdateAnimBg="0"/>
      <p:bldP spid="31752" grpId="0" autoUpdateAnimBg="0"/>
      <p:bldP spid="27" grpId="0" animBg="1"/>
      <p:bldP spid="28" grpId="0" animBg="1"/>
      <p:bldP spid="3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59832" y="2204864"/>
            <a:ext cx="2066166" cy="584775"/>
          </a:xfrm>
          <a:prstGeom prst="rect">
            <a:avLst/>
          </a:prstGeom>
        </p:spPr>
        <p:txBody>
          <a:bodyPr wrap="square">
            <a:spAutoFit/>
          </a:bodyPr>
          <a:lstStyle/>
          <a:p>
            <a:r>
              <a:rPr lang="zh-CN" altLang="en-US" sz="3200" dirty="0" smtClean="0"/>
              <a:t>等倾干涉</a:t>
            </a:r>
            <a:endParaRPr lang="zh-CN" altLang="en-US" sz="32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cstate="print"/>
          <a:srcRect/>
          <a:stretch>
            <a:fillRect/>
          </a:stretch>
        </p:blipFill>
        <p:spPr bwMode="auto">
          <a:xfrm>
            <a:off x="254000" y="404813"/>
            <a:ext cx="8494713" cy="5949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cstate="print"/>
          <a:srcRect/>
          <a:stretch>
            <a:fillRect/>
          </a:stretch>
        </p:blipFill>
        <p:spPr bwMode="auto">
          <a:xfrm>
            <a:off x="396875" y="404813"/>
            <a:ext cx="8450263" cy="61198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 cstate="print"/>
          <a:srcRect/>
          <a:stretch>
            <a:fillRect/>
          </a:stretch>
        </p:blipFill>
        <p:spPr bwMode="auto">
          <a:xfrm>
            <a:off x="827088" y="417513"/>
            <a:ext cx="7489825" cy="6022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1" cstate="print"/>
          <a:srcRect/>
          <a:stretch>
            <a:fillRect/>
          </a:stretch>
        </p:blipFill>
        <p:spPr bwMode="auto">
          <a:xfrm>
            <a:off x="414338" y="695325"/>
            <a:ext cx="8315325" cy="546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1" cstate="print"/>
          <a:srcRect/>
          <a:stretch>
            <a:fillRect/>
          </a:stretch>
        </p:blipFill>
        <p:spPr bwMode="auto">
          <a:xfrm>
            <a:off x="463550" y="476250"/>
            <a:ext cx="8316913" cy="5976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1" cstate="print"/>
          <a:srcRect/>
          <a:stretch>
            <a:fillRect/>
          </a:stretch>
        </p:blipFill>
        <p:spPr bwMode="auto">
          <a:xfrm>
            <a:off x="214313" y="1557338"/>
            <a:ext cx="8461375" cy="3635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1" cstate="print"/>
          <a:srcRect/>
          <a:stretch>
            <a:fillRect/>
          </a:stretch>
        </p:blipFill>
        <p:spPr bwMode="auto">
          <a:xfrm>
            <a:off x="614363" y="785813"/>
            <a:ext cx="7915275" cy="5286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900113" y="549275"/>
            <a:ext cx="7559675" cy="5861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9">
            <a:hlinkClick r:id="rId1"/>
          </p:cNvPr>
          <p:cNvSpPr>
            <a:spLocks noChangeArrowheads="1"/>
          </p:cNvSpPr>
          <p:nvPr/>
        </p:nvSpPr>
        <p:spPr bwMode="auto">
          <a:xfrm>
            <a:off x="2267744" y="2276872"/>
            <a:ext cx="4694237" cy="482600"/>
          </a:xfrm>
          <a:prstGeom prst="rect">
            <a:avLst/>
          </a:prstGeom>
          <a:noFill/>
          <a:ln w="9525">
            <a:noFill/>
            <a:miter lim="800000"/>
          </a:ln>
          <a:effectLst/>
        </p:spPr>
        <p:txBody>
          <a:bodyPr>
            <a:spAutoFit/>
          </a:bodyPr>
          <a:lstStyle/>
          <a:p>
            <a:pPr>
              <a:lnSpc>
                <a:spcPct val="80000"/>
              </a:lnSpc>
              <a:spcBef>
                <a:spcPct val="50000"/>
              </a:spcBef>
            </a:pPr>
            <a:r>
              <a:rPr kumimoji="1" lang="en-US" altLang="zh-CN" sz="3200" b="1" dirty="0">
                <a:solidFill>
                  <a:srgbClr val="000066"/>
                </a:solidFill>
                <a:latin typeface="楷体_GB2312" pitchFamily="49" charset="-122"/>
                <a:ea typeface="楷体_GB2312" pitchFamily="49" charset="-122"/>
              </a:rPr>
              <a:t> </a:t>
            </a:r>
            <a:r>
              <a:rPr kumimoji="1" lang="en-US" altLang="zh-CN" sz="3200" b="1" dirty="0" smtClean="0">
                <a:solidFill>
                  <a:srgbClr val="000066"/>
                </a:solidFill>
                <a:latin typeface="楷体_GB2312" pitchFamily="49" charset="-122"/>
                <a:ea typeface="楷体_GB2312" pitchFamily="49" charset="-122"/>
              </a:rPr>
              <a:t>13-5 </a:t>
            </a:r>
            <a:r>
              <a:rPr kumimoji="1" lang="zh-CN" altLang="en-US" sz="3200" b="1" dirty="0">
                <a:solidFill>
                  <a:srgbClr val="000066"/>
                </a:solidFill>
                <a:latin typeface="楷体_GB2312" pitchFamily="49" charset="-122"/>
                <a:ea typeface="楷体_GB2312" pitchFamily="49" charset="-122"/>
              </a:rPr>
              <a:t>迈克耳孙干涉仪</a:t>
            </a:r>
            <a:endParaRPr kumimoji="1" lang="zh-CN" altLang="en-US" sz="3200" b="1" dirty="0">
              <a:solidFill>
                <a:srgbClr val="000066"/>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0"/>
          </p:nvPr>
        </p:nvSpPr>
        <p:spPr/>
        <p:txBody>
          <a:bodyPr/>
          <a:lstStyle/>
          <a:p>
            <a:fld id="{92705F30-2828-48EA-B67E-6909C4AA683C}" type="slidenum">
              <a:rPr lang="en-US" altLang="zh-CN"/>
            </a:fld>
            <a:endParaRPr lang="en-US" altLang="zh-CN"/>
          </a:p>
        </p:txBody>
      </p:sp>
      <p:grpSp>
        <p:nvGrpSpPr>
          <p:cNvPr id="2" name="Group 2"/>
          <p:cNvGrpSpPr/>
          <p:nvPr/>
        </p:nvGrpSpPr>
        <p:grpSpPr bwMode="auto">
          <a:xfrm>
            <a:off x="1905000" y="1066800"/>
            <a:ext cx="4953000" cy="2286000"/>
            <a:chOff x="3110" y="822"/>
            <a:chExt cx="2458" cy="1440"/>
          </a:xfrm>
        </p:grpSpPr>
        <p:sp>
          <p:nvSpPr>
            <p:cNvPr id="32771" name="Rectangle 3"/>
            <p:cNvSpPr>
              <a:spLocks noChangeArrowheads="1"/>
            </p:cNvSpPr>
            <p:nvPr/>
          </p:nvSpPr>
          <p:spPr bwMode="auto">
            <a:xfrm>
              <a:off x="3120" y="822"/>
              <a:ext cx="2448" cy="1440"/>
            </a:xfrm>
            <a:prstGeom prst="rect">
              <a:avLst/>
            </a:prstGeom>
            <a:solidFill>
              <a:schemeClr val="bg1"/>
            </a:solidFill>
            <a:ln w="9525">
              <a:solidFill>
                <a:schemeClr val="tx2"/>
              </a:solidFill>
              <a:miter lim="800000"/>
            </a:ln>
            <a:effectLst/>
          </p:spPr>
          <p:txBody>
            <a:bodyPr wrap="none" anchor="ctr"/>
            <a:lstStyle/>
            <a:p>
              <a:endParaRPr lang="zh-CN" altLang="en-US"/>
            </a:p>
          </p:txBody>
        </p:sp>
        <p:sp>
          <p:nvSpPr>
            <p:cNvPr id="32772" name="Line 4"/>
            <p:cNvSpPr>
              <a:spLocks noChangeShapeType="1"/>
            </p:cNvSpPr>
            <p:nvPr/>
          </p:nvSpPr>
          <p:spPr bwMode="auto">
            <a:xfrm>
              <a:off x="3216" y="1014"/>
              <a:ext cx="2204" cy="357"/>
            </a:xfrm>
            <a:prstGeom prst="line">
              <a:avLst/>
            </a:prstGeom>
            <a:noFill/>
            <a:ln w="28575">
              <a:solidFill>
                <a:srgbClr val="FF9900"/>
              </a:solidFill>
              <a:round/>
            </a:ln>
            <a:effectLst/>
          </p:spPr>
          <p:txBody>
            <a:bodyPr wrap="none" anchor="ctr"/>
            <a:lstStyle/>
            <a:p>
              <a:endParaRPr lang="zh-CN" altLang="en-US"/>
            </a:p>
          </p:txBody>
        </p:sp>
        <p:sp>
          <p:nvSpPr>
            <p:cNvPr id="32773" name="Line 5"/>
            <p:cNvSpPr>
              <a:spLocks noChangeShapeType="1"/>
            </p:cNvSpPr>
            <p:nvPr/>
          </p:nvSpPr>
          <p:spPr bwMode="auto">
            <a:xfrm flipV="1">
              <a:off x="3260" y="1364"/>
              <a:ext cx="2160" cy="447"/>
            </a:xfrm>
            <a:prstGeom prst="line">
              <a:avLst/>
            </a:prstGeom>
            <a:noFill/>
            <a:ln w="28575">
              <a:solidFill>
                <a:srgbClr val="0000FF"/>
              </a:solidFill>
              <a:round/>
            </a:ln>
            <a:effectLst/>
          </p:spPr>
          <p:txBody>
            <a:bodyPr wrap="none" anchor="ctr"/>
            <a:lstStyle/>
            <a:p>
              <a:endParaRPr lang="zh-CN" altLang="en-US"/>
            </a:p>
          </p:txBody>
        </p:sp>
        <p:sp>
          <p:nvSpPr>
            <p:cNvPr id="32774" name="Freeform 6"/>
            <p:cNvSpPr/>
            <p:nvPr/>
          </p:nvSpPr>
          <p:spPr bwMode="auto">
            <a:xfrm rot="-801501">
              <a:off x="3348" y="1707"/>
              <a:ext cx="353" cy="89"/>
            </a:xfrm>
            <a:custGeom>
              <a:avLst/>
              <a:gdLst/>
              <a:ahLst/>
              <a:cxnLst>
                <a:cxn ang="0">
                  <a:pos x="0" y="96"/>
                </a:cxn>
                <a:cxn ang="0">
                  <a:pos x="48" y="0"/>
                </a:cxn>
                <a:cxn ang="0">
                  <a:pos x="96" y="96"/>
                </a:cxn>
                <a:cxn ang="0">
                  <a:pos x="144" y="0"/>
                </a:cxn>
                <a:cxn ang="0">
                  <a:pos x="192" y="96"/>
                </a:cxn>
                <a:cxn ang="0">
                  <a:pos x="240" y="0"/>
                </a:cxn>
                <a:cxn ang="0">
                  <a:pos x="288" y="96"/>
                </a:cxn>
                <a:cxn ang="0">
                  <a:pos x="336" y="0"/>
                </a:cxn>
                <a:cxn ang="0">
                  <a:pos x="384" y="96"/>
                </a:cxn>
                <a:cxn ang="0">
                  <a:pos x="432" y="0"/>
                </a:cxn>
                <a:cxn ang="0">
                  <a:pos x="480" y="96"/>
                </a:cxn>
                <a:cxn ang="0">
                  <a:pos x="528" y="48"/>
                </a:cxn>
                <a:cxn ang="0">
                  <a:pos x="624" y="48"/>
                </a:cxn>
                <a:cxn ang="0">
                  <a:pos x="672" y="48"/>
                </a:cxn>
              </a:cxnLst>
              <a:rect l="0" t="0" r="r" b="b"/>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19050" cmpd="sng">
              <a:solidFill>
                <a:srgbClr val="0000FF"/>
              </a:solidFill>
              <a:round/>
              <a:headEnd type="none" w="med" len="med"/>
              <a:tailEnd type="triangle" w="med" len="med"/>
            </a:ln>
            <a:effectLst/>
          </p:spPr>
          <p:txBody>
            <a:bodyPr wrap="none" anchor="ctr"/>
            <a:lstStyle/>
            <a:p>
              <a:endParaRPr lang="zh-CN" altLang="en-US"/>
            </a:p>
          </p:txBody>
        </p:sp>
        <p:sp>
          <p:nvSpPr>
            <p:cNvPr id="32775" name="Freeform 7"/>
            <p:cNvSpPr/>
            <p:nvPr/>
          </p:nvSpPr>
          <p:spPr bwMode="auto">
            <a:xfrm rot="-801501">
              <a:off x="3833" y="1600"/>
              <a:ext cx="353" cy="89"/>
            </a:xfrm>
            <a:custGeom>
              <a:avLst/>
              <a:gdLst/>
              <a:ahLst/>
              <a:cxnLst>
                <a:cxn ang="0">
                  <a:pos x="0" y="96"/>
                </a:cxn>
                <a:cxn ang="0">
                  <a:pos x="48" y="0"/>
                </a:cxn>
                <a:cxn ang="0">
                  <a:pos x="96" y="96"/>
                </a:cxn>
                <a:cxn ang="0">
                  <a:pos x="144" y="0"/>
                </a:cxn>
                <a:cxn ang="0">
                  <a:pos x="192" y="96"/>
                </a:cxn>
                <a:cxn ang="0">
                  <a:pos x="240" y="0"/>
                </a:cxn>
                <a:cxn ang="0">
                  <a:pos x="288" y="96"/>
                </a:cxn>
                <a:cxn ang="0">
                  <a:pos x="336" y="0"/>
                </a:cxn>
                <a:cxn ang="0">
                  <a:pos x="384" y="96"/>
                </a:cxn>
                <a:cxn ang="0">
                  <a:pos x="432" y="0"/>
                </a:cxn>
                <a:cxn ang="0">
                  <a:pos x="480" y="96"/>
                </a:cxn>
                <a:cxn ang="0">
                  <a:pos x="528" y="48"/>
                </a:cxn>
                <a:cxn ang="0">
                  <a:pos x="624" y="48"/>
                </a:cxn>
                <a:cxn ang="0">
                  <a:pos x="672" y="48"/>
                </a:cxn>
              </a:cxnLst>
              <a:rect l="0" t="0" r="r" b="b"/>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19050" cmpd="sng">
              <a:solidFill>
                <a:srgbClr val="0000FF"/>
              </a:solidFill>
              <a:round/>
              <a:headEnd type="none" w="med" len="med"/>
              <a:tailEnd type="triangle" w="med" len="med"/>
            </a:ln>
            <a:effectLst/>
          </p:spPr>
          <p:txBody>
            <a:bodyPr wrap="none" anchor="ctr"/>
            <a:lstStyle/>
            <a:p>
              <a:endParaRPr lang="zh-CN" altLang="en-US"/>
            </a:p>
          </p:txBody>
        </p:sp>
        <p:sp>
          <p:nvSpPr>
            <p:cNvPr id="32776" name="Freeform 8"/>
            <p:cNvSpPr/>
            <p:nvPr/>
          </p:nvSpPr>
          <p:spPr bwMode="auto">
            <a:xfrm rot="-801501">
              <a:off x="4759" y="1416"/>
              <a:ext cx="352" cy="89"/>
            </a:xfrm>
            <a:custGeom>
              <a:avLst/>
              <a:gdLst/>
              <a:ahLst/>
              <a:cxnLst>
                <a:cxn ang="0">
                  <a:pos x="0" y="96"/>
                </a:cxn>
                <a:cxn ang="0">
                  <a:pos x="48" y="0"/>
                </a:cxn>
                <a:cxn ang="0">
                  <a:pos x="96" y="96"/>
                </a:cxn>
                <a:cxn ang="0">
                  <a:pos x="144" y="0"/>
                </a:cxn>
                <a:cxn ang="0">
                  <a:pos x="192" y="96"/>
                </a:cxn>
                <a:cxn ang="0">
                  <a:pos x="240" y="0"/>
                </a:cxn>
                <a:cxn ang="0">
                  <a:pos x="288" y="96"/>
                </a:cxn>
                <a:cxn ang="0">
                  <a:pos x="336" y="0"/>
                </a:cxn>
                <a:cxn ang="0">
                  <a:pos x="384" y="96"/>
                </a:cxn>
                <a:cxn ang="0">
                  <a:pos x="432" y="0"/>
                </a:cxn>
                <a:cxn ang="0">
                  <a:pos x="480" y="96"/>
                </a:cxn>
                <a:cxn ang="0">
                  <a:pos x="528" y="48"/>
                </a:cxn>
                <a:cxn ang="0">
                  <a:pos x="624" y="48"/>
                </a:cxn>
                <a:cxn ang="0">
                  <a:pos x="672" y="48"/>
                </a:cxn>
              </a:cxnLst>
              <a:rect l="0" t="0" r="r" b="b"/>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19050" cmpd="sng">
              <a:solidFill>
                <a:srgbClr val="0000FF"/>
              </a:solidFill>
              <a:round/>
              <a:headEnd type="none" w="med" len="med"/>
              <a:tailEnd type="triangle" w="med" len="med"/>
            </a:ln>
            <a:effectLst/>
          </p:spPr>
          <p:txBody>
            <a:bodyPr wrap="none" anchor="ctr"/>
            <a:lstStyle/>
            <a:p>
              <a:endParaRPr lang="zh-CN" altLang="en-US"/>
            </a:p>
          </p:txBody>
        </p:sp>
        <p:sp>
          <p:nvSpPr>
            <p:cNvPr id="32777" name="Freeform 9"/>
            <p:cNvSpPr/>
            <p:nvPr/>
          </p:nvSpPr>
          <p:spPr bwMode="auto">
            <a:xfrm rot="-801501">
              <a:off x="4318" y="1505"/>
              <a:ext cx="353" cy="90"/>
            </a:xfrm>
            <a:custGeom>
              <a:avLst/>
              <a:gdLst/>
              <a:ahLst/>
              <a:cxnLst>
                <a:cxn ang="0">
                  <a:pos x="0" y="96"/>
                </a:cxn>
                <a:cxn ang="0">
                  <a:pos x="48" y="0"/>
                </a:cxn>
                <a:cxn ang="0">
                  <a:pos x="96" y="96"/>
                </a:cxn>
                <a:cxn ang="0">
                  <a:pos x="144" y="0"/>
                </a:cxn>
                <a:cxn ang="0">
                  <a:pos x="192" y="96"/>
                </a:cxn>
                <a:cxn ang="0">
                  <a:pos x="240" y="0"/>
                </a:cxn>
                <a:cxn ang="0">
                  <a:pos x="288" y="96"/>
                </a:cxn>
                <a:cxn ang="0">
                  <a:pos x="336" y="0"/>
                </a:cxn>
                <a:cxn ang="0">
                  <a:pos x="384" y="96"/>
                </a:cxn>
                <a:cxn ang="0">
                  <a:pos x="432" y="0"/>
                </a:cxn>
                <a:cxn ang="0">
                  <a:pos x="480" y="96"/>
                </a:cxn>
                <a:cxn ang="0">
                  <a:pos x="528" y="48"/>
                </a:cxn>
                <a:cxn ang="0">
                  <a:pos x="624" y="48"/>
                </a:cxn>
                <a:cxn ang="0">
                  <a:pos x="672" y="48"/>
                </a:cxn>
              </a:cxnLst>
              <a:rect l="0" t="0" r="r" b="b"/>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19050" cmpd="sng">
              <a:solidFill>
                <a:srgbClr val="0000FF"/>
              </a:solidFill>
              <a:round/>
              <a:headEnd type="none" w="med" len="med"/>
              <a:tailEnd type="triangle" w="med" len="med"/>
            </a:ln>
            <a:effectLst/>
          </p:spPr>
          <p:txBody>
            <a:bodyPr wrap="none" anchor="ctr"/>
            <a:lstStyle/>
            <a:p>
              <a:endParaRPr lang="zh-CN" altLang="en-US"/>
            </a:p>
          </p:txBody>
        </p:sp>
        <p:sp>
          <p:nvSpPr>
            <p:cNvPr id="32778" name="Freeform 10"/>
            <p:cNvSpPr/>
            <p:nvPr/>
          </p:nvSpPr>
          <p:spPr bwMode="auto">
            <a:xfrm rot="599933">
              <a:off x="3877" y="1104"/>
              <a:ext cx="397" cy="89"/>
            </a:xfrm>
            <a:custGeom>
              <a:avLst/>
              <a:gdLst/>
              <a:ahLst/>
              <a:cxnLst>
                <a:cxn ang="0">
                  <a:pos x="0" y="96"/>
                </a:cxn>
                <a:cxn ang="0">
                  <a:pos x="48" y="0"/>
                </a:cxn>
                <a:cxn ang="0">
                  <a:pos x="96" y="96"/>
                </a:cxn>
                <a:cxn ang="0">
                  <a:pos x="144" y="0"/>
                </a:cxn>
                <a:cxn ang="0">
                  <a:pos x="192" y="96"/>
                </a:cxn>
                <a:cxn ang="0">
                  <a:pos x="240" y="0"/>
                </a:cxn>
                <a:cxn ang="0">
                  <a:pos x="288" y="96"/>
                </a:cxn>
                <a:cxn ang="0">
                  <a:pos x="336" y="0"/>
                </a:cxn>
                <a:cxn ang="0">
                  <a:pos x="384" y="96"/>
                </a:cxn>
                <a:cxn ang="0">
                  <a:pos x="432" y="0"/>
                </a:cxn>
                <a:cxn ang="0">
                  <a:pos x="480" y="96"/>
                </a:cxn>
                <a:cxn ang="0">
                  <a:pos x="528" y="48"/>
                </a:cxn>
                <a:cxn ang="0">
                  <a:pos x="624" y="48"/>
                </a:cxn>
                <a:cxn ang="0">
                  <a:pos x="672" y="48"/>
                </a:cxn>
              </a:cxnLst>
              <a:rect l="0" t="0" r="r" b="b"/>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19050" cmpd="sng">
              <a:solidFill>
                <a:srgbClr val="FF6600"/>
              </a:solidFill>
              <a:round/>
              <a:headEnd type="none" w="med" len="med"/>
              <a:tailEnd type="triangle" w="med" len="med"/>
            </a:ln>
            <a:effectLst/>
          </p:spPr>
          <p:txBody>
            <a:bodyPr wrap="none" anchor="ctr"/>
            <a:lstStyle/>
            <a:p>
              <a:endParaRPr lang="zh-CN" altLang="en-US"/>
            </a:p>
          </p:txBody>
        </p:sp>
        <p:sp>
          <p:nvSpPr>
            <p:cNvPr id="32779" name="Freeform 11"/>
            <p:cNvSpPr/>
            <p:nvPr/>
          </p:nvSpPr>
          <p:spPr bwMode="auto">
            <a:xfrm rot="599933">
              <a:off x="4450" y="1193"/>
              <a:ext cx="397" cy="89"/>
            </a:xfrm>
            <a:custGeom>
              <a:avLst/>
              <a:gdLst/>
              <a:ahLst/>
              <a:cxnLst>
                <a:cxn ang="0">
                  <a:pos x="0" y="96"/>
                </a:cxn>
                <a:cxn ang="0">
                  <a:pos x="48" y="0"/>
                </a:cxn>
                <a:cxn ang="0">
                  <a:pos x="96" y="96"/>
                </a:cxn>
                <a:cxn ang="0">
                  <a:pos x="144" y="0"/>
                </a:cxn>
                <a:cxn ang="0">
                  <a:pos x="192" y="96"/>
                </a:cxn>
                <a:cxn ang="0">
                  <a:pos x="240" y="0"/>
                </a:cxn>
                <a:cxn ang="0">
                  <a:pos x="288" y="96"/>
                </a:cxn>
                <a:cxn ang="0">
                  <a:pos x="336" y="0"/>
                </a:cxn>
                <a:cxn ang="0">
                  <a:pos x="384" y="96"/>
                </a:cxn>
                <a:cxn ang="0">
                  <a:pos x="432" y="0"/>
                </a:cxn>
                <a:cxn ang="0">
                  <a:pos x="480" y="96"/>
                </a:cxn>
                <a:cxn ang="0">
                  <a:pos x="528" y="48"/>
                </a:cxn>
                <a:cxn ang="0">
                  <a:pos x="624" y="48"/>
                </a:cxn>
                <a:cxn ang="0">
                  <a:pos x="672" y="48"/>
                </a:cxn>
              </a:cxnLst>
              <a:rect l="0" t="0" r="r" b="b"/>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19050" cmpd="sng">
              <a:solidFill>
                <a:srgbClr val="FF6600"/>
              </a:solidFill>
              <a:round/>
              <a:headEnd type="none" w="med" len="med"/>
              <a:tailEnd type="triangle" w="med" len="med"/>
            </a:ln>
            <a:effectLst/>
          </p:spPr>
          <p:txBody>
            <a:bodyPr wrap="none" anchor="ctr"/>
            <a:lstStyle/>
            <a:p>
              <a:endParaRPr lang="zh-CN" altLang="en-US"/>
            </a:p>
          </p:txBody>
        </p:sp>
        <p:sp>
          <p:nvSpPr>
            <p:cNvPr id="32780" name="Freeform 12"/>
            <p:cNvSpPr/>
            <p:nvPr/>
          </p:nvSpPr>
          <p:spPr bwMode="auto">
            <a:xfrm rot="585018">
              <a:off x="5023" y="1282"/>
              <a:ext cx="397" cy="89"/>
            </a:xfrm>
            <a:custGeom>
              <a:avLst/>
              <a:gdLst/>
              <a:ahLst/>
              <a:cxnLst>
                <a:cxn ang="0">
                  <a:pos x="0" y="96"/>
                </a:cxn>
                <a:cxn ang="0">
                  <a:pos x="48" y="0"/>
                </a:cxn>
                <a:cxn ang="0">
                  <a:pos x="96" y="96"/>
                </a:cxn>
                <a:cxn ang="0">
                  <a:pos x="144" y="0"/>
                </a:cxn>
                <a:cxn ang="0">
                  <a:pos x="192" y="96"/>
                </a:cxn>
                <a:cxn ang="0">
                  <a:pos x="240" y="0"/>
                </a:cxn>
                <a:cxn ang="0">
                  <a:pos x="288" y="96"/>
                </a:cxn>
                <a:cxn ang="0">
                  <a:pos x="336" y="0"/>
                </a:cxn>
                <a:cxn ang="0">
                  <a:pos x="384" y="96"/>
                </a:cxn>
                <a:cxn ang="0">
                  <a:pos x="432" y="0"/>
                </a:cxn>
                <a:cxn ang="0">
                  <a:pos x="480" y="96"/>
                </a:cxn>
                <a:cxn ang="0">
                  <a:pos x="528" y="48"/>
                </a:cxn>
                <a:cxn ang="0">
                  <a:pos x="624" y="48"/>
                </a:cxn>
                <a:cxn ang="0">
                  <a:pos x="672" y="48"/>
                </a:cxn>
              </a:cxnLst>
              <a:rect l="0" t="0" r="r" b="b"/>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19050" cmpd="sng">
              <a:solidFill>
                <a:srgbClr val="FF6600"/>
              </a:solidFill>
              <a:round/>
              <a:headEnd type="none" w="med" len="med"/>
              <a:tailEnd type="triangle" w="med" len="med"/>
            </a:ln>
            <a:effectLst/>
          </p:spPr>
          <p:txBody>
            <a:bodyPr wrap="none" anchor="ctr"/>
            <a:lstStyle/>
            <a:p>
              <a:endParaRPr lang="zh-CN" altLang="en-US"/>
            </a:p>
          </p:txBody>
        </p:sp>
        <p:sp>
          <p:nvSpPr>
            <p:cNvPr id="32781" name="Freeform 13"/>
            <p:cNvSpPr/>
            <p:nvPr/>
          </p:nvSpPr>
          <p:spPr bwMode="auto">
            <a:xfrm rot="599933">
              <a:off x="3348" y="1014"/>
              <a:ext cx="397" cy="90"/>
            </a:xfrm>
            <a:custGeom>
              <a:avLst/>
              <a:gdLst/>
              <a:ahLst/>
              <a:cxnLst>
                <a:cxn ang="0">
                  <a:pos x="0" y="96"/>
                </a:cxn>
                <a:cxn ang="0">
                  <a:pos x="48" y="0"/>
                </a:cxn>
                <a:cxn ang="0">
                  <a:pos x="96" y="96"/>
                </a:cxn>
                <a:cxn ang="0">
                  <a:pos x="144" y="0"/>
                </a:cxn>
                <a:cxn ang="0">
                  <a:pos x="192" y="96"/>
                </a:cxn>
                <a:cxn ang="0">
                  <a:pos x="240" y="0"/>
                </a:cxn>
                <a:cxn ang="0">
                  <a:pos x="288" y="96"/>
                </a:cxn>
                <a:cxn ang="0">
                  <a:pos x="336" y="0"/>
                </a:cxn>
                <a:cxn ang="0">
                  <a:pos x="384" y="96"/>
                </a:cxn>
                <a:cxn ang="0">
                  <a:pos x="432" y="0"/>
                </a:cxn>
                <a:cxn ang="0">
                  <a:pos x="480" y="96"/>
                </a:cxn>
                <a:cxn ang="0">
                  <a:pos x="528" y="48"/>
                </a:cxn>
                <a:cxn ang="0">
                  <a:pos x="624" y="48"/>
                </a:cxn>
                <a:cxn ang="0">
                  <a:pos x="672" y="48"/>
                </a:cxn>
              </a:cxnLst>
              <a:rect l="0" t="0" r="r" b="b"/>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19050" cmpd="sng">
              <a:solidFill>
                <a:srgbClr val="FF6600"/>
              </a:solidFill>
              <a:round/>
              <a:headEnd type="none" w="med" len="med"/>
              <a:tailEnd type="triangle" w="med" len="med"/>
            </a:ln>
            <a:effectLst/>
          </p:spPr>
          <p:txBody>
            <a:bodyPr wrap="none" anchor="ctr"/>
            <a:lstStyle/>
            <a:p>
              <a:endParaRPr lang="zh-CN" altLang="en-US"/>
            </a:p>
          </p:txBody>
        </p:sp>
        <p:sp>
          <p:nvSpPr>
            <p:cNvPr id="32782" name="Text Box 14"/>
            <p:cNvSpPr txBox="1">
              <a:spLocks noChangeArrowheads="1"/>
            </p:cNvSpPr>
            <p:nvPr/>
          </p:nvSpPr>
          <p:spPr bwMode="auto">
            <a:xfrm>
              <a:off x="5288" y="1461"/>
              <a:ext cx="200" cy="327"/>
            </a:xfrm>
            <a:prstGeom prst="rect">
              <a:avLst/>
            </a:prstGeom>
            <a:noFill/>
            <a:ln w="9525">
              <a:noFill/>
              <a:miter lim="800000"/>
            </a:ln>
            <a:effectLst/>
          </p:spPr>
          <p:txBody>
            <a:bodyPr wrap="none">
              <a:spAutoFit/>
            </a:bodyPr>
            <a:lstStyle/>
            <a:p>
              <a:pPr>
                <a:spcBef>
                  <a:spcPct val="50000"/>
                </a:spcBef>
              </a:pPr>
              <a:r>
                <a:rPr lang="en-US" altLang="zh-CN" sz="2800" i="1">
                  <a:solidFill>
                    <a:srgbClr val="000000"/>
                  </a:solidFill>
                  <a:latin typeface="Times New Roman" panose="02020503050405090304" pitchFamily="18" charset="0"/>
                </a:rPr>
                <a:t>P</a:t>
              </a:r>
              <a:endParaRPr lang="en-US" altLang="zh-CN" sz="2800" i="1">
                <a:solidFill>
                  <a:srgbClr val="000000"/>
                </a:solidFill>
                <a:latin typeface="Times New Roman" panose="02020503050405090304" pitchFamily="18" charset="0"/>
              </a:endParaRPr>
            </a:p>
          </p:txBody>
        </p:sp>
        <p:sp>
          <p:nvSpPr>
            <p:cNvPr id="32783" name="Text Box 15"/>
            <p:cNvSpPr txBox="1">
              <a:spLocks noChangeArrowheads="1"/>
            </p:cNvSpPr>
            <p:nvPr/>
          </p:nvSpPr>
          <p:spPr bwMode="auto">
            <a:xfrm>
              <a:off x="3132" y="1542"/>
              <a:ext cx="180" cy="327"/>
            </a:xfrm>
            <a:prstGeom prst="rect">
              <a:avLst/>
            </a:prstGeom>
            <a:noFill/>
            <a:ln w="9525">
              <a:noFill/>
              <a:miter lim="800000"/>
            </a:ln>
            <a:effectLst/>
          </p:spPr>
          <p:txBody>
            <a:bodyPr wrap="none">
              <a:spAutoFit/>
            </a:bodyPr>
            <a:lstStyle/>
            <a:p>
              <a:pPr>
                <a:spcBef>
                  <a:spcPct val="50000"/>
                </a:spcBef>
              </a:pPr>
              <a:r>
                <a:rPr lang="en-US" altLang="zh-CN" sz="2800" b="1">
                  <a:solidFill>
                    <a:srgbClr val="000000"/>
                  </a:solidFill>
                  <a:latin typeface="Times New Roman" panose="02020503050405090304" pitchFamily="18" charset="0"/>
                </a:rPr>
                <a:t>2</a:t>
              </a:r>
              <a:endParaRPr lang="en-US" altLang="zh-CN" sz="2800" b="1">
                <a:solidFill>
                  <a:srgbClr val="000000"/>
                </a:solidFill>
                <a:latin typeface="Times New Roman" panose="02020503050405090304" pitchFamily="18" charset="0"/>
              </a:endParaRPr>
            </a:p>
          </p:txBody>
        </p:sp>
        <p:sp>
          <p:nvSpPr>
            <p:cNvPr id="32784" name="Text Box 16"/>
            <p:cNvSpPr txBox="1">
              <a:spLocks noChangeArrowheads="1"/>
            </p:cNvSpPr>
            <p:nvPr/>
          </p:nvSpPr>
          <p:spPr bwMode="auto">
            <a:xfrm>
              <a:off x="3110" y="975"/>
              <a:ext cx="298" cy="327"/>
            </a:xfrm>
            <a:prstGeom prst="rect">
              <a:avLst/>
            </a:prstGeom>
            <a:noFill/>
            <a:ln w="9525">
              <a:noFill/>
              <a:miter lim="800000"/>
            </a:ln>
            <a:effectLst/>
          </p:spPr>
          <p:txBody>
            <a:bodyPr>
              <a:spAutoFit/>
            </a:bodyPr>
            <a:lstStyle/>
            <a:p>
              <a:r>
                <a:rPr lang="en-US" altLang="zh-CN" sz="2800" b="1">
                  <a:solidFill>
                    <a:srgbClr val="1C1C1C"/>
                  </a:solidFill>
                  <a:latin typeface="Times New Roman" panose="02020503050405090304" pitchFamily="18" charset="0"/>
                </a:rPr>
                <a:t>1</a:t>
              </a:r>
              <a:endParaRPr lang="en-US" altLang="zh-CN" sz="2800" b="1">
                <a:solidFill>
                  <a:srgbClr val="1C1C1C"/>
                </a:solidFill>
                <a:latin typeface="Times New Roman" panose="02020503050405090304" pitchFamily="18" charset="0"/>
              </a:endParaRPr>
            </a:p>
          </p:txBody>
        </p:sp>
      </p:grpSp>
      <p:sp>
        <p:nvSpPr>
          <p:cNvPr id="32785" name="Text Box 17"/>
          <p:cNvSpPr txBox="1">
            <a:spLocks noChangeArrowheads="1"/>
          </p:cNvSpPr>
          <p:nvPr/>
        </p:nvSpPr>
        <p:spPr bwMode="auto">
          <a:xfrm>
            <a:off x="533400" y="3683000"/>
            <a:ext cx="7924800" cy="1844675"/>
          </a:xfrm>
          <a:prstGeom prst="rect">
            <a:avLst/>
          </a:prstGeom>
          <a:noFill/>
          <a:ln w="9525">
            <a:noFill/>
            <a:miter lim="800000"/>
          </a:ln>
          <a:effectLst/>
        </p:spPr>
        <p:txBody>
          <a:bodyPr anchor="ctr">
            <a:spAutoFit/>
          </a:bodyPr>
          <a:lstStyle/>
          <a:p>
            <a:pPr fontAlgn="t">
              <a:lnSpc>
                <a:spcPct val="120000"/>
              </a:lnSpc>
              <a:spcBef>
                <a:spcPct val="50000"/>
              </a:spcBef>
            </a:pPr>
            <a:r>
              <a:rPr lang="en-US" altLang="zh-CN" sz="2800" b="1">
                <a:solidFill>
                  <a:srgbClr val="000000"/>
                </a:solidFill>
                <a:latin typeface="Times New Roman" panose="02020503050405090304" pitchFamily="18" charset="0"/>
              </a:rPr>
              <a:t>         </a:t>
            </a:r>
            <a:r>
              <a:rPr lang="zh-CN" altLang="en-US" sz="3200" b="1">
                <a:solidFill>
                  <a:srgbClr val="000000"/>
                </a:solidFill>
                <a:latin typeface="Times New Roman" panose="02020503050405090304" pitchFamily="18" charset="0"/>
              </a:rPr>
              <a:t>普通光源发光</a:t>
            </a:r>
            <a:r>
              <a:rPr lang="zh-CN" altLang="en-US" sz="3200" b="1">
                <a:solidFill>
                  <a:srgbClr val="CC0000"/>
                </a:solidFill>
                <a:latin typeface="Times New Roman" panose="02020503050405090304" pitchFamily="18" charset="0"/>
              </a:rPr>
              <a:t>特点</a:t>
            </a:r>
            <a:r>
              <a:rPr lang="zh-CN" altLang="en-US" sz="3200" b="1">
                <a:solidFill>
                  <a:srgbClr val="000000"/>
                </a:solidFill>
                <a:latin typeface="Times New Roman" panose="02020503050405090304" pitchFamily="18" charset="0"/>
              </a:rPr>
              <a:t>： 原子发光是断续的，每次发光形成一个短短的波列</a:t>
            </a:r>
            <a:r>
              <a:rPr lang="en-US" altLang="zh-CN" sz="3200" b="1">
                <a:solidFill>
                  <a:srgbClr val="000000"/>
                </a:solidFill>
                <a:latin typeface="宋体" pitchFamily="2" charset="-122"/>
              </a:rPr>
              <a:t>,</a:t>
            </a:r>
            <a:r>
              <a:rPr lang="en-US" altLang="zh-CN" sz="3200" b="1">
                <a:solidFill>
                  <a:srgbClr val="000000"/>
                </a:solidFill>
                <a:latin typeface="Times New Roman" panose="02020503050405090304" pitchFamily="18" charset="0"/>
              </a:rPr>
              <a:t>  </a:t>
            </a:r>
            <a:r>
              <a:rPr lang="zh-CN" altLang="en-US" sz="3200" b="1">
                <a:solidFill>
                  <a:srgbClr val="000000"/>
                </a:solidFill>
                <a:latin typeface="Times New Roman" panose="02020503050405090304" pitchFamily="18" charset="0"/>
              </a:rPr>
              <a:t>各原子各次发光相互独立，各波列互不相干</a:t>
            </a:r>
            <a:r>
              <a:rPr lang="en-US" altLang="zh-CN" sz="3200" b="1">
                <a:solidFill>
                  <a:srgbClr val="000000"/>
                </a:solidFill>
                <a:latin typeface="Times New Roman" panose="02020503050405090304" pitchFamily="18" charset="0"/>
              </a:rPr>
              <a:t>.</a:t>
            </a:r>
            <a:endParaRPr lang="en-US" altLang="zh-CN" sz="3200" b="1">
              <a:solidFill>
                <a:srgbClr val="000000"/>
              </a:solidFill>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2785"/>
                                        </p:tgtEl>
                                        <p:attrNameLst>
                                          <p:attrName>style.visibility</p:attrName>
                                        </p:attrNameLst>
                                      </p:cBhvr>
                                      <p:to>
                                        <p:strVal val="visible"/>
                                      </p:to>
                                    </p:set>
                                    <p:animEffect transition="in" filter="box(out)">
                                      <p:cBhvr>
                                        <p:cTn id="12" dur="500"/>
                                        <p:tgtEl>
                                          <p:spTgt spid="32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5"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灯片编号占位符 1"/>
          <p:cNvSpPr>
            <a:spLocks noGrp="1"/>
          </p:cNvSpPr>
          <p:nvPr>
            <p:ph type="sldNum" sz="quarter" idx="10"/>
          </p:nvPr>
        </p:nvSpPr>
        <p:spPr/>
        <p:txBody>
          <a:bodyPr/>
          <a:lstStyle/>
          <a:p>
            <a:fld id="{D466F9F8-0236-4659-9A64-1B1CBCF11912}" type="slidenum">
              <a:rPr lang="en-US" altLang="zh-CN"/>
            </a:fld>
            <a:endParaRPr lang="en-US" altLang="zh-CN"/>
          </a:p>
        </p:txBody>
      </p:sp>
      <p:sp>
        <p:nvSpPr>
          <p:cNvPr id="16429" name="Rectangle 45"/>
          <p:cNvSpPr>
            <a:spLocks noChangeArrowheads="1"/>
          </p:cNvSpPr>
          <p:nvPr/>
        </p:nvSpPr>
        <p:spPr bwMode="auto">
          <a:xfrm>
            <a:off x="609600" y="762000"/>
            <a:ext cx="7086600" cy="641350"/>
          </a:xfrm>
          <a:prstGeom prst="rect">
            <a:avLst/>
          </a:prstGeom>
          <a:noFill/>
          <a:ln w="9525">
            <a:noFill/>
            <a:miter lim="800000"/>
          </a:ln>
          <a:effectLst/>
        </p:spPr>
        <p:txBody>
          <a:bodyPr lIns="92075" tIns="46038" rIns="92075" bIns="46038">
            <a:spAutoFit/>
          </a:bodyPr>
          <a:lstStyle/>
          <a:p>
            <a:pPr eaLnBrk="0" hangingPunct="0"/>
            <a:r>
              <a:rPr lang="zh-CN" altLang="en-US" sz="3600" b="1">
                <a:solidFill>
                  <a:srgbClr val="CC0000"/>
                </a:solidFill>
                <a:effectLst>
                  <a:outerShdw blurRad="38100" dist="38100" dir="2700000" algn="tl">
                    <a:srgbClr val="C0C0C0"/>
                  </a:outerShdw>
                </a:effectLst>
                <a:latin typeface="宋体" pitchFamily="2" charset="-122"/>
              </a:rPr>
              <a:t>一  迈克耳孙干涉仪光路及结构</a:t>
            </a:r>
            <a:endParaRPr lang="zh-CN" altLang="en-US" sz="3600" b="1">
              <a:solidFill>
                <a:srgbClr val="FF9900"/>
              </a:solidFill>
              <a:effectLst>
                <a:outerShdw blurRad="38100" dist="38100" dir="2700000" algn="tl">
                  <a:srgbClr val="C0C0C0"/>
                </a:outerShdw>
              </a:effectLst>
              <a:latin typeface="宋体" pitchFamily="2" charset="-122"/>
            </a:endParaRPr>
          </a:p>
        </p:txBody>
      </p:sp>
      <p:sp>
        <p:nvSpPr>
          <p:cNvPr id="16387" name="Rectangle 3"/>
          <p:cNvSpPr>
            <a:spLocks noChangeArrowheads="1"/>
          </p:cNvSpPr>
          <p:nvPr/>
        </p:nvSpPr>
        <p:spPr bwMode="auto">
          <a:xfrm>
            <a:off x="685800" y="1447800"/>
            <a:ext cx="7772400" cy="4724400"/>
          </a:xfrm>
          <a:prstGeom prst="rect">
            <a:avLst/>
          </a:prstGeom>
          <a:solidFill>
            <a:schemeClr val="bg1"/>
          </a:solidFill>
          <a:ln w="9525">
            <a:solidFill>
              <a:schemeClr val="tx2"/>
            </a:solidFill>
            <a:miter lim="800000"/>
          </a:ln>
          <a:effectLst/>
        </p:spPr>
        <p:txBody>
          <a:bodyPr wrap="none" anchor="ctr"/>
          <a:lstStyle/>
          <a:p>
            <a:endParaRPr lang="zh-CN" altLang="en-US"/>
          </a:p>
        </p:txBody>
      </p:sp>
      <p:sp>
        <p:nvSpPr>
          <p:cNvPr id="16388" name="Freeform 4"/>
          <p:cNvSpPr/>
          <p:nvPr/>
        </p:nvSpPr>
        <p:spPr bwMode="auto">
          <a:xfrm>
            <a:off x="3429000" y="1517650"/>
            <a:ext cx="3886200" cy="2962275"/>
          </a:xfrm>
          <a:custGeom>
            <a:avLst/>
            <a:gdLst/>
            <a:ahLst/>
            <a:cxnLst>
              <a:cxn ang="0">
                <a:pos x="0" y="0"/>
              </a:cxn>
              <a:cxn ang="0">
                <a:pos x="1008" y="0"/>
              </a:cxn>
              <a:cxn ang="0">
                <a:pos x="1008" y="1152"/>
              </a:cxn>
              <a:cxn ang="0">
                <a:pos x="2448" y="1152"/>
              </a:cxn>
              <a:cxn ang="0">
                <a:pos x="2448" y="2016"/>
              </a:cxn>
              <a:cxn ang="0">
                <a:pos x="0" y="2016"/>
              </a:cxn>
              <a:cxn ang="0">
                <a:pos x="0" y="0"/>
              </a:cxn>
            </a:cxnLst>
            <a:rect l="0" t="0" r="r" b="b"/>
            <a:pathLst>
              <a:path w="2448" h="2016">
                <a:moveTo>
                  <a:pt x="0" y="0"/>
                </a:moveTo>
                <a:lnTo>
                  <a:pt x="1008" y="0"/>
                </a:lnTo>
                <a:lnTo>
                  <a:pt x="1008" y="1152"/>
                </a:lnTo>
                <a:lnTo>
                  <a:pt x="2448" y="1152"/>
                </a:lnTo>
                <a:lnTo>
                  <a:pt x="2448" y="2016"/>
                </a:lnTo>
                <a:lnTo>
                  <a:pt x="0" y="2016"/>
                </a:lnTo>
                <a:lnTo>
                  <a:pt x="0" y="0"/>
                </a:lnTo>
                <a:close/>
              </a:path>
            </a:pathLst>
          </a:custGeom>
          <a:solidFill>
            <a:srgbClr val="F9DDFB">
              <a:alpha val="50000"/>
            </a:srgbClr>
          </a:solidFill>
          <a:ln w="19050" cap="flat" cmpd="sng">
            <a:solidFill>
              <a:schemeClr val="tx1"/>
            </a:solidFill>
            <a:prstDash val="solid"/>
            <a:round/>
          </a:ln>
          <a:effectLst/>
        </p:spPr>
        <p:txBody>
          <a:bodyPr wrap="none"/>
          <a:lstStyle/>
          <a:p>
            <a:endParaRPr lang="zh-CN" altLang="en-US"/>
          </a:p>
        </p:txBody>
      </p:sp>
      <p:sp>
        <p:nvSpPr>
          <p:cNvPr id="16389" name="Rectangle 5"/>
          <p:cNvSpPr>
            <a:spLocks noChangeArrowheads="1"/>
          </p:cNvSpPr>
          <p:nvPr/>
        </p:nvSpPr>
        <p:spPr bwMode="auto">
          <a:xfrm>
            <a:off x="4724400" y="1517650"/>
            <a:ext cx="76200" cy="1763713"/>
          </a:xfrm>
          <a:prstGeom prst="rect">
            <a:avLst/>
          </a:prstGeom>
          <a:gradFill rotWithShape="0">
            <a:gsLst>
              <a:gs pos="0">
                <a:srgbClr val="C0C0C0"/>
              </a:gs>
              <a:gs pos="100000">
                <a:srgbClr val="FFFFFF"/>
              </a:gs>
            </a:gsLst>
            <a:lin ang="5400000" scaled="1"/>
          </a:gradFill>
          <a:ln w="9525">
            <a:solidFill>
              <a:schemeClr val="tx1"/>
            </a:solidFill>
            <a:miter lim="800000"/>
          </a:ln>
          <a:effectLst/>
        </p:spPr>
        <p:txBody>
          <a:bodyPr wrap="none" anchor="ctr"/>
          <a:lstStyle/>
          <a:p>
            <a:endParaRPr lang="zh-CN" altLang="en-US"/>
          </a:p>
        </p:txBody>
      </p:sp>
      <p:sp>
        <p:nvSpPr>
          <p:cNvPr id="16391" name="Rectangle 7"/>
          <p:cNvSpPr>
            <a:spLocks noChangeArrowheads="1"/>
          </p:cNvSpPr>
          <p:nvPr/>
        </p:nvSpPr>
        <p:spPr bwMode="auto">
          <a:xfrm>
            <a:off x="6629400" y="3386138"/>
            <a:ext cx="228600" cy="1052512"/>
          </a:xfrm>
          <a:prstGeom prst="rect">
            <a:avLst/>
          </a:prstGeom>
          <a:solidFill>
            <a:srgbClr val="99FFFF"/>
          </a:solidFill>
          <a:ln w="12700">
            <a:solidFill>
              <a:schemeClr val="tx1"/>
            </a:solidFill>
            <a:miter lim="800000"/>
          </a:ln>
          <a:effectLst/>
        </p:spPr>
        <p:txBody>
          <a:bodyPr wrap="none" anchor="ctr"/>
          <a:lstStyle/>
          <a:p>
            <a:endParaRPr lang="zh-CN" altLang="en-US"/>
          </a:p>
        </p:txBody>
      </p:sp>
      <p:sp>
        <p:nvSpPr>
          <p:cNvPr id="16392" name="Line 8"/>
          <p:cNvSpPr>
            <a:spLocks noChangeShapeType="1"/>
          </p:cNvSpPr>
          <p:nvPr/>
        </p:nvSpPr>
        <p:spPr bwMode="auto">
          <a:xfrm>
            <a:off x="6629400" y="3386138"/>
            <a:ext cx="0" cy="1057275"/>
          </a:xfrm>
          <a:prstGeom prst="line">
            <a:avLst/>
          </a:prstGeom>
          <a:noFill/>
          <a:ln w="50800">
            <a:solidFill>
              <a:srgbClr val="0000FF"/>
            </a:solidFill>
            <a:round/>
            <a:headEnd type="none" w="sm" len="sm"/>
            <a:tailEnd type="none" w="sm" len="lg"/>
          </a:ln>
          <a:effectLst/>
        </p:spPr>
        <p:txBody>
          <a:bodyPr wrap="none" anchor="ctr"/>
          <a:lstStyle/>
          <a:p>
            <a:endParaRPr lang="zh-CN" altLang="en-US"/>
          </a:p>
        </p:txBody>
      </p:sp>
      <p:sp>
        <p:nvSpPr>
          <p:cNvPr id="16394" name="AutoShape 10"/>
          <p:cNvSpPr>
            <a:spLocks noChangeArrowheads="1"/>
          </p:cNvSpPr>
          <p:nvPr/>
        </p:nvSpPr>
        <p:spPr bwMode="auto">
          <a:xfrm>
            <a:off x="1905000" y="3403600"/>
            <a:ext cx="361950" cy="847725"/>
          </a:xfrm>
          <a:prstGeom prst="roundRect">
            <a:avLst>
              <a:gd name="adj" fmla="val 49995"/>
            </a:avLst>
          </a:prstGeom>
          <a:gradFill rotWithShape="0">
            <a:gsLst>
              <a:gs pos="0">
                <a:srgbClr val="FFFF66">
                  <a:gamma/>
                  <a:shade val="69804"/>
                  <a:invGamma/>
                </a:srgbClr>
              </a:gs>
              <a:gs pos="50000">
                <a:srgbClr val="FFFF66"/>
              </a:gs>
              <a:gs pos="100000">
                <a:srgbClr val="FFFF66">
                  <a:gamma/>
                  <a:shade val="69804"/>
                  <a:invGamma/>
                </a:srgbClr>
              </a:gs>
            </a:gsLst>
            <a:lin ang="0" scaled="1"/>
          </a:gradFill>
          <a:ln w="25400">
            <a:solidFill>
              <a:schemeClr val="tx1"/>
            </a:solidFill>
            <a:round/>
          </a:ln>
          <a:effectLst/>
        </p:spPr>
        <p:txBody>
          <a:bodyPr wrap="none" anchor="ctr"/>
          <a:lstStyle/>
          <a:p>
            <a:endParaRPr lang="zh-CN" altLang="en-US"/>
          </a:p>
        </p:txBody>
      </p:sp>
      <p:sp>
        <p:nvSpPr>
          <p:cNvPr id="16395" name="Rectangle 11"/>
          <p:cNvSpPr>
            <a:spLocks noChangeArrowheads="1"/>
          </p:cNvSpPr>
          <p:nvPr/>
        </p:nvSpPr>
        <p:spPr bwMode="auto">
          <a:xfrm>
            <a:off x="1963738" y="4222750"/>
            <a:ext cx="244475" cy="146050"/>
          </a:xfrm>
          <a:prstGeom prst="rect">
            <a:avLst/>
          </a:prstGeom>
          <a:gradFill rotWithShape="0">
            <a:gsLst>
              <a:gs pos="0">
                <a:srgbClr val="FFFF66">
                  <a:gamma/>
                  <a:shade val="69804"/>
                  <a:invGamma/>
                </a:srgbClr>
              </a:gs>
              <a:gs pos="50000">
                <a:srgbClr val="FFFF66"/>
              </a:gs>
              <a:gs pos="100000">
                <a:srgbClr val="FFFF66">
                  <a:gamma/>
                  <a:shade val="69804"/>
                  <a:invGamma/>
                </a:srgbClr>
              </a:gs>
            </a:gsLst>
            <a:lin ang="0" scaled="1"/>
          </a:gradFill>
          <a:ln w="12700">
            <a:solidFill>
              <a:schemeClr val="tx1"/>
            </a:solidFill>
            <a:miter lim="800000"/>
          </a:ln>
          <a:effectLst/>
        </p:spPr>
        <p:txBody>
          <a:bodyPr wrap="none" anchor="ctr"/>
          <a:lstStyle/>
          <a:p>
            <a:endParaRPr lang="zh-CN" altLang="en-US"/>
          </a:p>
        </p:txBody>
      </p:sp>
      <p:sp>
        <p:nvSpPr>
          <p:cNvPr id="16396" name="Oval 12"/>
          <p:cNvSpPr>
            <a:spLocks noChangeArrowheads="1"/>
          </p:cNvSpPr>
          <p:nvPr/>
        </p:nvSpPr>
        <p:spPr bwMode="auto">
          <a:xfrm>
            <a:off x="1963738" y="4313238"/>
            <a:ext cx="244475" cy="166687"/>
          </a:xfrm>
          <a:prstGeom prst="ellipse">
            <a:avLst/>
          </a:prstGeom>
          <a:solidFill>
            <a:schemeClr val="tx2"/>
          </a:solidFill>
          <a:ln w="12700">
            <a:solidFill>
              <a:schemeClr val="tx1"/>
            </a:solidFill>
            <a:round/>
          </a:ln>
          <a:effectLst/>
        </p:spPr>
        <p:txBody>
          <a:bodyPr wrap="none" anchor="ctr"/>
          <a:lstStyle/>
          <a:p>
            <a:endParaRPr lang="zh-CN" altLang="en-US"/>
          </a:p>
        </p:txBody>
      </p:sp>
      <p:sp>
        <p:nvSpPr>
          <p:cNvPr id="16397" name="Freeform 13"/>
          <p:cNvSpPr/>
          <p:nvPr/>
        </p:nvSpPr>
        <p:spPr bwMode="auto">
          <a:xfrm>
            <a:off x="2058988" y="3549650"/>
            <a:ext cx="80962" cy="692150"/>
          </a:xfrm>
          <a:custGeom>
            <a:avLst/>
            <a:gdLst/>
            <a:ahLst/>
            <a:cxnLst>
              <a:cxn ang="0">
                <a:pos x="0" y="455"/>
              </a:cxn>
              <a:cxn ang="0">
                <a:pos x="0" y="0"/>
              </a:cxn>
              <a:cxn ang="0">
                <a:pos x="16" y="106"/>
              </a:cxn>
              <a:cxn ang="0">
                <a:pos x="16" y="0"/>
              </a:cxn>
              <a:cxn ang="0">
                <a:pos x="33" y="106"/>
              </a:cxn>
              <a:cxn ang="0">
                <a:pos x="33" y="0"/>
              </a:cxn>
              <a:cxn ang="0">
                <a:pos x="50" y="106"/>
              </a:cxn>
              <a:cxn ang="0">
                <a:pos x="50" y="471"/>
              </a:cxn>
            </a:cxnLst>
            <a:rect l="0" t="0" r="r" b="b"/>
            <a:pathLst>
              <a:path w="51" h="472">
                <a:moveTo>
                  <a:pt x="0" y="455"/>
                </a:moveTo>
                <a:lnTo>
                  <a:pt x="0" y="0"/>
                </a:lnTo>
                <a:lnTo>
                  <a:pt x="16" y="106"/>
                </a:lnTo>
                <a:lnTo>
                  <a:pt x="16" y="0"/>
                </a:lnTo>
                <a:lnTo>
                  <a:pt x="33" y="106"/>
                </a:lnTo>
                <a:lnTo>
                  <a:pt x="33" y="0"/>
                </a:lnTo>
                <a:lnTo>
                  <a:pt x="50" y="106"/>
                </a:lnTo>
                <a:lnTo>
                  <a:pt x="50" y="471"/>
                </a:lnTo>
              </a:path>
            </a:pathLst>
          </a:custGeom>
          <a:gradFill rotWithShape="0">
            <a:gsLst>
              <a:gs pos="0">
                <a:srgbClr val="FFFF66">
                  <a:gamma/>
                  <a:shade val="69804"/>
                  <a:invGamma/>
                </a:srgbClr>
              </a:gs>
              <a:gs pos="50000">
                <a:srgbClr val="FFFF66"/>
              </a:gs>
              <a:gs pos="100000">
                <a:srgbClr val="FFFF66">
                  <a:gamma/>
                  <a:shade val="69804"/>
                  <a:invGamma/>
                </a:srgbClr>
              </a:gs>
            </a:gsLst>
            <a:lin ang="0" scaled="1"/>
          </a:gradFill>
          <a:ln w="12700" cap="rnd" cmpd="sng">
            <a:solidFill>
              <a:schemeClr val="tx1"/>
            </a:solidFill>
            <a:prstDash val="solid"/>
            <a:round/>
            <a:headEnd type="none" w="sm" len="sm"/>
            <a:tailEnd type="none" w="sm" len="lg"/>
          </a:ln>
          <a:effectLst/>
        </p:spPr>
        <p:txBody>
          <a:bodyPr/>
          <a:lstStyle/>
          <a:p>
            <a:endParaRPr lang="zh-CN" altLang="en-US"/>
          </a:p>
        </p:txBody>
      </p:sp>
      <p:sp>
        <p:nvSpPr>
          <p:cNvPr id="16398" name="Line 14"/>
          <p:cNvSpPr>
            <a:spLocks noChangeShapeType="1"/>
          </p:cNvSpPr>
          <p:nvPr/>
        </p:nvSpPr>
        <p:spPr bwMode="auto">
          <a:xfrm flipV="1">
            <a:off x="1957388" y="4240213"/>
            <a:ext cx="257175" cy="22225"/>
          </a:xfrm>
          <a:prstGeom prst="line">
            <a:avLst/>
          </a:prstGeom>
          <a:noFill/>
          <a:ln w="25400">
            <a:solidFill>
              <a:srgbClr val="FFCC66"/>
            </a:solidFill>
            <a:round/>
            <a:headEnd type="none" w="sm" len="sm"/>
            <a:tailEnd type="none" w="sm" len="lg"/>
          </a:ln>
          <a:effectLst/>
        </p:spPr>
        <p:txBody>
          <a:bodyPr wrap="none" anchor="ctr"/>
          <a:lstStyle/>
          <a:p>
            <a:endParaRPr lang="zh-CN" altLang="en-US"/>
          </a:p>
        </p:txBody>
      </p:sp>
      <p:sp>
        <p:nvSpPr>
          <p:cNvPr id="16399" name="Line 15"/>
          <p:cNvSpPr>
            <a:spLocks noChangeShapeType="1"/>
          </p:cNvSpPr>
          <p:nvPr/>
        </p:nvSpPr>
        <p:spPr bwMode="auto">
          <a:xfrm flipV="1">
            <a:off x="1957388" y="4284663"/>
            <a:ext cx="257175" cy="22225"/>
          </a:xfrm>
          <a:prstGeom prst="line">
            <a:avLst/>
          </a:prstGeom>
          <a:noFill/>
          <a:ln w="25400">
            <a:solidFill>
              <a:srgbClr val="FFCC66"/>
            </a:solidFill>
            <a:round/>
            <a:headEnd type="none" w="sm" len="sm"/>
            <a:tailEnd type="none" w="sm" len="lg"/>
          </a:ln>
          <a:effectLst/>
        </p:spPr>
        <p:txBody>
          <a:bodyPr wrap="none" anchor="ctr"/>
          <a:lstStyle/>
          <a:p>
            <a:endParaRPr lang="zh-CN" altLang="en-US"/>
          </a:p>
        </p:txBody>
      </p:sp>
      <p:sp>
        <p:nvSpPr>
          <p:cNvPr id="16400" name="Line 16"/>
          <p:cNvSpPr>
            <a:spLocks noChangeShapeType="1"/>
          </p:cNvSpPr>
          <p:nvPr/>
        </p:nvSpPr>
        <p:spPr bwMode="auto">
          <a:xfrm flipV="1">
            <a:off x="1957388" y="4329113"/>
            <a:ext cx="257175" cy="23812"/>
          </a:xfrm>
          <a:prstGeom prst="line">
            <a:avLst/>
          </a:prstGeom>
          <a:noFill/>
          <a:ln w="25400">
            <a:solidFill>
              <a:srgbClr val="FFCC66"/>
            </a:solidFill>
            <a:round/>
            <a:headEnd type="none" w="sm" len="sm"/>
            <a:tailEnd type="none" w="sm" len="lg"/>
          </a:ln>
          <a:effectLst/>
        </p:spPr>
        <p:txBody>
          <a:bodyPr wrap="none" anchor="ctr"/>
          <a:lstStyle/>
          <a:p>
            <a:endParaRPr lang="zh-CN" altLang="en-US"/>
          </a:p>
        </p:txBody>
      </p:sp>
      <p:sp>
        <p:nvSpPr>
          <p:cNvPr id="16401" name="Line 17"/>
          <p:cNvSpPr>
            <a:spLocks noChangeShapeType="1"/>
          </p:cNvSpPr>
          <p:nvPr/>
        </p:nvSpPr>
        <p:spPr bwMode="auto">
          <a:xfrm flipV="1">
            <a:off x="1957388" y="4373563"/>
            <a:ext cx="257175" cy="22225"/>
          </a:xfrm>
          <a:prstGeom prst="line">
            <a:avLst/>
          </a:prstGeom>
          <a:noFill/>
          <a:ln w="25400">
            <a:solidFill>
              <a:srgbClr val="FFCC66"/>
            </a:solidFill>
            <a:round/>
            <a:headEnd type="none" w="sm" len="sm"/>
            <a:tailEnd type="none" w="sm" len="lg"/>
          </a:ln>
          <a:effectLst/>
        </p:spPr>
        <p:txBody>
          <a:bodyPr wrap="none" anchor="ctr"/>
          <a:lstStyle/>
          <a:p>
            <a:endParaRPr lang="zh-CN" altLang="en-US"/>
          </a:p>
        </p:txBody>
      </p:sp>
      <p:sp>
        <p:nvSpPr>
          <p:cNvPr id="16402" name="Rectangle 18"/>
          <p:cNvSpPr>
            <a:spLocks noChangeArrowheads="1"/>
          </p:cNvSpPr>
          <p:nvPr/>
        </p:nvSpPr>
        <p:spPr bwMode="auto">
          <a:xfrm>
            <a:off x="2041525" y="4081463"/>
            <a:ext cx="109538" cy="142875"/>
          </a:xfrm>
          <a:prstGeom prst="rect">
            <a:avLst/>
          </a:prstGeom>
          <a:gradFill rotWithShape="0">
            <a:gsLst>
              <a:gs pos="0">
                <a:srgbClr val="FFFF66">
                  <a:gamma/>
                  <a:shade val="69804"/>
                  <a:invGamma/>
                </a:srgbClr>
              </a:gs>
              <a:gs pos="50000">
                <a:srgbClr val="FFFF66"/>
              </a:gs>
              <a:gs pos="100000">
                <a:srgbClr val="FFFF66">
                  <a:gamma/>
                  <a:shade val="69804"/>
                  <a:invGamma/>
                </a:srgbClr>
              </a:gs>
            </a:gsLst>
            <a:lin ang="0" scaled="1"/>
          </a:gradFill>
          <a:ln w="12700">
            <a:solidFill>
              <a:schemeClr val="tx1"/>
            </a:solidFill>
            <a:miter lim="800000"/>
          </a:ln>
          <a:effectLst/>
        </p:spPr>
        <p:txBody>
          <a:bodyPr wrap="none" anchor="ctr"/>
          <a:lstStyle/>
          <a:p>
            <a:endParaRPr lang="zh-CN" altLang="en-US"/>
          </a:p>
        </p:txBody>
      </p:sp>
      <p:grpSp>
        <p:nvGrpSpPr>
          <p:cNvPr id="2" name="Group 20"/>
          <p:cNvGrpSpPr/>
          <p:nvPr/>
        </p:nvGrpSpPr>
        <p:grpSpPr bwMode="auto">
          <a:xfrm>
            <a:off x="6856413" y="3454400"/>
            <a:ext cx="379412" cy="212725"/>
            <a:chOff x="4367" y="2134"/>
            <a:chExt cx="239" cy="144"/>
          </a:xfrm>
        </p:grpSpPr>
        <p:sp>
          <p:nvSpPr>
            <p:cNvPr id="16405" name="Rectangle 21"/>
            <p:cNvSpPr>
              <a:spLocks noChangeArrowheads="1"/>
            </p:cNvSpPr>
            <p:nvPr/>
          </p:nvSpPr>
          <p:spPr bwMode="auto">
            <a:xfrm rot="5392240">
              <a:off x="4510" y="2182"/>
              <a:ext cx="144" cy="48"/>
            </a:xfrm>
            <a:prstGeom prst="rect">
              <a:avLst/>
            </a:prstGeom>
            <a:gradFill rotWithShape="0">
              <a:gsLst>
                <a:gs pos="0">
                  <a:schemeClr val="accent1">
                    <a:gamma/>
                    <a:shade val="35686"/>
                    <a:invGamma/>
                  </a:schemeClr>
                </a:gs>
                <a:gs pos="50000">
                  <a:schemeClr val="accent1"/>
                </a:gs>
                <a:gs pos="100000">
                  <a:schemeClr val="accent1">
                    <a:gamma/>
                    <a:shade val="35686"/>
                    <a:invGamma/>
                  </a:schemeClr>
                </a:gs>
              </a:gsLst>
              <a:lin ang="5400000" scaled="1"/>
            </a:gradFill>
            <a:ln w="9525">
              <a:solidFill>
                <a:schemeClr val="tx1"/>
              </a:solidFill>
              <a:miter lim="800000"/>
            </a:ln>
            <a:effectLst/>
          </p:spPr>
          <p:txBody>
            <a:bodyPr wrap="none" anchor="ctr"/>
            <a:lstStyle/>
            <a:p>
              <a:endParaRPr lang="zh-CN" altLang="en-US"/>
            </a:p>
          </p:txBody>
        </p:sp>
        <p:sp>
          <p:nvSpPr>
            <p:cNvPr id="16406" name="Rectangle 22"/>
            <p:cNvSpPr>
              <a:spLocks noChangeArrowheads="1"/>
            </p:cNvSpPr>
            <p:nvPr/>
          </p:nvSpPr>
          <p:spPr bwMode="auto">
            <a:xfrm rot="5392240">
              <a:off x="4439" y="2111"/>
              <a:ext cx="48" cy="192"/>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ln>
            <a:effectLst/>
          </p:spPr>
          <p:txBody>
            <a:bodyPr wrap="none" anchor="ctr"/>
            <a:lstStyle/>
            <a:p>
              <a:endParaRPr lang="zh-CN" altLang="en-US"/>
            </a:p>
          </p:txBody>
        </p:sp>
      </p:grpSp>
      <p:grpSp>
        <p:nvGrpSpPr>
          <p:cNvPr id="3" name="Group 23"/>
          <p:cNvGrpSpPr/>
          <p:nvPr/>
        </p:nvGrpSpPr>
        <p:grpSpPr bwMode="auto">
          <a:xfrm>
            <a:off x="6858000" y="3806825"/>
            <a:ext cx="379413" cy="212725"/>
            <a:chOff x="4368" y="2374"/>
            <a:chExt cx="239" cy="144"/>
          </a:xfrm>
        </p:grpSpPr>
        <p:sp>
          <p:nvSpPr>
            <p:cNvPr id="16408" name="Rectangle 24"/>
            <p:cNvSpPr>
              <a:spLocks noChangeArrowheads="1"/>
            </p:cNvSpPr>
            <p:nvPr/>
          </p:nvSpPr>
          <p:spPr bwMode="auto">
            <a:xfrm rot="5392240">
              <a:off x="4511" y="2422"/>
              <a:ext cx="144" cy="48"/>
            </a:xfrm>
            <a:prstGeom prst="rect">
              <a:avLst/>
            </a:prstGeom>
            <a:gradFill rotWithShape="0">
              <a:gsLst>
                <a:gs pos="0">
                  <a:schemeClr val="accent1">
                    <a:gamma/>
                    <a:shade val="35686"/>
                    <a:invGamma/>
                  </a:schemeClr>
                </a:gs>
                <a:gs pos="50000">
                  <a:schemeClr val="accent1"/>
                </a:gs>
                <a:gs pos="100000">
                  <a:schemeClr val="accent1">
                    <a:gamma/>
                    <a:shade val="35686"/>
                    <a:invGamma/>
                  </a:schemeClr>
                </a:gs>
              </a:gsLst>
              <a:lin ang="5400000" scaled="1"/>
            </a:gradFill>
            <a:ln w="9525">
              <a:solidFill>
                <a:schemeClr val="tx1"/>
              </a:solidFill>
              <a:miter lim="800000"/>
            </a:ln>
            <a:effectLst/>
          </p:spPr>
          <p:txBody>
            <a:bodyPr wrap="none" anchor="ctr"/>
            <a:lstStyle/>
            <a:p>
              <a:endParaRPr lang="zh-CN" altLang="en-US"/>
            </a:p>
          </p:txBody>
        </p:sp>
        <p:sp>
          <p:nvSpPr>
            <p:cNvPr id="16409" name="Rectangle 25"/>
            <p:cNvSpPr>
              <a:spLocks noChangeArrowheads="1"/>
            </p:cNvSpPr>
            <p:nvPr/>
          </p:nvSpPr>
          <p:spPr bwMode="auto">
            <a:xfrm rot="5392240">
              <a:off x="4440" y="2351"/>
              <a:ext cx="48" cy="192"/>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ln>
            <a:effectLst/>
          </p:spPr>
          <p:txBody>
            <a:bodyPr wrap="none" anchor="ctr"/>
            <a:lstStyle/>
            <a:p>
              <a:endParaRPr lang="zh-CN" altLang="en-US"/>
            </a:p>
          </p:txBody>
        </p:sp>
      </p:grpSp>
      <p:grpSp>
        <p:nvGrpSpPr>
          <p:cNvPr id="4" name="Group 26"/>
          <p:cNvGrpSpPr/>
          <p:nvPr/>
        </p:nvGrpSpPr>
        <p:grpSpPr bwMode="auto">
          <a:xfrm>
            <a:off x="6858000" y="4159250"/>
            <a:ext cx="379413" cy="211138"/>
            <a:chOff x="4368" y="2613"/>
            <a:chExt cx="239" cy="144"/>
          </a:xfrm>
        </p:grpSpPr>
        <p:sp>
          <p:nvSpPr>
            <p:cNvPr id="16411" name="Rectangle 27"/>
            <p:cNvSpPr>
              <a:spLocks noChangeArrowheads="1"/>
            </p:cNvSpPr>
            <p:nvPr/>
          </p:nvSpPr>
          <p:spPr bwMode="auto">
            <a:xfrm rot="5392240">
              <a:off x="4511" y="2661"/>
              <a:ext cx="144" cy="48"/>
            </a:xfrm>
            <a:prstGeom prst="rect">
              <a:avLst/>
            </a:prstGeom>
            <a:gradFill rotWithShape="0">
              <a:gsLst>
                <a:gs pos="0">
                  <a:schemeClr val="accent1">
                    <a:gamma/>
                    <a:shade val="35686"/>
                    <a:invGamma/>
                  </a:schemeClr>
                </a:gs>
                <a:gs pos="50000">
                  <a:schemeClr val="accent1"/>
                </a:gs>
                <a:gs pos="100000">
                  <a:schemeClr val="accent1">
                    <a:gamma/>
                    <a:shade val="35686"/>
                    <a:invGamma/>
                  </a:schemeClr>
                </a:gs>
              </a:gsLst>
              <a:lin ang="5400000" scaled="1"/>
            </a:gradFill>
            <a:ln w="9525">
              <a:solidFill>
                <a:schemeClr val="tx1"/>
              </a:solidFill>
              <a:miter lim="800000"/>
            </a:ln>
            <a:effectLst/>
          </p:spPr>
          <p:txBody>
            <a:bodyPr wrap="none" anchor="ctr"/>
            <a:lstStyle/>
            <a:p>
              <a:endParaRPr lang="zh-CN" altLang="en-US"/>
            </a:p>
          </p:txBody>
        </p:sp>
        <p:sp>
          <p:nvSpPr>
            <p:cNvPr id="16412" name="Rectangle 28"/>
            <p:cNvSpPr>
              <a:spLocks noChangeArrowheads="1"/>
            </p:cNvSpPr>
            <p:nvPr/>
          </p:nvSpPr>
          <p:spPr bwMode="auto">
            <a:xfrm rot="5392240">
              <a:off x="4440" y="2590"/>
              <a:ext cx="48" cy="192"/>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ln>
            <a:effectLst/>
          </p:spPr>
          <p:txBody>
            <a:bodyPr wrap="none" anchor="ctr"/>
            <a:lstStyle/>
            <a:p>
              <a:endParaRPr lang="zh-CN" altLang="en-US"/>
            </a:p>
          </p:txBody>
        </p:sp>
      </p:grpSp>
      <p:sp>
        <p:nvSpPr>
          <p:cNvPr id="16413" name="Rectangle 29"/>
          <p:cNvSpPr>
            <a:spLocks noChangeArrowheads="1"/>
          </p:cNvSpPr>
          <p:nvPr/>
        </p:nvSpPr>
        <p:spPr bwMode="auto">
          <a:xfrm rot="5392240">
            <a:off x="6517481" y="3875882"/>
            <a:ext cx="1058863" cy="76200"/>
          </a:xfrm>
          <a:prstGeom prst="rect">
            <a:avLst/>
          </a:prstGeom>
          <a:solidFill>
            <a:schemeClr val="accent1"/>
          </a:solidFill>
          <a:ln w="9525">
            <a:solidFill>
              <a:schemeClr val="tx2"/>
            </a:solidFill>
            <a:miter lim="800000"/>
          </a:ln>
          <a:effectLst/>
        </p:spPr>
        <p:txBody>
          <a:bodyPr wrap="none" anchor="ctr"/>
          <a:lstStyle/>
          <a:p>
            <a:endParaRPr lang="zh-CN" altLang="en-US"/>
          </a:p>
        </p:txBody>
      </p:sp>
      <p:sp>
        <p:nvSpPr>
          <p:cNvPr id="16414" name="Rectangle 30"/>
          <p:cNvSpPr>
            <a:spLocks noChangeArrowheads="1"/>
          </p:cNvSpPr>
          <p:nvPr/>
        </p:nvSpPr>
        <p:spPr bwMode="auto">
          <a:xfrm rot="18900000">
            <a:off x="4673600" y="3794125"/>
            <a:ext cx="1352550" cy="250825"/>
          </a:xfrm>
          <a:prstGeom prst="rect">
            <a:avLst/>
          </a:prstGeom>
          <a:solidFill>
            <a:srgbClr val="00FFCC">
              <a:alpha val="50000"/>
            </a:srgbClr>
          </a:solidFill>
          <a:ln w="19050">
            <a:solidFill>
              <a:schemeClr val="tx1"/>
            </a:solidFill>
            <a:miter lim="800000"/>
          </a:ln>
          <a:effectLst/>
        </p:spPr>
        <p:txBody>
          <a:bodyPr wrap="none" anchor="ctr"/>
          <a:lstStyle/>
          <a:p>
            <a:endParaRPr lang="zh-CN" altLang="en-US"/>
          </a:p>
        </p:txBody>
      </p:sp>
      <p:sp>
        <p:nvSpPr>
          <p:cNvPr id="16415" name="Rectangle 31"/>
          <p:cNvSpPr>
            <a:spLocks noChangeArrowheads="1"/>
          </p:cNvSpPr>
          <p:nvPr/>
        </p:nvSpPr>
        <p:spPr bwMode="auto">
          <a:xfrm>
            <a:off x="3657600" y="1517650"/>
            <a:ext cx="76200" cy="1763713"/>
          </a:xfrm>
          <a:prstGeom prst="rect">
            <a:avLst/>
          </a:prstGeom>
          <a:gradFill rotWithShape="0">
            <a:gsLst>
              <a:gs pos="0">
                <a:srgbClr val="C0C0C0"/>
              </a:gs>
              <a:gs pos="100000">
                <a:srgbClr val="FFFFFF"/>
              </a:gs>
            </a:gsLst>
            <a:lin ang="5400000" scaled="1"/>
          </a:gradFill>
          <a:ln w="9525">
            <a:solidFill>
              <a:schemeClr val="tx1"/>
            </a:solidFill>
            <a:miter lim="800000"/>
          </a:ln>
          <a:effectLst/>
        </p:spPr>
        <p:txBody>
          <a:bodyPr wrap="none" anchor="ctr"/>
          <a:lstStyle/>
          <a:p>
            <a:endParaRPr lang="zh-CN" altLang="en-US"/>
          </a:p>
        </p:txBody>
      </p:sp>
      <p:sp>
        <p:nvSpPr>
          <p:cNvPr id="16417" name="Rectangle 33"/>
          <p:cNvSpPr>
            <a:spLocks noChangeArrowheads="1"/>
          </p:cNvSpPr>
          <p:nvPr/>
        </p:nvSpPr>
        <p:spPr bwMode="auto">
          <a:xfrm rot="18900000">
            <a:off x="3429000" y="3706813"/>
            <a:ext cx="1447800" cy="249237"/>
          </a:xfrm>
          <a:prstGeom prst="rect">
            <a:avLst/>
          </a:prstGeom>
          <a:solidFill>
            <a:srgbClr val="00FFCC">
              <a:alpha val="50000"/>
            </a:srgbClr>
          </a:solidFill>
          <a:ln w="19050">
            <a:solidFill>
              <a:schemeClr val="tx1"/>
            </a:solidFill>
            <a:miter lim="800000"/>
          </a:ln>
          <a:effectLst/>
        </p:spPr>
        <p:txBody>
          <a:bodyPr wrap="none" anchor="ctr"/>
          <a:lstStyle/>
          <a:p>
            <a:endParaRPr lang="zh-CN" altLang="en-US"/>
          </a:p>
        </p:txBody>
      </p:sp>
      <p:sp>
        <p:nvSpPr>
          <p:cNvPr id="16418" name="Line 34"/>
          <p:cNvSpPr>
            <a:spLocks noChangeShapeType="1"/>
          </p:cNvSpPr>
          <p:nvPr/>
        </p:nvSpPr>
        <p:spPr bwMode="auto">
          <a:xfrm rot="21504424" flipV="1">
            <a:off x="3733800" y="3429000"/>
            <a:ext cx="1066800" cy="987425"/>
          </a:xfrm>
          <a:prstGeom prst="line">
            <a:avLst/>
          </a:prstGeom>
          <a:noFill/>
          <a:ln w="38100">
            <a:solidFill>
              <a:srgbClr val="0066FF"/>
            </a:solidFill>
            <a:round/>
            <a:tailEnd type="none" w="sm" len="lg"/>
          </a:ln>
          <a:effectLst/>
        </p:spPr>
        <p:txBody>
          <a:bodyPr wrap="none" anchor="ctr"/>
          <a:lstStyle/>
          <a:p>
            <a:endParaRPr lang="zh-CN" altLang="en-US"/>
          </a:p>
        </p:txBody>
      </p:sp>
      <p:sp>
        <p:nvSpPr>
          <p:cNvPr id="16419" name="Rectangle 35"/>
          <p:cNvSpPr>
            <a:spLocks noChangeArrowheads="1"/>
          </p:cNvSpPr>
          <p:nvPr/>
        </p:nvSpPr>
        <p:spPr bwMode="auto">
          <a:xfrm>
            <a:off x="3505200" y="1974850"/>
            <a:ext cx="1435100" cy="223838"/>
          </a:xfrm>
          <a:prstGeom prst="rect">
            <a:avLst/>
          </a:prstGeom>
          <a:solidFill>
            <a:srgbClr val="99FFFF"/>
          </a:solidFill>
          <a:ln w="12700">
            <a:solidFill>
              <a:schemeClr val="tx1"/>
            </a:solidFill>
            <a:miter lim="800000"/>
          </a:ln>
          <a:effectLst/>
        </p:spPr>
        <p:txBody>
          <a:bodyPr wrap="none" anchor="ctr"/>
          <a:lstStyle/>
          <a:p>
            <a:endParaRPr lang="zh-CN" altLang="en-US"/>
          </a:p>
        </p:txBody>
      </p:sp>
      <p:sp>
        <p:nvSpPr>
          <p:cNvPr id="16420" name="Line 36"/>
          <p:cNvSpPr>
            <a:spLocks noChangeShapeType="1"/>
          </p:cNvSpPr>
          <p:nvPr/>
        </p:nvSpPr>
        <p:spPr bwMode="auto">
          <a:xfrm flipV="1">
            <a:off x="3505200" y="2198688"/>
            <a:ext cx="1447800" cy="1587"/>
          </a:xfrm>
          <a:prstGeom prst="line">
            <a:avLst/>
          </a:prstGeom>
          <a:noFill/>
          <a:ln w="50800">
            <a:solidFill>
              <a:srgbClr val="0000FF"/>
            </a:solidFill>
            <a:round/>
            <a:headEnd type="none" w="sm" len="sm"/>
            <a:tailEnd type="none" w="sm" len="lg"/>
          </a:ln>
          <a:effectLst/>
        </p:spPr>
        <p:txBody>
          <a:bodyPr wrap="none" anchor="ctr"/>
          <a:lstStyle/>
          <a:p>
            <a:endParaRPr lang="zh-CN" altLang="en-US"/>
          </a:p>
        </p:txBody>
      </p:sp>
      <p:sp>
        <p:nvSpPr>
          <p:cNvPr id="16421" name="Text Box 37"/>
          <p:cNvSpPr txBox="1">
            <a:spLocks noChangeArrowheads="1"/>
          </p:cNvSpPr>
          <p:nvPr/>
        </p:nvSpPr>
        <p:spPr bwMode="auto">
          <a:xfrm>
            <a:off x="990600" y="2928938"/>
            <a:ext cx="620713" cy="1692275"/>
          </a:xfrm>
          <a:prstGeom prst="rect">
            <a:avLst/>
          </a:prstGeom>
          <a:gradFill rotWithShape="0">
            <a:gsLst>
              <a:gs pos="0">
                <a:schemeClr val="folHlink"/>
              </a:gs>
              <a:gs pos="50000">
                <a:srgbClr val="FFFFFF"/>
              </a:gs>
              <a:gs pos="100000">
                <a:schemeClr val="folHlink"/>
              </a:gs>
            </a:gsLst>
            <a:lin ang="0" scaled="1"/>
          </a:gradFill>
          <a:ln w="9525">
            <a:solidFill>
              <a:srgbClr val="CC00FF"/>
            </a:solidFill>
            <a:miter lim="800000"/>
          </a:ln>
          <a:effectLst/>
        </p:spPr>
        <p:txBody>
          <a:bodyPr vert="eaVert">
            <a:spAutoFit/>
          </a:bodyPr>
          <a:lstStyle/>
          <a:p>
            <a:pPr algn="ctr">
              <a:spcBef>
                <a:spcPct val="50000"/>
              </a:spcBef>
            </a:pPr>
            <a:r>
              <a:rPr lang="zh-CN" altLang="en-US" sz="2800" b="1">
                <a:solidFill>
                  <a:srgbClr val="1C1C1C"/>
                </a:solidFill>
                <a:latin typeface="Times New Roman" panose="02020503050405090304" pitchFamily="18" charset="0"/>
              </a:rPr>
              <a:t>单色光源</a:t>
            </a:r>
            <a:endParaRPr lang="zh-CN" altLang="en-US" sz="2800" b="1">
              <a:solidFill>
                <a:srgbClr val="1C1C1C"/>
              </a:solidFill>
              <a:latin typeface="Times New Roman" panose="02020503050405090304" pitchFamily="18" charset="0"/>
            </a:endParaRPr>
          </a:p>
        </p:txBody>
      </p:sp>
      <p:graphicFrame>
        <p:nvGraphicFramePr>
          <p:cNvPr id="16422" name="Object 38"/>
          <p:cNvGraphicFramePr>
            <a:graphicFrameLocks noChangeAspect="1"/>
          </p:cNvGraphicFramePr>
          <p:nvPr/>
        </p:nvGraphicFramePr>
        <p:xfrm>
          <a:off x="5715000" y="1609725"/>
          <a:ext cx="2084388" cy="611188"/>
        </p:xfrm>
        <a:graphic>
          <a:graphicData uri="http://schemas.openxmlformats.org/presentationml/2006/ole">
            <mc:AlternateContent xmlns:mc="http://schemas.openxmlformats.org/markup-compatibility/2006">
              <mc:Choice xmlns:v="urn:schemas-microsoft-com:vml" Requires="v">
                <p:oleObj spid="_x0000_s57345" name="Equation" r:id="rId1" imgW="14325600" imgH="5181600" progId="Equation.3">
                  <p:embed/>
                </p:oleObj>
              </mc:Choice>
              <mc:Fallback>
                <p:oleObj name="Equation" r:id="rId1" imgW="14325600" imgH="5181600" progId="Equation.3">
                  <p:embed/>
                  <p:pic>
                    <p:nvPicPr>
                      <p:cNvPr id="0" name="图片 57344"/>
                      <p:cNvPicPr preferRelativeResize="0">
                        <a:picLocks noChangeAspect="1"/>
                      </p:cNvPicPr>
                      <p:nvPr/>
                    </p:nvPicPr>
                    <p:blipFill>
                      <a:blip r:embed="rId2"/>
                      <a:stretch>
                        <a:fillRect/>
                      </a:stretch>
                    </p:blipFill>
                    <p:spPr>
                      <a:xfrm>
                        <a:off x="5715000" y="1609725"/>
                        <a:ext cx="2084388" cy="611188"/>
                      </a:xfrm>
                      <a:prstGeom prst="rect">
                        <a:avLst/>
                      </a:prstGeom>
                      <a:noFill/>
                      <a:ln w="9525">
                        <a:noFill/>
                      </a:ln>
                    </p:spPr>
                  </p:pic>
                </p:oleObj>
              </mc:Fallback>
            </mc:AlternateContent>
          </a:graphicData>
        </a:graphic>
      </p:graphicFrame>
      <p:grpSp>
        <p:nvGrpSpPr>
          <p:cNvPr id="5" name="Group 39"/>
          <p:cNvGrpSpPr/>
          <p:nvPr/>
        </p:nvGrpSpPr>
        <p:grpSpPr bwMode="auto">
          <a:xfrm>
            <a:off x="7391400" y="2820988"/>
            <a:ext cx="609600" cy="1639887"/>
            <a:chOff x="4800" y="1632"/>
            <a:chExt cx="384" cy="1116"/>
          </a:xfrm>
        </p:grpSpPr>
        <p:sp>
          <p:nvSpPr>
            <p:cNvPr id="16424" name="Rectangle 40"/>
            <p:cNvSpPr>
              <a:spLocks noChangeArrowheads="1"/>
            </p:cNvSpPr>
            <p:nvPr/>
          </p:nvSpPr>
          <p:spPr bwMode="auto">
            <a:xfrm>
              <a:off x="4800" y="1632"/>
              <a:ext cx="337" cy="1108"/>
            </a:xfrm>
            <a:prstGeom prst="rect">
              <a:avLst/>
            </a:prstGeom>
            <a:noFill/>
            <a:ln w="9525">
              <a:noFill/>
              <a:miter lim="800000"/>
            </a:ln>
            <a:effectLst/>
          </p:spPr>
          <p:txBody>
            <a:bodyPr lIns="92075" tIns="46038" rIns="92075" bIns="46038">
              <a:spAutoFit/>
            </a:bodyPr>
            <a:lstStyle/>
            <a:p>
              <a:pPr eaLnBrk="0" hangingPunct="0">
                <a:lnSpc>
                  <a:spcPct val="90000"/>
                </a:lnSpc>
              </a:pPr>
              <a:r>
                <a:rPr lang="zh-CN" altLang="en-US" sz="2800" b="1">
                  <a:solidFill>
                    <a:srgbClr val="000000"/>
                  </a:solidFill>
                  <a:latin typeface="楷体_GB2312" pitchFamily="49" charset="-122"/>
                </a:rPr>
                <a:t>反射镜 </a:t>
              </a:r>
              <a:endParaRPr lang="zh-CN" altLang="en-US" sz="2800" b="1">
                <a:solidFill>
                  <a:srgbClr val="000000"/>
                </a:solidFill>
                <a:latin typeface="楷体_GB2312" pitchFamily="49" charset="-122"/>
              </a:endParaRPr>
            </a:p>
          </p:txBody>
        </p:sp>
        <p:graphicFrame>
          <p:nvGraphicFramePr>
            <p:cNvPr id="16425" name="Object 41"/>
            <p:cNvGraphicFramePr>
              <a:graphicFrameLocks noChangeAspect="1"/>
            </p:cNvGraphicFramePr>
            <p:nvPr/>
          </p:nvGraphicFramePr>
          <p:xfrm>
            <a:off x="4848" y="2448"/>
            <a:ext cx="336" cy="300"/>
          </p:xfrm>
          <a:graphic>
            <a:graphicData uri="http://schemas.openxmlformats.org/presentationml/2006/ole">
              <mc:AlternateContent xmlns:mc="http://schemas.openxmlformats.org/markup-compatibility/2006">
                <mc:Choice xmlns:v="urn:schemas-microsoft-com:vml" Requires="v">
                  <p:oleObj spid="_x0000_s57346" name="Equation" r:id="rId3" imgW="8534400" imgH="7620000" progId="Equation.3">
                    <p:embed/>
                  </p:oleObj>
                </mc:Choice>
                <mc:Fallback>
                  <p:oleObj name="Equation" r:id="rId3" imgW="8534400" imgH="7620000" progId="Equation.3">
                    <p:embed/>
                    <p:pic>
                      <p:nvPicPr>
                        <p:cNvPr id="0" name="图片 57345"/>
                        <p:cNvPicPr preferRelativeResize="0">
                          <a:picLocks noChangeAspect="1"/>
                        </p:cNvPicPr>
                        <p:nvPr/>
                      </p:nvPicPr>
                      <p:blipFill>
                        <a:blip r:embed="rId4"/>
                        <a:stretch>
                          <a:fillRect/>
                        </a:stretch>
                      </p:blipFill>
                      <p:spPr>
                        <a:xfrm>
                          <a:off x="4848" y="2448"/>
                          <a:ext cx="336" cy="300"/>
                        </a:xfrm>
                        <a:prstGeom prst="rect">
                          <a:avLst/>
                        </a:prstGeom>
                        <a:noFill/>
                        <a:ln w="9525">
                          <a:noFill/>
                        </a:ln>
                      </p:spPr>
                    </p:pic>
                  </p:oleObj>
                </mc:Fallback>
              </mc:AlternateContent>
            </a:graphicData>
          </a:graphic>
        </p:graphicFrame>
      </p:grpSp>
      <p:grpSp>
        <p:nvGrpSpPr>
          <p:cNvPr id="6" name="Group 42"/>
          <p:cNvGrpSpPr/>
          <p:nvPr/>
        </p:nvGrpSpPr>
        <p:grpSpPr bwMode="auto">
          <a:xfrm>
            <a:off x="1447800" y="1552575"/>
            <a:ext cx="1828800" cy="519113"/>
            <a:chOff x="1056" y="1104"/>
            <a:chExt cx="1152" cy="354"/>
          </a:xfrm>
        </p:grpSpPr>
        <p:sp>
          <p:nvSpPr>
            <p:cNvPr id="16427" name="Rectangle 43"/>
            <p:cNvSpPr>
              <a:spLocks noChangeArrowheads="1"/>
            </p:cNvSpPr>
            <p:nvPr/>
          </p:nvSpPr>
          <p:spPr bwMode="auto">
            <a:xfrm>
              <a:off x="1056" y="1104"/>
              <a:ext cx="1152" cy="354"/>
            </a:xfrm>
            <a:prstGeom prst="rect">
              <a:avLst/>
            </a:prstGeom>
            <a:noFill/>
            <a:ln w="9525">
              <a:noFill/>
              <a:miter lim="800000"/>
            </a:ln>
            <a:effectLst/>
          </p:spPr>
          <p:txBody>
            <a:bodyPr lIns="92075" tIns="46038" rIns="92075" bIns="46038">
              <a:spAutoFit/>
            </a:bodyPr>
            <a:lstStyle/>
            <a:p>
              <a:pPr eaLnBrk="0" hangingPunct="0"/>
              <a:r>
                <a:rPr lang="zh-CN" altLang="en-US" sz="2800" b="1">
                  <a:solidFill>
                    <a:srgbClr val="000000"/>
                  </a:solidFill>
                  <a:latin typeface="楷体_GB2312" pitchFamily="49" charset="-122"/>
                </a:rPr>
                <a:t>反射镜</a:t>
              </a:r>
              <a:endParaRPr lang="zh-CN" altLang="en-US" sz="2800" b="1">
                <a:solidFill>
                  <a:srgbClr val="000000"/>
                </a:solidFill>
                <a:latin typeface="楷体_GB2312" pitchFamily="49" charset="-122"/>
              </a:endParaRPr>
            </a:p>
          </p:txBody>
        </p:sp>
        <p:graphicFrame>
          <p:nvGraphicFramePr>
            <p:cNvPr id="16428" name="Object 44"/>
            <p:cNvGraphicFramePr>
              <a:graphicFrameLocks noChangeAspect="1"/>
            </p:cNvGraphicFramePr>
            <p:nvPr/>
          </p:nvGraphicFramePr>
          <p:xfrm>
            <a:off x="1824" y="1152"/>
            <a:ext cx="312" cy="300"/>
          </p:xfrm>
          <a:graphic>
            <a:graphicData uri="http://schemas.openxmlformats.org/presentationml/2006/ole">
              <mc:AlternateContent xmlns:mc="http://schemas.openxmlformats.org/markup-compatibility/2006">
                <mc:Choice xmlns:v="urn:schemas-microsoft-com:vml" Requires="v">
                  <p:oleObj spid="_x0000_s57347" name="Equation" r:id="rId5" imgW="7924800" imgH="7620000" progId="Equation.3">
                    <p:embed/>
                  </p:oleObj>
                </mc:Choice>
                <mc:Fallback>
                  <p:oleObj name="Equation" r:id="rId5" imgW="7924800" imgH="7620000" progId="Equation.3">
                    <p:embed/>
                    <p:pic>
                      <p:nvPicPr>
                        <p:cNvPr id="0" name="图片 57346"/>
                        <p:cNvPicPr preferRelativeResize="0">
                          <a:picLocks noChangeAspect="1"/>
                        </p:cNvPicPr>
                        <p:nvPr/>
                      </p:nvPicPr>
                      <p:blipFill>
                        <a:blip r:embed="rId6"/>
                        <a:stretch>
                          <a:fillRect/>
                        </a:stretch>
                      </p:blipFill>
                      <p:spPr>
                        <a:xfrm>
                          <a:off x="1824" y="1152"/>
                          <a:ext cx="312" cy="300"/>
                        </a:xfrm>
                        <a:prstGeom prst="rect">
                          <a:avLst/>
                        </a:prstGeom>
                        <a:noFill/>
                        <a:ln w="9525">
                          <a:noFill/>
                        </a:ln>
                      </p:spPr>
                    </p:pic>
                  </p:oleObj>
                </mc:Fallback>
              </mc:AlternateContent>
            </a:graphicData>
          </a:graphic>
        </p:graphicFrame>
      </p:grpSp>
      <p:grpSp>
        <p:nvGrpSpPr>
          <p:cNvPr id="7" name="Group 99"/>
          <p:cNvGrpSpPr/>
          <p:nvPr/>
        </p:nvGrpSpPr>
        <p:grpSpPr bwMode="auto">
          <a:xfrm>
            <a:off x="1143000" y="5562600"/>
            <a:ext cx="6781800" cy="588963"/>
            <a:chOff x="720" y="3504"/>
            <a:chExt cx="4272" cy="371"/>
          </a:xfrm>
        </p:grpSpPr>
        <p:graphicFrame>
          <p:nvGraphicFramePr>
            <p:cNvPr id="16435" name="Object 51"/>
            <p:cNvGraphicFramePr>
              <a:graphicFrameLocks noChangeAspect="1"/>
            </p:cNvGraphicFramePr>
            <p:nvPr/>
          </p:nvGraphicFramePr>
          <p:xfrm>
            <a:off x="3840" y="3570"/>
            <a:ext cx="343" cy="245"/>
          </p:xfrm>
          <a:graphic>
            <a:graphicData uri="http://schemas.openxmlformats.org/presentationml/2006/ole">
              <mc:AlternateContent xmlns:mc="http://schemas.openxmlformats.org/markup-compatibility/2006">
                <mc:Choice xmlns:v="urn:schemas-microsoft-com:vml" Requires="v">
                  <p:oleObj spid="_x0000_s57348" name="Equation" r:id="rId7" imgW="5791200" imgH="4876800" progId="Equation.3">
                    <p:embed/>
                  </p:oleObj>
                </mc:Choice>
                <mc:Fallback>
                  <p:oleObj name="Equation" r:id="rId7" imgW="5791200" imgH="4876800" progId="Equation.3">
                    <p:embed/>
                    <p:pic>
                      <p:nvPicPr>
                        <p:cNvPr id="0" name="图片 57347"/>
                        <p:cNvPicPr preferRelativeResize="0">
                          <a:picLocks noChangeAspect="1"/>
                        </p:cNvPicPr>
                        <p:nvPr/>
                      </p:nvPicPr>
                      <p:blipFill>
                        <a:blip r:embed="rId8"/>
                        <a:stretch>
                          <a:fillRect/>
                        </a:stretch>
                      </p:blipFill>
                      <p:spPr>
                        <a:xfrm>
                          <a:off x="3840" y="3570"/>
                          <a:ext cx="343" cy="245"/>
                        </a:xfrm>
                        <a:prstGeom prst="rect">
                          <a:avLst/>
                        </a:prstGeom>
                        <a:noFill/>
                        <a:ln w="9525">
                          <a:noFill/>
                        </a:ln>
                      </p:spPr>
                    </p:pic>
                  </p:oleObj>
                </mc:Fallback>
              </mc:AlternateContent>
            </a:graphicData>
          </a:graphic>
        </p:graphicFrame>
        <p:grpSp>
          <p:nvGrpSpPr>
            <p:cNvPr id="8" name="Group 98"/>
            <p:cNvGrpSpPr/>
            <p:nvPr/>
          </p:nvGrpSpPr>
          <p:grpSpPr bwMode="auto">
            <a:xfrm>
              <a:off x="720" y="3504"/>
              <a:ext cx="4272" cy="371"/>
              <a:chOff x="768" y="3488"/>
              <a:chExt cx="4272" cy="371"/>
            </a:xfrm>
          </p:grpSpPr>
          <p:sp>
            <p:nvSpPr>
              <p:cNvPr id="16432" name="Rectangle 48"/>
              <p:cNvSpPr>
                <a:spLocks noChangeArrowheads="1"/>
              </p:cNvSpPr>
              <p:nvPr/>
            </p:nvSpPr>
            <p:spPr bwMode="auto">
              <a:xfrm>
                <a:off x="768" y="3488"/>
                <a:ext cx="3456" cy="356"/>
              </a:xfrm>
              <a:prstGeom prst="rect">
                <a:avLst/>
              </a:prstGeom>
              <a:noFill/>
              <a:ln w="9525">
                <a:noFill/>
                <a:miter lim="800000"/>
              </a:ln>
              <a:effectLst/>
            </p:spPr>
            <p:txBody>
              <a:bodyPr wrap="none" anchor="ctr"/>
              <a:lstStyle/>
              <a:p>
                <a:endParaRPr lang="zh-CN" altLang="en-US"/>
              </a:p>
            </p:txBody>
          </p:sp>
          <p:graphicFrame>
            <p:nvGraphicFramePr>
              <p:cNvPr id="16433" name="Object 49"/>
              <p:cNvGraphicFramePr>
                <a:graphicFrameLocks noChangeAspect="1"/>
              </p:cNvGraphicFramePr>
              <p:nvPr/>
            </p:nvGraphicFramePr>
            <p:xfrm>
              <a:off x="2384" y="3520"/>
              <a:ext cx="928" cy="324"/>
            </p:xfrm>
            <a:graphic>
              <a:graphicData uri="http://schemas.openxmlformats.org/presentationml/2006/ole">
                <mc:AlternateContent xmlns:mc="http://schemas.openxmlformats.org/markup-compatibility/2006">
                  <mc:Choice xmlns:v="urn:schemas-microsoft-com:vml" Requires="v">
                    <p:oleObj spid="_x0000_s57349" name="Equation" r:id="rId9" imgW="11582400" imgH="5181600" progId="Equation.3">
                      <p:embed/>
                    </p:oleObj>
                  </mc:Choice>
                  <mc:Fallback>
                    <p:oleObj name="Equation" r:id="rId9" imgW="11582400" imgH="5181600" progId="Equation.3">
                      <p:embed/>
                      <p:pic>
                        <p:nvPicPr>
                          <p:cNvPr id="0" name="图片 57348"/>
                          <p:cNvPicPr preferRelativeResize="0">
                            <a:picLocks noChangeAspect="1"/>
                          </p:cNvPicPr>
                          <p:nvPr/>
                        </p:nvPicPr>
                        <p:blipFill>
                          <a:blip r:embed="rId10"/>
                          <a:stretch>
                            <a:fillRect/>
                          </a:stretch>
                        </p:blipFill>
                        <p:spPr>
                          <a:xfrm>
                            <a:off x="2384" y="3520"/>
                            <a:ext cx="928" cy="324"/>
                          </a:xfrm>
                          <a:prstGeom prst="rect">
                            <a:avLst/>
                          </a:prstGeom>
                          <a:noFill/>
                          <a:ln w="9525">
                            <a:noFill/>
                          </a:ln>
                        </p:spPr>
                      </p:pic>
                    </p:oleObj>
                  </mc:Fallback>
                </mc:AlternateContent>
              </a:graphicData>
            </a:graphic>
          </p:graphicFrame>
          <p:sp>
            <p:nvSpPr>
              <p:cNvPr id="16434" name="Text Box 50"/>
              <p:cNvSpPr txBox="1">
                <a:spLocks noChangeArrowheads="1"/>
              </p:cNvSpPr>
              <p:nvPr/>
            </p:nvSpPr>
            <p:spPr bwMode="auto">
              <a:xfrm>
                <a:off x="1968" y="3533"/>
                <a:ext cx="3072" cy="326"/>
              </a:xfrm>
              <a:prstGeom prst="rect">
                <a:avLst/>
              </a:prstGeom>
              <a:noFill/>
              <a:ln w="9525">
                <a:noFill/>
                <a:miter lim="800000"/>
              </a:ln>
              <a:effectLst/>
            </p:spPr>
            <p:txBody>
              <a:bodyPr>
                <a:spAutoFit/>
              </a:bodyPr>
              <a:lstStyle/>
              <a:p>
                <a:pPr>
                  <a:spcBef>
                    <a:spcPct val="50000"/>
                  </a:spcBef>
                </a:pPr>
                <a:r>
                  <a:rPr lang="zh-CN" altLang="zh-CN" sz="2800" b="1">
                    <a:solidFill>
                      <a:srgbClr val="000000"/>
                    </a:solidFill>
                    <a:latin typeface="Times New Roman" panose="02020503050405090304" pitchFamily="18" charset="0"/>
                  </a:rPr>
                  <a:t>与                       成        角</a:t>
                </a:r>
                <a:endParaRPr lang="zh-CN" altLang="en-US" sz="2800" b="1">
                  <a:solidFill>
                    <a:srgbClr val="000000"/>
                  </a:solidFill>
                  <a:latin typeface="Times New Roman" panose="02020503050405090304" pitchFamily="18" charset="0"/>
                </a:endParaRPr>
              </a:p>
            </p:txBody>
          </p:sp>
          <p:graphicFrame>
            <p:nvGraphicFramePr>
              <p:cNvPr id="16436" name="Object 52"/>
              <p:cNvGraphicFramePr>
                <a:graphicFrameLocks noChangeAspect="1"/>
              </p:cNvGraphicFramePr>
              <p:nvPr/>
            </p:nvGraphicFramePr>
            <p:xfrm>
              <a:off x="1008" y="3509"/>
              <a:ext cx="1008" cy="335"/>
            </p:xfrm>
            <a:graphic>
              <a:graphicData uri="http://schemas.openxmlformats.org/presentationml/2006/ole">
                <mc:AlternateContent xmlns:mc="http://schemas.openxmlformats.org/markup-compatibility/2006">
                  <mc:Choice xmlns:v="urn:schemas-microsoft-com:vml" Requires="v">
                    <p:oleObj spid="_x0000_s57350" name="Equation" r:id="rId11" imgW="10972800" imgH="5181600" progId="Equation.3">
                      <p:embed/>
                    </p:oleObj>
                  </mc:Choice>
                  <mc:Fallback>
                    <p:oleObj name="Equation" r:id="rId11" imgW="10972800" imgH="5181600" progId="Equation.3">
                      <p:embed/>
                      <p:pic>
                        <p:nvPicPr>
                          <p:cNvPr id="0" name="图片 57349"/>
                          <p:cNvPicPr preferRelativeResize="0">
                            <a:picLocks noChangeAspect="1"/>
                          </p:cNvPicPr>
                          <p:nvPr/>
                        </p:nvPicPr>
                        <p:blipFill>
                          <a:blip r:embed="rId12"/>
                          <a:stretch>
                            <a:fillRect/>
                          </a:stretch>
                        </p:blipFill>
                        <p:spPr>
                          <a:xfrm>
                            <a:off x="1008" y="3509"/>
                            <a:ext cx="1008" cy="335"/>
                          </a:xfrm>
                          <a:prstGeom prst="rect">
                            <a:avLst/>
                          </a:prstGeom>
                          <a:noFill/>
                          <a:ln w="9525">
                            <a:noFill/>
                          </a:ln>
                        </p:spPr>
                      </p:pic>
                    </p:oleObj>
                  </mc:Fallback>
                </mc:AlternateContent>
              </a:graphicData>
            </a:graphic>
          </p:graphicFrame>
        </p:grpSp>
      </p:grpSp>
      <p:grpSp>
        <p:nvGrpSpPr>
          <p:cNvPr id="9" name="Group 53"/>
          <p:cNvGrpSpPr/>
          <p:nvPr/>
        </p:nvGrpSpPr>
        <p:grpSpPr bwMode="auto">
          <a:xfrm>
            <a:off x="4111625" y="2206625"/>
            <a:ext cx="2517775" cy="1893888"/>
            <a:chOff x="2590" y="1380"/>
            <a:chExt cx="1586" cy="1290"/>
          </a:xfrm>
        </p:grpSpPr>
        <p:sp>
          <p:nvSpPr>
            <p:cNvPr id="16438" name="Freeform 54"/>
            <p:cNvSpPr/>
            <p:nvPr/>
          </p:nvSpPr>
          <p:spPr bwMode="auto">
            <a:xfrm>
              <a:off x="2670" y="2562"/>
              <a:ext cx="1506" cy="108"/>
            </a:xfrm>
            <a:custGeom>
              <a:avLst/>
              <a:gdLst/>
              <a:ahLst/>
              <a:cxnLst>
                <a:cxn ang="0">
                  <a:pos x="0" y="6"/>
                </a:cxn>
                <a:cxn ang="0">
                  <a:pos x="588" y="0"/>
                </a:cxn>
                <a:cxn ang="0">
                  <a:pos x="714" y="108"/>
                </a:cxn>
                <a:cxn ang="0">
                  <a:pos x="1506" y="108"/>
                </a:cxn>
              </a:cxnLst>
              <a:rect l="0" t="0" r="r" b="b"/>
              <a:pathLst>
                <a:path w="1506" h="108">
                  <a:moveTo>
                    <a:pt x="0" y="6"/>
                  </a:moveTo>
                  <a:lnTo>
                    <a:pt x="588" y="0"/>
                  </a:lnTo>
                  <a:lnTo>
                    <a:pt x="714" y="108"/>
                  </a:lnTo>
                  <a:lnTo>
                    <a:pt x="1506" y="108"/>
                  </a:lnTo>
                </a:path>
              </a:pathLst>
            </a:custGeom>
            <a:noFill/>
            <a:ln w="28575" cmpd="sng">
              <a:solidFill>
                <a:srgbClr val="990099"/>
              </a:solidFill>
              <a:round/>
              <a:tailEnd type="none" w="sm" len="lg"/>
            </a:ln>
            <a:effectLst/>
          </p:spPr>
          <p:txBody>
            <a:bodyPr wrap="none" anchor="ctr"/>
            <a:lstStyle/>
            <a:p>
              <a:endParaRPr lang="zh-CN" altLang="en-US"/>
            </a:p>
          </p:txBody>
        </p:sp>
        <p:sp>
          <p:nvSpPr>
            <p:cNvPr id="16439" name="Line 55"/>
            <p:cNvSpPr>
              <a:spLocks noChangeShapeType="1"/>
            </p:cNvSpPr>
            <p:nvPr/>
          </p:nvSpPr>
          <p:spPr bwMode="auto">
            <a:xfrm>
              <a:off x="2976" y="2570"/>
              <a:ext cx="112" cy="0"/>
            </a:xfrm>
            <a:prstGeom prst="line">
              <a:avLst/>
            </a:prstGeom>
            <a:noFill/>
            <a:ln w="38100">
              <a:solidFill>
                <a:srgbClr val="990099"/>
              </a:solidFill>
              <a:round/>
              <a:tailEnd type="triangle" w="sm" len="lg"/>
            </a:ln>
            <a:effectLst/>
          </p:spPr>
          <p:txBody>
            <a:bodyPr wrap="none" anchor="ctr"/>
            <a:lstStyle/>
            <a:p>
              <a:endParaRPr lang="zh-CN" altLang="en-US"/>
            </a:p>
          </p:txBody>
        </p:sp>
        <p:sp>
          <p:nvSpPr>
            <p:cNvPr id="16440" name="Line 56"/>
            <p:cNvSpPr>
              <a:spLocks noChangeShapeType="1"/>
            </p:cNvSpPr>
            <p:nvPr/>
          </p:nvSpPr>
          <p:spPr bwMode="auto">
            <a:xfrm>
              <a:off x="3888" y="2670"/>
              <a:ext cx="117" cy="0"/>
            </a:xfrm>
            <a:prstGeom prst="line">
              <a:avLst/>
            </a:prstGeom>
            <a:noFill/>
            <a:ln w="38100">
              <a:solidFill>
                <a:srgbClr val="990099"/>
              </a:solidFill>
              <a:round/>
              <a:tailEnd type="triangle" w="sm" len="lg"/>
            </a:ln>
            <a:effectLst/>
          </p:spPr>
          <p:txBody>
            <a:bodyPr wrap="none" anchor="ctr"/>
            <a:lstStyle/>
            <a:p>
              <a:endParaRPr lang="zh-CN" altLang="en-US"/>
            </a:p>
          </p:txBody>
        </p:sp>
        <p:sp>
          <p:nvSpPr>
            <p:cNvPr id="16441" name="Freeform 57"/>
            <p:cNvSpPr/>
            <p:nvPr/>
          </p:nvSpPr>
          <p:spPr bwMode="auto">
            <a:xfrm>
              <a:off x="2592" y="1380"/>
              <a:ext cx="66" cy="1188"/>
            </a:xfrm>
            <a:custGeom>
              <a:avLst/>
              <a:gdLst/>
              <a:ahLst/>
              <a:cxnLst>
                <a:cxn ang="0">
                  <a:pos x="66" y="1188"/>
                </a:cxn>
                <a:cxn ang="0">
                  <a:pos x="0" y="1038"/>
                </a:cxn>
                <a:cxn ang="0">
                  <a:pos x="0" y="0"/>
                </a:cxn>
              </a:cxnLst>
              <a:rect l="0" t="0" r="r" b="b"/>
              <a:pathLst>
                <a:path w="66" h="1188">
                  <a:moveTo>
                    <a:pt x="66" y="1188"/>
                  </a:moveTo>
                  <a:lnTo>
                    <a:pt x="0" y="1038"/>
                  </a:lnTo>
                  <a:lnTo>
                    <a:pt x="0" y="0"/>
                  </a:lnTo>
                </a:path>
              </a:pathLst>
            </a:custGeom>
            <a:noFill/>
            <a:ln w="28575" cmpd="sng">
              <a:solidFill>
                <a:srgbClr val="DC8300"/>
              </a:solidFill>
              <a:round/>
              <a:tailEnd type="none" w="sm" len="lg"/>
            </a:ln>
            <a:effectLst/>
          </p:spPr>
          <p:txBody>
            <a:bodyPr wrap="none" anchor="ctr"/>
            <a:lstStyle/>
            <a:p>
              <a:endParaRPr lang="zh-CN" altLang="en-US"/>
            </a:p>
          </p:txBody>
        </p:sp>
        <p:sp>
          <p:nvSpPr>
            <p:cNvPr id="16442" name="Line 58"/>
            <p:cNvSpPr>
              <a:spLocks noChangeShapeType="1"/>
            </p:cNvSpPr>
            <p:nvPr/>
          </p:nvSpPr>
          <p:spPr bwMode="auto">
            <a:xfrm flipH="1" flipV="1">
              <a:off x="2590" y="1470"/>
              <a:ext cx="2" cy="162"/>
            </a:xfrm>
            <a:prstGeom prst="line">
              <a:avLst/>
            </a:prstGeom>
            <a:noFill/>
            <a:ln w="38100">
              <a:solidFill>
                <a:srgbClr val="DC8300"/>
              </a:solidFill>
              <a:round/>
              <a:tailEnd type="triangle" w="sm" len="lg"/>
            </a:ln>
            <a:effectLst/>
          </p:spPr>
          <p:txBody>
            <a:bodyPr wrap="none" anchor="ctr"/>
            <a:lstStyle/>
            <a:p>
              <a:endParaRPr lang="zh-CN" altLang="en-US"/>
            </a:p>
          </p:txBody>
        </p:sp>
      </p:grpSp>
      <p:grpSp>
        <p:nvGrpSpPr>
          <p:cNvPr id="10" name="Group 59"/>
          <p:cNvGrpSpPr/>
          <p:nvPr/>
        </p:nvGrpSpPr>
        <p:grpSpPr bwMode="auto">
          <a:xfrm>
            <a:off x="4229100" y="2197100"/>
            <a:ext cx="88900" cy="3600450"/>
            <a:chOff x="2664" y="1374"/>
            <a:chExt cx="56" cy="2451"/>
          </a:xfrm>
        </p:grpSpPr>
        <p:grpSp>
          <p:nvGrpSpPr>
            <p:cNvPr id="11" name="Group 60"/>
            <p:cNvGrpSpPr/>
            <p:nvPr/>
          </p:nvGrpSpPr>
          <p:grpSpPr bwMode="auto">
            <a:xfrm>
              <a:off x="2664" y="1374"/>
              <a:ext cx="54" cy="2388"/>
              <a:chOff x="2664" y="1374"/>
              <a:chExt cx="54" cy="2388"/>
            </a:xfrm>
          </p:grpSpPr>
          <p:sp>
            <p:nvSpPr>
              <p:cNvPr id="16445" name="Freeform 61"/>
              <p:cNvSpPr/>
              <p:nvPr/>
            </p:nvSpPr>
            <p:spPr bwMode="auto">
              <a:xfrm>
                <a:off x="2664" y="1374"/>
                <a:ext cx="54" cy="2388"/>
              </a:xfrm>
              <a:custGeom>
                <a:avLst/>
                <a:gdLst/>
                <a:ahLst/>
                <a:cxnLst>
                  <a:cxn ang="0">
                    <a:pos x="0" y="0"/>
                  </a:cxn>
                  <a:cxn ang="0">
                    <a:pos x="0" y="978"/>
                  </a:cxn>
                  <a:cxn ang="0">
                    <a:pos x="54" y="1152"/>
                  </a:cxn>
                  <a:cxn ang="0">
                    <a:pos x="54" y="2388"/>
                  </a:cxn>
                </a:cxnLst>
                <a:rect l="0" t="0" r="r" b="b"/>
                <a:pathLst>
                  <a:path w="54" h="2388">
                    <a:moveTo>
                      <a:pt x="0" y="0"/>
                    </a:moveTo>
                    <a:lnTo>
                      <a:pt x="0" y="978"/>
                    </a:lnTo>
                    <a:lnTo>
                      <a:pt x="54" y="1152"/>
                    </a:lnTo>
                    <a:lnTo>
                      <a:pt x="54" y="2388"/>
                    </a:lnTo>
                  </a:path>
                </a:pathLst>
              </a:custGeom>
              <a:noFill/>
              <a:ln w="28575" cmpd="sng">
                <a:solidFill>
                  <a:srgbClr val="DC8300"/>
                </a:solidFill>
                <a:round/>
                <a:headEnd type="none" w="med" len="med"/>
                <a:tailEnd type="none" w="sm" len="lg"/>
              </a:ln>
              <a:effectLst/>
            </p:spPr>
            <p:txBody>
              <a:bodyPr wrap="none" anchor="ctr"/>
              <a:lstStyle/>
              <a:p>
                <a:endParaRPr lang="zh-CN" altLang="en-US"/>
              </a:p>
            </p:txBody>
          </p:sp>
          <p:sp>
            <p:nvSpPr>
              <p:cNvPr id="16446" name="Line 62"/>
              <p:cNvSpPr>
                <a:spLocks noChangeShapeType="1"/>
              </p:cNvSpPr>
              <p:nvPr/>
            </p:nvSpPr>
            <p:spPr bwMode="auto">
              <a:xfrm>
                <a:off x="2665" y="1598"/>
                <a:ext cx="0" cy="82"/>
              </a:xfrm>
              <a:prstGeom prst="line">
                <a:avLst/>
              </a:prstGeom>
              <a:noFill/>
              <a:ln w="38100">
                <a:solidFill>
                  <a:srgbClr val="DC8300"/>
                </a:solidFill>
                <a:round/>
                <a:tailEnd type="triangle" w="sm" len="lg"/>
              </a:ln>
              <a:effectLst/>
            </p:spPr>
            <p:txBody>
              <a:bodyPr wrap="none" anchor="ctr"/>
              <a:lstStyle/>
              <a:p>
                <a:endParaRPr lang="zh-CN" altLang="en-US"/>
              </a:p>
            </p:txBody>
          </p:sp>
        </p:grpSp>
        <p:sp>
          <p:nvSpPr>
            <p:cNvPr id="16447" name="Line 63"/>
            <p:cNvSpPr>
              <a:spLocks noChangeShapeType="1"/>
            </p:cNvSpPr>
            <p:nvPr/>
          </p:nvSpPr>
          <p:spPr bwMode="auto">
            <a:xfrm>
              <a:off x="2720" y="3670"/>
              <a:ext cx="0" cy="155"/>
            </a:xfrm>
            <a:prstGeom prst="line">
              <a:avLst/>
            </a:prstGeom>
            <a:noFill/>
            <a:ln w="38100">
              <a:solidFill>
                <a:srgbClr val="DC8300"/>
              </a:solidFill>
              <a:round/>
              <a:tailEnd type="triangle" w="sm" len="lg"/>
            </a:ln>
            <a:effectLst/>
          </p:spPr>
          <p:txBody>
            <a:bodyPr wrap="none"/>
            <a:lstStyle/>
            <a:p>
              <a:endParaRPr lang="zh-CN" altLang="en-US"/>
            </a:p>
          </p:txBody>
        </p:sp>
      </p:grpSp>
      <p:grpSp>
        <p:nvGrpSpPr>
          <p:cNvPr id="12" name="Group 64"/>
          <p:cNvGrpSpPr/>
          <p:nvPr/>
        </p:nvGrpSpPr>
        <p:grpSpPr bwMode="auto">
          <a:xfrm>
            <a:off x="4419600" y="3775075"/>
            <a:ext cx="2219325" cy="2024063"/>
            <a:chOff x="2788" y="2448"/>
            <a:chExt cx="1394" cy="1378"/>
          </a:xfrm>
        </p:grpSpPr>
        <p:sp>
          <p:nvSpPr>
            <p:cNvPr id="16449" name="Freeform 65"/>
            <p:cNvSpPr/>
            <p:nvPr/>
          </p:nvSpPr>
          <p:spPr bwMode="auto">
            <a:xfrm>
              <a:off x="2802" y="2454"/>
              <a:ext cx="1380" cy="126"/>
            </a:xfrm>
            <a:custGeom>
              <a:avLst/>
              <a:gdLst/>
              <a:ahLst/>
              <a:cxnLst>
                <a:cxn ang="0">
                  <a:pos x="1380" y="126"/>
                </a:cxn>
                <a:cxn ang="0">
                  <a:pos x="684" y="126"/>
                </a:cxn>
                <a:cxn ang="0">
                  <a:pos x="558" y="0"/>
                </a:cxn>
                <a:cxn ang="0">
                  <a:pos x="12" y="0"/>
                </a:cxn>
                <a:cxn ang="0">
                  <a:pos x="12" y="0"/>
                </a:cxn>
                <a:cxn ang="0">
                  <a:pos x="0" y="12"/>
                </a:cxn>
              </a:cxnLst>
              <a:rect l="0" t="0" r="r" b="b"/>
              <a:pathLst>
                <a:path w="1380" h="126">
                  <a:moveTo>
                    <a:pt x="1380" y="126"/>
                  </a:moveTo>
                  <a:lnTo>
                    <a:pt x="684" y="126"/>
                  </a:lnTo>
                  <a:lnTo>
                    <a:pt x="558" y="0"/>
                  </a:lnTo>
                  <a:lnTo>
                    <a:pt x="12" y="0"/>
                  </a:lnTo>
                  <a:lnTo>
                    <a:pt x="12" y="0"/>
                  </a:lnTo>
                  <a:lnTo>
                    <a:pt x="0" y="12"/>
                  </a:lnTo>
                </a:path>
              </a:pathLst>
            </a:custGeom>
            <a:noFill/>
            <a:ln w="28575" cmpd="sng">
              <a:solidFill>
                <a:srgbClr val="990099"/>
              </a:solidFill>
              <a:round/>
              <a:headEnd type="none" w="med" len="med"/>
              <a:tailEnd type="none" w="sm" len="lg"/>
            </a:ln>
            <a:effectLst/>
          </p:spPr>
          <p:txBody>
            <a:bodyPr wrap="none" anchor="ctr"/>
            <a:lstStyle/>
            <a:p>
              <a:endParaRPr lang="zh-CN" altLang="en-US"/>
            </a:p>
          </p:txBody>
        </p:sp>
        <p:sp>
          <p:nvSpPr>
            <p:cNvPr id="16450" name="Line 66"/>
            <p:cNvSpPr>
              <a:spLocks noChangeShapeType="1"/>
            </p:cNvSpPr>
            <p:nvPr/>
          </p:nvSpPr>
          <p:spPr bwMode="auto">
            <a:xfrm flipH="1">
              <a:off x="3792" y="2579"/>
              <a:ext cx="164" cy="0"/>
            </a:xfrm>
            <a:prstGeom prst="line">
              <a:avLst/>
            </a:prstGeom>
            <a:noFill/>
            <a:ln w="38100">
              <a:solidFill>
                <a:srgbClr val="990099"/>
              </a:solidFill>
              <a:round/>
              <a:tailEnd type="triangle" w="sm" len="lg"/>
            </a:ln>
            <a:effectLst/>
          </p:spPr>
          <p:txBody>
            <a:bodyPr wrap="none" anchor="ctr"/>
            <a:lstStyle/>
            <a:p>
              <a:endParaRPr lang="zh-CN" altLang="en-US"/>
            </a:p>
          </p:txBody>
        </p:sp>
        <p:sp>
          <p:nvSpPr>
            <p:cNvPr id="16451" name="Line 67"/>
            <p:cNvSpPr>
              <a:spLocks noChangeShapeType="1"/>
            </p:cNvSpPr>
            <p:nvPr/>
          </p:nvSpPr>
          <p:spPr bwMode="auto">
            <a:xfrm flipH="1">
              <a:off x="3081" y="2450"/>
              <a:ext cx="109" cy="0"/>
            </a:xfrm>
            <a:prstGeom prst="line">
              <a:avLst/>
            </a:prstGeom>
            <a:noFill/>
            <a:ln w="38100">
              <a:solidFill>
                <a:srgbClr val="990099"/>
              </a:solidFill>
              <a:round/>
              <a:tailEnd type="triangle" w="sm" len="lg"/>
            </a:ln>
            <a:effectLst/>
          </p:spPr>
          <p:txBody>
            <a:bodyPr wrap="none" anchor="ctr"/>
            <a:lstStyle/>
            <a:p>
              <a:endParaRPr lang="zh-CN" altLang="en-US"/>
            </a:p>
          </p:txBody>
        </p:sp>
        <p:sp>
          <p:nvSpPr>
            <p:cNvPr id="16452" name="Line 68"/>
            <p:cNvSpPr>
              <a:spLocks noChangeShapeType="1"/>
            </p:cNvSpPr>
            <p:nvPr/>
          </p:nvSpPr>
          <p:spPr bwMode="auto">
            <a:xfrm>
              <a:off x="2788" y="2448"/>
              <a:ext cx="0" cy="1248"/>
            </a:xfrm>
            <a:prstGeom prst="line">
              <a:avLst/>
            </a:prstGeom>
            <a:noFill/>
            <a:ln w="28575">
              <a:solidFill>
                <a:srgbClr val="990099"/>
              </a:solidFill>
              <a:round/>
              <a:tailEnd type="none" w="sm" len="lg"/>
            </a:ln>
            <a:effectLst/>
          </p:spPr>
          <p:txBody>
            <a:bodyPr wrap="none"/>
            <a:lstStyle/>
            <a:p>
              <a:endParaRPr lang="zh-CN" altLang="en-US"/>
            </a:p>
          </p:txBody>
        </p:sp>
        <p:sp>
          <p:nvSpPr>
            <p:cNvPr id="16453" name="Line 69"/>
            <p:cNvSpPr>
              <a:spLocks noChangeShapeType="1"/>
            </p:cNvSpPr>
            <p:nvPr/>
          </p:nvSpPr>
          <p:spPr bwMode="auto">
            <a:xfrm>
              <a:off x="2788" y="3744"/>
              <a:ext cx="0" cy="82"/>
            </a:xfrm>
            <a:prstGeom prst="line">
              <a:avLst/>
            </a:prstGeom>
            <a:noFill/>
            <a:ln w="38100">
              <a:solidFill>
                <a:srgbClr val="990099"/>
              </a:solidFill>
              <a:round/>
              <a:tailEnd type="triangle" w="sm" len="lg"/>
            </a:ln>
            <a:effectLst/>
          </p:spPr>
          <p:txBody>
            <a:bodyPr wrap="none" anchor="ctr"/>
            <a:lstStyle/>
            <a:p>
              <a:endParaRPr lang="zh-CN" altLang="en-US"/>
            </a:p>
          </p:txBody>
        </p:sp>
      </p:grpSp>
      <p:grpSp>
        <p:nvGrpSpPr>
          <p:cNvPr id="13" name="Group 70"/>
          <p:cNvGrpSpPr/>
          <p:nvPr/>
        </p:nvGrpSpPr>
        <p:grpSpPr bwMode="auto">
          <a:xfrm>
            <a:off x="5105400" y="4621213"/>
            <a:ext cx="2438400" cy="531812"/>
            <a:chOff x="3264" y="3024"/>
            <a:chExt cx="1536" cy="361"/>
          </a:xfrm>
        </p:grpSpPr>
        <p:sp>
          <p:nvSpPr>
            <p:cNvPr id="16455" name="AutoShape 71"/>
            <p:cNvSpPr>
              <a:spLocks noChangeArrowheads="1"/>
            </p:cNvSpPr>
            <p:nvPr/>
          </p:nvSpPr>
          <p:spPr bwMode="auto">
            <a:xfrm>
              <a:off x="3264" y="3024"/>
              <a:ext cx="1319" cy="336"/>
            </a:xfrm>
            <a:prstGeom prst="wedgeRectCallout">
              <a:avLst>
                <a:gd name="adj1" fmla="val -55384"/>
                <a:gd name="adj2" fmla="val -145236"/>
              </a:avLst>
            </a:prstGeom>
            <a:gradFill rotWithShape="0">
              <a:gsLst>
                <a:gs pos="0">
                  <a:schemeClr val="accent1"/>
                </a:gs>
                <a:gs pos="50000">
                  <a:schemeClr val="bg1"/>
                </a:gs>
                <a:gs pos="100000">
                  <a:schemeClr val="accent1"/>
                </a:gs>
              </a:gsLst>
              <a:lin ang="5400000" scaled="1"/>
            </a:gradFill>
            <a:ln w="9525">
              <a:solidFill>
                <a:schemeClr val="tx1"/>
              </a:solidFill>
              <a:miter lim="800000"/>
            </a:ln>
            <a:effectLst/>
          </p:spPr>
          <p:txBody>
            <a:bodyPr/>
            <a:lstStyle/>
            <a:p>
              <a:pPr algn="ctr"/>
              <a:endParaRPr lang="zh-CN" altLang="zh-CN" sz="2800" b="1">
                <a:solidFill>
                  <a:srgbClr val="1C1C1C"/>
                </a:solidFill>
                <a:latin typeface="Times New Roman" panose="02020503050405090304" pitchFamily="18" charset="0"/>
              </a:endParaRPr>
            </a:p>
          </p:txBody>
        </p:sp>
        <p:graphicFrame>
          <p:nvGraphicFramePr>
            <p:cNvPr id="16456" name="Object 72"/>
            <p:cNvGraphicFramePr>
              <a:graphicFrameLocks noChangeAspect="1"/>
            </p:cNvGraphicFramePr>
            <p:nvPr/>
          </p:nvGraphicFramePr>
          <p:xfrm>
            <a:off x="4128" y="3028"/>
            <a:ext cx="359" cy="332"/>
          </p:xfrm>
          <a:graphic>
            <a:graphicData uri="http://schemas.openxmlformats.org/presentationml/2006/ole">
              <mc:AlternateContent xmlns:mc="http://schemas.openxmlformats.org/markup-compatibility/2006">
                <mc:Choice xmlns:v="urn:schemas-microsoft-com:vml" Requires="v">
                  <p:oleObj spid="_x0000_s57351" name="Equation" r:id="rId13" imgW="5181600" imgH="5181600" progId="Equation.3">
                    <p:embed/>
                  </p:oleObj>
                </mc:Choice>
                <mc:Fallback>
                  <p:oleObj name="Equation" r:id="rId13" imgW="5181600" imgH="5181600" progId="Equation.3">
                    <p:embed/>
                    <p:pic>
                      <p:nvPicPr>
                        <p:cNvPr id="0" name="图片 57350"/>
                        <p:cNvPicPr preferRelativeResize="0">
                          <a:picLocks noChangeAspect="1"/>
                        </p:cNvPicPr>
                        <p:nvPr/>
                      </p:nvPicPr>
                      <p:blipFill>
                        <a:blip r:embed="rId14"/>
                        <a:stretch>
                          <a:fillRect/>
                        </a:stretch>
                      </p:blipFill>
                      <p:spPr>
                        <a:xfrm>
                          <a:off x="4128" y="3028"/>
                          <a:ext cx="359" cy="332"/>
                        </a:xfrm>
                        <a:prstGeom prst="rect">
                          <a:avLst/>
                        </a:prstGeom>
                        <a:noFill/>
                        <a:ln w="9525">
                          <a:noFill/>
                        </a:ln>
                      </p:spPr>
                    </p:pic>
                  </p:oleObj>
                </mc:Fallback>
              </mc:AlternateContent>
            </a:graphicData>
          </a:graphic>
        </p:graphicFrame>
        <p:sp>
          <p:nvSpPr>
            <p:cNvPr id="16457" name="Text Box 73"/>
            <p:cNvSpPr txBox="1">
              <a:spLocks noChangeArrowheads="1"/>
            </p:cNvSpPr>
            <p:nvPr/>
          </p:nvSpPr>
          <p:spPr bwMode="auto">
            <a:xfrm>
              <a:off x="3370" y="3033"/>
              <a:ext cx="1430" cy="352"/>
            </a:xfrm>
            <a:prstGeom prst="rect">
              <a:avLst/>
            </a:prstGeom>
            <a:noFill/>
            <a:ln w="9525">
              <a:noFill/>
              <a:miter lim="800000"/>
            </a:ln>
            <a:effectLst/>
          </p:spPr>
          <p:txBody>
            <a:bodyPr>
              <a:spAutoFit/>
            </a:bodyPr>
            <a:lstStyle/>
            <a:p>
              <a:pPr>
                <a:spcBef>
                  <a:spcPct val="50000"/>
                </a:spcBef>
              </a:pPr>
              <a:r>
                <a:rPr lang="zh-CN" altLang="en-US" sz="2800" b="1">
                  <a:solidFill>
                    <a:srgbClr val="000000"/>
                  </a:solidFill>
                  <a:latin typeface="Times New Roman" panose="02020503050405090304" pitchFamily="18" charset="0"/>
                </a:rPr>
                <a:t>补偿板   </a:t>
              </a:r>
              <a:endParaRPr lang="zh-CN" altLang="en-US" sz="2800" b="1">
                <a:solidFill>
                  <a:srgbClr val="000000"/>
                </a:solidFill>
                <a:latin typeface="Times New Roman" panose="02020503050405090304" pitchFamily="18" charset="0"/>
              </a:endParaRPr>
            </a:p>
          </p:txBody>
        </p:sp>
      </p:grpSp>
      <p:grpSp>
        <p:nvGrpSpPr>
          <p:cNvPr id="14" name="Group 74"/>
          <p:cNvGrpSpPr/>
          <p:nvPr/>
        </p:nvGrpSpPr>
        <p:grpSpPr bwMode="auto">
          <a:xfrm>
            <a:off x="1905000" y="4621213"/>
            <a:ext cx="2286000" cy="519112"/>
            <a:chOff x="1248" y="3024"/>
            <a:chExt cx="1440" cy="354"/>
          </a:xfrm>
        </p:grpSpPr>
        <p:sp>
          <p:nvSpPr>
            <p:cNvPr id="16459" name="AutoShape 75"/>
            <p:cNvSpPr>
              <a:spLocks noChangeArrowheads="1"/>
            </p:cNvSpPr>
            <p:nvPr/>
          </p:nvSpPr>
          <p:spPr bwMode="auto">
            <a:xfrm>
              <a:off x="1248" y="3024"/>
              <a:ext cx="1200" cy="336"/>
            </a:xfrm>
            <a:prstGeom prst="wedgeRectCallout">
              <a:avLst>
                <a:gd name="adj1" fmla="val 50667"/>
                <a:gd name="adj2" fmla="val -151787"/>
              </a:avLst>
            </a:prstGeom>
            <a:gradFill rotWithShape="0">
              <a:gsLst>
                <a:gs pos="0">
                  <a:schemeClr val="folHlink"/>
                </a:gs>
                <a:gs pos="50000">
                  <a:schemeClr val="bg1"/>
                </a:gs>
                <a:gs pos="100000">
                  <a:schemeClr val="folHlink"/>
                </a:gs>
              </a:gsLst>
              <a:lin ang="5400000" scaled="1"/>
            </a:gradFill>
            <a:ln w="9525">
              <a:solidFill>
                <a:srgbClr val="990099"/>
              </a:solidFill>
              <a:miter lim="800000"/>
            </a:ln>
            <a:effectLst/>
          </p:spPr>
          <p:txBody>
            <a:bodyPr/>
            <a:lstStyle/>
            <a:p>
              <a:pPr algn="ctr"/>
              <a:endParaRPr lang="zh-CN" altLang="zh-CN" sz="2800" b="1">
                <a:solidFill>
                  <a:srgbClr val="1C1C1C"/>
                </a:solidFill>
                <a:latin typeface="Times New Roman" panose="02020503050405090304" pitchFamily="18" charset="0"/>
              </a:endParaRPr>
            </a:p>
          </p:txBody>
        </p:sp>
        <p:sp>
          <p:nvSpPr>
            <p:cNvPr id="16460" name="Text Box 76"/>
            <p:cNvSpPr txBox="1">
              <a:spLocks noChangeArrowheads="1"/>
            </p:cNvSpPr>
            <p:nvPr/>
          </p:nvSpPr>
          <p:spPr bwMode="auto">
            <a:xfrm>
              <a:off x="1344" y="3024"/>
              <a:ext cx="1344" cy="354"/>
            </a:xfrm>
            <a:prstGeom prst="rect">
              <a:avLst/>
            </a:prstGeom>
            <a:noFill/>
            <a:ln w="9525">
              <a:noFill/>
              <a:miter lim="800000"/>
            </a:ln>
            <a:effectLst/>
          </p:spPr>
          <p:txBody>
            <a:bodyPr>
              <a:spAutoFit/>
            </a:bodyPr>
            <a:lstStyle/>
            <a:p>
              <a:pPr>
                <a:spcBef>
                  <a:spcPct val="50000"/>
                </a:spcBef>
              </a:pPr>
              <a:r>
                <a:rPr lang="zh-CN" altLang="en-US" sz="2800" b="1">
                  <a:solidFill>
                    <a:srgbClr val="000000"/>
                  </a:solidFill>
                  <a:latin typeface="Times New Roman" panose="02020503050405090304" pitchFamily="18" charset="0"/>
                </a:rPr>
                <a:t>分光板 </a:t>
              </a:r>
              <a:endParaRPr lang="zh-CN" altLang="en-US" sz="2800" b="1">
                <a:solidFill>
                  <a:srgbClr val="000000"/>
                </a:solidFill>
                <a:latin typeface="Times New Roman" panose="02020503050405090304" pitchFamily="18" charset="0"/>
              </a:endParaRPr>
            </a:p>
          </p:txBody>
        </p:sp>
        <p:graphicFrame>
          <p:nvGraphicFramePr>
            <p:cNvPr id="16461" name="Object 77"/>
            <p:cNvGraphicFramePr>
              <a:graphicFrameLocks noChangeAspect="1"/>
            </p:cNvGraphicFramePr>
            <p:nvPr/>
          </p:nvGraphicFramePr>
          <p:xfrm>
            <a:off x="2064" y="3024"/>
            <a:ext cx="336" cy="336"/>
          </p:xfrm>
          <a:graphic>
            <a:graphicData uri="http://schemas.openxmlformats.org/presentationml/2006/ole">
              <mc:AlternateContent xmlns:mc="http://schemas.openxmlformats.org/markup-compatibility/2006">
                <mc:Choice xmlns:v="urn:schemas-microsoft-com:vml" Requires="v">
                  <p:oleObj spid="_x0000_s57352" name="Equation" r:id="rId15" imgW="4876800" imgH="5181600" progId="Equation.3">
                    <p:embed/>
                  </p:oleObj>
                </mc:Choice>
                <mc:Fallback>
                  <p:oleObj name="Equation" r:id="rId15" imgW="4876800" imgH="5181600" progId="Equation.3">
                    <p:embed/>
                    <p:pic>
                      <p:nvPicPr>
                        <p:cNvPr id="0" name="图片 57351"/>
                        <p:cNvPicPr preferRelativeResize="0">
                          <a:picLocks noChangeAspect="1"/>
                        </p:cNvPicPr>
                        <p:nvPr/>
                      </p:nvPicPr>
                      <p:blipFill>
                        <a:blip r:embed="rId16"/>
                        <a:stretch>
                          <a:fillRect/>
                        </a:stretch>
                      </p:blipFill>
                      <p:spPr>
                        <a:xfrm>
                          <a:off x="2064" y="3024"/>
                          <a:ext cx="336" cy="336"/>
                        </a:xfrm>
                        <a:prstGeom prst="rect">
                          <a:avLst/>
                        </a:prstGeom>
                        <a:noFill/>
                        <a:ln w="9525">
                          <a:noFill/>
                        </a:ln>
                      </p:spPr>
                    </p:pic>
                  </p:oleObj>
                </mc:Fallback>
              </mc:AlternateContent>
            </a:graphicData>
          </a:graphic>
        </p:graphicFrame>
      </p:grpSp>
      <p:grpSp>
        <p:nvGrpSpPr>
          <p:cNvPr id="15" name="Group 78"/>
          <p:cNvGrpSpPr/>
          <p:nvPr/>
        </p:nvGrpSpPr>
        <p:grpSpPr bwMode="auto">
          <a:xfrm>
            <a:off x="2276475" y="3797300"/>
            <a:ext cx="1933575" cy="144463"/>
            <a:chOff x="1434" y="2464"/>
            <a:chExt cx="1218" cy="98"/>
          </a:xfrm>
        </p:grpSpPr>
        <p:sp>
          <p:nvSpPr>
            <p:cNvPr id="16463" name="Freeform 79"/>
            <p:cNvSpPr/>
            <p:nvPr/>
          </p:nvSpPr>
          <p:spPr bwMode="auto">
            <a:xfrm>
              <a:off x="1434" y="2466"/>
              <a:ext cx="1218" cy="96"/>
            </a:xfrm>
            <a:custGeom>
              <a:avLst/>
              <a:gdLst/>
              <a:ahLst/>
              <a:cxnLst>
                <a:cxn ang="0">
                  <a:pos x="0" y="0"/>
                </a:cxn>
                <a:cxn ang="0">
                  <a:pos x="1092" y="0"/>
                </a:cxn>
                <a:cxn ang="0">
                  <a:pos x="1218" y="96"/>
                </a:cxn>
              </a:cxnLst>
              <a:rect l="0" t="0" r="r" b="b"/>
              <a:pathLst>
                <a:path w="1218" h="96">
                  <a:moveTo>
                    <a:pt x="0" y="0"/>
                  </a:moveTo>
                  <a:lnTo>
                    <a:pt x="1092" y="0"/>
                  </a:lnTo>
                  <a:lnTo>
                    <a:pt x="1218" y="96"/>
                  </a:lnTo>
                </a:path>
              </a:pathLst>
            </a:custGeom>
            <a:noFill/>
            <a:ln w="38100" cmpd="sng">
              <a:solidFill>
                <a:srgbClr val="FF0000"/>
              </a:solidFill>
              <a:round/>
              <a:tailEnd type="none" w="sm" len="lg"/>
            </a:ln>
            <a:effectLst/>
          </p:spPr>
          <p:txBody>
            <a:bodyPr wrap="none" anchor="ctr"/>
            <a:lstStyle/>
            <a:p>
              <a:endParaRPr lang="zh-CN" altLang="en-US"/>
            </a:p>
          </p:txBody>
        </p:sp>
        <p:sp>
          <p:nvSpPr>
            <p:cNvPr id="16464" name="Line 80"/>
            <p:cNvSpPr>
              <a:spLocks noChangeShapeType="1"/>
            </p:cNvSpPr>
            <p:nvPr/>
          </p:nvSpPr>
          <p:spPr bwMode="auto">
            <a:xfrm>
              <a:off x="1659" y="2464"/>
              <a:ext cx="224" cy="0"/>
            </a:xfrm>
            <a:prstGeom prst="line">
              <a:avLst/>
            </a:prstGeom>
            <a:noFill/>
            <a:ln w="38100">
              <a:solidFill>
                <a:srgbClr val="FF0000"/>
              </a:solidFill>
              <a:round/>
              <a:tailEnd type="triangle" w="sm" len="lg"/>
            </a:ln>
            <a:effectLst/>
          </p:spPr>
          <p:txBody>
            <a:bodyPr wrap="none" anchor="ctr"/>
            <a:lstStyle/>
            <a:p>
              <a:endParaRPr lang="zh-CN" altLang="en-US"/>
            </a:p>
          </p:txBody>
        </p:sp>
      </p:grpSp>
      <p:grpSp>
        <p:nvGrpSpPr>
          <p:cNvPr id="16" name="Group 81"/>
          <p:cNvGrpSpPr/>
          <p:nvPr/>
        </p:nvGrpSpPr>
        <p:grpSpPr bwMode="auto">
          <a:xfrm>
            <a:off x="3581400" y="1622425"/>
            <a:ext cx="1295400" cy="352425"/>
            <a:chOff x="2304" y="887"/>
            <a:chExt cx="816" cy="240"/>
          </a:xfrm>
        </p:grpSpPr>
        <p:grpSp>
          <p:nvGrpSpPr>
            <p:cNvPr id="17" name="Group 82"/>
            <p:cNvGrpSpPr/>
            <p:nvPr/>
          </p:nvGrpSpPr>
          <p:grpSpPr bwMode="auto">
            <a:xfrm>
              <a:off x="2400" y="887"/>
              <a:ext cx="144" cy="240"/>
              <a:chOff x="432" y="3456"/>
              <a:chExt cx="144" cy="240"/>
            </a:xfrm>
          </p:grpSpPr>
          <p:sp>
            <p:nvSpPr>
              <p:cNvPr id="16467" name="Rectangle 83"/>
              <p:cNvSpPr>
                <a:spLocks noChangeArrowheads="1"/>
              </p:cNvSpPr>
              <p:nvPr/>
            </p:nvSpPr>
            <p:spPr bwMode="auto">
              <a:xfrm>
                <a:off x="432" y="3456"/>
                <a:ext cx="144" cy="48"/>
              </a:xfrm>
              <a:prstGeom prst="rect">
                <a:avLst/>
              </a:prstGeom>
              <a:gradFill rotWithShape="0">
                <a:gsLst>
                  <a:gs pos="0">
                    <a:schemeClr val="accent1">
                      <a:gamma/>
                      <a:shade val="36078"/>
                      <a:invGamma/>
                    </a:schemeClr>
                  </a:gs>
                  <a:gs pos="50000">
                    <a:schemeClr val="accent1"/>
                  </a:gs>
                  <a:gs pos="100000">
                    <a:schemeClr val="accent1">
                      <a:gamma/>
                      <a:shade val="36078"/>
                      <a:invGamma/>
                    </a:schemeClr>
                  </a:gs>
                </a:gsLst>
                <a:lin ang="0" scaled="1"/>
              </a:gradFill>
              <a:ln w="9525">
                <a:solidFill>
                  <a:schemeClr val="tx1"/>
                </a:solidFill>
                <a:miter lim="800000"/>
              </a:ln>
              <a:effectLst/>
            </p:spPr>
            <p:txBody>
              <a:bodyPr wrap="none" anchor="ctr"/>
              <a:lstStyle/>
              <a:p>
                <a:endParaRPr lang="zh-CN" altLang="en-US"/>
              </a:p>
            </p:txBody>
          </p:sp>
          <p:sp>
            <p:nvSpPr>
              <p:cNvPr id="16468" name="Rectangle 84"/>
              <p:cNvSpPr>
                <a:spLocks noChangeArrowheads="1"/>
              </p:cNvSpPr>
              <p:nvPr/>
            </p:nvSpPr>
            <p:spPr bwMode="auto">
              <a:xfrm>
                <a:off x="480" y="3504"/>
                <a:ext cx="48" cy="192"/>
              </a:xfrm>
              <a:prstGeom prst="rect">
                <a:avLst/>
              </a:prstGeom>
              <a:gradFill rotWithShape="0">
                <a:gsLst>
                  <a:gs pos="0">
                    <a:schemeClr val="accent1">
                      <a:gamma/>
                      <a:shade val="36078"/>
                      <a:invGamma/>
                    </a:schemeClr>
                  </a:gs>
                  <a:gs pos="50000">
                    <a:schemeClr val="accent1"/>
                  </a:gs>
                  <a:gs pos="100000">
                    <a:schemeClr val="accent1">
                      <a:gamma/>
                      <a:shade val="36078"/>
                      <a:invGamma/>
                    </a:schemeClr>
                  </a:gs>
                </a:gsLst>
                <a:lin ang="0" scaled="1"/>
              </a:gradFill>
              <a:ln w="9525">
                <a:solidFill>
                  <a:schemeClr val="tx1"/>
                </a:solidFill>
                <a:miter lim="800000"/>
              </a:ln>
              <a:effectLst/>
            </p:spPr>
            <p:txBody>
              <a:bodyPr wrap="none" anchor="ctr"/>
              <a:lstStyle/>
              <a:p>
                <a:endParaRPr lang="zh-CN" altLang="en-US"/>
              </a:p>
            </p:txBody>
          </p:sp>
        </p:grpSp>
        <p:grpSp>
          <p:nvGrpSpPr>
            <p:cNvPr id="18" name="Group 85"/>
            <p:cNvGrpSpPr/>
            <p:nvPr/>
          </p:nvGrpSpPr>
          <p:grpSpPr bwMode="auto">
            <a:xfrm>
              <a:off x="2640" y="887"/>
              <a:ext cx="144" cy="240"/>
              <a:chOff x="432" y="3456"/>
              <a:chExt cx="144" cy="240"/>
            </a:xfrm>
          </p:grpSpPr>
          <p:sp>
            <p:nvSpPr>
              <p:cNvPr id="16470" name="Rectangle 86"/>
              <p:cNvSpPr>
                <a:spLocks noChangeArrowheads="1"/>
              </p:cNvSpPr>
              <p:nvPr/>
            </p:nvSpPr>
            <p:spPr bwMode="auto">
              <a:xfrm>
                <a:off x="432" y="3456"/>
                <a:ext cx="144" cy="48"/>
              </a:xfrm>
              <a:prstGeom prst="rect">
                <a:avLst/>
              </a:prstGeom>
              <a:gradFill rotWithShape="0">
                <a:gsLst>
                  <a:gs pos="0">
                    <a:schemeClr val="accent1">
                      <a:gamma/>
                      <a:shade val="36078"/>
                      <a:invGamma/>
                    </a:schemeClr>
                  </a:gs>
                  <a:gs pos="50000">
                    <a:schemeClr val="accent1"/>
                  </a:gs>
                  <a:gs pos="100000">
                    <a:schemeClr val="accent1">
                      <a:gamma/>
                      <a:shade val="36078"/>
                      <a:invGamma/>
                    </a:schemeClr>
                  </a:gs>
                </a:gsLst>
                <a:lin ang="0" scaled="1"/>
              </a:gradFill>
              <a:ln w="9525">
                <a:solidFill>
                  <a:schemeClr val="tx1"/>
                </a:solidFill>
                <a:miter lim="800000"/>
              </a:ln>
              <a:effectLst/>
            </p:spPr>
            <p:txBody>
              <a:bodyPr wrap="none" anchor="ctr"/>
              <a:lstStyle/>
              <a:p>
                <a:endParaRPr lang="zh-CN" altLang="en-US"/>
              </a:p>
            </p:txBody>
          </p:sp>
          <p:sp>
            <p:nvSpPr>
              <p:cNvPr id="16471" name="Rectangle 87"/>
              <p:cNvSpPr>
                <a:spLocks noChangeArrowheads="1"/>
              </p:cNvSpPr>
              <p:nvPr/>
            </p:nvSpPr>
            <p:spPr bwMode="auto">
              <a:xfrm>
                <a:off x="480" y="3504"/>
                <a:ext cx="48" cy="192"/>
              </a:xfrm>
              <a:prstGeom prst="rect">
                <a:avLst/>
              </a:prstGeom>
              <a:gradFill rotWithShape="0">
                <a:gsLst>
                  <a:gs pos="0">
                    <a:schemeClr val="accent1">
                      <a:gamma/>
                      <a:shade val="36078"/>
                      <a:invGamma/>
                    </a:schemeClr>
                  </a:gs>
                  <a:gs pos="50000">
                    <a:schemeClr val="accent1"/>
                  </a:gs>
                  <a:gs pos="100000">
                    <a:schemeClr val="accent1">
                      <a:gamma/>
                      <a:shade val="36078"/>
                      <a:invGamma/>
                    </a:schemeClr>
                  </a:gs>
                </a:gsLst>
                <a:lin ang="0" scaled="1"/>
              </a:gradFill>
              <a:ln w="9525">
                <a:solidFill>
                  <a:schemeClr val="tx1"/>
                </a:solidFill>
                <a:miter lim="800000"/>
              </a:ln>
              <a:effectLst/>
            </p:spPr>
            <p:txBody>
              <a:bodyPr wrap="none" anchor="ctr"/>
              <a:lstStyle/>
              <a:p>
                <a:endParaRPr lang="zh-CN" altLang="en-US"/>
              </a:p>
            </p:txBody>
          </p:sp>
        </p:grpSp>
        <p:grpSp>
          <p:nvGrpSpPr>
            <p:cNvPr id="19" name="Group 88"/>
            <p:cNvGrpSpPr/>
            <p:nvPr/>
          </p:nvGrpSpPr>
          <p:grpSpPr bwMode="auto">
            <a:xfrm>
              <a:off x="2880" y="887"/>
              <a:ext cx="144" cy="240"/>
              <a:chOff x="432" y="3456"/>
              <a:chExt cx="144" cy="240"/>
            </a:xfrm>
          </p:grpSpPr>
          <p:sp>
            <p:nvSpPr>
              <p:cNvPr id="16473" name="Rectangle 89"/>
              <p:cNvSpPr>
                <a:spLocks noChangeArrowheads="1"/>
              </p:cNvSpPr>
              <p:nvPr/>
            </p:nvSpPr>
            <p:spPr bwMode="auto">
              <a:xfrm>
                <a:off x="432" y="3456"/>
                <a:ext cx="144" cy="48"/>
              </a:xfrm>
              <a:prstGeom prst="rect">
                <a:avLst/>
              </a:prstGeom>
              <a:gradFill rotWithShape="0">
                <a:gsLst>
                  <a:gs pos="0">
                    <a:schemeClr val="accent1">
                      <a:gamma/>
                      <a:shade val="36078"/>
                      <a:invGamma/>
                    </a:schemeClr>
                  </a:gs>
                  <a:gs pos="50000">
                    <a:schemeClr val="accent1"/>
                  </a:gs>
                  <a:gs pos="100000">
                    <a:schemeClr val="accent1">
                      <a:gamma/>
                      <a:shade val="36078"/>
                      <a:invGamma/>
                    </a:schemeClr>
                  </a:gs>
                </a:gsLst>
                <a:lin ang="0" scaled="1"/>
              </a:gradFill>
              <a:ln w="9525">
                <a:solidFill>
                  <a:schemeClr val="tx1"/>
                </a:solidFill>
                <a:miter lim="800000"/>
              </a:ln>
              <a:effectLst/>
            </p:spPr>
            <p:txBody>
              <a:bodyPr wrap="none" anchor="ctr"/>
              <a:lstStyle/>
              <a:p>
                <a:endParaRPr lang="zh-CN" altLang="en-US"/>
              </a:p>
            </p:txBody>
          </p:sp>
          <p:sp>
            <p:nvSpPr>
              <p:cNvPr id="16474" name="Rectangle 90"/>
              <p:cNvSpPr>
                <a:spLocks noChangeArrowheads="1"/>
              </p:cNvSpPr>
              <p:nvPr/>
            </p:nvSpPr>
            <p:spPr bwMode="auto">
              <a:xfrm>
                <a:off x="480" y="3504"/>
                <a:ext cx="48" cy="192"/>
              </a:xfrm>
              <a:prstGeom prst="rect">
                <a:avLst/>
              </a:prstGeom>
              <a:gradFill rotWithShape="0">
                <a:gsLst>
                  <a:gs pos="0">
                    <a:schemeClr val="accent1">
                      <a:gamma/>
                      <a:shade val="36078"/>
                      <a:invGamma/>
                    </a:schemeClr>
                  </a:gs>
                  <a:gs pos="50000">
                    <a:schemeClr val="accent1"/>
                  </a:gs>
                  <a:gs pos="100000">
                    <a:schemeClr val="accent1">
                      <a:gamma/>
                      <a:shade val="36078"/>
                      <a:invGamma/>
                    </a:schemeClr>
                  </a:gs>
                </a:gsLst>
                <a:lin ang="0" scaled="1"/>
              </a:gradFill>
              <a:ln w="9525">
                <a:solidFill>
                  <a:schemeClr val="tx1"/>
                </a:solidFill>
                <a:miter lim="800000"/>
              </a:ln>
              <a:effectLst/>
            </p:spPr>
            <p:txBody>
              <a:bodyPr wrap="none" anchor="ctr"/>
              <a:lstStyle/>
              <a:p>
                <a:endParaRPr lang="zh-CN" altLang="en-US"/>
              </a:p>
            </p:txBody>
          </p:sp>
        </p:grpSp>
        <p:sp>
          <p:nvSpPr>
            <p:cNvPr id="16475" name="Rectangle 91"/>
            <p:cNvSpPr>
              <a:spLocks noChangeArrowheads="1"/>
            </p:cNvSpPr>
            <p:nvPr/>
          </p:nvSpPr>
          <p:spPr bwMode="auto">
            <a:xfrm>
              <a:off x="2304" y="983"/>
              <a:ext cx="816" cy="48"/>
            </a:xfrm>
            <a:prstGeom prst="rect">
              <a:avLst/>
            </a:prstGeom>
            <a:solidFill>
              <a:schemeClr val="accent1"/>
            </a:solidFill>
            <a:ln w="9525">
              <a:solidFill>
                <a:schemeClr val="tx1"/>
              </a:solidFill>
              <a:miter lim="800000"/>
            </a:ln>
            <a:effectLst/>
          </p:spPr>
          <p:txBody>
            <a:bodyPr wrap="none" anchor="ctr"/>
            <a:lstStyle/>
            <a:p>
              <a:endParaRPr lang="zh-CN" altLang="en-US"/>
            </a:p>
          </p:txBody>
        </p:sp>
      </p:grpSp>
      <p:grpSp>
        <p:nvGrpSpPr>
          <p:cNvPr id="20" name="Group 92"/>
          <p:cNvGrpSpPr/>
          <p:nvPr/>
        </p:nvGrpSpPr>
        <p:grpSpPr bwMode="auto">
          <a:xfrm>
            <a:off x="990600" y="2154238"/>
            <a:ext cx="2667000" cy="520700"/>
            <a:chOff x="624" y="1296"/>
            <a:chExt cx="1680" cy="356"/>
          </a:xfrm>
        </p:grpSpPr>
        <p:sp>
          <p:nvSpPr>
            <p:cNvPr id="16477" name="AutoShape 93"/>
            <p:cNvSpPr>
              <a:spLocks noChangeArrowheads="1"/>
            </p:cNvSpPr>
            <p:nvPr/>
          </p:nvSpPr>
          <p:spPr bwMode="auto">
            <a:xfrm>
              <a:off x="624" y="1296"/>
              <a:ext cx="1488" cy="336"/>
            </a:xfrm>
            <a:prstGeom prst="wedgeRoundRectCallout">
              <a:avLst>
                <a:gd name="adj1" fmla="val 63843"/>
                <a:gd name="adj2" fmla="val 58931"/>
                <a:gd name="adj3" fmla="val 16667"/>
              </a:avLst>
            </a:prstGeom>
            <a:gradFill rotWithShape="0">
              <a:gsLst>
                <a:gs pos="0">
                  <a:schemeClr val="accent1"/>
                </a:gs>
                <a:gs pos="100000">
                  <a:schemeClr val="bg1"/>
                </a:gs>
              </a:gsLst>
              <a:lin ang="5400000" scaled="1"/>
            </a:gradFill>
            <a:ln w="9525">
              <a:solidFill>
                <a:schemeClr val="tx1"/>
              </a:solidFill>
              <a:miter lim="800000"/>
            </a:ln>
            <a:effectLst/>
          </p:spPr>
          <p:txBody>
            <a:bodyPr/>
            <a:lstStyle/>
            <a:p>
              <a:pPr algn="ctr"/>
              <a:endParaRPr lang="zh-CN" altLang="zh-CN" sz="2800" b="1">
                <a:solidFill>
                  <a:srgbClr val="1C1C1C"/>
                </a:solidFill>
                <a:latin typeface="Times New Roman" panose="02020503050405090304" pitchFamily="18" charset="0"/>
              </a:endParaRPr>
            </a:p>
          </p:txBody>
        </p:sp>
        <p:sp>
          <p:nvSpPr>
            <p:cNvPr id="16478" name="Text Box 94"/>
            <p:cNvSpPr txBox="1">
              <a:spLocks noChangeArrowheads="1"/>
            </p:cNvSpPr>
            <p:nvPr/>
          </p:nvSpPr>
          <p:spPr bwMode="auto">
            <a:xfrm>
              <a:off x="672" y="1297"/>
              <a:ext cx="1632" cy="355"/>
            </a:xfrm>
            <a:prstGeom prst="rect">
              <a:avLst/>
            </a:prstGeom>
            <a:noFill/>
            <a:ln w="9525">
              <a:noFill/>
              <a:miter lim="800000"/>
            </a:ln>
            <a:effectLst/>
          </p:spPr>
          <p:txBody>
            <a:bodyPr>
              <a:spAutoFit/>
            </a:bodyPr>
            <a:lstStyle/>
            <a:p>
              <a:pPr>
                <a:spcBef>
                  <a:spcPct val="50000"/>
                </a:spcBef>
              </a:pPr>
              <a:r>
                <a:rPr lang="en-US" altLang="zh-CN" sz="2800" b="1">
                  <a:solidFill>
                    <a:srgbClr val="1C1C1C"/>
                  </a:solidFill>
                  <a:latin typeface="Times New Roman" panose="02020503050405090304" pitchFamily="18" charset="0"/>
                </a:rPr>
                <a:t>       </a:t>
              </a:r>
              <a:r>
                <a:rPr lang="zh-CN" altLang="en-US" sz="2800" b="1">
                  <a:solidFill>
                    <a:srgbClr val="1C1C1C"/>
                  </a:solidFill>
                  <a:latin typeface="Times New Roman" panose="02020503050405090304" pitchFamily="18" charset="0"/>
                </a:rPr>
                <a:t>移动导轨</a:t>
              </a:r>
              <a:endParaRPr lang="zh-CN" altLang="en-US" sz="2800" b="1">
                <a:solidFill>
                  <a:srgbClr val="1C1C1C"/>
                </a:solidFill>
                <a:latin typeface="Times New Roman" panose="02020503050405090304" pitchFamily="18" charset="0"/>
              </a:endParaRPr>
            </a:p>
          </p:txBody>
        </p:sp>
        <p:graphicFrame>
          <p:nvGraphicFramePr>
            <p:cNvPr id="16479" name="Object 95"/>
            <p:cNvGraphicFramePr>
              <a:graphicFrameLocks noChangeAspect="1"/>
            </p:cNvGraphicFramePr>
            <p:nvPr/>
          </p:nvGraphicFramePr>
          <p:xfrm>
            <a:off x="720" y="1325"/>
            <a:ext cx="384" cy="307"/>
          </p:xfrm>
          <a:graphic>
            <a:graphicData uri="http://schemas.openxmlformats.org/presentationml/2006/ole">
              <mc:AlternateContent xmlns:mc="http://schemas.openxmlformats.org/markup-compatibility/2006">
                <mc:Choice xmlns:v="urn:schemas-microsoft-com:vml" Requires="v">
                  <p:oleObj spid="_x0000_s57353" name="Equation" r:id="rId17" imgW="9448800" imgH="8839200" progId="Equation.3">
                    <p:embed/>
                  </p:oleObj>
                </mc:Choice>
                <mc:Fallback>
                  <p:oleObj name="Equation" r:id="rId17" imgW="9448800" imgH="8839200" progId="Equation.3">
                    <p:embed/>
                    <p:pic>
                      <p:nvPicPr>
                        <p:cNvPr id="0" name="图片 57352"/>
                        <p:cNvPicPr>
                          <a:picLocks noChangeAspect="1"/>
                        </p:cNvPicPr>
                        <p:nvPr/>
                      </p:nvPicPr>
                      <p:blipFill>
                        <a:blip r:embed="rId18"/>
                        <a:stretch>
                          <a:fillRect/>
                        </a:stretch>
                      </p:blipFill>
                      <p:spPr>
                        <a:xfrm>
                          <a:off x="720" y="1325"/>
                          <a:ext cx="384" cy="307"/>
                        </a:xfrm>
                        <a:prstGeom prst="rect">
                          <a:avLst/>
                        </a:prstGeom>
                        <a:noFill/>
                        <a:ln w="9525">
                          <a:noFill/>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out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16422"/>
                                        </p:tgtEl>
                                        <p:attrNameLst>
                                          <p:attrName>style.visibility</p:attrName>
                                        </p:attrNameLst>
                                      </p:cBhvr>
                                      <p:to>
                                        <p:strVal val="visible"/>
                                      </p:to>
                                    </p:set>
                                    <p:animEffect transition="in" filter="blinds(vertical)">
                                      <p:cBhvr>
                                        <p:cTn id="27" dur="500"/>
                                        <p:tgtEl>
                                          <p:spTgt spid="16422"/>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strips(downRigh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strips(downRigh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ox(out)">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12"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strips(downLeft)">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12"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strips(downLeft)">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灯片编号占位符 1"/>
          <p:cNvSpPr>
            <a:spLocks noGrp="1"/>
          </p:cNvSpPr>
          <p:nvPr>
            <p:ph type="sldNum" sz="quarter" idx="10"/>
          </p:nvPr>
        </p:nvSpPr>
        <p:spPr/>
        <p:txBody>
          <a:bodyPr/>
          <a:lstStyle/>
          <a:p>
            <a:fld id="{A96C25CA-C637-415A-9D64-4187F05F6572}" type="slidenum">
              <a:rPr lang="en-US" altLang="zh-CN"/>
            </a:fld>
            <a:endParaRPr lang="en-US" altLang="zh-CN"/>
          </a:p>
        </p:txBody>
      </p:sp>
      <p:sp>
        <p:nvSpPr>
          <p:cNvPr id="17411" name="Rectangle 3"/>
          <p:cNvSpPr>
            <a:spLocks noChangeArrowheads="1"/>
          </p:cNvSpPr>
          <p:nvPr/>
        </p:nvSpPr>
        <p:spPr bwMode="auto">
          <a:xfrm>
            <a:off x="609600" y="990600"/>
            <a:ext cx="7848600" cy="5105400"/>
          </a:xfrm>
          <a:prstGeom prst="rect">
            <a:avLst/>
          </a:prstGeom>
          <a:solidFill>
            <a:schemeClr val="bg1"/>
          </a:solidFill>
          <a:ln w="9525">
            <a:solidFill>
              <a:schemeClr val="tx2"/>
            </a:solidFill>
            <a:miter lim="800000"/>
          </a:ln>
          <a:effectLst/>
        </p:spPr>
        <p:txBody>
          <a:bodyPr wrap="none" anchor="ctr"/>
          <a:lstStyle/>
          <a:p>
            <a:endParaRPr lang="zh-CN" altLang="en-US"/>
          </a:p>
        </p:txBody>
      </p:sp>
      <p:grpSp>
        <p:nvGrpSpPr>
          <p:cNvPr id="2" name="Group 9"/>
          <p:cNvGrpSpPr/>
          <p:nvPr/>
        </p:nvGrpSpPr>
        <p:grpSpPr bwMode="auto">
          <a:xfrm>
            <a:off x="2381250" y="1993900"/>
            <a:ext cx="2038350" cy="520700"/>
            <a:chOff x="714" y="757"/>
            <a:chExt cx="1297" cy="348"/>
          </a:xfrm>
        </p:grpSpPr>
        <p:sp>
          <p:nvSpPr>
            <p:cNvPr id="17418" name="Rectangle 10"/>
            <p:cNvSpPr>
              <a:spLocks noChangeArrowheads="1"/>
            </p:cNvSpPr>
            <p:nvPr/>
          </p:nvSpPr>
          <p:spPr bwMode="auto">
            <a:xfrm>
              <a:off x="714" y="757"/>
              <a:ext cx="1297" cy="346"/>
            </a:xfrm>
            <a:prstGeom prst="rect">
              <a:avLst/>
            </a:prstGeom>
            <a:noFill/>
            <a:ln w="9525">
              <a:noFill/>
              <a:miter lim="800000"/>
            </a:ln>
            <a:effectLst/>
          </p:spPr>
          <p:txBody>
            <a:bodyPr lIns="92075" tIns="46038" rIns="92075" bIns="46038">
              <a:spAutoFit/>
            </a:bodyPr>
            <a:lstStyle/>
            <a:p>
              <a:pPr eaLnBrk="0" hangingPunct="0"/>
              <a:r>
                <a:rPr lang="zh-CN" altLang="en-US" sz="2800" b="1">
                  <a:solidFill>
                    <a:srgbClr val="000000"/>
                  </a:solidFill>
                  <a:latin typeface="楷体_GB2312" pitchFamily="49" charset="-122"/>
                </a:rPr>
                <a:t>反射镜</a:t>
              </a:r>
              <a:endParaRPr lang="zh-CN" altLang="en-US" sz="2800" b="1">
                <a:solidFill>
                  <a:srgbClr val="000000"/>
                </a:solidFill>
                <a:latin typeface="楷体_GB2312" pitchFamily="49" charset="-122"/>
              </a:endParaRPr>
            </a:p>
          </p:txBody>
        </p:sp>
        <p:graphicFrame>
          <p:nvGraphicFramePr>
            <p:cNvPr id="17419" name="Object 11"/>
            <p:cNvGraphicFramePr>
              <a:graphicFrameLocks noChangeAspect="1"/>
            </p:cNvGraphicFramePr>
            <p:nvPr/>
          </p:nvGraphicFramePr>
          <p:xfrm>
            <a:off x="1488" y="768"/>
            <a:ext cx="351" cy="337"/>
          </p:xfrm>
          <a:graphic>
            <a:graphicData uri="http://schemas.openxmlformats.org/presentationml/2006/ole">
              <mc:AlternateContent xmlns:mc="http://schemas.openxmlformats.org/markup-compatibility/2006">
                <mc:Choice xmlns:v="urn:schemas-microsoft-com:vml" Requires="v">
                  <p:oleObj spid="_x0000_s58369" name="Equation" r:id="rId1" imgW="7924800" imgH="7620000" progId="Equation.3">
                    <p:embed/>
                  </p:oleObj>
                </mc:Choice>
                <mc:Fallback>
                  <p:oleObj name="Equation" r:id="rId1" imgW="7924800" imgH="7620000" progId="Equation.3">
                    <p:embed/>
                    <p:pic>
                      <p:nvPicPr>
                        <p:cNvPr id="0" name="图片 58368"/>
                        <p:cNvPicPr preferRelativeResize="0">
                          <a:picLocks noChangeAspect="1"/>
                        </p:cNvPicPr>
                        <p:nvPr/>
                      </p:nvPicPr>
                      <p:blipFill>
                        <a:blip r:embed="rId2"/>
                        <a:stretch>
                          <a:fillRect/>
                        </a:stretch>
                      </p:blipFill>
                      <p:spPr>
                        <a:xfrm>
                          <a:off x="1488" y="768"/>
                          <a:ext cx="351" cy="337"/>
                        </a:xfrm>
                        <a:prstGeom prst="rect">
                          <a:avLst/>
                        </a:prstGeom>
                        <a:noFill/>
                        <a:ln w="9525">
                          <a:noFill/>
                        </a:ln>
                      </p:spPr>
                    </p:pic>
                  </p:oleObj>
                </mc:Fallback>
              </mc:AlternateContent>
            </a:graphicData>
          </a:graphic>
        </p:graphicFrame>
      </p:grpSp>
      <p:grpSp>
        <p:nvGrpSpPr>
          <p:cNvPr id="3" name="Group 4"/>
          <p:cNvGrpSpPr/>
          <p:nvPr/>
        </p:nvGrpSpPr>
        <p:grpSpPr bwMode="auto">
          <a:xfrm>
            <a:off x="7704138" y="2860675"/>
            <a:ext cx="603250" cy="1800225"/>
            <a:chOff x="4800" y="1632"/>
            <a:chExt cx="384" cy="1202"/>
          </a:xfrm>
        </p:grpSpPr>
        <p:sp>
          <p:nvSpPr>
            <p:cNvPr id="17413" name="Rectangle 5"/>
            <p:cNvSpPr>
              <a:spLocks noChangeArrowheads="1"/>
            </p:cNvSpPr>
            <p:nvPr/>
          </p:nvSpPr>
          <p:spPr bwMode="auto">
            <a:xfrm>
              <a:off x="4800" y="1632"/>
              <a:ext cx="337" cy="1202"/>
            </a:xfrm>
            <a:prstGeom prst="rect">
              <a:avLst/>
            </a:prstGeom>
            <a:noFill/>
            <a:ln w="9525">
              <a:noFill/>
              <a:miter lim="800000"/>
            </a:ln>
            <a:effectLst/>
          </p:spPr>
          <p:txBody>
            <a:bodyPr lIns="92075" tIns="46038" rIns="92075" bIns="46038">
              <a:spAutoFit/>
            </a:bodyPr>
            <a:lstStyle/>
            <a:p>
              <a:pPr eaLnBrk="0" hangingPunct="0"/>
              <a:r>
                <a:rPr lang="zh-CN" altLang="en-US" sz="2800" b="1">
                  <a:solidFill>
                    <a:srgbClr val="000000"/>
                  </a:solidFill>
                  <a:latin typeface="楷体_GB2312" pitchFamily="49" charset="-122"/>
                </a:rPr>
                <a:t>反射镜 </a:t>
              </a:r>
              <a:endParaRPr lang="zh-CN" altLang="en-US" sz="2800" b="1">
                <a:solidFill>
                  <a:srgbClr val="000000"/>
                </a:solidFill>
                <a:latin typeface="楷体_GB2312" pitchFamily="49" charset="-122"/>
              </a:endParaRPr>
            </a:p>
          </p:txBody>
        </p:sp>
        <p:graphicFrame>
          <p:nvGraphicFramePr>
            <p:cNvPr id="17414" name="Object 6"/>
            <p:cNvGraphicFramePr>
              <a:graphicFrameLocks noChangeAspect="1"/>
            </p:cNvGraphicFramePr>
            <p:nvPr/>
          </p:nvGraphicFramePr>
          <p:xfrm>
            <a:off x="4848" y="2448"/>
            <a:ext cx="336" cy="300"/>
          </p:xfrm>
          <a:graphic>
            <a:graphicData uri="http://schemas.openxmlformats.org/presentationml/2006/ole">
              <mc:AlternateContent xmlns:mc="http://schemas.openxmlformats.org/markup-compatibility/2006">
                <mc:Choice xmlns:v="urn:schemas-microsoft-com:vml" Requires="v">
                  <p:oleObj spid="_x0000_s58370" name="Equation" r:id="rId3" imgW="8534400" imgH="7620000" progId="Equation.3">
                    <p:embed/>
                  </p:oleObj>
                </mc:Choice>
                <mc:Fallback>
                  <p:oleObj name="Equation" r:id="rId3" imgW="8534400" imgH="7620000" progId="Equation.3">
                    <p:embed/>
                    <p:pic>
                      <p:nvPicPr>
                        <p:cNvPr id="0" name="图片 58369"/>
                        <p:cNvPicPr preferRelativeResize="0">
                          <a:picLocks noChangeAspect="1"/>
                        </p:cNvPicPr>
                        <p:nvPr/>
                      </p:nvPicPr>
                      <p:blipFill>
                        <a:blip r:embed="rId4"/>
                        <a:stretch>
                          <a:fillRect/>
                        </a:stretch>
                      </p:blipFill>
                      <p:spPr>
                        <a:xfrm>
                          <a:off x="4848" y="2448"/>
                          <a:ext cx="336" cy="300"/>
                        </a:xfrm>
                        <a:prstGeom prst="rect">
                          <a:avLst/>
                        </a:prstGeom>
                        <a:noFill/>
                        <a:ln w="9525">
                          <a:noFill/>
                        </a:ln>
                      </p:spPr>
                    </p:pic>
                  </p:oleObj>
                </mc:Fallback>
              </mc:AlternateContent>
            </a:graphicData>
          </a:graphic>
        </p:graphicFrame>
      </p:grpSp>
      <p:sp>
        <p:nvSpPr>
          <p:cNvPr id="17415" name="Rectangle 7"/>
          <p:cNvSpPr>
            <a:spLocks noChangeArrowheads="1"/>
          </p:cNvSpPr>
          <p:nvPr/>
        </p:nvSpPr>
        <p:spPr bwMode="auto">
          <a:xfrm>
            <a:off x="3800475" y="1638300"/>
            <a:ext cx="1600200" cy="255588"/>
          </a:xfrm>
          <a:prstGeom prst="rect">
            <a:avLst/>
          </a:prstGeom>
          <a:solidFill>
            <a:srgbClr val="99FFFF"/>
          </a:solidFill>
          <a:ln w="12700">
            <a:solidFill>
              <a:schemeClr val="tx1"/>
            </a:solidFill>
            <a:miter lim="800000"/>
          </a:ln>
          <a:effectLst/>
        </p:spPr>
        <p:txBody>
          <a:bodyPr wrap="none" anchor="ctr"/>
          <a:lstStyle/>
          <a:p>
            <a:endParaRPr lang="zh-CN" altLang="en-US"/>
          </a:p>
        </p:txBody>
      </p:sp>
      <p:graphicFrame>
        <p:nvGraphicFramePr>
          <p:cNvPr id="17416" name="Object 8"/>
          <p:cNvGraphicFramePr>
            <a:graphicFrameLocks noChangeAspect="1"/>
          </p:cNvGraphicFramePr>
          <p:nvPr/>
        </p:nvGraphicFramePr>
        <p:xfrm>
          <a:off x="6797675" y="2220913"/>
          <a:ext cx="1660525" cy="566737"/>
        </p:xfrm>
        <a:graphic>
          <a:graphicData uri="http://schemas.openxmlformats.org/presentationml/2006/ole">
            <mc:AlternateContent xmlns:mc="http://schemas.openxmlformats.org/markup-compatibility/2006">
              <mc:Choice xmlns:v="urn:schemas-microsoft-com:vml" Requires="v">
                <p:oleObj spid="_x0000_s58371" name="Equation" r:id="rId5" imgW="14325600" imgH="5181600" progId="Equation.3">
                  <p:embed/>
                </p:oleObj>
              </mc:Choice>
              <mc:Fallback>
                <p:oleObj name="Equation" r:id="rId5" imgW="14325600" imgH="5181600" progId="Equation.3">
                  <p:embed/>
                  <p:pic>
                    <p:nvPicPr>
                      <p:cNvPr id="0" name="图片 58370"/>
                      <p:cNvPicPr preferRelativeResize="0">
                        <a:picLocks noChangeAspect="1"/>
                      </p:cNvPicPr>
                      <p:nvPr/>
                    </p:nvPicPr>
                    <p:blipFill>
                      <a:blip r:embed="rId6"/>
                      <a:stretch>
                        <a:fillRect/>
                      </a:stretch>
                    </p:blipFill>
                    <p:spPr>
                      <a:xfrm>
                        <a:off x="6797675" y="2220913"/>
                        <a:ext cx="1660525" cy="566737"/>
                      </a:xfrm>
                      <a:prstGeom prst="rect">
                        <a:avLst/>
                      </a:prstGeom>
                      <a:noFill/>
                      <a:ln w="9525">
                        <a:noFill/>
                      </a:ln>
                    </p:spPr>
                  </p:pic>
                </p:oleObj>
              </mc:Fallback>
            </mc:AlternateContent>
          </a:graphicData>
        </a:graphic>
      </p:graphicFrame>
      <p:sp>
        <p:nvSpPr>
          <p:cNvPr id="17420" name="Text Box 12"/>
          <p:cNvSpPr txBox="1">
            <a:spLocks noChangeArrowheads="1"/>
          </p:cNvSpPr>
          <p:nvPr/>
        </p:nvSpPr>
        <p:spPr bwMode="auto">
          <a:xfrm>
            <a:off x="1046163" y="2860675"/>
            <a:ext cx="620712" cy="1868488"/>
          </a:xfrm>
          <a:prstGeom prst="rect">
            <a:avLst/>
          </a:prstGeom>
          <a:gradFill rotWithShape="0">
            <a:gsLst>
              <a:gs pos="0">
                <a:schemeClr val="folHlink"/>
              </a:gs>
              <a:gs pos="50000">
                <a:srgbClr val="FFFFFF"/>
              </a:gs>
              <a:gs pos="100000">
                <a:schemeClr val="folHlink"/>
              </a:gs>
            </a:gsLst>
            <a:lin ang="0" scaled="1"/>
          </a:gradFill>
          <a:ln w="9525">
            <a:solidFill>
              <a:srgbClr val="CC00FF"/>
            </a:solidFill>
            <a:miter lim="800000"/>
          </a:ln>
          <a:effectLst/>
        </p:spPr>
        <p:txBody>
          <a:bodyPr vert="eaVert">
            <a:spAutoFit/>
          </a:bodyPr>
          <a:lstStyle/>
          <a:p>
            <a:pPr algn="ctr">
              <a:spcBef>
                <a:spcPct val="50000"/>
              </a:spcBef>
            </a:pPr>
            <a:r>
              <a:rPr lang="zh-CN" altLang="en-US" sz="2800" b="1">
                <a:solidFill>
                  <a:srgbClr val="1C1C1C"/>
                </a:solidFill>
                <a:latin typeface="Times New Roman" panose="02020503050405090304" pitchFamily="18" charset="0"/>
              </a:rPr>
              <a:t>单色光源</a:t>
            </a:r>
            <a:endParaRPr lang="zh-CN" altLang="en-US" sz="2800" b="1">
              <a:solidFill>
                <a:srgbClr val="1C1C1C"/>
              </a:solidFill>
              <a:latin typeface="Times New Roman" panose="02020503050405090304" pitchFamily="18" charset="0"/>
            </a:endParaRPr>
          </a:p>
        </p:txBody>
      </p:sp>
      <p:grpSp>
        <p:nvGrpSpPr>
          <p:cNvPr id="4" name="Group 13"/>
          <p:cNvGrpSpPr/>
          <p:nvPr/>
        </p:nvGrpSpPr>
        <p:grpSpPr bwMode="auto">
          <a:xfrm>
            <a:off x="4467225" y="1947863"/>
            <a:ext cx="2859088" cy="2093912"/>
            <a:chOff x="2550" y="1242"/>
            <a:chExt cx="1818" cy="1398"/>
          </a:xfrm>
        </p:grpSpPr>
        <p:sp>
          <p:nvSpPr>
            <p:cNvPr id="17422" name="Freeform 14"/>
            <p:cNvSpPr/>
            <p:nvPr/>
          </p:nvSpPr>
          <p:spPr bwMode="auto">
            <a:xfrm>
              <a:off x="2682" y="2520"/>
              <a:ext cx="1686" cy="120"/>
            </a:xfrm>
            <a:custGeom>
              <a:avLst/>
              <a:gdLst/>
              <a:ahLst/>
              <a:cxnLst>
                <a:cxn ang="0">
                  <a:pos x="0" y="6"/>
                </a:cxn>
                <a:cxn ang="0">
                  <a:pos x="618" y="0"/>
                </a:cxn>
                <a:cxn ang="0">
                  <a:pos x="768" y="114"/>
                </a:cxn>
                <a:cxn ang="0">
                  <a:pos x="1686" y="120"/>
                </a:cxn>
              </a:cxnLst>
              <a:rect l="0" t="0" r="r" b="b"/>
              <a:pathLst>
                <a:path w="1686" h="120">
                  <a:moveTo>
                    <a:pt x="0" y="6"/>
                  </a:moveTo>
                  <a:lnTo>
                    <a:pt x="618" y="0"/>
                  </a:lnTo>
                  <a:lnTo>
                    <a:pt x="768" y="114"/>
                  </a:lnTo>
                  <a:lnTo>
                    <a:pt x="1686" y="120"/>
                  </a:lnTo>
                </a:path>
              </a:pathLst>
            </a:custGeom>
            <a:noFill/>
            <a:ln w="28575" cmpd="sng">
              <a:solidFill>
                <a:srgbClr val="990099"/>
              </a:solidFill>
              <a:round/>
              <a:tailEnd type="none" w="sm" len="lg"/>
            </a:ln>
            <a:effectLst/>
          </p:spPr>
          <p:txBody>
            <a:bodyPr wrap="none" anchor="ctr"/>
            <a:lstStyle/>
            <a:p>
              <a:endParaRPr lang="zh-CN" altLang="en-US"/>
            </a:p>
          </p:txBody>
        </p:sp>
        <p:sp>
          <p:nvSpPr>
            <p:cNvPr id="17423" name="Line 15"/>
            <p:cNvSpPr>
              <a:spLocks noChangeShapeType="1"/>
            </p:cNvSpPr>
            <p:nvPr/>
          </p:nvSpPr>
          <p:spPr bwMode="auto">
            <a:xfrm>
              <a:off x="2972" y="2532"/>
              <a:ext cx="116" cy="0"/>
            </a:xfrm>
            <a:prstGeom prst="line">
              <a:avLst/>
            </a:prstGeom>
            <a:noFill/>
            <a:ln w="38100">
              <a:solidFill>
                <a:srgbClr val="990099"/>
              </a:solidFill>
              <a:round/>
              <a:tailEnd type="triangle" w="sm" len="lg"/>
            </a:ln>
            <a:effectLst/>
          </p:spPr>
          <p:txBody>
            <a:bodyPr wrap="none" anchor="ctr"/>
            <a:lstStyle/>
            <a:p>
              <a:endParaRPr lang="zh-CN" altLang="en-US"/>
            </a:p>
          </p:txBody>
        </p:sp>
        <p:sp>
          <p:nvSpPr>
            <p:cNvPr id="17424" name="Line 16"/>
            <p:cNvSpPr>
              <a:spLocks noChangeShapeType="1"/>
            </p:cNvSpPr>
            <p:nvPr/>
          </p:nvSpPr>
          <p:spPr bwMode="auto">
            <a:xfrm>
              <a:off x="4077" y="2640"/>
              <a:ext cx="117" cy="0"/>
            </a:xfrm>
            <a:prstGeom prst="line">
              <a:avLst/>
            </a:prstGeom>
            <a:noFill/>
            <a:ln w="38100">
              <a:solidFill>
                <a:srgbClr val="990099"/>
              </a:solidFill>
              <a:round/>
              <a:tailEnd type="triangle" w="sm" len="lg"/>
            </a:ln>
            <a:effectLst/>
          </p:spPr>
          <p:txBody>
            <a:bodyPr wrap="none" anchor="ctr"/>
            <a:lstStyle/>
            <a:p>
              <a:endParaRPr lang="zh-CN" altLang="en-US"/>
            </a:p>
          </p:txBody>
        </p:sp>
        <p:sp>
          <p:nvSpPr>
            <p:cNvPr id="17425" name="Freeform 17"/>
            <p:cNvSpPr/>
            <p:nvPr/>
          </p:nvSpPr>
          <p:spPr bwMode="auto">
            <a:xfrm>
              <a:off x="2556" y="1242"/>
              <a:ext cx="116" cy="1294"/>
            </a:xfrm>
            <a:custGeom>
              <a:avLst/>
              <a:gdLst/>
              <a:ahLst/>
              <a:cxnLst>
                <a:cxn ang="0">
                  <a:pos x="116" y="1294"/>
                </a:cxn>
                <a:cxn ang="0">
                  <a:pos x="0" y="1122"/>
                </a:cxn>
                <a:cxn ang="0">
                  <a:pos x="0" y="0"/>
                </a:cxn>
              </a:cxnLst>
              <a:rect l="0" t="0" r="r" b="b"/>
              <a:pathLst>
                <a:path w="116" h="1294">
                  <a:moveTo>
                    <a:pt x="116" y="1294"/>
                  </a:moveTo>
                  <a:lnTo>
                    <a:pt x="0" y="1122"/>
                  </a:lnTo>
                  <a:lnTo>
                    <a:pt x="0" y="0"/>
                  </a:lnTo>
                </a:path>
              </a:pathLst>
            </a:custGeom>
            <a:noFill/>
            <a:ln w="28575" cmpd="sng">
              <a:solidFill>
                <a:srgbClr val="DC8300"/>
              </a:solidFill>
              <a:round/>
              <a:tailEnd type="none" w="sm" len="lg"/>
            </a:ln>
            <a:effectLst/>
          </p:spPr>
          <p:txBody>
            <a:bodyPr wrap="none" anchor="ctr"/>
            <a:lstStyle/>
            <a:p>
              <a:endParaRPr lang="zh-CN" altLang="en-US"/>
            </a:p>
          </p:txBody>
        </p:sp>
        <p:sp>
          <p:nvSpPr>
            <p:cNvPr id="17426" name="Line 18"/>
            <p:cNvSpPr>
              <a:spLocks noChangeShapeType="1"/>
            </p:cNvSpPr>
            <p:nvPr/>
          </p:nvSpPr>
          <p:spPr bwMode="auto">
            <a:xfrm flipH="1" flipV="1">
              <a:off x="2550" y="1403"/>
              <a:ext cx="2" cy="162"/>
            </a:xfrm>
            <a:prstGeom prst="line">
              <a:avLst/>
            </a:prstGeom>
            <a:noFill/>
            <a:ln w="38100">
              <a:solidFill>
                <a:srgbClr val="DC8300"/>
              </a:solidFill>
              <a:round/>
              <a:tailEnd type="triangle" w="sm" len="lg"/>
            </a:ln>
            <a:effectLst/>
          </p:spPr>
          <p:txBody>
            <a:bodyPr wrap="none" anchor="ctr"/>
            <a:lstStyle/>
            <a:p>
              <a:endParaRPr lang="zh-CN" altLang="en-US"/>
            </a:p>
          </p:txBody>
        </p:sp>
      </p:grpSp>
      <p:grpSp>
        <p:nvGrpSpPr>
          <p:cNvPr id="5" name="Group 19"/>
          <p:cNvGrpSpPr/>
          <p:nvPr/>
        </p:nvGrpSpPr>
        <p:grpSpPr bwMode="auto">
          <a:xfrm>
            <a:off x="2327275" y="3771900"/>
            <a:ext cx="2338388" cy="95250"/>
            <a:chOff x="1428" y="2433"/>
            <a:chExt cx="1488" cy="63"/>
          </a:xfrm>
        </p:grpSpPr>
        <p:sp>
          <p:nvSpPr>
            <p:cNvPr id="17428" name="Freeform 20"/>
            <p:cNvSpPr/>
            <p:nvPr/>
          </p:nvSpPr>
          <p:spPr bwMode="auto">
            <a:xfrm>
              <a:off x="1428" y="2433"/>
              <a:ext cx="1488" cy="63"/>
            </a:xfrm>
            <a:custGeom>
              <a:avLst/>
              <a:gdLst/>
              <a:ahLst/>
              <a:cxnLst>
                <a:cxn ang="0">
                  <a:pos x="0" y="0"/>
                </a:cxn>
                <a:cxn ang="0">
                  <a:pos x="1278" y="0"/>
                </a:cxn>
                <a:cxn ang="0">
                  <a:pos x="1488" y="63"/>
                </a:cxn>
              </a:cxnLst>
              <a:rect l="0" t="0" r="r" b="b"/>
              <a:pathLst>
                <a:path w="1488" h="63">
                  <a:moveTo>
                    <a:pt x="0" y="0"/>
                  </a:moveTo>
                  <a:lnTo>
                    <a:pt x="1278" y="0"/>
                  </a:lnTo>
                  <a:lnTo>
                    <a:pt x="1488" y="63"/>
                  </a:lnTo>
                </a:path>
              </a:pathLst>
            </a:custGeom>
            <a:noFill/>
            <a:ln w="38100" cmpd="sng">
              <a:solidFill>
                <a:srgbClr val="FF0000"/>
              </a:solidFill>
              <a:round/>
              <a:tailEnd type="none" w="sm" len="lg"/>
            </a:ln>
            <a:effectLst/>
          </p:spPr>
          <p:txBody>
            <a:bodyPr wrap="none" anchor="ctr"/>
            <a:lstStyle/>
            <a:p>
              <a:endParaRPr lang="zh-CN" altLang="en-US"/>
            </a:p>
          </p:txBody>
        </p:sp>
        <p:sp>
          <p:nvSpPr>
            <p:cNvPr id="17429" name="Line 21"/>
            <p:cNvSpPr>
              <a:spLocks noChangeShapeType="1"/>
            </p:cNvSpPr>
            <p:nvPr/>
          </p:nvSpPr>
          <p:spPr bwMode="auto">
            <a:xfrm>
              <a:off x="1691" y="2434"/>
              <a:ext cx="270" cy="0"/>
            </a:xfrm>
            <a:prstGeom prst="line">
              <a:avLst/>
            </a:prstGeom>
            <a:noFill/>
            <a:ln w="38100">
              <a:solidFill>
                <a:srgbClr val="FF0000"/>
              </a:solidFill>
              <a:round/>
              <a:tailEnd type="triangle" w="sm" len="lg"/>
            </a:ln>
            <a:effectLst/>
          </p:spPr>
          <p:txBody>
            <a:bodyPr wrap="none" anchor="ctr"/>
            <a:lstStyle/>
            <a:p>
              <a:endParaRPr lang="zh-CN" altLang="en-US"/>
            </a:p>
          </p:txBody>
        </p:sp>
      </p:grpSp>
      <p:sp>
        <p:nvSpPr>
          <p:cNvPr id="17430" name="Line 22"/>
          <p:cNvSpPr>
            <a:spLocks noChangeShapeType="1"/>
          </p:cNvSpPr>
          <p:nvPr/>
        </p:nvSpPr>
        <p:spPr bwMode="auto">
          <a:xfrm flipV="1">
            <a:off x="3800475" y="1925638"/>
            <a:ext cx="1614488" cy="0"/>
          </a:xfrm>
          <a:prstGeom prst="line">
            <a:avLst/>
          </a:prstGeom>
          <a:noFill/>
          <a:ln w="50800">
            <a:solidFill>
              <a:schemeClr val="tx2"/>
            </a:solidFill>
            <a:round/>
            <a:headEnd type="none" w="sm" len="sm"/>
            <a:tailEnd type="none" w="sm" len="lg"/>
          </a:ln>
          <a:effectLst/>
        </p:spPr>
        <p:txBody>
          <a:bodyPr wrap="none" anchor="ctr"/>
          <a:lstStyle/>
          <a:p>
            <a:endParaRPr lang="zh-CN" altLang="en-US"/>
          </a:p>
        </p:txBody>
      </p:sp>
      <p:grpSp>
        <p:nvGrpSpPr>
          <p:cNvPr id="6" name="Group 23"/>
          <p:cNvGrpSpPr/>
          <p:nvPr/>
        </p:nvGrpSpPr>
        <p:grpSpPr bwMode="auto">
          <a:xfrm>
            <a:off x="1941513" y="3154363"/>
            <a:ext cx="403225" cy="1233487"/>
            <a:chOff x="1177" y="2167"/>
            <a:chExt cx="228" cy="733"/>
          </a:xfrm>
        </p:grpSpPr>
        <p:sp>
          <p:nvSpPr>
            <p:cNvPr id="17432" name="AutoShape 24"/>
            <p:cNvSpPr>
              <a:spLocks noChangeArrowheads="1"/>
            </p:cNvSpPr>
            <p:nvPr/>
          </p:nvSpPr>
          <p:spPr bwMode="auto">
            <a:xfrm>
              <a:off x="1177" y="2167"/>
              <a:ext cx="228" cy="577"/>
            </a:xfrm>
            <a:prstGeom prst="roundRect">
              <a:avLst>
                <a:gd name="adj" fmla="val 49995"/>
              </a:avLst>
            </a:prstGeom>
            <a:gradFill rotWithShape="0">
              <a:gsLst>
                <a:gs pos="0">
                  <a:srgbClr val="FFFF66">
                    <a:gamma/>
                    <a:shade val="69804"/>
                    <a:invGamma/>
                  </a:srgbClr>
                </a:gs>
                <a:gs pos="50000">
                  <a:srgbClr val="FFFF66"/>
                </a:gs>
                <a:gs pos="100000">
                  <a:srgbClr val="FFFF66">
                    <a:gamma/>
                    <a:shade val="69804"/>
                    <a:invGamma/>
                  </a:srgbClr>
                </a:gs>
              </a:gsLst>
              <a:lin ang="0" scaled="1"/>
            </a:gradFill>
            <a:ln w="25400">
              <a:solidFill>
                <a:schemeClr val="tx1"/>
              </a:solidFill>
              <a:round/>
            </a:ln>
            <a:effectLst/>
          </p:spPr>
          <p:txBody>
            <a:bodyPr wrap="none" anchor="ctr"/>
            <a:lstStyle/>
            <a:p>
              <a:endParaRPr lang="zh-CN" altLang="en-US"/>
            </a:p>
          </p:txBody>
        </p:sp>
        <p:sp>
          <p:nvSpPr>
            <p:cNvPr id="17433" name="Rectangle 25"/>
            <p:cNvSpPr>
              <a:spLocks noChangeArrowheads="1"/>
            </p:cNvSpPr>
            <p:nvPr/>
          </p:nvSpPr>
          <p:spPr bwMode="auto">
            <a:xfrm>
              <a:off x="1214" y="2725"/>
              <a:ext cx="154" cy="99"/>
            </a:xfrm>
            <a:prstGeom prst="rect">
              <a:avLst/>
            </a:prstGeom>
            <a:gradFill rotWithShape="0">
              <a:gsLst>
                <a:gs pos="0">
                  <a:srgbClr val="FFFF66">
                    <a:gamma/>
                    <a:shade val="69804"/>
                    <a:invGamma/>
                  </a:srgbClr>
                </a:gs>
                <a:gs pos="50000">
                  <a:srgbClr val="FFFF66"/>
                </a:gs>
                <a:gs pos="100000">
                  <a:srgbClr val="FFFF66">
                    <a:gamma/>
                    <a:shade val="69804"/>
                    <a:invGamma/>
                  </a:srgbClr>
                </a:gs>
              </a:gsLst>
              <a:lin ang="0" scaled="1"/>
            </a:gradFill>
            <a:ln w="12700">
              <a:solidFill>
                <a:schemeClr val="tx1"/>
              </a:solidFill>
              <a:miter lim="800000"/>
            </a:ln>
            <a:effectLst/>
          </p:spPr>
          <p:txBody>
            <a:bodyPr wrap="none" anchor="ctr"/>
            <a:lstStyle/>
            <a:p>
              <a:endParaRPr lang="zh-CN" altLang="en-US"/>
            </a:p>
          </p:txBody>
        </p:sp>
        <p:sp>
          <p:nvSpPr>
            <p:cNvPr id="17434" name="Oval 26"/>
            <p:cNvSpPr>
              <a:spLocks noChangeArrowheads="1"/>
            </p:cNvSpPr>
            <p:nvPr/>
          </p:nvSpPr>
          <p:spPr bwMode="auto">
            <a:xfrm>
              <a:off x="1214" y="2786"/>
              <a:ext cx="154" cy="114"/>
            </a:xfrm>
            <a:prstGeom prst="ellipse">
              <a:avLst/>
            </a:prstGeom>
            <a:solidFill>
              <a:schemeClr val="tx2"/>
            </a:solidFill>
            <a:ln w="12700">
              <a:solidFill>
                <a:schemeClr val="tx1"/>
              </a:solidFill>
              <a:round/>
            </a:ln>
            <a:effectLst/>
          </p:spPr>
          <p:txBody>
            <a:bodyPr wrap="none" anchor="ctr"/>
            <a:lstStyle/>
            <a:p>
              <a:endParaRPr lang="zh-CN" altLang="en-US"/>
            </a:p>
          </p:txBody>
        </p:sp>
        <p:sp>
          <p:nvSpPr>
            <p:cNvPr id="17435" name="Freeform 27"/>
            <p:cNvSpPr/>
            <p:nvPr/>
          </p:nvSpPr>
          <p:spPr bwMode="auto">
            <a:xfrm>
              <a:off x="1274" y="2266"/>
              <a:ext cx="51" cy="472"/>
            </a:xfrm>
            <a:custGeom>
              <a:avLst/>
              <a:gdLst/>
              <a:ahLst/>
              <a:cxnLst>
                <a:cxn ang="0">
                  <a:pos x="0" y="455"/>
                </a:cxn>
                <a:cxn ang="0">
                  <a:pos x="0" y="0"/>
                </a:cxn>
                <a:cxn ang="0">
                  <a:pos x="16" y="106"/>
                </a:cxn>
                <a:cxn ang="0">
                  <a:pos x="16" y="0"/>
                </a:cxn>
                <a:cxn ang="0">
                  <a:pos x="33" y="106"/>
                </a:cxn>
                <a:cxn ang="0">
                  <a:pos x="33" y="0"/>
                </a:cxn>
                <a:cxn ang="0">
                  <a:pos x="50" y="106"/>
                </a:cxn>
                <a:cxn ang="0">
                  <a:pos x="50" y="471"/>
                </a:cxn>
              </a:cxnLst>
              <a:rect l="0" t="0" r="r" b="b"/>
              <a:pathLst>
                <a:path w="51" h="472">
                  <a:moveTo>
                    <a:pt x="0" y="455"/>
                  </a:moveTo>
                  <a:lnTo>
                    <a:pt x="0" y="0"/>
                  </a:lnTo>
                  <a:lnTo>
                    <a:pt x="16" y="106"/>
                  </a:lnTo>
                  <a:lnTo>
                    <a:pt x="16" y="0"/>
                  </a:lnTo>
                  <a:lnTo>
                    <a:pt x="33" y="106"/>
                  </a:lnTo>
                  <a:lnTo>
                    <a:pt x="33" y="0"/>
                  </a:lnTo>
                  <a:lnTo>
                    <a:pt x="50" y="106"/>
                  </a:lnTo>
                  <a:lnTo>
                    <a:pt x="50" y="471"/>
                  </a:lnTo>
                </a:path>
              </a:pathLst>
            </a:custGeom>
            <a:gradFill rotWithShape="0">
              <a:gsLst>
                <a:gs pos="0">
                  <a:srgbClr val="FFFF66">
                    <a:gamma/>
                    <a:shade val="69804"/>
                    <a:invGamma/>
                  </a:srgbClr>
                </a:gs>
                <a:gs pos="50000">
                  <a:srgbClr val="FFFF66"/>
                </a:gs>
                <a:gs pos="100000">
                  <a:srgbClr val="FFFF66">
                    <a:gamma/>
                    <a:shade val="69804"/>
                    <a:invGamma/>
                  </a:srgbClr>
                </a:gs>
              </a:gsLst>
              <a:lin ang="0" scaled="1"/>
            </a:gradFill>
            <a:ln w="12700" cap="rnd" cmpd="sng">
              <a:solidFill>
                <a:schemeClr val="tx1"/>
              </a:solidFill>
              <a:prstDash val="solid"/>
              <a:round/>
              <a:headEnd type="none" w="sm" len="sm"/>
              <a:tailEnd type="none" w="sm" len="lg"/>
            </a:ln>
            <a:effectLst/>
          </p:spPr>
          <p:txBody>
            <a:bodyPr/>
            <a:lstStyle/>
            <a:p>
              <a:endParaRPr lang="zh-CN" altLang="en-US"/>
            </a:p>
          </p:txBody>
        </p:sp>
        <p:sp>
          <p:nvSpPr>
            <p:cNvPr id="17436" name="Line 28"/>
            <p:cNvSpPr>
              <a:spLocks noChangeShapeType="1"/>
            </p:cNvSpPr>
            <p:nvPr/>
          </p:nvSpPr>
          <p:spPr bwMode="auto">
            <a:xfrm flipV="1">
              <a:off x="1210" y="2737"/>
              <a:ext cx="162" cy="15"/>
            </a:xfrm>
            <a:prstGeom prst="line">
              <a:avLst/>
            </a:prstGeom>
            <a:noFill/>
            <a:ln w="25400">
              <a:solidFill>
                <a:srgbClr val="FFCC66"/>
              </a:solidFill>
              <a:round/>
              <a:headEnd type="none" w="sm" len="sm"/>
              <a:tailEnd type="none" w="sm" len="lg"/>
            </a:ln>
            <a:effectLst/>
          </p:spPr>
          <p:txBody>
            <a:bodyPr wrap="none" anchor="ctr"/>
            <a:lstStyle/>
            <a:p>
              <a:endParaRPr lang="zh-CN" altLang="en-US"/>
            </a:p>
          </p:txBody>
        </p:sp>
        <p:sp>
          <p:nvSpPr>
            <p:cNvPr id="17437" name="Line 29"/>
            <p:cNvSpPr>
              <a:spLocks noChangeShapeType="1"/>
            </p:cNvSpPr>
            <p:nvPr/>
          </p:nvSpPr>
          <p:spPr bwMode="auto">
            <a:xfrm flipV="1">
              <a:off x="1210" y="2767"/>
              <a:ext cx="162" cy="15"/>
            </a:xfrm>
            <a:prstGeom prst="line">
              <a:avLst/>
            </a:prstGeom>
            <a:noFill/>
            <a:ln w="25400">
              <a:solidFill>
                <a:srgbClr val="FFCC66"/>
              </a:solidFill>
              <a:round/>
              <a:headEnd type="none" w="sm" len="sm"/>
              <a:tailEnd type="none" w="sm" len="lg"/>
            </a:ln>
            <a:effectLst/>
          </p:spPr>
          <p:txBody>
            <a:bodyPr wrap="none" anchor="ctr"/>
            <a:lstStyle/>
            <a:p>
              <a:endParaRPr lang="zh-CN" altLang="en-US"/>
            </a:p>
          </p:txBody>
        </p:sp>
        <p:sp>
          <p:nvSpPr>
            <p:cNvPr id="17438" name="Line 30"/>
            <p:cNvSpPr>
              <a:spLocks noChangeShapeType="1"/>
            </p:cNvSpPr>
            <p:nvPr/>
          </p:nvSpPr>
          <p:spPr bwMode="auto">
            <a:xfrm flipV="1">
              <a:off x="1210" y="2797"/>
              <a:ext cx="162" cy="16"/>
            </a:xfrm>
            <a:prstGeom prst="line">
              <a:avLst/>
            </a:prstGeom>
            <a:noFill/>
            <a:ln w="25400">
              <a:solidFill>
                <a:srgbClr val="FFCC66"/>
              </a:solidFill>
              <a:round/>
              <a:headEnd type="none" w="sm" len="sm"/>
              <a:tailEnd type="none" w="sm" len="lg"/>
            </a:ln>
            <a:effectLst/>
          </p:spPr>
          <p:txBody>
            <a:bodyPr wrap="none" anchor="ctr"/>
            <a:lstStyle/>
            <a:p>
              <a:endParaRPr lang="zh-CN" altLang="en-US"/>
            </a:p>
          </p:txBody>
        </p:sp>
        <p:sp>
          <p:nvSpPr>
            <p:cNvPr id="17439" name="Line 31"/>
            <p:cNvSpPr>
              <a:spLocks noChangeShapeType="1"/>
            </p:cNvSpPr>
            <p:nvPr/>
          </p:nvSpPr>
          <p:spPr bwMode="auto">
            <a:xfrm flipV="1">
              <a:off x="1210" y="2828"/>
              <a:ext cx="162" cy="15"/>
            </a:xfrm>
            <a:prstGeom prst="line">
              <a:avLst/>
            </a:prstGeom>
            <a:noFill/>
            <a:ln w="25400">
              <a:solidFill>
                <a:srgbClr val="FFCC66"/>
              </a:solidFill>
              <a:round/>
              <a:headEnd type="none" w="sm" len="sm"/>
              <a:tailEnd type="none" w="sm" len="lg"/>
            </a:ln>
            <a:effectLst/>
          </p:spPr>
          <p:txBody>
            <a:bodyPr wrap="none" anchor="ctr"/>
            <a:lstStyle/>
            <a:p>
              <a:endParaRPr lang="zh-CN" altLang="en-US"/>
            </a:p>
          </p:txBody>
        </p:sp>
        <p:sp>
          <p:nvSpPr>
            <p:cNvPr id="17440" name="Rectangle 32"/>
            <p:cNvSpPr>
              <a:spLocks noChangeArrowheads="1"/>
            </p:cNvSpPr>
            <p:nvPr/>
          </p:nvSpPr>
          <p:spPr bwMode="auto">
            <a:xfrm>
              <a:off x="1263" y="2629"/>
              <a:ext cx="69" cy="97"/>
            </a:xfrm>
            <a:prstGeom prst="rect">
              <a:avLst/>
            </a:prstGeom>
            <a:gradFill rotWithShape="0">
              <a:gsLst>
                <a:gs pos="0">
                  <a:srgbClr val="FFFF66">
                    <a:gamma/>
                    <a:shade val="69804"/>
                    <a:invGamma/>
                  </a:srgbClr>
                </a:gs>
                <a:gs pos="50000">
                  <a:srgbClr val="FFFF66"/>
                </a:gs>
                <a:gs pos="100000">
                  <a:srgbClr val="FFFF66">
                    <a:gamma/>
                    <a:shade val="69804"/>
                    <a:invGamma/>
                  </a:srgbClr>
                </a:gs>
              </a:gsLst>
              <a:lin ang="0" scaled="1"/>
            </a:gradFill>
            <a:ln w="12700">
              <a:solidFill>
                <a:schemeClr val="tx1"/>
              </a:solidFill>
              <a:miter lim="800000"/>
            </a:ln>
            <a:effectLst/>
          </p:spPr>
          <p:txBody>
            <a:bodyPr wrap="none" anchor="ctr"/>
            <a:lstStyle/>
            <a:p>
              <a:endParaRPr lang="zh-CN" altLang="en-US"/>
            </a:p>
          </p:txBody>
        </p:sp>
      </p:grpSp>
      <p:grpSp>
        <p:nvGrpSpPr>
          <p:cNvPr id="7" name="Group 33"/>
          <p:cNvGrpSpPr/>
          <p:nvPr/>
        </p:nvGrpSpPr>
        <p:grpSpPr bwMode="auto">
          <a:xfrm>
            <a:off x="4883150" y="3683000"/>
            <a:ext cx="2414588" cy="2157413"/>
            <a:chOff x="2814" y="2400"/>
            <a:chExt cx="1536" cy="1440"/>
          </a:xfrm>
        </p:grpSpPr>
        <p:grpSp>
          <p:nvGrpSpPr>
            <p:cNvPr id="8" name="Group 34"/>
            <p:cNvGrpSpPr/>
            <p:nvPr/>
          </p:nvGrpSpPr>
          <p:grpSpPr bwMode="auto">
            <a:xfrm>
              <a:off x="2814" y="2400"/>
              <a:ext cx="1536" cy="1308"/>
              <a:chOff x="2814" y="2400"/>
              <a:chExt cx="1536" cy="1308"/>
            </a:xfrm>
          </p:grpSpPr>
          <p:sp>
            <p:nvSpPr>
              <p:cNvPr id="17443" name="Freeform 35"/>
              <p:cNvSpPr/>
              <p:nvPr/>
            </p:nvSpPr>
            <p:spPr bwMode="auto">
              <a:xfrm>
                <a:off x="2814" y="2400"/>
                <a:ext cx="1536" cy="1308"/>
              </a:xfrm>
              <a:custGeom>
                <a:avLst/>
                <a:gdLst/>
                <a:ahLst/>
                <a:cxnLst>
                  <a:cxn ang="0">
                    <a:pos x="1536" y="138"/>
                  </a:cxn>
                  <a:cxn ang="0">
                    <a:pos x="738" y="132"/>
                  </a:cxn>
                  <a:cxn ang="0">
                    <a:pos x="582" y="12"/>
                  </a:cxn>
                  <a:cxn ang="0">
                    <a:pos x="0" y="0"/>
                  </a:cxn>
                  <a:cxn ang="0">
                    <a:pos x="0" y="1290"/>
                  </a:cxn>
                  <a:cxn ang="0">
                    <a:pos x="12" y="1308"/>
                  </a:cxn>
                </a:cxnLst>
                <a:rect l="0" t="0" r="r" b="b"/>
                <a:pathLst>
                  <a:path w="1536" h="1308">
                    <a:moveTo>
                      <a:pt x="1536" y="138"/>
                    </a:moveTo>
                    <a:lnTo>
                      <a:pt x="738" y="132"/>
                    </a:lnTo>
                    <a:lnTo>
                      <a:pt x="582" y="12"/>
                    </a:lnTo>
                    <a:lnTo>
                      <a:pt x="0" y="0"/>
                    </a:lnTo>
                    <a:lnTo>
                      <a:pt x="0" y="1290"/>
                    </a:lnTo>
                    <a:lnTo>
                      <a:pt x="12" y="1308"/>
                    </a:lnTo>
                  </a:path>
                </a:pathLst>
              </a:custGeom>
              <a:noFill/>
              <a:ln w="28575" cmpd="sng">
                <a:solidFill>
                  <a:srgbClr val="990099"/>
                </a:solidFill>
                <a:round/>
                <a:headEnd type="none" w="med" len="med"/>
                <a:tailEnd type="none" w="sm" len="lg"/>
              </a:ln>
              <a:effectLst/>
            </p:spPr>
            <p:txBody>
              <a:bodyPr wrap="none" anchor="ctr"/>
              <a:lstStyle/>
              <a:p>
                <a:endParaRPr lang="zh-CN" altLang="en-US"/>
              </a:p>
            </p:txBody>
          </p:sp>
          <p:sp>
            <p:nvSpPr>
              <p:cNvPr id="17444" name="Line 36"/>
              <p:cNvSpPr>
                <a:spLocks noChangeShapeType="1"/>
              </p:cNvSpPr>
              <p:nvPr/>
            </p:nvSpPr>
            <p:spPr bwMode="auto">
              <a:xfrm flipH="1">
                <a:off x="3984" y="2541"/>
                <a:ext cx="164" cy="0"/>
              </a:xfrm>
              <a:prstGeom prst="line">
                <a:avLst/>
              </a:prstGeom>
              <a:noFill/>
              <a:ln w="38100">
                <a:solidFill>
                  <a:srgbClr val="990099"/>
                </a:solidFill>
                <a:round/>
                <a:tailEnd type="triangle" w="sm" len="lg"/>
              </a:ln>
              <a:effectLst/>
            </p:spPr>
            <p:txBody>
              <a:bodyPr wrap="none" anchor="ctr"/>
              <a:lstStyle/>
              <a:p>
                <a:endParaRPr lang="zh-CN" altLang="en-US"/>
              </a:p>
            </p:txBody>
          </p:sp>
          <p:sp>
            <p:nvSpPr>
              <p:cNvPr id="17445" name="Line 37"/>
              <p:cNvSpPr>
                <a:spLocks noChangeShapeType="1"/>
              </p:cNvSpPr>
              <p:nvPr/>
            </p:nvSpPr>
            <p:spPr bwMode="auto">
              <a:xfrm flipH="1">
                <a:off x="3081" y="2412"/>
                <a:ext cx="109" cy="0"/>
              </a:xfrm>
              <a:prstGeom prst="line">
                <a:avLst/>
              </a:prstGeom>
              <a:noFill/>
              <a:ln w="38100">
                <a:solidFill>
                  <a:srgbClr val="990099"/>
                </a:solidFill>
                <a:round/>
                <a:tailEnd type="triangle" w="sm" len="lg"/>
              </a:ln>
              <a:effectLst/>
            </p:spPr>
            <p:txBody>
              <a:bodyPr wrap="none" anchor="ctr"/>
              <a:lstStyle/>
              <a:p>
                <a:endParaRPr lang="zh-CN" altLang="en-US"/>
              </a:p>
            </p:txBody>
          </p:sp>
        </p:grpSp>
        <p:sp>
          <p:nvSpPr>
            <p:cNvPr id="17446" name="Line 38"/>
            <p:cNvSpPr>
              <a:spLocks noChangeShapeType="1"/>
            </p:cNvSpPr>
            <p:nvPr/>
          </p:nvSpPr>
          <p:spPr bwMode="auto">
            <a:xfrm>
              <a:off x="2817" y="3638"/>
              <a:ext cx="0" cy="202"/>
            </a:xfrm>
            <a:prstGeom prst="line">
              <a:avLst/>
            </a:prstGeom>
            <a:noFill/>
            <a:ln w="38100">
              <a:solidFill>
                <a:srgbClr val="990099"/>
              </a:solidFill>
              <a:round/>
              <a:tailEnd type="triangle" w="sm" len="lg"/>
            </a:ln>
            <a:effectLst/>
          </p:spPr>
          <p:txBody>
            <a:bodyPr wrap="none"/>
            <a:lstStyle/>
            <a:p>
              <a:endParaRPr lang="zh-CN" altLang="en-US"/>
            </a:p>
          </p:txBody>
        </p:sp>
      </p:grpSp>
      <p:grpSp>
        <p:nvGrpSpPr>
          <p:cNvPr id="9" name="Group 39"/>
          <p:cNvGrpSpPr/>
          <p:nvPr/>
        </p:nvGrpSpPr>
        <p:grpSpPr bwMode="auto">
          <a:xfrm>
            <a:off x="4591050" y="1930400"/>
            <a:ext cx="144463" cy="3886200"/>
            <a:chOff x="2628" y="1230"/>
            <a:chExt cx="92" cy="2595"/>
          </a:xfrm>
        </p:grpSpPr>
        <p:grpSp>
          <p:nvGrpSpPr>
            <p:cNvPr id="10" name="Group 40"/>
            <p:cNvGrpSpPr/>
            <p:nvPr/>
          </p:nvGrpSpPr>
          <p:grpSpPr bwMode="auto">
            <a:xfrm>
              <a:off x="2628" y="1230"/>
              <a:ext cx="90" cy="2532"/>
              <a:chOff x="2628" y="1230"/>
              <a:chExt cx="90" cy="2532"/>
            </a:xfrm>
          </p:grpSpPr>
          <p:sp>
            <p:nvSpPr>
              <p:cNvPr id="17449" name="Freeform 41"/>
              <p:cNvSpPr/>
              <p:nvPr/>
            </p:nvSpPr>
            <p:spPr bwMode="auto">
              <a:xfrm>
                <a:off x="2628" y="1230"/>
                <a:ext cx="90" cy="2532"/>
              </a:xfrm>
              <a:custGeom>
                <a:avLst/>
                <a:gdLst/>
                <a:ahLst/>
                <a:cxnLst>
                  <a:cxn ang="0">
                    <a:pos x="0" y="0"/>
                  </a:cxn>
                  <a:cxn ang="0">
                    <a:pos x="0" y="1062"/>
                  </a:cxn>
                  <a:cxn ang="0">
                    <a:pos x="90" y="1236"/>
                  </a:cxn>
                  <a:cxn ang="0">
                    <a:pos x="90" y="2532"/>
                  </a:cxn>
                </a:cxnLst>
                <a:rect l="0" t="0" r="r" b="b"/>
                <a:pathLst>
                  <a:path w="90" h="2532">
                    <a:moveTo>
                      <a:pt x="0" y="0"/>
                    </a:moveTo>
                    <a:lnTo>
                      <a:pt x="0" y="1062"/>
                    </a:lnTo>
                    <a:lnTo>
                      <a:pt x="90" y="1236"/>
                    </a:lnTo>
                    <a:lnTo>
                      <a:pt x="90" y="2532"/>
                    </a:lnTo>
                  </a:path>
                </a:pathLst>
              </a:custGeom>
              <a:noFill/>
              <a:ln w="28575" cmpd="sng">
                <a:solidFill>
                  <a:srgbClr val="DC8300"/>
                </a:solidFill>
                <a:round/>
                <a:headEnd type="none" w="med" len="med"/>
                <a:tailEnd type="none" w="sm" len="lg"/>
              </a:ln>
              <a:effectLst/>
            </p:spPr>
            <p:txBody>
              <a:bodyPr wrap="none" anchor="ctr"/>
              <a:lstStyle/>
              <a:p>
                <a:endParaRPr lang="zh-CN" altLang="en-US"/>
              </a:p>
            </p:txBody>
          </p:sp>
          <p:sp>
            <p:nvSpPr>
              <p:cNvPr id="17450" name="Line 42"/>
              <p:cNvSpPr>
                <a:spLocks noChangeShapeType="1"/>
              </p:cNvSpPr>
              <p:nvPr/>
            </p:nvSpPr>
            <p:spPr bwMode="auto">
              <a:xfrm>
                <a:off x="2629" y="1536"/>
                <a:ext cx="0" cy="82"/>
              </a:xfrm>
              <a:prstGeom prst="line">
                <a:avLst/>
              </a:prstGeom>
              <a:noFill/>
              <a:ln w="38100">
                <a:solidFill>
                  <a:srgbClr val="DC8300"/>
                </a:solidFill>
                <a:round/>
                <a:tailEnd type="triangle" w="sm" len="lg"/>
              </a:ln>
              <a:effectLst/>
            </p:spPr>
            <p:txBody>
              <a:bodyPr wrap="none" anchor="ctr"/>
              <a:lstStyle/>
              <a:p>
                <a:endParaRPr lang="zh-CN" altLang="en-US"/>
              </a:p>
            </p:txBody>
          </p:sp>
        </p:grpSp>
        <p:sp>
          <p:nvSpPr>
            <p:cNvPr id="17451" name="Line 43"/>
            <p:cNvSpPr>
              <a:spLocks noChangeShapeType="1"/>
            </p:cNvSpPr>
            <p:nvPr/>
          </p:nvSpPr>
          <p:spPr bwMode="auto">
            <a:xfrm>
              <a:off x="2720" y="3670"/>
              <a:ext cx="0" cy="155"/>
            </a:xfrm>
            <a:prstGeom prst="line">
              <a:avLst/>
            </a:prstGeom>
            <a:noFill/>
            <a:ln w="38100">
              <a:solidFill>
                <a:srgbClr val="DC8300"/>
              </a:solidFill>
              <a:round/>
              <a:tailEnd type="triangle" w="sm" len="lg"/>
            </a:ln>
            <a:effectLst/>
          </p:spPr>
          <p:txBody>
            <a:bodyPr wrap="none"/>
            <a:lstStyle/>
            <a:p>
              <a:endParaRPr lang="zh-CN" altLang="en-US"/>
            </a:p>
          </p:txBody>
        </p:sp>
      </p:grpSp>
      <p:graphicFrame>
        <p:nvGraphicFramePr>
          <p:cNvPr id="17452" name="Object 44"/>
          <p:cNvGraphicFramePr>
            <a:graphicFrameLocks noChangeAspect="1"/>
          </p:cNvGraphicFramePr>
          <p:nvPr/>
        </p:nvGraphicFramePr>
        <p:xfrm>
          <a:off x="3411538" y="4257675"/>
          <a:ext cx="669925" cy="638175"/>
        </p:xfrm>
        <a:graphic>
          <a:graphicData uri="http://schemas.openxmlformats.org/presentationml/2006/ole">
            <mc:AlternateContent xmlns:mc="http://schemas.openxmlformats.org/markup-compatibility/2006">
              <mc:Choice xmlns:v="urn:schemas-microsoft-com:vml" Requires="v">
                <p:oleObj spid="_x0000_s58372" name="Equation" r:id="rId7" imgW="4876800" imgH="5181600" progId="Equation.3">
                  <p:embed/>
                </p:oleObj>
              </mc:Choice>
              <mc:Fallback>
                <p:oleObj name="Equation" r:id="rId7" imgW="4876800" imgH="5181600" progId="Equation.3">
                  <p:embed/>
                  <p:pic>
                    <p:nvPicPr>
                      <p:cNvPr id="0" name="图片 58371"/>
                      <p:cNvPicPr preferRelativeResize="0">
                        <a:picLocks noChangeAspect="1"/>
                      </p:cNvPicPr>
                      <p:nvPr/>
                    </p:nvPicPr>
                    <p:blipFill>
                      <a:blip r:embed="rId8"/>
                      <a:stretch>
                        <a:fillRect/>
                      </a:stretch>
                    </p:blipFill>
                    <p:spPr>
                      <a:xfrm>
                        <a:off x="3411538" y="4257675"/>
                        <a:ext cx="669925" cy="638175"/>
                      </a:xfrm>
                      <a:prstGeom prst="rect">
                        <a:avLst/>
                      </a:prstGeom>
                      <a:noFill/>
                      <a:ln w="9525">
                        <a:noFill/>
                      </a:ln>
                    </p:spPr>
                  </p:pic>
                </p:oleObj>
              </mc:Fallback>
            </mc:AlternateContent>
          </a:graphicData>
        </a:graphic>
      </p:graphicFrame>
      <p:graphicFrame>
        <p:nvGraphicFramePr>
          <p:cNvPr id="17453" name="Object 45"/>
          <p:cNvGraphicFramePr>
            <a:graphicFrameLocks noChangeAspect="1"/>
          </p:cNvGraphicFramePr>
          <p:nvPr/>
        </p:nvGraphicFramePr>
        <p:xfrm>
          <a:off x="5514975" y="4257675"/>
          <a:ext cx="679450" cy="601663"/>
        </p:xfrm>
        <a:graphic>
          <a:graphicData uri="http://schemas.openxmlformats.org/presentationml/2006/ole">
            <mc:AlternateContent xmlns:mc="http://schemas.openxmlformats.org/markup-compatibility/2006">
              <mc:Choice xmlns:v="urn:schemas-microsoft-com:vml" Requires="v">
                <p:oleObj spid="_x0000_s58373" name="Equation" r:id="rId9" imgW="5181600" imgH="5181600" progId="Equation.3">
                  <p:embed/>
                </p:oleObj>
              </mc:Choice>
              <mc:Fallback>
                <p:oleObj name="Equation" r:id="rId9" imgW="5181600" imgH="5181600" progId="Equation.3">
                  <p:embed/>
                  <p:pic>
                    <p:nvPicPr>
                      <p:cNvPr id="0" name="图片 58372"/>
                      <p:cNvPicPr preferRelativeResize="0">
                        <a:picLocks noChangeAspect="1"/>
                      </p:cNvPicPr>
                      <p:nvPr/>
                    </p:nvPicPr>
                    <p:blipFill>
                      <a:blip r:embed="rId10"/>
                      <a:stretch>
                        <a:fillRect/>
                      </a:stretch>
                    </p:blipFill>
                    <p:spPr>
                      <a:xfrm>
                        <a:off x="5514975" y="4257675"/>
                        <a:ext cx="679450" cy="601663"/>
                      </a:xfrm>
                      <a:prstGeom prst="rect">
                        <a:avLst/>
                      </a:prstGeom>
                      <a:noFill/>
                      <a:ln w="9525">
                        <a:noFill/>
                      </a:ln>
                    </p:spPr>
                  </p:pic>
                </p:oleObj>
              </mc:Fallback>
            </mc:AlternateContent>
          </a:graphicData>
        </a:graphic>
      </p:graphicFrame>
      <p:sp>
        <p:nvSpPr>
          <p:cNvPr id="17456" name="Rectangle 48"/>
          <p:cNvSpPr>
            <a:spLocks noChangeArrowheads="1"/>
          </p:cNvSpPr>
          <p:nvPr/>
        </p:nvSpPr>
        <p:spPr bwMode="auto">
          <a:xfrm rot="18900000">
            <a:off x="3714750" y="3638550"/>
            <a:ext cx="1614488" cy="287338"/>
          </a:xfrm>
          <a:prstGeom prst="rect">
            <a:avLst/>
          </a:prstGeom>
          <a:solidFill>
            <a:srgbClr val="00FFCC">
              <a:alpha val="50000"/>
            </a:srgbClr>
          </a:solidFill>
          <a:ln w="19050">
            <a:solidFill>
              <a:schemeClr val="tx1"/>
            </a:solidFill>
            <a:miter lim="800000"/>
          </a:ln>
          <a:effectLst/>
        </p:spPr>
        <p:txBody>
          <a:bodyPr wrap="none" anchor="ctr"/>
          <a:lstStyle/>
          <a:p>
            <a:endParaRPr lang="zh-CN" altLang="en-US"/>
          </a:p>
        </p:txBody>
      </p:sp>
      <p:sp>
        <p:nvSpPr>
          <p:cNvPr id="17457" name="Rectangle 49"/>
          <p:cNvSpPr>
            <a:spLocks noChangeArrowheads="1"/>
          </p:cNvSpPr>
          <p:nvPr/>
        </p:nvSpPr>
        <p:spPr bwMode="auto">
          <a:xfrm rot="18900000">
            <a:off x="5103813" y="3702050"/>
            <a:ext cx="1506537" cy="288925"/>
          </a:xfrm>
          <a:prstGeom prst="rect">
            <a:avLst/>
          </a:prstGeom>
          <a:solidFill>
            <a:srgbClr val="00FFCC">
              <a:alpha val="50000"/>
            </a:srgbClr>
          </a:solidFill>
          <a:ln w="19050">
            <a:solidFill>
              <a:schemeClr val="tx1"/>
            </a:solidFill>
            <a:miter lim="800000"/>
          </a:ln>
          <a:effectLst/>
        </p:spPr>
        <p:txBody>
          <a:bodyPr wrap="none" anchor="ctr"/>
          <a:lstStyle/>
          <a:p>
            <a:endParaRPr lang="zh-CN" altLang="en-US"/>
          </a:p>
        </p:txBody>
      </p:sp>
      <p:grpSp>
        <p:nvGrpSpPr>
          <p:cNvPr id="11" name="Group 50"/>
          <p:cNvGrpSpPr/>
          <p:nvPr/>
        </p:nvGrpSpPr>
        <p:grpSpPr bwMode="auto">
          <a:xfrm>
            <a:off x="7250113" y="3219450"/>
            <a:ext cx="255587" cy="1212850"/>
            <a:chOff x="4149" y="2005"/>
            <a:chExt cx="162" cy="809"/>
          </a:xfrm>
        </p:grpSpPr>
        <p:sp>
          <p:nvSpPr>
            <p:cNvPr id="17459" name="Rectangle 51"/>
            <p:cNvSpPr>
              <a:spLocks noChangeArrowheads="1"/>
            </p:cNvSpPr>
            <p:nvPr/>
          </p:nvSpPr>
          <p:spPr bwMode="auto">
            <a:xfrm>
              <a:off x="4149" y="2005"/>
              <a:ext cx="162" cy="806"/>
            </a:xfrm>
            <a:prstGeom prst="rect">
              <a:avLst/>
            </a:prstGeom>
            <a:solidFill>
              <a:srgbClr val="99FFFF"/>
            </a:solidFill>
            <a:ln w="12700">
              <a:solidFill>
                <a:schemeClr val="tx1"/>
              </a:solidFill>
              <a:miter lim="800000"/>
            </a:ln>
            <a:effectLst/>
          </p:spPr>
          <p:txBody>
            <a:bodyPr wrap="none" anchor="ctr"/>
            <a:lstStyle/>
            <a:p>
              <a:endParaRPr lang="zh-CN" altLang="en-US"/>
            </a:p>
          </p:txBody>
        </p:sp>
        <p:sp>
          <p:nvSpPr>
            <p:cNvPr id="17460" name="Line 52"/>
            <p:cNvSpPr>
              <a:spLocks noChangeShapeType="1"/>
            </p:cNvSpPr>
            <p:nvPr/>
          </p:nvSpPr>
          <p:spPr bwMode="auto">
            <a:xfrm>
              <a:off x="4149" y="2005"/>
              <a:ext cx="0" cy="809"/>
            </a:xfrm>
            <a:prstGeom prst="line">
              <a:avLst/>
            </a:prstGeom>
            <a:noFill/>
            <a:ln w="50800">
              <a:solidFill>
                <a:schemeClr val="tx2"/>
              </a:solidFill>
              <a:round/>
              <a:headEnd type="none" w="sm" len="sm"/>
              <a:tailEnd type="none" w="sm" len="lg"/>
            </a:ln>
            <a:effectLst/>
          </p:spPr>
          <p:txBody>
            <a:bodyPr wrap="none" anchor="ctr"/>
            <a:lstStyle/>
            <a:p>
              <a:endParaRPr lang="zh-CN" altLang="en-US"/>
            </a:p>
          </p:txBody>
        </p:sp>
      </p:grpSp>
      <p:sp>
        <p:nvSpPr>
          <p:cNvPr id="17462" name="Text Box 54"/>
          <p:cNvSpPr txBox="1">
            <a:spLocks noChangeArrowheads="1"/>
          </p:cNvSpPr>
          <p:nvPr/>
        </p:nvSpPr>
        <p:spPr bwMode="auto">
          <a:xfrm>
            <a:off x="5410200" y="5376863"/>
            <a:ext cx="1584325" cy="519112"/>
          </a:xfrm>
          <a:prstGeom prst="rect">
            <a:avLst/>
          </a:prstGeom>
          <a:noFill/>
          <a:ln w="9525">
            <a:noFill/>
            <a:miter lim="800000"/>
          </a:ln>
          <a:effectLst/>
        </p:spPr>
        <p:txBody>
          <a:bodyPr>
            <a:spAutoFit/>
          </a:bodyPr>
          <a:lstStyle/>
          <a:p>
            <a:pPr>
              <a:spcBef>
                <a:spcPct val="50000"/>
              </a:spcBef>
            </a:pPr>
            <a:r>
              <a:rPr lang="zh-CN" altLang="en-US" sz="2800" b="1">
                <a:solidFill>
                  <a:srgbClr val="000000"/>
                </a:solidFill>
                <a:latin typeface="Times New Roman" panose="02020503050405090304" pitchFamily="18" charset="0"/>
              </a:rPr>
              <a:t>光程差</a:t>
            </a:r>
            <a:endParaRPr lang="zh-CN" altLang="en-US" sz="2800" b="1">
              <a:solidFill>
                <a:srgbClr val="000000"/>
              </a:solidFill>
              <a:latin typeface="Times New Roman" panose="02020503050405090304" pitchFamily="18" charset="0"/>
            </a:endParaRPr>
          </a:p>
        </p:txBody>
      </p:sp>
      <p:graphicFrame>
        <p:nvGraphicFramePr>
          <p:cNvPr id="17463" name="Object 55"/>
          <p:cNvGraphicFramePr>
            <a:graphicFrameLocks noChangeAspect="1"/>
          </p:cNvGraphicFramePr>
          <p:nvPr/>
        </p:nvGraphicFramePr>
        <p:xfrm>
          <a:off x="6735763" y="5410200"/>
          <a:ext cx="1331912" cy="474663"/>
        </p:xfrm>
        <a:graphic>
          <a:graphicData uri="http://schemas.openxmlformats.org/presentationml/2006/ole">
            <mc:AlternateContent xmlns:mc="http://schemas.openxmlformats.org/markup-compatibility/2006">
              <mc:Choice xmlns:v="urn:schemas-microsoft-com:vml" Requires="v">
                <p:oleObj spid="_x0000_s58374" name="Equation" r:id="rId11" imgW="11277600" imgH="4267200" progId="Equation.3">
                  <p:embed/>
                </p:oleObj>
              </mc:Choice>
              <mc:Fallback>
                <p:oleObj name="Equation" r:id="rId11" imgW="11277600" imgH="4267200" progId="Equation.3">
                  <p:embed/>
                  <p:pic>
                    <p:nvPicPr>
                      <p:cNvPr id="0" name="图片 58373"/>
                      <p:cNvPicPr>
                        <a:picLocks noChangeAspect="1"/>
                      </p:cNvPicPr>
                      <p:nvPr/>
                    </p:nvPicPr>
                    <p:blipFill>
                      <a:blip r:embed="rId12"/>
                      <a:stretch>
                        <a:fillRect/>
                      </a:stretch>
                    </p:blipFill>
                    <p:spPr>
                      <a:xfrm>
                        <a:off x="6735763" y="5410200"/>
                        <a:ext cx="1331912" cy="474663"/>
                      </a:xfrm>
                      <a:prstGeom prst="rect">
                        <a:avLst/>
                      </a:prstGeom>
                      <a:noFill/>
                      <a:ln w="9525">
                        <a:noFill/>
                      </a:ln>
                    </p:spPr>
                  </p:pic>
                </p:oleObj>
              </mc:Fallback>
            </mc:AlternateContent>
          </a:graphicData>
        </a:graphic>
      </p:graphicFrame>
      <p:grpSp>
        <p:nvGrpSpPr>
          <p:cNvPr id="12" name="Group 56"/>
          <p:cNvGrpSpPr/>
          <p:nvPr/>
        </p:nvGrpSpPr>
        <p:grpSpPr bwMode="auto">
          <a:xfrm>
            <a:off x="1514475" y="1055688"/>
            <a:ext cx="3867150" cy="549275"/>
            <a:chOff x="912" y="619"/>
            <a:chExt cx="2459" cy="367"/>
          </a:xfrm>
        </p:grpSpPr>
        <p:sp>
          <p:nvSpPr>
            <p:cNvPr id="17465" name="Text Box 57"/>
            <p:cNvSpPr txBox="1">
              <a:spLocks noChangeArrowheads="1"/>
            </p:cNvSpPr>
            <p:nvPr/>
          </p:nvSpPr>
          <p:spPr bwMode="auto">
            <a:xfrm>
              <a:off x="912" y="633"/>
              <a:ext cx="1392" cy="353"/>
            </a:xfrm>
            <a:prstGeom prst="rect">
              <a:avLst/>
            </a:prstGeom>
            <a:gradFill rotWithShape="0">
              <a:gsLst>
                <a:gs pos="0">
                  <a:schemeClr val="accent1"/>
                </a:gs>
                <a:gs pos="50000">
                  <a:srgbClr val="FFFFFF"/>
                </a:gs>
                <a:gs pos="100000">
                  <a:schemeClr val="accent1"/>
                </a:gs>
              </a:gsLst>
              <a:lin ang="5400000" scaled="1"/>
            </a:gradFill>
            <a:ln w="9525">
              <a:solidFill>
                <a:schemeClr val="tx1"/>
              </a:solidFill>
              <a:miter lim="800000"/>
            </a:ln>
            <a:effectLst/>
          </p:spPr>
          <p:txBody>
            <a:bodyPr>
              <a:spAutoFit/>
            </a:bodyPr>
            <a:lstStyle/>
            <a:p>
              <a:pPr>
                <a:spcBef>
                  <a:spcPct val="50000"/>
                </a:spcBef>
              </a:pPr>
              <a:r>
                <a:rPr lang="en-US" altLang="zh-CN" sz="2800" b="1">
                  <a:solidFill>
                    <a:srgbClr val="1C1C1C"/>
                  </a:solidFill>
                  <a:latin typeface="Times New Roman" panose="02020503050405090304" pitchFamily="18" charset="0"/>
                </a:rPr>
                <a:t>       </a:t>
              </a:r>
              <a:r>
                <a:rPr lang="zh-CN" altLang="en-US" sz="2800" b="1">
                  <a:solidFill>
                    <a:srgbClr val="1C1C1C"/>
                  </a:solidFill>
                  <a:latin typeface="Times New Roman" panose="02020503050405090304" pitchFamily="18" charset="0"/>
                </a:rPr>
                <a:t>的像</a:t>
              </a:r>
              <a:endParaRPr lang="zh-CN" altLang="en-US" sz="2800" b="1">
                <a:solidFill>
                  <a:srgbClr val="1C1C1C"/>
                </a:solidFill>
                <a:latin typeface="Times New Roman" panose="02020503050405090304" pitchFamily="18" charset="0"/>
              </a:endParaRPr>
            </a:p>
          </p:txBody>
        </p:sp>
        <p:sp>
          <p:nvSpPr>
            <p:cNvPr id="17466" name="Rectangle 58"/>
            <p:cNvSpPr>
              <a:spLocks noChangeArrowheads="1"/>
            </p:cNvSpPr>
            <p:nvPr/>
          </p:nvSpPr>
          <p:spPr bwMode="auto">
            <a:xfrm>
              <a:off x="2363" y="680"/>
              <a:ext cx="1008" cy="192"/>
            </a:xfrm>
            <a:prstGeom prst="rect">
              <a:avLst/>
            </a:prstGeom>
            <a:solidFill>
              <a:srgbClr val="00FFFF">
                <a:alpha val="50000"/>
              </a:srgbClr>
            </a:solidFill>
            <a:ln w="28575">
              <a:solidFill>
                <a:schemeClr val="tx2"/>
              </a:solidFill>
              <a:prstDash val="dash"/>
              <a:miter lim="800000"/>
            </a:ln>
            <a:effectLst/>
          </p:spPr>
          <p:txBody>
            <a:bodyPr wrap="none" anchor="ctr"/>
            <a:lstStyle/>
            <a:p>
              <a:endParaRPr lang="zh-CN" altLang="en-US"/>
            </a:p>
          </p:txBody>
        </p:sp>
        <p:graphicFrame>
          <p:nvGraphicFramePr>
            <p:cNvPr id="17467" name="Object 59"/>
            <p:cNvGraphicFramePr>
              <a:graphicFrameLocks noChangeAspect="1"/>
            </p:cNvGraphicFramePr>
            <p:nvPr/>
          </p:nvGraphicFramePr>
          <p:xfrm>
            <a:off x="1872" y="619"/>
            <a:ext cx="384" cy="323"/>
          </p:xfrm>
          <a:graphic>
            <a:graphicData uri="http://schemas.openxmlformats.org/presentationml/2006/ole">
              <mc:AlternateContent xmlns:mc="http://schemas.openxmlformats.org/markup-compatibility/2006">
                <mc:Choice xmlns:v="urn:schemas-microsoft-com:vml" Requires="v">
                  <p:oleObj spid="_x0000_s58375" name="Equation" r:id="rId13" imgW="10972800" imgH="8839200" progId="Equation.3">
                    <p:embed/>
                  </p:oleObj>
                </mc:Choice>
                <mc:Fallback>
                  <p:oleObj name="Equation" r:id="rId13" imgW="10972800" imgH="8839200" progId="Equation.3">
                    <p:embed/>
                    <p:pic>
                      <p:nvPicPr>
                        <p:cNvPr id="0" name="图片 58374"/>
                        <p:cNvPicPr>
                          <a:picLocks noChangeAspect="1"/>
                        </p:cNvPicPr>
                        <p:nvPr/>
                      </p:nvPicPr>
                      <p:blipFill>
                        <a:blip r:embed="rId14"/>
                        <a:stretch>
                          <a:fillRect/>
                        </a:stretch>
                      </p:blipFill>
                      <p:spPr>
                        <a:xfrm>
                          <a:off x="1872" y="619"/>
                          <a:ext cx="384" cy="323"/>
                        </a:xfrm>
                        <a:prstGeom prst="rect">
                          <a:avLst/>
                        </a:prstGeom>
                        <a:noFill/>
                        <a:ln w="9525">
                          <a:noFill/>
                        </a:ln>
                      </p:spPr>
                    </p:pic>
                  </p:oleObj>
                </mc:Fallback>
              </mc:AlternateContent>
            </a:graphicData>
          </a:graphic>
        </p:graphicFrame>
        <p:graphicFrame>
          <p:nvGraphicFramePr>
            <p:cNvPr id="17468" name="Object 60"/>
            <p:cNvGraphicFramePr>
              <a:graphicFrameLocks noChangeAspect="1"/>
            </p:cNvGraphicFramePr>
            <p:nvPr/>
          </p:nvGraphicFramePr>
          <p:xfrm>
            <a:off x="960" y="624"/>
            <a:ext cx="374" cy="329"/>
          </p:xfrm>
          <a:graphic>
            <a:graphicData uri="http://schemas.openxmlformats.org/presentationml/2006/ole">
              <mc:AlternateContent xmlns:mc="http://schemas.openxmlformats.org/markup-compatibility/2006">
                <mc:Choice xmlns:v="urn:schemas-microsoft-com:vml" Requires="v">
                  <p:oleObj spid="_x0000_s58376" name="Equation" r:id="rId15" imgW="10058400" imgH="8839200" progId="Equation.3">
                    <p:embed/>
                  </p:oleObj>
                </mc:Choice>
                <mc:Fallback>
                  <p:oleObj name="Equation" r:id="rId15" imgW="10058400" imgH="8839200" progId="Equation.3">
                    <p:embed/>
                    <p:pic>
                      <p:nvPicPr>
                        <p:cNvPr id="0" name="图片 58375"/>
                        <p:cNvPicPr>
                          <a:picLocks noChangeAspect="1"/>
                        </p:cNvPicPr>
                        <p:nvPr/>
                      </p:nvPicPr>
                      <p:blipFill>
                        <a:blip r:embed="rId16"/>
                        <a:stretch>
                          <a:fillRect/>
                        </a:stretch>
                      </p:blipFill>
                      <p:spPr>
                        <a:xfrm>
                          <a:off x="960" y="624"/>
                          <a:ext cx="374" cy="329"/>
                        </a:xfrm>
                        <a:prstGeom prst="rect">
                          <a:avLst/>
                        </a:prstGeom>
                        <a:noFill/>
                        <a:ln w="9525">
                          <a:noFill/>
                        </a:ln>
                      </p:spPr>
                    </p:pic>
                  </p:oleObj>
                </mc:Fallback>
              </mc:AlternateContent>
            </a:graphicData>
          </a:graphic>
        </p:graphicFrame>
      </p:grpSp>
      <p:grpSp>
        <p:nvGrpSpPr>
          <p:cNvPr id="13" name="Group 61"/>
          <p:cNvGrpSpPr/>
          <p:nvPr/>
        </p:nvGrpSpPr>
        <p:grpSpPr bwMode="auto">
          <a:xfrm>
            <a:off x="4457700" y="1409700"/>
            <a:ext cx="2566988" cy="527050"/>
            <a:chOff x="2784" y="856"/>
            <a:chExt cx="1632" cy="352"/>
          </a:xfrm>
        </p:grpSpPr>
        <p:grpSp>
          <p:nvGrpSpPr>
            <p:cNvPr id="14" name="Group 62"/>
            <p:cNvGrpSpPr/>
            <p:nvPr/>
          </p:nvGrpSpPr>
          <p:grpSpPr bwMode="auto">
            <a:xfrm>
              <a:off x="3408" y="856"/>
              <a:ext cx="1008" cy="352"/>
              <a:chOff x="2832" y="800"/>
              <a:chExt cx="1008" cy="352"/>
            </a:xfrm>
          </p:grpSpPr>
          <p:sp>
            <p:nvSpPr>
              <p:cNvPr id="17471" name="Line 63"/>
              <p:cNvSpPr>
                <a:spLocks noChangeShapeType="1"/>
              </p:cNvSpPr>
              <p:nvPr/>
            </p:nvSpPr>
            <p:spPr bwMode="auto">
              <a:xfrm>
                <a:off x="2832" y="816"/>
                <a:ext cx="960" cy="0"/>
              </a:xfrm>
              <a:prstGeom prst="line">
                <a:avLst/>
              </a:prstGeom>
              <a:noFill/>
              <a:ln w="28575">
                <a:solidFill>
                  <a:srgbClr val="0000FF"/>
                </a:solidFill>
                <a:prstDash val="dash"/>
                <a:round/>
              </a:ln>
              <a:effectLst/>
            </p:spPr>
            <p:txBody>
              <a:bodyPr wrap="none" anchor="ctr"/>
              <a:lstStyle/>
              <a:p>
                <a:endParaRPr lang="zh-CN" altLang="en-US"/>
              </a:p>
            </p:txBody>
          </p:sp>
          <p:sp>
            <p:nvSpPr>
              <p:cNvPr id="17472" name="Line 64"/>
              <p:cNvSpPr>
                <a:spLocks noChangeShapeType="1"/>
              </p:cNvSpPr>
              <p:nvPr/>
            </p:nvSpPr>
            <p:spPr bwMode="auto">
              <a:xfrm>
                <a:off x="2832" y="1138"/>
                <a:ext cx="960" cy="0"/>
              </a:xfrm>
              <a:prstGeom prst="line">
                <a:avLst/>
              </a:prstGeom>
              <a:noFill/>
              <a:ln w="28575">
                <a:solidFill>
                  <a:srgbClr val="0000FF"/>
                </a:solidFill>
                <a:prstDash val="dash"/>
                <a:round/>
              </a:ln>
              <a:effectLst/>
            </p:spPr>
            <p:txBody>
              <a:bodyPr wrap="none" anchor="ctr"/>
              <a:lstStyle/>
              <a:p>
                <a:endParaRPr lang="zh-CN" altLang="en-US"/>
              </a:p>
            </p:txBody>
          </p:sp>
          <p:sp>
            <p:nvSpPr>
              <p:cNvPr id="17473" name="Line 65"/>
              <p:cNvSpPr>
                <a:spLocks noChangeShapeType="1"/>
              </p:cNvSpPr>
              <p:nvPr/>
            </p:nvSpPr>
            <p:spPr bwMode="auto">
              <a:xfrm>
                <a:off x="3600" y="816"/>
                <a:ext cx="0" cy="336"/>
              </a:xfrm>
              <a:prstGeom prst="line">
                <a:avLst/>
              </a:prstGeom>
              <a:noFill/>
              <a:ln w="19050">
                <a:solidFill>
                  <a:srgbClr val="FF0066"/>
                </a:solidFill>
                <a:round/>
                <a:headEnd type="triangle" w="sm" len="lg"/>
                <a:tailEnd type="triangle" w="sm" len="lg"/>
              </a:ln>
              <a:effectLst/>
            </p:spPr>
            <p:txBody>
              <a:bodyPr wrap="none" anchor="ctr"/>
              <a:lstStyle/>
              <a:p>
                <a:endParaRPr lang="zh-CN" altLang="en-US"/>
              </a:p>
            </p:txBody>
          </p:sp>
          <p:graphicFrame>
            <p:nvGraphicFramePr>
              <p:cNvPr id="17474" name="Object 66"/>
              <p:cNvGraphicFramePr>
                <a:graphicFrameLocks noChangeAspect="1"/>
              </p:cNvGraphicFramePr>
              <p:nvPr/>
            </p:nvGraphicFramePr>
            <p:xfrm>
              <a:off x="3612" y="800"/>
              <a:ext cx="228" cy="304"/>
            </p:xfrm>
            <a:graphic>
              <a:graphicData uri="http://schemas.openxmlformats.org/presentationml/2006/ole">
                <mc:AlternateContent xmlns:mc="http://schemas.openxmlformats.org/markup-compatibility/2006">
                  <mc:Choice xmlns:v="urn:schemas-microsoft-com:vml" Requires="v">
                    <p:oleObj spid="_x0000_s58377" name="Equation" r:id="rId17" imgW="4572000" imgH="6096000" progId="Equation.3">
                      <p:embed/>
                    </p:oleObj>
                  </mc:Choice>
                  <mc:Fallback>
                    <p:oleObj name="Equation" r:id="rId17" imgW="4572000" imgH="6096000" progId="Equation.3">
                      <p:embed/>
                      <p:pic>
                        <p:nvPicPr>
                          <p:cNvPr id="0" name="图片 58376"/>
                          <p:cNvPicPr>
                            <a:picLocks noChangeAspect="1"/>
                          </p:cNvPicPr>
                          <p:nvPr/>
                        </p:nvPicPr>
                        <p:blipFill>
                          <a:blip r:embed="rId18"/>
                          <a:stretch>
                            <a:fillRect/>
                          </a:stretch>
                        </p:blipFill>
                        <p:spPr>
                          <a:xfrm>
                            <a:off x="3612" y="800"/>
                            <a:ext cx="228" cy="304"/>
                          </a:xfrm>
                          <a:prstGeom prst="rect">
                            <a:avLst/>
                          </a:prstGeom>
                          <a:noFill/>
                          <a:ln w="9525">
                            <a:noFill/>
                          </a:ln>
                        </p:spPr>
                      </p:pic>
                    </p:oleObj>
                  </mc:Fallback>
                </mc:AlternateContent>
              </a:graphicData>
            </a:graphic>
          </p:graphicFrame>
        </p:grpSp>
        <p:sp>
          <p:nvSpPr>
            <p:cNvPr id="17475" name="Line 67"/>
            <p:cNvSpPr>
              <a:spLocks noChangeShapeType="1"/>
            </p:cNvSpPr>
            <p:nvPr/>
          </p:nvSpPr>
          <p:spPr bwMode="auto">
            <a:xfrm flipV="1">
              <a:off x="2784" y="864"/>
              <a:ext cx="0" cy="336"/>
            </a:xfrm>
            <a:prstGeom prst="line">
              <a:avLst/>
            </a:prstGeom>
            <a:noFill/>
            <a:ln w="9525">
              <a:solidFill>
                <a:srgbClr val="990099"/>
              </a:solidFill>
              <a:prstDash val="dash"/>
              <a:round/>
            </a:ln>
            <a:effectLst/>
          </p:spPr>
          <p:txBody>
            <a:bodyPr wrap="none"/>
            <a:lstStyle/>
            <a:p>
              <a:endParaRPr lang="zh-CN" altLang="en-US"/>
            </a:p>
          </p:txBody>
        </p:sp>
        <p:sp>
          <p:nvSpPr>
            <p:cNvPr id="17476" name="Line 68"/>
            <p:cNvSpPr>
              <a:spLocks noChangeShapeType="1"/>
            </p:cNvSpPr>
            <p:nvPr/>
          </p:nvSpPr>
          <p:spPr bwMode="auto">
            <a:xfrm flipV="1">
              <a:off x="2856" y="864"/>
              <a:ext cx="0" cy="336"/>
            </a:xfrm>
            <a:prstGeom prst="line">
              <a:avLst/>
            </a:prstGeom>
            <a:noFill/>
            <a:ln w="9525">
              <a:solidFill>
                <a:srgbClr val="990099"/>
              </a:solidFill>
              <a:prstDash val="dash"/>
              <a:round/>
            </a:ln>
            <a:effectLst/>
          </p:spPr>
          <p:txBody>
            <a:bodyPr wrap="none"/>
            <a:lstStyle/>
            <a:p>
              <a:endParaRPr lang="zh-CN" altLang="en-US"/>
            </a:p>
          </p:txBody>
        </p:sp>
      </p:grpSp>
      <p:sp>
        <p:nvSpPr>
          <p:cNvPr id="17479" name="Line 71"/>
          <p:cNvSpPr>
            <a:spLocks noChangeShapeType="1"/>
          </p:cNvSpPr>
          <p:nvPr/>
        </p:nvSpPr>
        <p:spPr bwMode="auto">
          <a:xfrm rot="21139151" flipV="1">
            <a:off x="3986213" y="3373438"/>
            <a:ext cx="1314450" cy="993775"/>
          </a:xfrm>
          <a:prstGeom prst="line">
            <a:avLst/>
          </a:prstGeom>
          <a:noFill/>
          <a:ln w="38100">
            <a:solidFill>
              <a:srgbClr val="0066FF"/>
            </a:solidFill>
            <a:round/>
            <a:tailEnd type="none" w="sm" len="lg"/>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7416"/>
                                        </p:tgtEl>
                                        <p:attrNameLst>
                                          <p:attrName>style.visibility</p:attrName>
                                        </p:attrNameLst>
                                      </p:cBhvr>
                                      <p:to>
                                        <p:strVal val="visible"/>
                                      </p:to>
                                    </p:set>
                                    <p:animEffect transition="in" filter="blinds(vertical)">
                                      <p:cBhvr>
                                        <p:cTn id="7" dur="500"/>
                                        <p:tgtEl>
                                          <p:spTgt spid="174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272"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strVal val="2/3*#ppt_w"/>
                                          </p:val>
                                        </p:tav>
                                        <p:tav tm="100000">
                                          <p:val>
                                            <p:strVal val="#ppt_w"/>
                                          </p:val>
                                        </p:tav>
                                      </p:tavLst>
                                    </p:anim>
                                    <p:anim calcmode="lin" valueType="num">
                                      <p:cBhvr>
                                        <p:cTn id="18" dur="500" fill="hold"/>
                                        <p:tgtEl>
                                          <p:spTgt spid="13"/>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灯片编号占位符 1"/>
          <p:cNvSpPr>
            <a:spLocks noGrp="1"/>
          </p:cNvSpPr>
          <p:nvPr>
            <p:ph type="sldNum" sz="quarter" idx="10"/>
          </p:nvPr>
        </p:nvSpPr>
        <p:spPr/>
        <p:txBody>
          <a:bodyPr/>
          <a:lstStyle/>
          <a:p>
            <a:fld id="{013E32D6-5611-4DA1-98BC-0150965DFE73}" type="slidenum">
              <a:rPr lang="en-US" altLang="zh-CN"/>
            </a:fld>
            <a:endParaRPr lang="en-US" altLang="zh-CN"/>
          </a:p>
        </p:txBody>
      </p:sp>
      <p:grpSp>
        <p:nvGrpSpPr>
          <p:cNvPr id="2" name="Group 55"/>
          <p:cNvGrpSpPr/>
          <p:nvPr/>
        </p:nvGrpSpPr>
        <p:grpSpPr bwMode="auto">
          <a:xfrm>
            <a:off x="7620000" y="4114800"/>
            <a:ext cx="914400" cy="1905000"/>
            <a:chOff x="4848" y="2544"/>
            <a:chExt cx="624" cy="1200"/>
          </a:xfrm>
        </p:grpSpPr>
        <p:sp>
          <p:nvSpPr>
            <p:cNvPr id="19512" name="AutoShape 56"/>
            <p:cNvSpPr>
              <a:spLocks noChangeArrowheads="1"/>
            </p:cNvSpPr>
            <p:nvPr/>
          </p:nvSpPr>
          <p:spPr bwMode="auto">
            <a:xfrm>
              <a:off x="4848" y="2544"/>
              <a:ext cx="576" cy="1200"/>
            </a:xfrm>
            <a:prstGeom prst="wedgeRectCallout">
              <a:avLst>
                <a:gd name="adj1" fmla="val -61111"/>
                <a:gd name="adj2" fmla="val -88917"/>
              </a:avLst>
            </a:prstGeom>
            <a:gradFill rotWithShape="0">
              <a:gsLst>
                <a:gs pos="0">
                  <a:schemeClr val="folHlink"/>
                </a:gs>
                <a:gs pos="50000">
                  <a:schemeClr val="bg1"/>
                </a:gs>
                <a:gs pos="100000">
                  <a:schemeClr val="folHlink"/>
                </a:gs>
              </a:gsLst>
              <a:lin ang="0" scaled="1"/>
            </a:gradFill>
            <a:ln w="9525">
              <a:solidFill>
                <a:srgbClr val="CC00FF"/>
              </a:solidFill>
              <a:miter lim="800000"/>
            </a:ln>
            <a:effectLst/>
          </p:spPr>
          <p:txBody>
            <a:bodyPr/>
            <a:lstStyle/>
            <a:p>
              <a:pPr algn="ctr"/>
              <a:endParaRPr lang="zh-CN" altLang="zh-CN" sz="2800" b="1">
                <a:solidFill>
                  <a:srgbClr val="1C1C1C"/>
                </a:solidFill>
                <a:latin typeface="Times New Roman" panose="02020503050405090304" pitchFamily="18" charset="0"/>
              </a:endParaRPr>
            </a:p>
          </p:txBody>
        </p:sp>
        <p:sp>
          <p:nvSpPr>
            <p:cNvPr id="19513" name="Rectangle 57"/>
            <p:cNvSpPr>
              <a:spLocks noChangeArrowheads="1"/>
            </p:cNvSpPr>
            <p:nvPr/>
          </p:nvSpPr>
          <p:spPr bwMode="auto">
            <a:xfrm>
              <a:off x="4848" y="2592"/>
              <a:ext cx="624" cy="1134"/>
            </a:xfrm>
            <a:prstGeom prst="rect">
              <a:avLst/>
            </a:prstGeom>
            <a:noFill/>
            <a:ln w="9525">
              <a:noFill/>
              <a:miter lim="800000"/>
            </a:ln>
            <a:effectLst/>
          </p:spPr>
          <p:txBody>
            <a:bodyPr>
              <a:spAutoFit/>
            </a:bodyPr>
            <a:lstStyle/>
            <a:p>
              <a:r>
                <a:rPr lang="zh-CN" altLang="en-US" sz="2800" b="1">
                  <a:solidFill>
                    <a:srgbClr val="000000"/>
                  </a:solidFill>
                  <a:latin typeface="Bookman Old Style" pitchFamily="18" charset="0"/>
                </a:rPr>
                <a:t>干涉条纹移动数目</a:t>
              </a:r>
              <a:endParaRPr lang="zh-CN" altLang="en-US" sz="2800" b="1">
                <a:solidFill>
                  <a:srgbClr val="000000"/>
                </a:solidFill>
                <a:latin typeface="Bookman Old Style" pitchFamily="18" charset="0"/>
              </a:endParaRPr>
            </a:p>
          </p:txBody>
        </p:sp>
      </p:grpSp>
      <p:sp>
        <p:nvSpPr>
          <p:cNvPr id="19514" name="Text Box 58"/>
          <p:cNvSpPr txBox="1">
            <a:spLocks noChangeArrowheads="1"/>
          </p:cNvSpPr>
          <p:nvPr/>
        </p:nvSpPr>
        <p:spPr bwMode="auto">
          <a:xfrm>
            <a:off x="457200" y="762000"/>
            <a:ext cx="7086600" cy="641350"/>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zh-CN" altLang="en-US" sz="3600" b="1">
                <a:solidFill>
                  <a:srgbClr val="CC0000"/>
                </a:solidFill>
                <a:latin typeface="Bookman Old Style" pitchFamily="18" charset="0"/>
              </a:rPr>
              <a:t>二  迈克耳孙干涉仪的主要特性</a:t>
            </a:r>
            <a:endParaRPr lang="zh-CN" altLang="en-US" sz="3600" b="1">
              <a:solidFill>
                <a:srgbClr val="CC0000"/>
              </a:solidFill>
              <a:latin typeface="Bookman Old Style" pitchFamily="18" charset="0"/>
            </a:endParaRPr>
          </a:p>
        </p:txBody>
      </p:sp>
      <p:sp>
        <p:nvSpPr>
          <p:cNvPr id="19515" name="Text Box 59"/>
          <p:cNvSpPr txBox="1">
            <a:spLocks noChangeArrowheads="1"/>
          </p:cNvSpPr>
          <p:nvPr/>
        </p:nvSpPr>
        <p:spPr bwMode="auto">
          <a:xfrm>
            <a:off x="533400" y="1371600"/>
            <a:ext cx="8229600" cy="1066800"/>
          </a:xfrm>
          <a:prstGeom prst="rect">
            <a:avLst/>
          </a:prstGeom>
          <a:noFill/>
          <a:ln w="12700">
            <a:noFill/>
            <a:miter lim="800000"/>
            <a:headEnd type="none" w="sm" len="sm"/>
            <a:tailEnd type="none" w="sm" len="sm"/>
          </a:ln>
          <a:effectLst/>
        </p:spPr>
        <p:txBody>
          <a:bodyPr>
            <a:spAutoFit/>
          </a:bodyPr>
          <a:lstStyle/>
          <a:p>
            <a:pPr eaLnBrk="0" hangingPunct="0"/>
            <a:r>
              <a:rPr lang="en-US" altLang="zh-CN" sz="3200" b="1">
                <a:solidFill>
                  <a:srgbClr val="CC0000"/>
                </a:solidFill>
                <a:latin typeface="宋体" pitchFamily="2" charset="-122"/>
              </a:rPr>
              <a:t>  (</a:t>
            </a:r>
            <a:r>
              <a:rPr lang="en-US" altLang="zh-CN" sz="3200" b="1">
                <a:solidFill>
                  <a:srgbClr val="CC0000"/>
                </a:solidFill>
                <a:latin typeface="Times New Roman" panose="02020503050405090304" pitchFamily="18" charset="0"/>
              </a:rPr>
              <a:t>1</a:t>
            </a:r>
            <a:r>
              <a:rPr lang="en-US" altLang="zh-CN" sz="3200" b="1">
                <a:solidFill>
                  <a:srgbClr val="CC0000"/>
                </a:solidFill>
                <a:latin typeface="宋体" pitchFamily="2" charset="-122"/>
              </a:rPr>
              <a:t>)</a:t>
            </a:r>
            <a:r>
              <a:rPr lang="zh-CN" altLang="en-US" sz="3200" b="1">
                <a:solidFill>
                  <a:srgbClr val="000000"/>
                </a:solidFill>
                <a:latin typeface="Bookman Old Style" pitchFamily="18" charset="0"/>
              </a:rPr>
              <a:t>两相干光束完全分开；</a:t>
            </a:r>
            <a:endParaRPr lang="zh-CN" altLang="en-US" sz="3200" b="1">
              <a:solidFill>
                <a:srgbClr val="000000"/>
              </a:solidFill>
              <a:latin typeface="Bookman Old Style" pitchFamily="18" charset="0"/>
            </a:endParaRPr>
          </a:p>
          <a:p>
            <a:pPr eaLnBrk="0" hangingPunct="0"/>
            <a:r>
              <a:rPr lang="zh-CN" altLang="en-US" sz="3200" b="1">
                <a:solidFill>
                  <a:srgbClr val="000000"/>
                </a:solidFill>
                <a:latin typeface="Bookman Old Style" pitchFamily="18" charset="0"/>
              </a:rPr>
              <a:t>   </a:t>
            </a:r>
            <a:r>
              <a:rPr lang="en-US" altLang="zh-CN" sz="3200" b="1">
                <a:solidFill>
                  <a:srgbClr val="CC0000"/>
                </a:solidFill>
                <a:latin typeface="宋体" pitchFamily="2" charset="-122"/>
              </a:rPr>
              <a:t>(</a:t>
            </a:r>
            <a:r>
              <a:rPr lang="en-US" altLang="zh-CN" sz="3200" b="1">
                <a:solidFill>
                  <a:srgbClr val="CC0000"/>
                </a:solidFill>
                <a:latin typeface="Times New Roman" panose="02020503050405090304" pitchFamily="18" charset="0"/>
              </a:rPr>
              <a:t>2</a:t>
            </a:r>
            <a:r>
              <a:rPr lang="en-US" altLang="zh-CN" sz="3200" b="1">
                <a:solidFill>
                  <a:srgbClr val="CC0000"/>
                </a:solidFill>
                <a:latin typeface="宋体" pitchFamily="2" charset="-122"/>
              </a:rPr>
              <a:t>)</a:t>
            </a:r>
            <a:r>
              <a:rPr lang="zh-CN" altLang="en-US" sz="3200" b="1">
                <a:solidFill>
                  <a:srgbClr val="000000"/>
                </a:solidFill>
                <a:latin typeface="Bookman Old Style" pitchFamily="18" charset="0"/>
              </a:rPr>
              <a:t>两光束的光程差可调</a:t>
            </a:r>
            <a:r>
              <a:rPr lang="en-US" altLang="zh-CN" sz="3200" b="1">
                <a:solidFill>
                  <a:srgbClr val="000000"/>
                </a:solidFill>
                <a:latin typeface="Times New Roman" panose="02020503050405090304" pitchFamily="18" charset="0"/>
              </a:rPr>
              <a:t>.</a:t>
            </a:r>
            <a:endParaRPr lang="en-US" altLang="zh-CN" sz="3200" b="1">
              <a:solidFill>
                <a:srgbClr val="000000"/>
              </a:solidFill>
              <a:latin typeface="Times New Roman" panose="02020503050405090304" pitchFamily="18" charset="0"/>
            </a:endParaRPr>
          </a:p>
        </p:txBody>
      </p:sp>
      <p:grpSp>
        <p:nvGrpSpPr>
          <p:cNvPr id="3" name="Group 60"/>
          <p:cNvGrpSpPr/>
          <p:nvPr/>
        </p:nvGrpSpPr>
        <p:grpSpPr bwMode="auto">
          <a:xfrm>
            <a:off x="6248400" y="3944938"/>
            <a:ext cx="703263" cy="2227262"/>
            <a:chOff x="3936" y="2437"/>
            <a:chExt cx="480" cy="1403"/>
          </a:xfrm>
        </p:grpSpPr>
        <p:sp>
          <p:nvSpPr>
            <p:cNvPr id="19517" name="AutoShape 61"/>
            <p:cNvSpPr>
              <a:spLocks noChangeArrowheads="1"/>
            </p:cNvSpPr>
            <p:nvPr/>
          </p:nvSpPr>
          <p:spPr bwMode="auto">
            <a:xfrm>
              <a:off x="3936" y="2496"/>
              <a:ext cx="480" cy="1344"/>
            </a:xfrm>
            <a:prstGeom prst="wedgeRectCallout">
              <a:avLst>
                <a:gd name="adj1" fmla="val -12708"/>
                <a:gd name="adj2" fmla="val -84005"/>
              </a:avLst>
            </a:prstGeom>
            <a:gradFill rotWithShape="0">
              <a:gsLst>
                <a:gs pos="0">
                  <a:schemeClr val="accent1"/>
                </a:gs>
                <a:gs pos="50000">
                  <a:schemeClr val="bg1"/>
                </a:gs>
                <a:gs pos="100000">
                  <a:schemeClr val="accent1"/>
                </a:gs>
              </a:gsLst>
              <a:lin ang="5400000" scaled="1"/>
            </a:gradFill>
            <a:ln w="9525">
              <a:solidFill>
                <a:schemeClr val="tx1"/>
              </a:solidFill>
              <a:miter lim="800000"/>
            </a:ln>
            <a:effectLst/>
          </p:spPr>
          <p:txBody>
            <a:bodyPr/>
            <a:lstStyle/>
            <a:p>
              <a:pPr algn="ctr"/>
              <a:endParaRPr lang="zh-CN" altLang="zh-CN" sz="2800" b="1">
                <a:solidFill>
                  <a:srgbClr val="1C1C1C"/>
                </a:solidFill>
                <a:latin typeface="Times New Roman" panose="02020503050405090304" pitchFamily="18" charset="0"/>
              </a:endParaRPr>
            </a:p>
          </p:txBody>
        </p:sp>
        <p:grpSp>
          <p:nvGrpSpPr>
            <p:cNvPr id="4" name="Group 62"/>
            <p:cNvGrpSpPr/>
            <p:nvPr/>
          </p:nvGrpSpPr>
          <p:grpSpPr bwMode="auto">
            <a:xfrm>
              <a:off x="3984" y="2437"/>
              <a:ext cx="384" cy="1403"/>
              <a:chOff x="3984" y="2437"/>
              <a:chExt cx="384" cy="1403"/>
            </a:xfrm>
          </p:grpSpPr>
          <p:sp>
            <p:nvSpPr>
              <p:cNvPr id="19519" name="Rectangle 63"/>
              <p:cNvSpPr>
                <a:spLocks noChangeArrowheads="1"/>
              </p:cNvSpPr>
              <p:nvPr/>
            </p:nvSpPr>
            <p:spPr bwMode="auto">
              <a:xfrm>
                <a:off x="3984" y="2437"/>
                <a:ext cx="347" cy="1403"/>
              </a:xfrm>
              <a:prstGeom prst="rect">
                <a:avLst/>
              </a:prstGeom>
              <a:noFill/>
              <a:ln w="9525">
                <a:noFill/>
                <a:miter lim="800000"/>
              </a:ln>
              <a:effectLst/>
            </p:spPr>
            <p:txBody>
              <a:bodyPr>
                <a:spAutoFit/>
              </a:bodyPr>
              <a:lstStyle/>
              <a:p>
                <a:endParaRPr lang="en-US" altLang="zh-CN" sz="2800" b="1">
                  <a:solidFill>
                    <a:srgbClr val="000000"/>
                  </a:solidFill>
                  <a:latin typeface="Bookman Old Style" pitchFamily="18" charset="0"/>
                </a:endParaRPr>
              </a:p>
              <a:p>
                <a:r>
                  <a:rPr lang="zh-CN" altLang="en-US" sz="2800" b="1">
                    <a:solidFill>
                      <a:srgbClr val="000000"/>
                    </a:solidFill>
                    <a:latin typeface="Bookman Old Style" pitchFamily="18" charset="0"/>
                  </a:rPr>
                  <a:t>移动距离</a:t>
                </a:r>
                <a:endParaRPr lang="zh-CN" altLang="en-US" sz="2800" b="1">
                  <a:solidFill>
                    <a:srgbClr val="000000"/>
                  </a:solidFill>
                  <a:latin typeface="Bookman Old Style" pitchFamily="18" charset="0"/>
                </a:endParaRPr>
              </a:p>
            </p:txBody>
          </p:sp>
          <p:graphicFrame>
            <p:nvGraphicFramePr>
              <p:cNvPr id="19520" name="Object 64"/>
              <p:cNvGraphicFramePr>
                <a:graphicFrameLocks noChangeAspect="1"/>
              </p:cNvGraphicFramePr>
              <p:nvPr/>
            </p:nvGraphicFramePr>
            <p:xfrm>
              <a:off x="3984" y="2441"/>
              <a:ext cx="384" cy="358"/>
            </p:xfrm>
            <a:graphic>
              <a:graphicData uri="http://schemas.openxmlformats.org/presentationml/2006/ole">
                <mc:AlternateContent xmlns:mc="http://schemas.openxmlformats.org/markup-compatibility/2006">
                  <mc:Choice xmlns:v="urn:schemas-microsoft-com:vml" Requires="v">
                    <p:oleObj spid="_x0000_s59393" name="Equation" r:id="rId1" imgW="5486400" imgH="5181600" progId="Equation.3">
                      <p:embed/>
                    </p:oleObj>
                  </mc:Choice>
                  <mc:Fallback>
                    <p:oleObj name="Equation" r:id="rId1" imgW="5486400" imgH="5181600" progId="Equation.3">
                      <p:embed/>
                      <p:pic>
                        <p:nvPicPr>
                          <p:cNvPr id="0" name="图片 59392"/>
                          <p:cNvPicPr preferRelativeResize="0">
                            <a:picLocks noChangeAspect="1"/>
                          </p:cNvPicPr>
                          <p:nvPr/>
                        </p:nvPicPr>
                        <p:blipFill>
                          <a:blip r:embed="rId2"/>
                          <a:stretch>
                            <a:fillRect/>
                          </a:stretch>
                        </p:blipFill>
                        <p:spPr>
                          <a:xfrm>
                            <a:off x="3984" y="2441"/>
                            <a:ext cx="384" cy="358"/>
                          </a:xfrm>
                          <a:prstGeom prst="rect">
                            <a:avLst/>
                          </a:prstGeom>
                          <a:noFill/>
                          <a:ln w="9525">
                            <a:noFill/>
                          </a:ln>
                        </p:spPr>
                      </p:pic>
                    </p:oleObj>
                  </mc:Fallback>
                </mc:AlternateContent>
              </a:graphicData>
            </a:graphic>
          </p:graphicFrame>
        </p:grpSp>
      </p:grpSp>
      <p:grpSp>
        <p:nvGrpSpPr>
          <p:cNvPr id="5" name="Group 2"/>
          <p:cNvGrpSpPr/>
          <p:nvPr/>
        </p:nvGrpSpPr>
        <p:grpSpPr bwMode="auto">
          <a:xfrm>
            <a:off x="609600" y="2362200"/>
            <a:ext cx="4953000" cy="3810000"/>
            <a:chOff x="240" y="1440"/>
            <a:chExt cx="3264" cy="2592"/>
          </a:xfrm>
        </p:grpSpPr>
        <p:grpSp>
          <p:nvGrpSpPr>
            <p:cNvPr id="6" name="Group 3"/>
            <p:cNvGrpSpPr/>
            <p:nvPr/>
          </p:nvGrpSpPr>
          <p:grpSpPr bwMode="auto">
            <a:xfrm>
              <a:off x="240" y="1440"/>
              <a:ext cx="3264" cy="2592"/>
              <a:chOff x="240" y="1440"/>
              <a:chExt cx="3264" cy="2592"/>
            </a:xfrm>
          </p:grpSpPr>
          <p:sp>
            <p:nvSpPr>
              <p:cNvPr id="19460" name="Rectangle 4"/>
              <p:cNvSpPr>
                <a:spLocks noChangeArrowheads="1"/>
              </p:cNvSpPr>
              <p:nvPr/>
            </p:nvSpPr>
            <p:spPr bwMode="auto">
              <a:xfrm>
                <a:off x="240" y="1440"/>
                <a:ext cx="3264" cy="2584"/>
              </a:xfrm>
              <a:prstGeom prst="rect">
                <a:avLst/>
              </a:prstGeom>
              <a:solidFill>
                <a:schemeClr val="bg1"/>
              </a:solidFill>
              <a:ln w="9525">
                <a:solidFill>
                  <a:schemeClr val="tx2"/>
                </a:solidFill>
                <a:miter lim="800000"/>
              </a:ln>
              <a:effectLst/>
            </p:spPr>
            <p:txBody>
              <a:bodyPr wrap="none" anchor="ctr"/>
              <a:lstStyle/>
              <a:p>
                <a:endParaRPr lang="zh-CN" altLang="en-US"/>
              </a:p>
            </p:txBody>
          </p:sp>
          <p:sp>
            <p:nvSpPr>
              <p:cNvPr id="19461" name="Rectangle 5"/>
              <p:cNvSpPr>
                <a:spLocks noChangeArrowheads="1"/>
              </p:cNvSpPr>
              <p:nvPr/>
            </p:nvSpPr>
            <p:spPr bwMode="auto">
              <a:xfrm>
                <a:off x="1205" y="1861"/>
                <a:ext cx="913" cy="134"/>
              </a:xfrm>
              <a:prstGeom prst="rect">
                <a:avLst/>
              </a:prstGeom>
              <a:solidFill>
                <a:srgbClr val="99FFFF"/>
              </a:solidFill>
              <a:ln w="12700">
                <a:solidFill>
                  <a:schemeClr val="tx1"/>
                </a:solidFill>
                <a:miter lim="800000"/>
              </a:ln>
              <a:effectLst/>
            </p:spPr>
            <p:txBody>
              <a:bodyPr wrap="none" anchor="ctr"/>
              <a:lstStyle/>
              <a:p>
                <a:endParaRPr lang="zh-CN" altLang="en-US"/>
              </a:p>
            </p:txBody>
          </p:sp>
          <p:grpSp>
            <p:nvGrpSpPr>
              <p:cNvPr id="7" name="Group 6"/>
              <p:cNvGrpSpPr/>
              <p:nvPr/>
            </p:nvGrpSpPr>
            <p:grpSpPr bwMode="auto">
              <a:xfrm>
                <a:off x="1585" y="2022"/>
                <a:ext cx="1632" cy="1081"/>
                <a:chOff x="1537" y="1070"/>
                <a:chExt cx="1632" cy="1081"/>
              </a:xfrm>
            </p:grpSpPr>
            <p:sp>
              <p:nvSpPr>
                <p:cNvPr id="19463" name="Freeform 7"/>
                <p:cNvSpPr/>
                <p:nvPr/>
              </p:nvSpPr>
              <p:spPr bwMode="auto">
                <a:xfrm>
                  <a:off x="1656" y="2058"/>
                  <a:ext cx="1513" cy="93"/>
                </a:xfrm>
                <a:custGeom>
                  <a:avLst/>
                  <a:gdLst/>
                  <a:ahLst/>
                  <a:cxnLst>
                    <a:cxn ang="0">
                      <a:pos x="0" y="6"/>
                    </a:cxn>
                    <a:cxn ang="0">
                      <a:pos x="618" y="0"/>
                    </a:cxn>
                    <a:cxn ang="0">
                      <a:pos x="768" y="114"/>
                    </a:cxn>
                    <a:cxn ang="0">
                      <a:pos x="1686" y="120"/>
                    </a:cxn>
                  </a:cxnLst>
                  <a:rect l="0" t="0" r="r" b="b"/>
                  <a:pathLst>
                    <a:path w="1686" h="120">
                      <a:moveTo>
                        <a:pt x="0" y="6"/>
                      </a:moveTo>
                      <a:lnTo>
                        <a:pt x="618" y="0"/>
                      </a:lnTo>
                      <a:lnTo>
                        <a:pt x="768" y="114"/>
                      </a:lnTo>
                      <a:lnTo>
                        <a:pt x="1686" y="120"/>
                      </a:lnTo>
                    </a:path>
                  </a:pathLst>
                </a:custGeom>
                <a:noFill/>
                <a:ln w="28575" cmpd="sng">
                  <a:solidFill>
                    <a:srgbClr val="990099"/>
                  </a:solidFill>
                  <a:round/>
                  <a:tailEnd type="none" w="sm" len="lg"/>
                </a:ln>
                <a:effectLst/>
              </p:spPr>
              <p:txBody>
                <a:bodyPr wrap="none" anchor="ctr"/>
                <a:lstStyle/>
                <a:p>
                  <a:endParaRPr lang="zh-CN" altLang="en-US"/>
                </a:p>
              </p:txBody>
            </p:sp>
            <p:sp>
              <p:nvSpPr>
                <p:cNvPr id="19464" name="Line 8"/>
                <p:cNvSpPr>
                  <a:spLocks noChangeShapeType="1"/>
                </p:cNvSpPr>
                <p:nvPr/>
              </p:nvSpPr>
              <p:spPr bwMode="auto">
                <a:xfrm>
                  <a:off x="1916" y="2062"/>
                  <a:ext cx="103" cy="0"/>
                </a:xfrm>
                <a:prstGeom prst="line">
                  <a:avLst/>
                </a:prstGeom>
                <a:noFill/>
                <a:ln w="38100">
                  <a:solidFill>
                    <a:srgbClr val="990099"/>
                  </a:solidFill>
                  <a:round/>
                  <a:tailEnd type="triangle" w="sm" len="lg"/>
                </a:ln>
                <a:effectLst/>
              </p:spPr>
              <p:txBody>
                <a:bodyPr wrap="none" anchor="ctr"/>
                <a:lstStyle/>
                <a:p>
                  <a:endParaRPr lang="zh-CN" altLang="en-US"/>
                </a:p>
              </p:txBody>
            </p:sp>
            <p:sp>
              <p:nvSpPr>
                <p:cNvPr id="19465" name="Line 9"/>
                <p:cNvSpPr>
                  <a:spLocks noChangeShapeType="1"/>
                </p:cNvSpPr>
                <p:nvPr/>
              </p:nvSpPr>
              <p:spPr bwMode="auto">
                <a:xfrm>
                  <a:off x="2989" y="2151"/>
                  <a:ext cx="104" cy="0"/>
                </a:xfrm>
                <a:prstGeom prst="line">
                  <a:avLst/>
                </a:prstGeom>
                <a:noFill/>
                <a:ln w="38100">
                  <a:solidFill>
                    <a:srgbClr val="990099"/>
                  </a:solidFill>
                  <a:round/>
                  <a:tailEnd type="triangle" w="sm" len="lg"/>
                </a:ln>
                <a:effectLst/>
              </p:spPr>
              <p:txBody>
                <a:bodyPr wrap="none" anchor="ctr"/>
                <a:lstStyle/>
                <a:p>
                  <a:endParaRPr lang="zh-CN" altLang="en-US"/>
                </a:p>
              </p:txBody>
            </p:sp>
            <p:sp>
              <p:nvSpPr>
                <p:cNvPr id="19466" name="Freeform 10"/>
                <p:cNvSpPr/>
                <p:nvPr/>
              </p:nvSpPr>
              <p:spPr bwMode="auto">
                <a:xfrm>
                  <a:off x="1542" y="1070"/>
                  <a:ext cx="104" cy="1001"/>
                </a:xfrm>
                <a:custGeom>
                  <a:avLst/>
                  <a:gdLst/>
                  <a:ahLst/>
                  <a:cxnLst>
                    <a:cxn ang="0">
                      <a:pos x="116" y="1294"/>
                    </a:cxn>
                    <a:cxn ang="0">
                      <a:pos x="0" y="1122"/>
                    </a:cxn>
                    <a:cxn ang="0">
                      <a:pos x="0" y="0"/>
                    </a:cxn>
                  </a:cxnLst>
                  <a:rect l="0" t="0" r="r" b="b"/>
                  <a:pathLst>
                    <a:path w="116" h="1294">
                      <a:moveTo>
                        <a:pt x="116" y="1294"/>
                      </a:moveTo>
                      <a:lnTo>
                        <a:pt x="0" y="1122"/>
                      </a:lnTo>
                      <a:lnTo>
                        <a:pt x="0" y="0"/>
                      </a:lnTo>
                    </a:path>
                  </a:pathLst>
                </a:custGeom>
                <a:noFill/>
                <a:ln w="28575" cmpd="sng">
                  <a:solidFill>
                    <a:srgbClr val="DC8300"/>
                  </a:solidFill>
                  <a:round/>
                  <a:tailEnd type="none" w="sm" len="lg"/>
                </a:ln>
                <a:effectLst/>
              </p:spPr>
              <p:txBody>
                <a:bodyPr wrap="none" anchor="ctr"/>
                <a:lstStyle/>
                <a:p>
                  <a:endParaRPr lang="zh-CN" altLang="en-US"/>
                </a:p>
              </p:txBody>
            </p:sp>
            <p:sp>
              <p:nvSpPr>
                <p:cNvPr id="19467" name="Line 11"/>
                <p:cNvSpPr>
                  <a:spLocks noChangeShapeType="1"/>
                </p:cNvSpPr>
                <p:nvPr/>
              </p:nvSpPr>
              <p:spPr bwMode="auto">
                <a:xfrm flipH="1" flipV="1">
                  <a:off x="1537" y="1195"/>
                  <a:ext cx="2" cy="125"/>
                </a:xfrm>
                <a:prstGeom prst="line">
                  <a:avLst/>
                </a:prstGeom>
                <a:noFill/>
                <a:ln w="38100">
                  <a:solidFill>
                    <a:srgbClr val="DC8300"/>
                  </a:solidFill>
                  <a:round/>
                  <a:tailEnd type="triangle" w="sm" len="lg"/>
                </a:ln>
                <a:effectLst/>
              </p:spPr>
              <p:txBody>
                <a:bodyPr wrap="none" anchor="ctr"/>
                <a:lstStyle/>
                <a:p>
                  <a:endParaRPr lang="zh-CN" altLang="en-US"/>
                </a:p>
              </p:txBody>
            </p:sp>
          </p:grpSp>
          <p:grpSp>
            <p:nvGrpSpPr>
              <p:cNvPr id="8" name="Group 12"/>
              <p:cNvGrpSpPr/>
              <p:nvPr/>
            </p:nvGrpSpPr>
            <p:grpSpPr bwMode="auto">
              <a:xfrm>
                <a:off x="364" y="2962"/>
                <a:ext cx="1340" cy="59"/>
                <a:chOff x="316" y="2010"/>
                <a:chExt cx="1340" cy="59"/>
              </a:xfrm>
            </p:grpSpPr>
            <p:sp>
              <p:nvSpPr>
                <p:cNvPr id="19469" name="Freeform 13"/>
                <p:cNvSpPr/>
                <p:nvPr/>
              </p:nvSpPr>
              <p:spPr bwMode="auto">
                <a:xfrm>
                  <a:off x="316" y="2010"/>
                  <a:ext cx="1340" cy="59"/>
                </a:xfrm>
                <a:custGeom>
                  <a:avLst/>
                  <a:gdLst/>
                  <a:ahLst/>
                  <a:cxnLst>
                    <a:cxn ang="0">
                      <a:pos x="0" y="1"/>
                    </a:cxn>
                    <a:cxn ang="0">
                      <a:pos x="1184" y="0"/>
                    </a:cxn>
                    <a:cxn ang="0">
                      <a:pos x="1340" y="59"/>
                    </a:cxn>
                  </a:cxnLst>
                  <a:rect l="0" t="0" r="r" b="b"/>
                  <a:pathLst>
                    <a:path w="1340" h="59">
                      <a:moveTo>
                        <a:pt x="0" y="1"/>
                      </a:moveTo>
                      <a:lnTo>
                        <a:pt x="1184" y="0"/>
                      </a:lnTo>
                      <a:lnTo>
                        <a:pt x="1340" y="59"/>
                      </a:lnTo>
                    </a:path>
                  </a:pathLst>
                </a:custGeom>
                <a:noFill/>
                <a:ln w="38100" cmpd="sng">
                  <a:solidFill>
                    <a:srgbClr val="FF0000"/>
                  </a:solidFill>
                  <a:round/>
                  <a:tailEnd type="none" w="sm" len="lg"/>
                </a:ln>
                <a:effectLst/>
              </p:spPr>
              <p:txBody>
                <a:bodyPr wrap="none" anchor="ctr"/>
                <a:lstStyle/>
                <a:p>
                  <a:endParaRPr lang="zh-CN" altLang="en-US"/>
                </a:p>
              </p:txBody>
            </p:sp>
            <p:sp>
              <p:nvSpPr>
                <p:cNvPr id="19470" name="Line 14"/>
                <p:cNvSpPr>
                  <a:spLocks noChangeShapeType="1"/>
                </p:cNvSpPr>
                <p:nvPr/>
              </p:nvSpPr>
              <p:spPr bwMode="auto">
                <a:xfrm>
                  <a:off x="778" y="2012"/>
                  <a:ext cx="243" cy="0"/>
                </a:xfrm>
                <a:prstGeom prst="line">
                  <a:avLst/>
                </a:prstGeom>
                <a:noFill/>
                <a:ln w="38100">
                  <a:solidFill>
                    <a:srgbClr val="FF0000"/>
                  </a:solidFill>
                  <a:round/>
                  <a:tailEnd type="triangle" w="sm" len="lg"/>
                </a:ln>
                <a:effectLst/>
              </p:spPr>
              <p:txBody>
                <a:bodyPr wrap="none" anchor="ctr"/>
                <a:lstStyle/>
                <a:p>
                  <a:endParaRPr lang="zh-CN" altLang="en-US"/>
                </a:p>
              </p:txBody>
            </p:sp>
          </p:grpSp>
          <p:sp>
            <p:nvSpPr>
              <p:cNvPr id="19471" name="Line 15"/>
              <p:cNvSpPr>
                <a:spLocks noChangeShapeType="1"/>
              </p:cNvSpPr>
              <p:nvPr/>
            </p:nvSpPr>
            <p:spPr bwMode="auto">
              <a:xfrm flipV="1">
                <a:off x="1205" y="2010"/>
                <a:ext cx="921" cy="0"/>
              </a:xfrm>
              <a:prstGeom prst="line">
                <a:avLst/>
              </a:prstGeom>
              <a:noFill/>
              <a:ln w="50800">
                <a:solidFill>
                  <a:schemeClr val="tx2"/>
                </a:solidFill>
                <a:round/>
                <a:headEnd type="none" w="sm" len="sm"/>
                <a:tailEnd type="none" w="sm" len="lg"/>
              </a:ln>
              <a:effectLst/>
            </p:spPr>
            <p:txBody>
              <a:bodyPr wrap="none" anchor="ctr"/>
              <a:lstStyle/>
              <a:p>
                <a:endParaRPr lang="zh-CN" altLang="en-US"/>
              </a:p>
            </p:txBody>
          </p:sp>
          <p:grpSp>
            <p:nvGrpSpPr>
              <p:cNvPr id="9" name="Group 16"/>
              <p:cNvGrpSpPr/>
              <p:nvPr/>
            </p:nvGrpSpPr>
            <p:grpSpPr bwMode="auto">
              <a:xfrm>
                <a:off x="321" y="2645"/>
                <a:ext cx="230" cy="637"/>
                <a:chOff x="1177" y="2167"/>
                <a:chExt cx="228" cy="733"/>
              </a:xfrm>
            </p:grpSpPr>
            <p:sp>
              <p:nvSpPr>
                <p:cNvPr id="19473" name="AutoShape 17"/>
                <p:cNvSpPr>
                  <a:spLocks noChangeArrowheads="1"/>
                </p:cNvSpPr>
                <p:nvPr/>
              </p:nvSpPr>
              <p:spPr bwMode="auto">
                <a:xfrm>
                  <a:off x="1177" y="2167"/>
                  <a:ext cx="228" cy="577"/>
                </a:xfrm>
                <a:prstGeom prst="roundRect">
                  <a:avLst>
                    <a:gd name="adj" fmla="val 49995"/>
                  </a:avLst>
                </a:prstGeom>
                <a:gradFill rotWithShape="0">
                  <a:gsLst>
                    <a:gs pos="0">
                      <a:srgbClr val="FFFF66">
                        <a:gamma/>
                        <a:shade val="69804"/>
                        <a:invGamma/>
                      </a:srgbClr>
                    </a:gs>
                    <a:gs pos="50000">
                      <a:srgbClr val="FFFF66"/>
                    </a:gs>
                    <a:gs pos="100000">
                      <a:srgbClr val="FFFF66">
                        <a:gamma/>
                        <a:shade val="69804"/>
                        <a:invGamma/>
                      </a:srgbClr>
                    </a:gs>
                  </a:gsLst>
                  <a:lin ang="0" scaled="1"/>
                </a:gradFill>
                <a:ln w="25400">
                  <a:solidFill>
                    <a:schemeClr val="tx1"/>
                  </a:solidFill>
                  <a:round/>
                </a:ln>
                <a:effectLst/>
              </p:spPr>
              <p:txBody>
                <a:bodyPr wrap="none" anchor="ctr"/>
                <a:lstStyle/>
                <a:p>
                  <a:endParaRPr lang="zh-CN" altLang="en-US"/>
                </a:p>
              </p:txBody>
            </p:sp>
            <p:sp>
              <p:nvSpPr>
                <p:cNvPr id="19474" name="Rectangle 18"/>
                <p:cNvSpPr>
                  <a:spLocks noChangeArrowheads="1"/>
                </p:cNvSpPr>
                <p:nvPr/>
              </p:nvSpPr>
              <p:spPr bwMode="auto">
                <a:xfrm>
                  <a:off x="1214" y="2725"/>
                  <a:ext cx="154" cy="99"/>
                </a:xfrm>
                <a:prstGeom prst="rect">
                  <a:avLst/>
                </a:prstGeom>
                <a:gradFill rotWithShape="0">
                  <a:gsLst>
                    <a:gs pos="0">
                      <a:srgbClr val="FFFF66">
                        <a:gamma/>
                        <a:shade val="69804"/>
                        <a:invGamma/>
                      </a:srgbClr>
                    </a:gs>
                    <a:gs pos="50000">
                      <a:srgbClr val="FFFF66"/>
                    </a:gs>
                    <a:gs pos="100000">
                      <a:srgbClr val="FFFF66">
                        <a:gamma/>
                        <a:shade val="69804"/>
                        <a:invGamma/>
                      </a:srgbClr>
                    </a:gs>
                  </a:gsLst>
                  <a:lin ang="0" scaled="1"/>
                </a:gradFill>
                <a:ln w="12700">
                  <a:solidFill>
                    <a:schemeClr val="tx1"/>
                  </a:solidFill>
                  <a:miter lim="800000"/>
                </a:ln>
                <a:effectLst/>
              </p:spPr>
              <p:txBody>
                <a:bodyPr wrap="none" anchor="ctr"/>
                <a:lstStyle/>
                <a:p>
                  <a:endParaRPr lang="zh-CN" altLang="en-US"/>
                </a:p>
              </p:txBody>
            </p:sp>
            <p:sp>
              <p:nvSpPr>
                <p:cNvPr id="19475" name="Oval 19"/>
                <p:cNvSpPr>
                  <a:spLocks noChangeArrowheads="1"/>
                </p:cNvSpPr>
                <p:nvPr/>
              </p:nvSpPr>
              <p:spPr bwMode="auto">
                <a:xfrm>
                  <a:off x="1214" y="2786"/>
                  <a:ext cx="154" cy="114"/>
                </a:xfrm>
                <a:prstGeom prst="ellipse">
                  <a:avLst/>
                </a:prstGeom>
                <a:solidFill>
                  <a:schemeClr val="tx2"/>
                </a:solidFill>
                <a:ln w="12700">
                  <a:solidFill>
                    <a:schemeClr val="tx1"/>
                  </a:solidFill>
                  <a:round/>
                </a:ln>
                <a:effectLst/>
              </p:spPr>
              <p:txBody>
                <a:bodyPr wrap="none" anchor="ctr"/>
                <a:lstStyle/>
                <a:p>
                  <a:endParaRPr lang="zh-CN" altLang="en-US"/>
                </a:p>
              </p:txBody>
            </p:sp>
            <p:sp>
              <p:nvSpPr>
                <p:cNvPr id="19476" name="Freeform 20"/>
                <p:cNvSpPr/>
                <p:nvPr/>
              </p:nvSpPr>
              <p:spPr bwMode="auto">
                <a:xfrm>
                  <a:off x="1274" y="2266"/>
                  <a:ext cx="51" cy="472"/>
                </a:xfrm>
                <a:custGeom>
                  <a:avLst/>
                  <a:gdLst/>
                  <a:ahLst/>
                  <a:cxnLst>
                    <a:cxn ang="0">
                      <a:pos x="0" y="455"/>
                    </a:cxn>
                    <a:cxn ang="0">
                      <a:pos x="0" y="0"/>
                    </a:cxn>
                    <a:cxn ang="0">
                      <a:pos x="16" y="106"/>
                    </a:cxn>
                    <a:cxn ang="0">
                      <a:pos x="16" y="0"/>
                    </a:cxn>
                    <a:cxn ang="0">
                      <a:pos x="33" y="106"/>
                    </a:cxn>
                    <a:cxn ang="0">
                      <a:pos x="33" y="0"/>
                    </a:cxn>
                    <a:cxn ang="0">
                      <a:pos x="50" y="106"/>
                    </a:cxn>
                    <a:cxn ang="0">
                      <a:pos x="50" y="471"/>
                    </a:cxn>
                  </a:cxnLst>
                  <a:rect l="0" t="0" r="r" b="b"/>
                  <a:pathLst>
                    <a:path w="51" h="472">
                      <a:moveTo>
                        <a:pt x="0" y="455"/>
                      </a:moveTo>
                      <a:lnTo>
                        <a:pt x="0" y="0"/>
                      </a:lnTo>
                      <a:lnTo>
                        <a:pt x="16" y="106"/>
                      </a:lnTo>
                      <a:lnTo>
                        <a:pt x="16" y="0"/>
                      </a:lnTo>
                      <a:lnTo>
                        <a:pt x="33" y="106"/>
                      </a:lnTo>
                      <a:lnTo>
                        <a:pt x="33" y="0"/>
                      </a:lnTo>
                      <a:lnTo>
                        <a:pt x="50" y="106"/>
                      </a:lnTo>
                      <a:lnTo>
                        <a:pt x="50" y="471"/>
                      </a:lnTo>
                    </a:path>
                  </a:pathLst>
                </a:custGeom>
                <a:gradFill rotWithShape="0">
                  <a:gsLst>
                    <a:gs pos="0">
                      <a:srgbClr val="FFFF66">
                        <a:gamma/>
                        <a:shade val="69804"/>
                        <a:invGamma/>
                      </a:srgbClr>
                    </a:gs>
                    <a:gs pos="50000">
                      <a:srgbClr val="FFFF66"/>
                    </a:gs>
                    <a:gs pos="100000">
                      <a:srgbClr val="FFFF66">
                        <a:gamma/>
                        <a:shade val="69804"/>
                        <a:invGamma/>
                      </a:srgbClr>
                    </a:gs>
                  </a:gsLst>
                  <a:lin ang="0" scaled="1"/>
                </a:gradFill>
                <a:ln w="12700" cap="rnd" cmpd="sng">
                  <a:solidFill>
                    <a:schemeClr val="tx1"/>
                  </a:solidFill>
                  <a:prstDash val="solid"/>
                  <a:round/>
                  <a:headEnd type="none" w="sm" len="sm"/>
                  <a:tailEnd type="none" w="sm" len="lg"/>
                </a:ln>
                <a:effectLst/>
              </p:spPr>
              <p:txBody>
                <a:bodyPr/>
                <a:lstStyle/>
                <a:p>
                  <a:endParaRPr lang="zh-CN" altLang="en-US"/>
                </a:p>
              </p:txBody>
            </p:sp>
            <p:sp>
              <p:nvSpPr>
                <p:cNvPr id="19477" name="Line 21"/>
                <p:cNvSpPr>
                  <a:spLocks noChangeShapeType="1"/>
                </p:cNvSpPr>
                <p:nvPr/>
              </p:nvSpPr>
              <p:spPr bwMode="auto">
                <a:xfrm flipV="1">
                  <a:off x="1210" y="2737"/>
                  <a:ext cx="162" cy="15"/>
                </a:xfrm>
                <a:prstGeom prst="line">
                  <a:avLst/>
                </a:prstGeom>
                <a:noFill/>
                <a:ln w="25400">
                  <a:solidFill>
                    <a:srgbClr val="FFCC66"/>
                  </a:solidFill>
                  <a:round/>
                  <a:headEnd type="none" w="sm" len="sm"/>
                  <a:tailEnd type="none" w="sm" len="lg"/>
                </a:ln>
                <a:effectLst/>
              </p:spPr>
              <p:txBody>
                <a:bodyPr wrap="none" anchor="ctr"/>
                <a:lstStyle/>
                <a:p>
                  <a:endParaRPr lang="zh-CN" altLang="en-US"/>
                </a:p>
              </p:txBody>
            </p:sp>
            <p:sp>
              <p:nvSpPr>
                <p:cNvPr id="19478" name="Line 22"/>
                <p:cNvSpPr>
                  <a:spLocks noChangeShapeType="1"/>
                </p:cNvSpPr>
                <p:nvPr/>
              </p:nvSpPr>
              <p:spPr bwMode="auto">
                <a:xfrm flipV="1">
                  <a:off x="1210" y="2767"/>
                  <a:ext cx="162" cy="15"/>
                </a:xfrm>
                <a:prstGeom prst="line">
                  <a:avLst/>
                </a:prstGeom>
                <a:noFill/>
                <a:ln w="25400">
                  <a:solidFill>
                    <a:srgbClr val="FFCC66"/>
                  </a:solidFill>
                  <a:round/>
                  <a:headEnd type="none" w="sm" len="sm"/>
                  <a:tailEnd type="none" w="sm" len="lg"/>
                </a:ln>
                <a:effectLst/>
              </p:spPr>
              <p:txBody>
                <a:bodyPr wrap="none" anchor="ctr"/>
                <a:lstStyle/>
                <a:p>
                  <a:endParaRPr lang="zh-CN" altLang="en-US"/>
                </a:p>
              </p:txBody>
            </p:sp>
            <p:sp>
              <p:nvSpPr>
                <p:cNvPr id="19479" name="Line 23"/>
                <p:cNvSpPr>
                  <a:spLocks noChangeShapeType="1"/>
                </p:cNvSpPr>
                <p:nvPr/>
              </p:nvSpPr>
              <p:spPr bwMode="auto">
                <a:xfrm flipV="1">
                  <a:off x="1210" y="2797"/>
                  <a:ext cx="162" cy="16"/>
                </a:xfrm>
                <a:prstGeom prst="line">
                  <a:avLst/>
                </a:prstGeom>
                <a:noFill/>
                <a:ln w="25400">
                  <a:solidFill>
                    <a:srgbClr val="FFCC66"/>
                  </a:solidFill>
                  <a:round/>
                  <a:headEnd type="none" w="sm" len="sm"/>
                  <a:tailEnd type="none" w="sm" len="lg"/>
                </a:ln>
                <a:effectLst/>
              </p:spPr>
              <p:txBody>
                <a:bodyPr wrap="none" anchor="ctr"/>
                <a:lstStyle/>
                <a:p>
                  <a:endParaRPr lang="zh-CN" altLang="en-US"/>
                </a:p>
              </p:txBody>
            </p:sp>
            <p:sp>
              <p:nvSpPr>
                <p:cNvPr id="19480" name="Line 24"/>
                <p:cNvSpPr>
                  <a:spLocks noChangeShapeType="1"/>
                </p:cNvSpPr>
                <p:nvPr/>
              </p:nvSpPr>
              <p:spPr bwMode="auto">
                <a:xfrm flipV="1">
                  <a:off x="1210" y="2828"/>
                  <a:ext cx="162" cy="15"/>
                </a:xfrm>
                <a:prstGeom prst="line">
                  <a:avLst/>
                </a:prstGeom>
                <a:noFill/>
                <a:ln w="25400">
                  <a:solidFill>
                    <a:srgbClr val="FFCC66"/>
                  </a:solidFill>
                  <a:round/>
                  <a:headEnd type="none" w="sm" len="sm"/>
                  <a:tailEnd type="none" w="sm" len="lg"/>
                </a:ln>
                <a:effectLst/>
              </p:spPr>
              <p:txBody>
                <a:bodyPr wrap="none" anchor="ctr"/>
                <a:lstStyle/>
                <a:p>
                  <a:endParaRPr lang="zh-CN" altLang="en-US"/>
                </a:p>
              </p:txBody>
            </p:sp>
            <p:sp>
              <p:nvSpPr>
                <p:cNvPr id="19481" name="Rectangle 25"/>
                <p:cNvSpPr>
                  <a:spLocks noChangeArrowheads="1"/>
                </p:cNvSpPr>
                <p:nvPr/>
              </p:nvSpPr>
              <p:spPr bwMode="auto">
                <a:xfrm>
                  <a:off x="1263" y="2629"/>
                  <a:ext cx="69" cy="97"/>
                </a:xfrm>
                <a:prstGeom prst="rect">
                  <a:avLst/>
                </a:prstGeom>
                <a:gradFill rotWithShape="0">
                  <a:gsLst>
                    <a:gs pos="0">
                      <a:srgbClr val="FFFF66">
                        <a:gamma/>
                        <a:shade val="69804"/>
                        <a:invGamma/>
                      </a:srgbClr>
                    </a:gs>
                    <a:gs pos="50000">
                      <a:srgbClr val="FFFF66"/>
                    </a:gs>
                    <a:gs pos="100000">
                      <a:srgbClr val="FFFF66">
                        <a:gamma/>
                        <a:shade val="69804"/>
                        <a:invGamma/>
                      </a:srgbClr>
                    </a:gs>
                  </a:gsLst>
                  <a:lin ang="0" scaled="1"/>
                </a:gradFill>
                <a:ln w="12700">
                  <a:solidFill>
                    <a:schemeClr val="tx1"/>
                  </a:solidFill>
                  <a:miter lim="800000"/>
                </a:ln>
                <a:effectLst/>
              </p:spPr>
              <p:txBody>
                <a:bodyPr wrap="none" anchor="ctr"/>
                <a:lstStyle/>
                <a:p>
                  <a:endParaRPr lang="zh-CN" altLang="en-US"/>
                </a:p>
              </p:txBody>
            </p:sp>
          </p:grpSp>
          <p:grpSp>
            <p:nvGrpSpPr>
              <p:cNvPr id="10" name="Group 26"/>
              <p:cNvGrpSpPr/>
              <p:nvPr/>
            </p:nvGrpSpPr>
            <p:grpSpPr bwMode="auto">
              <a:xfrm>
                <a:off x="1821" y="2918"/>
                <a:ext cx="1380" cy="1114"/>
                <a:chOff x="1897" y="1944"/>
                <a:chExt cx="1278" cy="1135"/>
              </a:xfrm>
            </p:grpSpPr>
            <p:grpSp>
              <p:nvGrpSpPr>
                <p:cNvPr id="11" name="Group 27"/>
                <p:cNvGrpSpPr/>
                <p:nvPr/>
              </p:nvGrpSpPr>
              <p:grpSpPr bwMode="auto">
                <a:xfrm>
                  <a:off x="1897" y="1944"/>
                  <a:ext cx="1278" cy="1031"/>
                  <a:chOff x="1897" y="1944"/>
                  <a:chExt cx="1278" cy="1031"/>
                </a:xfrm>
              </p:grpSpPr>
              <p:sp>
                <p:nvSpPr>
                  <p:cNvPr id="19484" name="Freeform 28"/>
                  <p:cNvSpPr/>
                  <p:nvPr/>
                </p:nvSpPr>
                <p:spPr bwMode="auto">
                  <a:xfrm>
                    <a:off x="1897" y="1944"/>
                    <a:ext cx="1278" cy="1031"/>
                  </a:xfrm>
                  <a:custGeom>
                    <a:avLst/>
                    <a:gdLst/>
                    <a:ahLst/>
                    <a:cxnLst>
                      <a:cxn ang="0">
                        <a:pos x="1536" y="138"/>
                      </a:cxn>
                      <a:cxn ang="0">
                        <a:pos x="738" y="132"/>
                      </a:cxn>
                      <a:cxn ang="0">
                        <a:pos x="582" y="12"/>
                      </a:cxn>
                      <a:cxn ang="0">
                        <a:pos x="0" y="0"/>
                      </a:cxn>
                      <a:cxn ang="0">
                        <a:pos x="0" y="1290"/>
                      </a:cxn>
                      <a:cxn ang="0">
                        <a:pos x="12" y="1308"/>
                      </a:cxn>
                    </a:cxnLst>
                    <a:rect l="0" t="0" r="r" b="b"/>
                    <a:pathLst>
                      <a:path w="1536" h="1308">
                        <a:moveTo>
                          <a:pt x="1536" y="138"/>
                        </a:moveTo>
                        <a:lnTo>
                          <a:pt x="738" y="132"/>
                        </a:lnTo>
                        <a:lnTo>
                          <a:pt x="582" y="12"/>
                        </a:lnTo>
                        <a:lnTo>
                          <a:pt x="0" y="0"/>
                        </a:lnTo>
                        <a:lnTo>
                          <a:pt x="0" y="1290"/>
                        </a:lnTo>
                        <a:lnTo>
                          <a:pt x="12" y="1308"/>
                        </a:lnTo>
                      </a:path>
                    </a:pathLst>
                  </a:custGeom>
                  <a:noFill/>
                  <a:ln w="28575" cmpd="sng">
                    <a:solidFill>
                      <a:srgbClr val="990099"/>
                    </a:solidFill>
                    <a:round/>
                    <a:headEnd type="none" w="med" len="med"/>
                    <a:tailEnd type="none" w="sm" len="lg"/>
                  </a:ln>
                  <a:effectLst/>
                </p:spPr>
                <p:txBody>
                  <a:bodyPr wrap="none" anchor="ctr"/>
                  <a:lstStyle/>
                  <a:p>
                    <a:endParaRPr lang="zh-CN" altLang="en-US"/>
                  </a:p>
                </p:txBody>
              </p:sp>
              <p:sp>
                <p:nvSpPr>
                  <p:cNvPr id="19485" name="Line 29"/>
                  <p:cNvSpPr>
                    <a:spLocks noChangeShapeType="1"/>
                  </p:cNvSpPr>
                  <p:nvPr/>
                </p:nvSpPr>
                <p:spPr bwMode="auto">
                  <a:xfrm flipH="1">
                    <a:off x="2935" y="2055"/>
                    <a:ext cx="137" cy="0"/>
                  </a:xfrm>
                  <a:prstGeom prst="line">
                    <a:avLst/>
                  </a:prstGeom>
                  <a:noFill/>
                  <a:ln w="38100">
                    <a:solidFill>
                      <a:srgbClr val="990099"/>
                    </a:solidFill>
                    <a:round/>
                    <a:tailEnd type="triangle" w="sm" len="lg"/>
                  </a:ln>
                  <a:effectLst/>
                </p:spPr>
                <p:txBody>
                  <a:bodyPr wrap="none" anchor="ctr"/>
                  <a:lstStyle/>
                  <a:p>
                    <a:endParaRPr lang="zh-CN" altLang="en-US"/>
                  </a:p>
                </p:txBody>
              </p:sp>
              <p:sp>
                <p:nvSpPr>
                  <p:cNvPr id="19486" name="Line 30"/>
                  <p:cNvSpPr>
                    <a:spLocks noChangeShapeType="1"/>
                  </p:cNvSpPr>
                  <p:nvPr/>
                </p:nvSpPr>
                <p:spPr bwMode="auto">
                  <a:xfrm flipH="1">
                    <a:off x="2119" y="1953"/>
                    <a:ext cx="91" cy="0"/>
                  </a:xfrm>
                  <a:prstGeom prst="line">
                    <a:avLst/>
                  </a:prstGeom>
                  <a:noFill/>
                  <a:ln w="38100">
                    <a:solidFill>
                      <a:srgbClr val="990099"/>
                    </a:solidFill>
                    <a:round/>
                    <a:tailEnd type="triangle" w="sm" len="lg"/>
                  </a:ln>
                  <a:effectLst/>
                </p:spPr>
                <p:txBody>
                  <a:bodyPr wrap="none" anchor="ctr"/>
                  <a:lstStyle/>
                  <a:p>
                    <a:endParaRPr lang="zh-CN" altLang="en-US"/>
                  </a:p>
                </p:txBody>
              </p:sp>
            </p:grpSp>
            <p:sp>
              <p:nvSpPr>
                <p:cNvPr id="19487" name="Line 31"/>
                <p:cNvSpPr>
                  <a:spLocks noChangeShapeType="1"/>
                </p:cNvSpPr>
                <p:nvPr/>
              </p:nvSpPr>
              <p:spPr bwMode="auto">
                <a:xfrm>
                  <a:off x="1899" y="2920"/>
                  <a:ext cx="0" cy="159"/>
                </a:xfrm>
                <a:prstGeom prst="line">
                  <a:avLst/>
                </a:prstGeom>
                <a:noFill/>
                <a:ln w="38100">
                  <a:solidFill>
                    <a:srgbClr val="990099"/>
                  </a:solidFill>
                  <a:round/>
                  <a:tailEnd type="triangle" w="sm" len="lg"/>
                </a:ln>
                <a:effectLst/>
              </p:spPr>
              <p:txBody>
                <a:bodyPr wrap="none"/>
                <a:lstStyle/>
                <a:p>
                  <a:endParaRPr lang="zh-CN" altLang="en-US"/>
                </a:p>
              </p:txBody>
            </p:sp>
          </p:grpSp>
          <p:grpSp>
            <p:nvGrpSpPr>
              <p:cNvPr id="12" name="Group 32"/>
              <p:cNvGrpSpPr/>
              <p:nvPr/>
            </p:nvGrpSpPr>
            <p:grpSpPr bwMode="auto">
              <a:xfrm>
                <a:off x="1655" y="2012"/>
                <a:ext cx="82" cy="2006"/>
                <a:chOff x="2628" y="1230"/>
                <a:chExt cx="92" cy="2595"/>
              </a:xfrm>
            </p:grpSpPr>
            <p:grpSp>
              <p:nvGrpSpPr>
                <p:cNvPr id="13" name="Group 33"/>
                <p:cNvGrpSpPr/>
                <p:nvPr/>
              </p:nvGrpSpPr>
              <p:grpSpPr bwMode="auto">
                <a:xfrm>
                  <a:off x="2628" y="1230"/>
                  <a:ext cx="90" cy="2532"/>
                  <a:chOff x="2628" y="1230"/>
                  <a:chExt cx="90" cy="2532"/>
                </a:xfrm>
              </p:grpSpPr>
              <p:sp>
                <p:nvSpPr>
                  <p:cNvPr id="19490" name="Freeform 34"/>
                  <p:cNvSpPr/>
                  <p:nvPr/>
                </p:nvSpPr>
                <p:spPr bwMode="auto">
                  <a:xfrm>
                    <a:off x="2628" y="1230"/>
                    <a:ext cx="90" cy="2532"/>
                  </a:xfrm>
                  <a:custGeom>
                    <a:avLst/>
                    <a:gdLst/>
                    <a:ahLst/>
                    <a:cxnLst>
                      <a:cxn ang="0">
                        <a:pos x="0" y="0"/>
                      </a:cxn>
                      <a:cxn ang="0">
                        <a:pos x="0" y="1062"/>
                      </a:cxn>
                      <a:cxn ang="0">
                        <a:pos x="90" y="1236"/>
                      </a:cxn>
                      <a:cxn ang="0">
                        <a:pos x="90" y="2532"/>
                      </a:cxn>
                    </a:cxnLst>
                    <a:rect l="0" t="0" r="r" b="b"/>
                    <a:pathLst>
                      <a:path w="90" h="2532">
                        <a:moveTo>
                          <a:pt x="0" y="0"/>
                        </a:moveTo>
                        <a:lnTo>
                          <a:pt x="0" y="1062"/>
                        </a:lnTo>
                        <a:lnTo>
                          <a:pt x="90" y="1236"/>
                        </a:lnTo>
                        <a:lnTo>
                          <a:pt x="90" y="2532"/>
                        </a:lnTo>
                      </a:path>
                    </a:pathLst>
                  </a:custGeom>
                  <a:noFill/>
                  <a:ln w="28575" cmpd="sng">
                    <a:solidFill>
                      <a:srgbClr val="DC8300"/>
                    </a:solidFill>
                    <a:round/>
                    <a:headEnd type="none" w="med" len="med"/>
                    <a:tailEnd type="none" w="sm" len="lg"/>
                  </a:ln>
                  <a:effectLst/>
                </p:spPr>
                <p:txBody>
                  <a:bodyPr wrap="none" anchor="ctr"/>
                  <a:lstStyle/>
                  <a:p>
                    <a:endParaRPr lang="zh-CN" altLang="en-US"/>
                  </a:p>
                </p:txBody>
              </p:sp>
              <p:sp>
                <p:nvSpPr>
                  <p:cNvPr id="19491" name="Line 35"/>
                  <p:cNvSpPr>
                    <a:spLocks noChangeShapeType="1"/>
                  </p:cNvSpPr>
                  <p:nvPr/>
                </p:nvSpPr>
                <p:spPr bwMode="auto">
                  <a:xfrm>
                    <a:off x="2629" y="1536"/>
                    <a:ext cx="0" cy="82"/>
                  </a:xfrm>
                  <a:prstGeom prst="line">
                    <a:avLst/>
                  </a:prstGeom>
                  <a:noFill/>
                  <a:ln w="38100">
                    <a:solidFill>
                      <a:srgbClr val="DC8300"/>
                    </a:solidFill>
                    <a:round/>
                    <a:tailEnd type="triangle" w="sm" len="lg"/>
                  </a:ln>
                  <a:effectLst/>
                </p:spPr>
                <p:txBody>
                  <a:bodyPr wrap="none" anchor="ctr"/>
                  <a:lstStyle/>
                  <a:p>
                    <a:endParaRPr lang="zh-CN" altLang="en-US"/>
                  </a:p>
                </p:txBody>
              </p:sp>
            </p:grpSp>
            <p:sp>
              <p:nvSpPr>
                <p:cNvPr id="19492" name="Line 36"/>
                <p:cNvSpPr>
                  <a:spLocks noChangeShapeType="1"/>
                </p:cNvSpPr>
                <p:nvPr/>
              </p:nvSpPr>
              <p:spPr bwMode="auto">
                <a:xfrm>
                  <a:off x="2720" y="3670"/>
                  <a:ext cx="0" cy="155"/>
                </a:xfrm>
                <a:prstGeom prst="line">
                  <a:avLst/>
                </a:prstGeom>
                <a:noFill/>
                <a:ln w="38100">
                  <a:solidFill>
                    <a:srgbClr val="DC8300"/>
                  </a:solidFill>
                  <a:round/>
                  <a:tailEnd type="triangle" w="sm" len="lg"/>
                </a:ln>
                <a:effectLst/>
              </p:spPr>
              <p:txBody>
                <a:bodyPr wrap="none"/>
                <a:lstStyle/>
                <a:p>
                  <a:endParaRPr lang="zh-CN" altLang="en-US"/>
                </a:p>
              </p:txBody>
            </p:sp>
          </p:grpSp>
          <p:graphicFrame>
            <p:nvGraphicFramePr>
              <p:cNvPr id="19493" name="Object 37"/>
              <p:cNvGraphicFramePr>
                <a:graphicFrameLocks noChangeAspect="1"/>
              </p:cNvGraphicFramePr>
              <p:nvPr/>
            </p:nvGraphicFramePr>
            <p:xfrm>
              <a:off x="982" y="3213"/>
              <a:ext cx="383" cy="330"/>
            </p:xfrm>
            <a:graphic>
              <a:graphicData uri="http://schemas.openxmlformats.org/presentationml/2006/ole">
                <mc:AlternateContent xmlns:mc="http://schemas.openxmlformats.org/markup-compatibility/2006">
                  <mc:Choice xmlns:v="urn:schemas-microsoft-com:vml" Requires="v">
                    <p:oleObj spid="_x0000_s59394" name="Equation" r:id="rId3" imgW="4876800" imgH="5181600" progId="Equation.3">
                      <p:embed/>
                    </p:oleObj>
                  </mc:Choice>
                  <mc:Fallback>
                    <p:oleObj name="Equation" r:id="rId3" imgW="4876800" imgH="5181600" progId="Equation.3">
                      <p:embed/>
                      <p:pic>
                        <p:nvPicPr>
                          <p:cNvPr id="0" name="图片 59393"/>
                          <p:cNvPicPr preferRelativeResize="0">
                            <a:picLocks noChangeAspect="1"/>
                          </p:cNvPicPr>
                          <p:nvPr/>
                        </p:nvPicPr>
                        <p:blipFill>
                          <a:blip r:embed="rId4"/>
                          <a:stretch>
                            <a:fillRect/>
                          </a:stretch>
                        </p:blipFill>
                        <p:spPr>
                          <a:xfrm>
                            <a:off x="982" y="3213"/>
                            <a:ext cx="383" cy="330"/>
                          </a:xfrm>
                          <a:prstGeom prst="rect">
                            <a:avLst/>
                          </a:prstGeom>
                          <a:noFill/>
                          <a:ln w="9525">
                            <a:noFill/>
                          </a:ln>
                        </p:spPr>
                      </p:pic>
                    </p:oleObj>
                  </mc:Fallback>
                </mc:AlternateContent>
              </a:graphicData>
            </a:graphic>
          </p:graphicFrame>
          <p:graphicFrame>
            <p:nvGraphicFramePr>
              <p:cNvPr id="19494" name="Object 38"/>
              <p:cNvGraphicFramePr>
                <a:graphicFrameLocks noChangeAspect="1"/>
              </p:cNvGraphicFramePr>
              <p:nvPr/>
            </p:nvGraphicFramePr>
            <p:xfrm>
              <a:off x="2183" y="3213"/>
              <a:ext cx="386" cy="311"/>
            </p:xfrm>
            <a:graphic>
              <a:graphicData uri="http://schemas.openxmlformats.org/presentationml/2006/ole">
                <mc:AlternateContent xmlns:mc="http://schemas.openxmlformats.org/markup-compatibility/2006">
                  <mc:Choice xmlns:v="urn:schemas-microsoft-com:vml" Requires="v">
                    <p:oleObj spid="_x0000_s59395" name="Equation" r:id="rId5" imgW="5181600" imgH="5181600" progId="Equation.3">
                      <p:embed/>
                    </p:oleObj>
                  </mc:Choice>
                  <mc:Fallback>
                    <p:oleObj name="Equation" r:id="rId5" imgW="5181600" imgH="5181600" progId="Equation.3">
                      <p:embed/>
                      <p:pic>
                        <p:nvPicPr>
                          <p:cNvPr id="0" name="图片 59394"/>
                          <p:cNvPicPr preferRelativeResize="0">
                            <a:picLocks noChangeAspect="1"/>
                          </p:cNvPicPr>
                          <p:nvPr/>
                        </p:nvPicPr>
                        <p:blipFill>
                          <a:blip r:embed="rId6"/>
                          <a:stretch>
                            <a:fillRect/>
                          </a:stretch>
                        </p:blipFill>
                        <p:spPr>
                          <a:xfrm>
                            <a:off x="2183" y="3213"/>
                            <a:ext cx="386" cy="311"/>
                          </a:xfrm>
                          <a:prstGeom prst="rect">
                            <a:avLst/>
                          </a:prstGeom>
                          <a:noFill/>
                          <a:ln w="9525">
                            <a:noFill/>
                          </a:ln>
                        </p:spPr>
                      </p:pic>
                    </p:oleObj>
                  </mc:Fallback>
                </mc:AlternateContent>
              </a:graphicData>
            </a:graphic>
          </p:graphicFrame>
          <p:sp>
            <p:nvSpPr>
              <p:cNvPr id="19495" name="Rectangle 39"/>
              <p:cNvSpPr>
                <a:spLocks noChangeArrowheads="1"/>
              </p:cNvSpPr>
              <p:nvPr/>
            </p:nvSpPr>
            <p:spPr bwMode="auto">
              <a:xfrm rot="18900000">
                <a:off x="1948" y="2929"/>
                <a:ext cx="860" cy="149"/>
              </a:xfrm>
              <a:prstGeom prst="rect">
                <a:avLst/>
              </a:prstGeom>
              <a:solidFill>
                <a:srgbClr val="00FFCC">
                  <a:alpha val="50000"/>
                </a:srgbClr>
              </a:solidFill>
              <a:ln w="19050">
                <a:solidFill>
                  <a:schemeClr val="tx1"/>
                </a:solidFill>
                <a:miter lim="800000"/>
              </a:ln>
              <a:effectLst/>
            </p:spPr>
            <p:txBody>
              <a:bodyPr wrap="none" anchor="ctr"/>
              <a:lstStyle/>
              <a:p>
                <a:endParaRPr lang="zh-CN" altLang="en-US"/>
              </a:p>
            </p:txBody>
          </p:sp>
          <p:grpSp>
            <p:nvGrpSpPr>
              <p:cNvPr id="14" name="Group 40"/>
              <p:cNvGrpSpPr/>
              <p:nvPr/>
            </p:nvGrpSpPr>
            <p:grpSpPr bwMode="auto">
              <a:xfrm>
                <a:off x="3173" y="2679"/>
                <a:ext cx="144" cy="625"/>
                <a:chOff x="4149" y="2005"/>
                <a:chExt cx="162" cy="809"/>
              </a:xfrm>
            </p:grpSpPr>
            <p:sp>
              <p:nvSpPr>
                <p:cNvPr id="19497" name="Rectangle 41"/>
                <p:cNvSpPr>
                  <a:spLocks noChangeArrowheads="1"/>
                </p:cNvSpPr>
                <p:nvPr/>
              </p:nvSpPr>
              <p:spPr bwMode="auto">
                <a:xfrm>
                  <a:off x="4149" y="2005"/>
                  <a:ext cx="162" cy="806"/>
                </a:xfrm>
                <a:prstGeom prst="rect">
                  <a:avLst/>
                </a:prstGeom>
                <a:solidFill>
                  <a:srgbClr val="99FFFF"/>
                </a:solidFill>
                <a:ln w="12700">
                  <a:solidFill>
                    <a:schemeClr val="tx1"/>
                  </a:solidFill>
                  <a:miter lim="800000"/>
                </a:ln>
                <a:effectLst/>
              </p:spPr>
              <p:txBody>
                <a:bodyPr wrap="none" anchor="ctr"/>
                <a:lstStyle/>
                <a:p>
                  <a:endParaRPr lang="zh-CN" altLang="en-US"/>
                </a:p>
              </p:txBody>
            </p:sp>
            <p:sp>
              <p:nvSpPr>
                <p:cNvPr id="19498" name="Line 42"/>
                <p:cNvSpPr>
                  <a:spLocks noChangeShapeType="1"/>
                </p:cNvSpPr>
                <p:nvPr/>
              </p:nvSpPr>
              <p:spPr bwMode="auto">
                <a:xfrm>
                  <a:off x="4149" y="2005"/>
                  <a:ext cx="0" cy="809"/>
                </a:xfrm>
                <a:prstGeom prst="line">
                  <a:avLst/>
                </a:prstGeom>
                <a:noFill/>
                <a:ln w="50800">
                  <a:solidFill>
                    <a:schemeClr val="tx2"/>
                  </a:solidFill>
                  <a:round/>
                  <a:headEnd type="none" w="sm" len="sm"/>
                  <a:tailEnd type="none" w="sm" len="lg"/>
                </a:ln>
                <a:effectLst/>
              </p:spPr>
              <p:txBody>
                <a:bodyPr wrap="none" anchor="ctr"/>
                <a:lstStyle/>
                <a:p>
                  <a:endParaRPr lang="zh-CN" altLang="en-US"/>
                </a:p>
              </p:txBody>
            </p:sp>
          </p:grpSp>
          <p:sp>
            <p:nvSpPr>
              <p:cNvPr id="19499" name="Rectangle 43"/>
              <p:cNvSpPr>
                <a:spLocks noChangeArrowheads="1"/>
              </p:cNvSpPr>
              <p:nvPr/>
            </p:nvSpPr>
            <p:spPr bwMode="auto">
              <a:xfrm>
                <a:off x="1203" y="1608"/>
                <a:ext cx="903" cy="150"/>
              </a:xfrm>
              <a:prstGeom prst="rect">
                <a:avLst/>
              </a:prstGeom>
              <a:solidFill>
                <a:srgbClr val="00FFFF">
                  <a:alpha val="50000"/>
                </a:srgbClr>
              </a:solidFill>
              <a:ln w="28575">
                <a:solidFill>
                  <a:schemeClr val="tx2"/>
                </a:solidFill>
                <a:prstDash val="dash"/>
                <a:miter lim="800000"/>
              </a:ln>
              <a:effectLst/>
            </p:spPr>
            <p:txBody>
              <a:bodyPr wrap="none" anchor="ctr"/>
              <a:lstStyle/>
              <a:p>
                <a:endParaRPr lang="zh-CN" altLang="en-US"/>
              </a:p>
            </p:txBody>
          </p:sp>
          <p:grpSp>
            <p:nvGrpSpPr>
              <p:cNvPr id="15" name="Group 44"/>
              <p:cNvGrpSpPr/>
              <p:nvPr/>
            </p:nvGrpSpPr>
            <p:grpSpPr bwMode="auto">
              <a:xfrm>
                <a:off x="2140" y="1745"/>
                <a:ext cx="904" cy="273"/>
                <a:chOff x="2832" y="800"/>
                <a:chExt cx="1008" cy="352"/>
              </a:xfrm>
            </p:grpSpPr>
            <p:sp>
              <p:nvSpPr>
                <p:cNvPr id="19501" name="Line 45"/>
                <p:cNvSpPr>
                  <a:spLocks noChangeShapeType="1"/>
                </p:cNvSpPr>
                <p:nvPr/>
              </p:nvSpPr>
              <p:spPr bwMode="auto">
                <a:xfrm>
                  <a:off x="2832" y="816"/>
                  <a:ext cx="960" cy="0"/>
                </a:xfrm>
                <a:prstGeom prst="line">
                  <a:avLst/>
                </a:prstGeom>
                <a:noFill/>
                <a:ln w="28575">
                  <a:solidFill>
                    <a:srgbClr val="0000FF"/>
                  </a:solidFill>
                  <a:prstDash val="dash"/>
                  <a:round/>
                </a:ln>
                <a:effectLst/>
              </p:spPr>
              <p:txBody>
                <a:bodyPr wrap="none" anchor="ctr"/>
                <a:lstStyle/>
                <a:p>
                  <a:endParaRPr lang="zh-CN" altLang="en-US"/>
                </a:p>
              </p:txBody>
            </p:sp>
            <p:sp>
              <p:nvSpPr>
                <p:cNvPr id="19502" name="Line 46"/>
                <p:cNvSpPr>
                  <a:spLocks noChangeShapeType="1"/>
                </p:cNvSpPr>
                <p:nvPr/>
              </p:nvSpPr>
              <p:spPr bwMode="auto">
                <a:xfrm>
                  <a:off x="2832" y="1138"/>
                  <a:ext cx="960" cy="0"/>
                </a:xfrm>
                <a:prstGeom prst="line">
                  <a:avLst/>
                </a:prstGeom>
                <a:noFill/>
                <a:ln w="28575">
                  <a:solidFill>
                    <a:srgbClr val="0000FF"/>
                  </a:solidFill>
                  <a:prstDash val="dash"/>
                  <a:round/>
                </a:ln>
                <a:effectLst/>
              </p:spPr>
              <p:txBody>
                <a:bodyPr wrap="none" anchor="ctr"/>
                <a:lstStyle/>
                <a:p>
                  <a:endParaRPr lang="zh-CN" altLang="en-US"/>
                </a:p>
              </p:txBody>
            </p:sp>
            <p:sp>
              <p:nvSpPr>
                <p:cNvPr id="19503" name="Line 47"/>
                <p:cNvSpPr>
                  <a:spLocks noChangeShapeType="1"/>
                </p:cNvSpPr>
                <p:nvPr/>
              </p:nvSpPr>
              <p:spPr bwMode="auto">
                <a:xfrm>
                  <a:off x="3600" y="816"/>
                  <a:ext cx="0" cy="336"/>
                </a:xfrm>
                <a:prstGeom prst="line">
                  <a:avLst/>
                </a:prstGeom>
                <a:noFill/>
                <a:ln w="19050">
                  <a:solidFill>
                    <a:srgbClr val="FF0066"/>
                  </a:solidFill>
                  <a:round/>
                  <a:headEnd type="triangle" w="sm" len="lg"/>
                  <a:tailEnd type="triangle" w="sm" len="lg"/>
                </a:ln>
                <a:effectLst/>
              </p:spPr>
              <p:txBody>
                <a:bodyPr wrap="none" anchor="ctr"/>
                <a:lstStyle/>
                <a:p>
                  <a:endParaRPr lang="zh-CN" altLang="en-US"/>
                </a:p>
              </p:txBody>
            </p:sp>
            <p:graphicFrame>
              <p:nvGraphicFramePr>
                <p:cNvPr id="19504" name="Object 48"/>
                <p:cNvGraphicFramePr>
                  <a:graphicFrameLocks noChangeAspect="1"/>
                </p:cNvGraphicFramePr>
                <p:nvPr/>
              </p:nvGraphicFramePr>
              <p:xfrm>
                <a:off x="3612" y="800"/>
                <a:ext cx="228" cy="304"/>
              </p:xfrm>
              <a:graphic>
                <a:graphicData uri="http://schemas.openxmlformats.org/presentationml/2006/ole">
                  <mc:AlternateContent xmlns:mc="http://schemas.openxmlformats.org/markup-compatibility/2006">
                    <mc:Choice xmlns:v="urn:schemas-microsoft-com:vml" Requires="v">
                      <p:oleObj spid="_x0000_s59396" name="Equation" r:id="rId7" imgW="4572000" imgH="6096000" progId="Equation.3">
                        <p:embed/>
                      </p:oleObj>
                    </mc:Choice>
                    <mc:Fallback>
                      <p:oleObj name="Equation" r:id="rId7" imgW="4572000" imgH="6096000" progId="Equation.3">
                        <p:embed/>
                        <p:pic>
                          <p:nvPicPr>
                            <p:cNvPr id="0" name="图片 59395"/>
                            <p:cNvPicPr>
                              <a:picLocks noChangeAspect="1"/>
                            </p:cNvPicPr>
                            <p:nvPr/>
                          </p:nvPicPr>
                          <p:blipFill>
                            <a:blip r:embed="rId8"/>
                            <a:stretch>
                              <a:fillRect/>
                            </a:stretch>
                          </p:blipFill>
                          <p:spPr>
                            <a:xfrm>
                              <a:off x="3612" y="800"/>
                              <a:ext cx="228" cy="304"/>
                            </a:xfrm>
                            <a:prstGeom prst="rect">
                              <a:avLst/>
                            </a:prstGeom>
                            <a:noFill/>
                            <a:ln w="9525">
                              <a:noFill/>
                            </a:ln>
                          </p:spPr>
                        </p:pic>
                      </p:oleObj>
                    </mc:Fallback>
                  </mc:AlternateContent>
                </a:graphicData>
              </a:graphic>
            </p:graphicFrame>
          </p:grpSp>
          <p:grpSp>
            <p:nvGrpSpPr>
              <p:cNvPr id="16" name="Group 49"/>
              <p:cNvGrpSpPr/>
              <p:nvPr/>
            </p:nvGrpSpPr>
            <p:grpSpPr bwMode="auto">
              <a:xfrm>
                <a:off x="1152" y="2656"/>
                <a:ext cx="1008" cy="720"/>
                <a:chOff x="1104" y="1704"/>
                <a:chExt cx="1008" cy="720"/>
              </a:xfrm>
            </p:grpSpPr>
            <p:sp>
              <p:nvSpPr>
                <p:cNvPr id="19506" name="Rectangle 50"/>
                <p:cNvSpPr>
                  <a:spLocks noChangeArrowheads="1"/>
                </p:cNvSpPr>
                <p:nvPr/>
              </p:nvSpPr>
              <p:spPr bwMode="auto">
                <a:xfrm rot="18900000">
                  <a:off x="1104" y="1920"/>
                  <a:ext cx="1008" cy="169"/>
                </a:xfrm>
                <a:prstGeom prst="rect">
                  <a:avLst/>
                </a:prstGeom>
                <a:solidFill>
                  <a:srgbClr val="00FFCC">
                    <a:alpha val="50000"/>
                  </a:srgbClr>
                </a:solidFill>
                <a:ln w="19050">
                  <a:solidFill>
                    <a:schemeClr val="tx1"/>
                  </a:solidFill>
                  <a:miter lim="800000"/>
                </a:ln>
                <a:effectLst/>
              </p:spPr>
              <p:txBody>
                <a:bodyPr wrap="none" anchor="ctr"/>
                <a:lstStyle/>
                <a:p>
                  <a:endParaRPr lang="zh-CN" altLang="en-US"/>
                </a:p>
              </p:txBody>
            </p:sp>
            <p:sp>
              <p:nvSpPr>
                <p:cNvPr id="19507" name="Line 51"/>
                <p:cNvSpPr>
                  <a:spLocks noChangeShapeType="1"/>
                </p:cNvSpPr>
                <p:nvPr/>
              </p:nvSpPr>
              <p:spPr bwMode="auto">
                <a:xfrm flipV="1">
                  <a:off x="1296" y="1704"/>
                  <a:ext cx="720" cy="720"/>
                </a:xfrm>
                <a:prstGeom prst="line">
                  <a:avLst/>
                </a:prstGeom>
                <a:noFill/>
                <a:ln w="38100">
                  <a:solidFill>
                    <a:srgbClr val="0066FF"/>
                  </a:solidFill>
                  <a:round/>
                  <a:tailEnd type="none" w="sm" len="lg"/>
                </a:ln>
                <a:effectLst/>
              </p:spPr>
              <p:txBody>
                <a:bodyPr wrap="none" anchor="ctr"/>
                <a:lstStyle/>
                <a:p>
                  <a:endParaRPr lang="zh-CN" altLang="en-US"/>
                </a:p>
              </p:txBody>
            </p:sp>
          </p:grpSp>
        </p:grpSp>
        <p:graphicFrame>
          <p:nvGraphicFramePr>
            <p:cNvPr id="19508" name="Object 52"/>
            <p:cNvGraphicFramePr>
              <a:graphicFrameLocks noChangeAspect="1"/>
            </p:cNvGraphicFramePr>
            <p:nvPr/>
          </p:nvGraphicFramePr>
          <p:xfrm>
            <a:off x="768" y="1488"/>
            <a:ext cx="401" cy="338"/>
          </p:xfrm>
          <a:graphic>
            <a:graphicData uri="http://schemas.openxmlformats.org/presentationml/2006/ole">
              <mc:AlternateContent xmlns:mc="http://schemas.openxmlformats.org/markup-compatibility/2006">
                <mc:Choice xmlns:v="urn:schemas-microsoft-com:vml" Requires="v">
                  <p:oleObj spid="_x0000_s59397" name="Equation" r:id="rId9" imgW="10972800" imgH="8839200" progId="Equation.3">
                    <p:embed/>
                  </p:oleObj>
                </mc:Choice>
                <mc:Fallback>
                  <p:oleObj name="Equation" r:id="rId9" imgW="10972800" imgH="8839200" progId="Equation.3">
                    <p:embed/>
                    <p:pic>
                      <p:nvPicPr>
                        <p:cNvPr id="0" name="图片 59396"/>
                        <p:cNvPicPr>
                          <a:picLocks noChangeAspect="1"/>
                        </p:cNvPicPr>
                        <p:nvPr/>
                      </p:nvPicPr>
                      <p:blipFill>
                        <a:blip r:embed="rId10"/>
                        <a:stretch>
                          <a:fillRect/>
                        </a:stretch>
                      </p:blipFill>
                      <p:spPr>
                        <a:xfrm>
                          <a:off x="768" y="1488"/>
                          <a:ext cx="401" cy="338"/>
                        </a:xfrm>
                        <a:prstGeom prst="rect">
                          <a:avLst/>
                        </a:prstGeom>
                        <a:noFill/>
                        <a:ln w="9525">
                          <a:noFill/>
                        </a:ln>
                      </p:spPr>
                    </p:pic>
                  </p:oleObj>
                </mc:Fallback>
              </mc:AlternateContent>
            </a:graphicData>
          </a:graphic>
        </p:graphicFrame>
        <p:graphicFrame>
          <p:nvGraphicFramePr>
            <p:cNvPr id="19509" name="Object 53"/>
            <p:cNvGraphicFramePr>
              <a:graphicFrameLocks noChangeAspect="1"/>
            </p:cNvGraphicFramePr>
            <p:nvPr/>
          </p:nvGraphicFramePr>
          <p:xfrm>
            <a:off x="3120" y="3312"/>
            <a:ext cx="374" cy="329"/>
          </p:xfrm>
          <a:graphic>
            <a:graphicData uri="http://schemas.openxmlformats.org/presentationml/2006/ole">
              <mc:AlternateContent xmlns:mc="http://schemas.openxmlformats.org/markup-compatibility/2006">
                <mc:Choice xmlns:v="urn:schemas-microsoft-com:vml" Requires="v">
                  <p:oleObj spid="_x0000_s59398" name="Equation" r:id="rId11" imgW="10058400" imgH="8839200" progId="Equation.3">
                    <p:embed/>
                  </p:oleObj>
                </mc:Choice>
                <mc:Fallback>
                  <p:oleObj name="Equation" r:id="rId11" imgW="10058400" imgH="8839200" progId="Equation.3">
                    <p:embed/>
                    <p:pic>
                      <p:nvPicPr>
                        <p:cNvPr id="0" name="图片 59397"/>
                        <p:cNvPicPr>
                          <a:picLocks noChangeAspect="1"/>
                        </p:cNvPicPr>
                        <p:nvPr/>
                      </p:nvPicPr>
                      <p:blipFill>
                        <a:blip r:embed="rId12"/>
                        <a:stretch>
                          <a:fillRect/>
                        </a:stretch>
                      </p:blipFill>
                      <p:spPr>
                        <a:xfrm>
                          <a:off x="3120" y="3312"/>
                          <a:ext cx="374" cy="329"/>
                        </a:xfrm>
                        <a:prstGeom prst="rect">
                          <a:avLst/>
                        </a:prstGeom>
                        <a:noFill/>
                        <a:ln w="9525">
                          <a:noFill/>
                        </a:ln>
                      </p:spPr>
                    </p:pic>
                  </p:oleObj>
                </mc:Fallback>
              </mc:AlternateContent>
            </a:graphicData>
          </a:graphic>
        </p:graphicFrame>
        <p:graphicFrame>
          <p:nvGraphicFramePr>
            <p:cNvPr id="19510" name="Object 54"/>
            <p:cNvGraphicFramePr>
              <a:graphicFrameLocks noChangeAspect="1"/>
            </p:cNvGraphicFramePr>
            <p:nvPr/>
          </p:nvGraphicFramePr>
          <p:xfrm>
            <a:off x="768" y="1824"/>
            <a:ext cx="352" cy="329"/>
          </p:xfrm>
          <a:graphic>
            <a:graphicData uri="http://schemas.openxmlformats.org/presentationml/2006/ole">
              <mc:AlternateContent xmlns:mc="http://schemas.openxmlformats.org/markup-compatibility/2006">
                <mc:Choice xmlns:v="urn:schemas-microsoft-com:vml" Requires="v">
                  <p:oleObj spid="_x0000_s59399" name="Equation" r:id="rId13" imgW="9448800" imgH="8839200" progId="Equation.3">
                    <p:embed/>
                  </p:oleObj>
                </mc:Choice>
                <mc:Fallback>
                  <p:oleObj name="Equation" r:id="rId13" imgW="9448800" imgH="8839200" progId="Equation.3">
                    <p:embed/>
                    <p:pic>
                      <p:nvPicPr>
                        <p:cNvPr id="0" name="图片 59398"/>
                        <p:cNvPicPr>
                          <a:picLocks noChangeAspect="1"/>
                        </p:cNvPicPr>
                        <p:nvPr/>
                      </p:nvPicPr>
                      <p:blipFill>
                        <a:blip r:embed="rId14"/>
                        <a:stretch>
                          <a:fillRect/>
                        </a:stretch>
                      </p:blipFill>
                      <p:spPr>
                        <a:xfrm>
                          <a:off x="768" y="1824"/>
                          <a:ext cx="352" cy="329"/>
                        </a:xfrm>
                        <a:prstGeom prst="rect">
                          <a:avLst/>
                        </a:prstGeom>
                        <a:noFill/>
                        <a:ln w="9525">
                          <a:noFill/>
                        </a:ln>
                      </p:spPr>
                    </p:pic>
                  </p:oleObj>
                </mc:Fallback>
              </mc:AlternateContent>
            </a:graphicData>
          </a:graphic>
        </p:graphicFrame>
      </p:grpSp>
      <p:grpSp>
        <p:nvGrpSpPr>
          <p:cNvPr id="17" name="Group 65"/>
          <p:cNvGrpSpPr/>
          <p:nvPr/>
        </p:nvGrpSpPr>
        <p:grpSpPr bwMode="auto">
          <a:xfrm>
            <a:off x="2211388" y="2844800"/>
            <a:ext cx="2549525" cy="987425"/>
            <a:chOff x="1344" y="1680"/>
            <a:chExt cx="1586" cy="672"/>
          </a:xfrm>
        </p:grpSpPr>
        <p:grpSp>
          <p:nvGrpSpPr>
            <p:cNvPr id="18" name="Group 66"/>
            <p:cNvGrpSpPr/>
            <p:nvPr/>
          </p:nvGrpSpPr>
          <p:grpSpPr bwMode="auto">
            <a:xfrm>
              <a:off x="1344" y="1680"/>
              <a:ext cx="1488" cy="672"/>
              <a:chOff x="1392" y="1680"/>
              <a:chExt cx="1488" cy="672"/>
            </a:xfrm>
          </p:grpSpPr>
          <p:sp>
            <p:nvSpPr>
              <p:cNvPr id="19523" name="Line 67"/>
              <p:cNvSpPr>
                <a:spLocks noChangeShapeType="1"/>
              </p:cNvSpPr>
              <p:nvPr/>
            </p:nvSpPr>
            <p:spPr bwMode="auto">
              <a:xfrm>
                <a:off x="1392" y="1968"/>
                <a:ext cx="864" cy="0"/>
              </a:xfrm>
              <a:prstGeom prst="line">
                <a:avLst/>
              </a:prstGeom>
              <a:noFill/>
              <a:ln w="28575">
                <a:solidFill>
                  <a:srgbClr val="0000FF"/>
                </a:solidFill>
                <a:prstDash val="dash"/>
                <a:round/>
                <a:headEnd type="none" w="sm" len="lg"/>
                <a:tailEnd type="none" w="sm" len="lg"/>
              </a:ln>
              <a:effectLst/>
            </p:spPr>
            <p:txBody>
              <a:bodyPr wrap="none" anchor="ctr"/>
              <a:lstStyle/>
              <a:p>
                <a:endParaRPr lang="zh-CN" altLang="en-US"/>
              </a:p>
            </p:txBody>
          </p:sp>
          <p:sp>
            <p:nvSpPr>
              <p:cNvPr id="19524" name="Line 68"/>
              <p:cNvSpPr>
                <a:spLocks noChangeShapeType="1"/>
              </p:cNvSpPr>
              <p:nvPr/>
            </p:nvSpPr>
            <p:spPr bwMode="auto">
              <a:xfrm>
                <a:off x="2231" y="1920"/>
                <a:ext cx="528" cy="0"/>
              </a:xfrm>
              <a:prstGeom prst="line">
                <a:avLst/>
              </a:prstGeom>
              <a:noFill/>
              <a:ln w="28575">
                <a:solidFill>
                  <a:schemeClr val="tx1"/>
                </a:solidFill>
                <a:prstDash val="dash"/>
                <a:round/>
                <a:headEnd type="none" w="sm" len="lg"/>
                <a:tailEnd type="none" w="sm" len="lg"/>
              </a:ln>
              <a:effectLst/>
            </p:spPr>
            <p:txBody>
              <a:bodyPr wrap="none" anchor="ctr"/>
              <a:lstStyle/>
              <a:p>
                <a:endParaRPr lang="zh-CN" altLang="en-US"/>
              </a:p>
            </p:txBody>
          </p:sp>
          <p:sp>
            <p:nvSpPr>
              <p:cNvPr id="19525" name="Line 69"/>
              <p:cNvSpPr>
                <a:spLocks noChangeShapeType="1"/>
              </p:cNvSpPr>
              <p:nvPr/>
            </p:nvSpPr>
            <p:spPr bwMode="auto">
              <a:xfrm>
                <a:off x="2375" y="1680"/>
                <a:ext cx="0" cy="240"/>
              </a:xfrm>
              <a:prstGeom prst="line">
                <a:avLst/>
              </a:prstGeom>
              <a:noFill/>
              <a:ln w="28575">
                <a:solidFill>
                  <a:srgbClr val="FF0000"/>
                </a:solidFill>
                <a:round/>
                <a:headEnd type="none" w="sm" len="lg"/>
                <a:tailEnd type="triangle" w="sm" len="lg"/>
              </a:ln>
              <a:effectLst/>
            </p:spPr>
            <p:txBody>
              <a:bodyPr wrap="none" anchor="ctr"/>
              <a:lstStyle/>
              <a:p>
                <a:endParaRPr lang="zh-CN" altLang="en-US"/>
              </a:p>
            </p:txBody>
          </p:sp>
          <p:sp>
            <p:nvSpPr>
              <p:cNvPr id="19526" name="Line 70"/>
              <p:cNvSpPr>
                <a:spLocks noChangeShapeType="1"/>
              </p:cNvSpPr>
              <p:nvPr/>
            </p:nvSpPr>
            <p:spPr bwMode="auto">
              <a:xfrm>
                <a:off x="2375" y="1968"/>
                <a:ext cx="0" cy="384"/>
              </a:xfrm>
              <a:prstGeom prst="line">
                <a:avLst/>
              </a:prstGeom>
              <a:noFill/>
              <a:ln w="28575">
                <a:solidFill>
                  <a:srgbClr val="FF0000"/>
                </a:solidFill>
                <a:round/>
                <a:headEnd type="triangle" w="sm" len="lg"/>
                <a:tailEnd type="none" w="sm" len="lg"/>
              </a:ln>
              <a:effectLst/>
            </p:spPr>
            <p:txBody>
              <a:bodyPr wrap="none" anchor="ctr"/>
              <a:lstStyle/>
              <a:p>
                <a:endParaRPr lang="zh-CN" altLang="en-US"/>
              </a:p>
            </p:txBody>
          </p:sp>
          <p:graphicFrame>
            <p:nvGraphicFramePr>
              <p:cNvPr id="19527" name="Object 71"/>
              <p:cNvGraphicFramePr>
                <a:graphicFrameLocks noChangeAspect="1"/>
              </p:cNvGraphicFramePr>
              <p:nvPr/>
            </p:nvGraphicFramePr>
            <p:xfrm>
              <a:off x="2448" y="2016"/>
              <a:ext cx="432" cy="270"/>
            </p:xfrm>
            <a:graphic>
              <a:graphicData uri="http://schemas.openxmlformats.org/presentationml/2006/ole">
                <mc:AlternateContent xmlns:mc="http://schemas.openxmlformats.org/markup-compatibility/2006">
                  <mc:Choice xmlns:v="urn:schemas-microsoft-com:vml" Requires="v">
                    <p:oleObj spid="_x0000_s59400" name="公式" r:id="rId15" imgW="8534400" imgH="6096000" progId="Equation.3">
                      <p:embed/>
                    </p:oleObj>
                  </mc:Choice>
                  <mc:Fallback>
                    <p:oleObj name="公式" r:id="rId15" imgW="8534400" imgH="6096000" progId="Equation.3">
                      <p:embed/>
                      <p:pic>
                        <p:nvPicPr>
                          <p:cNvPr id="0" name="图片 59399"/>
                          <p:cNvPicPr>
                            <a:picLocks noChangeAspect="1"/>
                          </p:cNvPicPr>
                          <p:nvPr/>
                        </p:nvPicPr>
                        <p:blipFill>
                          <a:blip r:embed="rId16"/>
                          <a:stretch>
                            <a:fillRect/>
                          </a:stretch>
                        </p:blipFill>
                        <p:spPr>
                          <a:xfrm>
                            <a:off x="2448" y="2016"/>
                            <a:ext cx="432" cy="270"/>
                          </a:xfrm>
                          <a:prstGeom prst="rect">
                            <a:avLst/>
                          </a:prstGeom>
                          <a:noFill/>
                          <a:ln w="9525">
                            <a:noFill/>
                          </a:ln>
                        </p:spPr>
                      </p:pic>
                    </p:oleObj>
                  </mc:Fallback>
                </mc:AlternateContent>
              </a:graphicData>
            </a:graphic>
          </p:graphicFrame>
        </p:grpSp>
        <p:sp>
          <p:nvSpPr>
            <p:cNvPr id="19528" name="Line 72"/>
            <p:cNvSpPr>
              <a:spLocks noChangeShapeType="1"/>
            </p:cNvSpPr>
            <p:nvPr/>
          </p:nvSpPr>
          <p:spPr bwMode="auto">
            <a:xfrm>
              <a:off x="2185" y="1968"/>
              <a:ext cx="745" cy="0"/>
            </a:xfrm>
            <a:prstGeom prst="line">
              <a:avLst/>
            </a:prstGeom>
            <a:noFill/>
            <a:ln w="28575">
              <a:solidFill>
                <a:schemeClr val="tx1"/>
              </a:solidFill>
              <a:prstDash val="dash"/>
              <a:round/>
            </a:ln>
            <a:effectLst/>
          </p:spPr>
          <p:txBody>
            <a:bodyPr wrap="none"/>
            <a:lstStyle/>
            <a:p>
              <a:endParaRPr lang="zh-CN" altLang="en-US"/>
            </a:p>
          </p:txBody>
        </p:sp>
      </p:grpSp>
      <p:grpSp>
        <p:nvGrpSpPr>
          <p:cNvPr id="19" name="Group 77"/>
          <p:cNvGrpSpPr/>
          <p:nvPr/>
        </p:nvGrpSpPr>
        <p:grpSpPr bwMode="auto">
          <a:xfrm>
            <a:off x="6019800" y="2057400"/>
            <a:ext cx="2438400" cy="1600200"/>
            <a:chOff x="3840" y="1296"/>
            <a:chExt cx="1536" cy="1008"/>
          </a:xfrm>
        </p:grpSpPr>
        <p:graphicFrame>
          <p:nvGraphicFramePr>
            <p:cNvPr id="19530" name="Object 74"/>
            <p:cNvGraphicFramePr>
              <a:graphicFrameLocks noChangeAspect="1"/>
            </p:cNvGraphicFramePr>
            <p:nvPr/>
          </p:nvGraphicFramePr>
          <p:xfrm>
            <a:off x="3984" y="1680"/>
            <a:ext cx="1248" cy="624"/>
          </p:xfrm>
          <a:graphic>
            <a:graphicData uri="http://schemas.openxmlformats.org/presentationml/2006/ole">
              <mc:AlternateContent xmlns:mc="http://schemas.openxmlformats.org/markup-compatibility/2006">
                <mc:Choice xmlns:v="urn:schemas-microsoft-com:vml" Requires="v">
                  <p:oleObj spid="_x0000_s59401" name="公式" r:id="rId17" imgW="26517600" imgH="14630400" progId="Equation.3">
                    <p:embed/>
                  </p:oleObj>
                </mc:Choice>
                <mc:Fallback>
                  <p:oleObj name="公式" r:id="rId17" imgW="26517600" imgH="14630400" progId="Equation.3">
                    <p:embed/>
                    <p:pic>
                      <p:nvPicPr>
                        <p:cNvPr id="0" name="图片 59400"/>
                        <p:cNvPicPr>
                          <a:picLocks noChangeAspect="1"/>
                        </p:cNvPicPr>
                        <p:nvPr/>
                      </p:nvPicPr>
                      <p:blipFill>
                        <a:blip r:embed="rId18"/>
                        <a:stretch>
                          <a:fillRect/>
                        </a:stretch>
                      </p:blipFill>
                      <p:spPr>
                        <a:xfrm>
                          <a:off x="3984" y="1680"/>
                          <a:ext cx="1248" cy="624"/>
                        </a:xfrm>
                        <a:prstGeom prst="rect">
                          <a:avLst/>
                        </a:prstGeom>
                        <a:noFill/>
                        <a:ln w="28575">
                          <a:noFill/>
                        </a:ln>
                      </p:spPr>
                    </p:pic>
                  </p:oleObj>
                </mc:Fallback>
              </mc:AlternateContent>
            </a:graphicData>
          </a:graphic>
        </p:graphicFrame>
        <p:sp>
          <p:nvSpPr>
            <p:cNvPr id="19531" name="Rectangle 75"/>
            <p:cNvSpPr>
              <a:spLocks noChangeArrowheads="1"/>
            </p:cNvSpPr>
            <p:nvPr/>
          </p:nvSpPr>
          <p:spPr bwMode="auto">
            <a:xfrm>
              <a:off x="3840" y="1296"/>
              <a:ext cx="1536" cy="333"/>
            </a:xfrm>
            <a:prstGeom prst="rect">
              <a:avLst/>
            </a:prstGeom>
            <a:gradFill rotWithShape="0">
              <a:gsLst>
                <a:gs pos="0">
                  <a:schemeClr val="accent1"/>
                </a:gs>
                <a:gs pos="50000">
                  <a:srgbClr val="FFFFFF"/>
                </a:gs>
                <a:gs pos="100000">
                  <a:schemeClr val="accent1"/>
                </a:gs>
              </a:gsLst>
              <a:lin ang="5400000" scaled="1"/>
            </a:gradFill>
            <a:ln w="9525">
              <a:solidFill>
                <a:schemeClr val="tx1"/>
              </a:solidFill>
              <a:miter lim="800000"/>
            </a:ln>
            <a:effectLst/>
          </p:spPr>
          <p:txBody>
            <a:bodyPr>
              <a:spAutoFit/>
            </a:bodyPr>
            <a:lstStyle/>
            <a:p>
              <a:pPr algn="ctr"/>
              <a:r>
                <a:rPr lang="zh-CN" altLang="en-US" sz="2800" b="1">
                  <a:solidFill>
                    <a:srgbClr val="000000"/>
                  </a:solidFill>
                  <a:latin typeface="Bookman Old Style" pitchFamily="18" charset="0"/>
                </a:rPr>
                <a:t>移动反射镜</a:t>
              </a:r>
              <a:endParaRPr lang="zh-CN" altLang="en-US" sz="2800" b="1">
                <a:solidFill>
                  <a:srgbClr val="000000"/>
                </a:solidFill>
                <a:latin typeface="Bookman Old Style"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p:cNvSpPr>
            <a:spLocks noGrp="1"/>
          </p:cNvSpPr>
          <p:nvPr>
            <p:ph type="sldNum" sz="quarter" idx="10"/>
          </p:nvPr>
        </p:nvSpPr>
        <p:spPr/>
        <p:txBody>
          <a:bodyPr/>
          <a:lstStyle/>
          <a:p>
            <a:fld id="{7E765DB6-3F82-4699-9CD7-50F108F4DAB9}" type="slidenum">
              <a:rPr lang="en-US" altLang="zh-CN"/>
            </a:fld>
            <a:endParaRPr lang="en-US" altLang="zh-CN"/>
          </a:p>
        </p:txBody>
      </p:sp>
      <p:sp>
        <p:nvSpPr>
          <p:cNvPr id="25602" name="Rectangle 2"/>
          <p:cNvSpPr>
            <a:spLocks noChangeArrowheads="1"/>
          </p:cNvSpPr>
          <p:nvPr/>
        </p:nvSpPr>
        <p:spPr bwMode="auto">
          <a:xfrm>
            <a:off x="762000" y="1087438"/>
            <a:ext cx="4419600" cy="588962"/>
          </a:xfrm>
          <a:prstGeom prst="rect">
            <a:avLst/>
          </a:prstGeom>
          <a:gradFill rotWithShape="0">
            <a:gsLst>
              <a:gs pos="0">
                <a:schemeClr val="accent1"/>
              </a:gs>
              <a:gs pos="50000">
                <a:srgbClr val="FFFFFF"/>
              </a:gs>
              <a:gs pos="100000">
                <a:schemeClr val="accent1"/>
              </a:gs>
            </a:gsLst>
            <a:lin ang="5400000" scaled="1"/>
          </a:gradFill>
          <a:ln w="9525">
            <a:solidFill>
              <a:schemeClr val="tx1"/>
            </a:solidFill>
            <a:miter lim="800000"/>
          </a:ln>
          <a:effectLst/>
        </p:spPr>
        <p:txBody>
          <a:bodyPr lIns="92075" tIns="46038" rIns="92075" bIns="46038">
            <a:spAutoFit/>
          </a:bodyPr>
          <a:lstStyle/>
          <a:p>
            <a:pPr eaLnBrk="0" hangingPunct="0">
              <a:buClr>
                <a:srgbClr val="0000FF"/>
              </a:buClr>
              <a:buFont typeface="Wingdings" panose="05000000000000000000" pitchFamily="2" charset="2"/>
              <a:buChar char="Ø"/>
            </a:pPr>
            <a:r>
              <a:rPr lang="en-US" altLang="zh-CN" sz="3200" b="1">
                <a:solidFill>
                  <a:srgbClr val="000000"/>
                </a:solidFill>
                <a:effectLst>
                  <a:outerShdw blurRad="38100" dist="38100" dir="2700000" algn="tl">
                    <a:srgbClr val="FFFFFF"/>
                  </a:outerShdw>
                </a:effectLst>
                <a:latin typeface="宋体" pitchFamily="2" charset="-122"/>
              </a:rPr>
              <a:t>  </a:t>
            </a:r>
            <a:r>
              <a:rPr lang="zh-CN" altLang="en-US" sz="3200" b="1">
                <a:solidFill>
                  <a:srgbClr val="000000"/>
                </a:solidFill>
                <a:effectLst>
                  <a:outerShdw blurRad="38100" dist="38100" dir="2700000" algn="tl">
                    <a:srgbClr val="FFFFFF"/>
                  </a:outerShdw>
                </a:effectLst>
                <a:latin typeface="宋体" pitchFamily="2" charset="-122"/>
              </a:rPr>
              <a:t>干涉条纹的移动</a:t>
            </a:r>
            <a:endParaRPr lang="zh-CN" altLang="en-US" sz="3200" b="1">
              <a:solidFill>
                <a:srgbClr val="000000"/>
              </a:solidFill>
              <a:effectLst>
                <a:outerShdw blurRad="38100" dist="38100" dir="2700000" algn="tl">
                  <a:srgbClr val="FFFFFF"/>
                </a:outerShdw>
              </a:effectLst>
              <a:latin typeface="宋体" pitchFamily="2" charset="-122"/>
            </a:endParaRPr>
          </a:p>
        </p:txBody>
      </p:sp>
      <p:grpSp>
        <p:nvGrpSpPr>
          <p:cNvPr id="2" name="Group 3"/>
          <p:cNvGrpSpPr/>
          <p:nvPr/>
        </p:nvGrpSpPr>
        <p:grpSpPr bwMode="auto">
          <a:xfrm>
            <a:off x="4572000" y="1295400"/>
            <a:ext cx="4191000" cy="4765675"/>
            <a:chOff x="2880" y="1008"/>
            <a:chExt cx="2544" cy="3002"/>
          </a:xfrm>
        </p:grpSpPr>
        <p:sp>
          <p:nvSpPr>
            <p:cNvPr id="25604" name="Rectangle 4"/>
            <p:cNvSpPr>
              <a:spLocks noChangeArrowheads="1"/>
            </p:cNvSpPr>
            <p:nvPr/>
          </p:nvSpPr>
          <p:spPr bwMode="auto">
            <a:xfrm>
              <a:off x="2880" y="1008"/>
              <a:ext cx="2544" cy="3002"/>
            </a:xfrm>
            <a:prstGeom prst="rect">
              <a:avLst/>
            </a:prstGeom>
            <a:noFill/>
            <a:ln w="9525">
              <a:noFill/>
              <a:miter lim="800000"/>
            </a:ln>
            <a:effectLst/>
          </p:spPr>
          <p:txBody>
            <a:bodyPr lIns="92075" tIns="46038" rIns="92075" bIns="46038">
              <a:spAutoFit/>
            </a:bodyPr>
            <a:lstStyle/>
            <a:p>
              <a:pPr eaLnBrk="0" hangingPunct="0">
                <a:lnSpc>
                  <a:spcPct val="120000"/>
                </a:lnSpc>
              </a:pPr>
              <a:r>
                <a:rPr lang="en-US" altLang="zh-CN" sz="3200" b="1">
                  <a:solidFill>
                    <a:srgbClr val="000000"/>
                  </a:solidFill>
                  <a:latin typeface="Bookman Old Style" pitchFamily="18" charset="0"/>
                </a:rPr>
                <a:t>      </a:t>
              </a:r>
              <a:r>
                <a:rPr lang="zh-CN" altLang="en-US" sz="3200" b="1">
                  <a:solidFill>
                    <a:srgbClr val="000000"/>
                  </a:solidFill>
                  <a:latin typeface="Bookman Old Style" pitchFamily="18" charset="0"/>
                </a:rPr>
                <a:t>当      与      之间距离变大时 ，圆形干涉条纹从中心一个个长出</a:t>
              </a:r>
              <a:r>
                <a:rPr lang="en-US" altLang="zh-CN" sz="3200" b="1">
                  <a:solidFill>
                    <a:srgbClr val="000000"/>
                  </a:solidFill>
                  <a:latin typeface="宋体" pitchFamily="2" charset="-122"/>
                </a:rPr>
                <a:t>,</a:t>
              </a:r>
              <a:r>
                <a:rPr lang="zh-CN" altLang="en-US" sz="3200" b="1">
                  <a:solidFill>
                    <a:srgbClr val="000000"/>
                  </a:solidFill>
                  <a:latin typeface="Bookman Old Style" pitchFamily="18" charset="0"/>
                </a:rPr>
                <a:t>并向外扩张</a:t>
              </a:r>
              <a:r>
                <a:rPr lang="en-US" altLang="zh-CN" sz="3200" b="1">
                  <a:solidFill>
                    <a:srgbClr val="000000"/>
                  </a:solidFill>
                  <a:latin typeface="宋体" pitchFamily="2" charset="-122"/>
                </a:rPr>
                <a:t>,</a:t>
              </a:r>
              <a:r>
                <a:rPr lang="en-US" altLang="zh-CN" sz="3200" b="1">
                  <a:solidFill>
                    <a:srgbClr val="000000"/>
                  </a:solidFill>
                  <a:latin typeface="Bookman Old Style" pitchFamily="18" charset="0"/>
                </a:rPr>
                <a:t>  </a:t>
              </a:r>
              <a:r>
                <a:rPr lang="zh-CN" altLang="en-US" sz="3200" b="1">
                  <a:solidFill>
                    <a:srgbClr val="000000"/>
                  </a:solidFill>
                  <a:latin typeface="Bookman Old Style" pitchFamily="18" charset="0"/>
                </a:rPr>
                <a:t>干涉条纹变密</a:t>
              </a:r>
              <a:r>
                <a:rPr lang="zh-CN" altLang="en-US" sz="3200" b="1">
                  <a:solidFill>
                    <a:srgbClr val="000000"/>
                  </a:solidFill>
                  <a:latin typeface="宋体" pitchFamily="2" charset="-122"/>
                </a:rPr>
                <a:t>；</a:t>
              </a:r>
              <a:r>
                <a:rPr lang="zh-CN" altLang="en-US" sz="3200" b="1">
                  <a:solidFill>
                    <a:srgbClr val="000000"/>
                  </a:solidFill>
                  <a:latin typeface="Bookman Old Style" pitchFamily="18" charset="0"/>
                </a:rPr>
                <a:t>距离变小时，圆形干涉条纹一个个向中心缩进</a:t>
              </a:r>
              <a:r>
                <a:rPr lang="en-US" altLang="zh-CN" sz="3200" b="1">
                  <a:solidFill>
                    <a:srgbClr val="000000"/>
                  </a:solidFill>
                  <a:latin typeface="宋体" pitchFamily="2" charset="-122"/>
                </a:rPr>
                <a:t>, </a:t>
              </a:r>
              <a:r>
                <a:rPr lang="en-US" altLang="zh-CN" sz="3200" b="1">
                  <a:solidFill>
                    <a:srgbClr val="000000"/>
                  </a:solidFill>
                  <a:latin typeface="Bookman Old Style" pitchFamily="18" charset="0"/>
                </a:rPr>
                <a:t> </a:t>
              </a:r>
              <a:r>
                <a:rPr lang="zh-CN" altLang="en-US" sz="3200" b="1">
                  <a:solidFill>
                    <a:srgbClr val="000000"/>
                  </a:solidFill>
                  <a:latin typeface="Bookman Old Style" pitchFamily="18" charset="0"/>
                </a:rPr>
                <a:t>干涉条纹变稀 </a:t>
              </a:r>
              <a:r>
                <a:rPr lang="en-US" altLang="zh-CN" sz="3200" b="1">
                  <a:solidFill>
                    <a:srgbClr val="000000"/>
                  </a:solidFill>
                  <a:latin typeface="Bookman Old Style" pitchFamily="18" charset="0"/>
                </a:rPr>
                <a:t>.</a:t>
              </a:r>
              <a:endParaRPr lang="en-US" altLang="zh-CN" sz="3200" b="1">
                <a:solidFill>
                  <a:srgbClr val="000000"/>
                </a:solidFill>
                <a:latin typeface="Bookman Old Style" pitchFamily="18" charset="0"/>
              </a:endParaRPr>
            </a:p>
          </p:txBody>
        </p:sp>
        <p:graphicFrame>
          <p:nvGraphicFramePr>
            <p:cNvPr id="25605" name="Object 5"/>
            <p:cNvGraphicFramePr>
              <a:graphicFrameLocks noChangeAspect="1"/>
            </p:cNvGraphicFramePr>
            <p:nvPr/>
          </p:nvGraphicFramePr>
          <p:xfrm>
            <a:off x="4512" y="1072"/>
            <a:ext cx="432" cy="320"/>
          </p:xfrm>
          <a:graphic>
            <a:graphicData uri="http://schemas.openxmlformats.org/presentationml/2006/ole">
              <mc:AlternateContent xmlns:mc="http://schemas.openxmlformats.org/markup-compatibility/2006">
                <mc:Choice xmlns:v="urn:schemas-microsoft-com:vml" Requires="v">
                  <p:oleObj spid="_x0000_s60417" name="Equation" r:id="rId1" imgW="9144000" imgH="7620000" progId="Equation.3">
                    <p:embed/>
                  </p:oleObj>
                </mc:Choice>
                <mc:Fallback>
                  <p:oleObj name="Equation" r:id="rId1" imgW="9144000" imgH="7620000" progId="Equation.3">
                    <p:embed/>
                    <p:pic>
                      <p:nvPicPr>
                        <p:cNvPr id="0" name="图片 60416"/>
                        <p:cNvPicPr preferRelativeResize="0">
                          <a:picLocks noChangeAspect="1"/>
                        </p:cNvPicPr>
                        <p:nvPr/>
                      </p:nvPicPr>
                      <p:blipFill>
                        <a:blip r:embed="rId2"/>
                        <a:stretch>
                          <a:fillRect/>
                        </a:stretch>
                      </p:blipFill>
                      <p:spPr>
                        <a:xfrm>
                          <a:off x="4512" y="1072"/>
                          <a:ext cx="432" cy="320"/>
                        </a:xfrm>
                        <a:prstGeom prst="rect">
                          <a:avLst/>
                        </a:prstGeom>
                        <a:noFill/>
                        <a:ln w="9525">
                          <a:noFill/>
                        </a:ln>
                      </p:spPr>
                    </p:pic>
                  </p:oleObj>
                </mc:Fallback>
              </mc:AlternateContent>
            </a:graphicData>
          </a:graphic>
        </p:graphicFrame>
        <p:graphicFrame>
          <p:nvGraphicFramePr>
            <p:cNvPr id="25606" name="Object 6"/>
            <p:cNvGraphicFramePr>
              <a:graphicFrameLocks noChangeAspect="1"/>
            </p:cNvGraphicFramePr>
            <p:nvPr/>
          </p:nvGraphicFramePr>
          <p:xfrm>
            <a:off x="3888" y="1080"/>
            <a:ext cx="336" cy="307"/>
          </p:xfrm>
          <a:graphic>
            <a:graphicData uri="http://schemas.openxmlformats.org/presentationml/2006/ole">
              <mc:AlternateContent xmlns:mc="http://schemas.openxmlformats.org/markup-compatibility/2006">
                <mc:Choice xmlns:v="urn:schemas-microsoft-com:vml" Requires="v">
                  <p:oleObj spid="_x0000_s60418" name="Equation" r:id="rId3" imgW="8229600" imgH="7620000" progId="Equation.3">
                    <p:embed/>
                  </p:oleObj>
                </mc:Choice>
                <mc:Fallback>
                  <p:oleObj name="Equation" r:id="rId3" imgW="8229600" imgH="7620000" progId="Equation.3">
                    <p:embed/>
                    <p:pic>
                      <p:nvPicPr>
                        <p:cNvPr id="0" name="图片 60417"/>
                        <p:cNvPicPr preferRelativeResize="0">
                          <a:picLocks noChangeAspect="1"/>
                        </p:cNvPicPr>
                        <p:nvPr/>
                      </p:nvPicPr>
                      <p:blipFill>
                        <a:blip r:embed="rId4"/>
                        <a:stretch>
                          <a:fillRect/>
                        </a:stretch>
                      </p:blipFill>
                      <p:spPr>
                        <a:xfrm>
                          <a:off x="3888" y="1080"/>
                          <a:ext cx="336" cy="307"/>
                        </a:xfrm>
                        <a:prstGeom prst="rect">
                          <a:avLst/>
                        </a:prstGeom>
                        <a:noFill/>
                        <a:ln w="9525">
                          <a:noFill/>
                        </a:ln>
                      </p:spPr>
                    </p:pic>
                  </p:oleObj>
                </mc:Fallback>
              </mc:AlternateContent>
            </a:graphicData>
          </a:graphic>
        </p:graphicFrame>
      </p:grpSp>
      <p:pic>
        <p:nvPicPr>
          <p:cNvPr id="25607" name="taiowen1.avi">
            <a:hlinkClick r:id="" action="ppaction://media"/>
          </p:cNvPr>
          <p:cNvPicPr>
            <a:picLocks noRot="1" noChangeAspect="1" noChangeArrowheads="1"/>
          </p:cNvPicPr>
          <p:nvPr>
            <a:videoFile r:link="rId5"/>
            <p:extLst>
              <p:ext uri="{DAA4B4D4-6D71-4841-9C94-3DE7FCFB9230}">
                <p14:media xmlns:p14="http://schemas.microsoft.com/office/powerpoint/2010/main" r:link="rId6"/>
              </p:ext>
            </p:extLst>
          </p:nvPr>
        </p:nvPicPr>
        <p:blipFill>
          <a:blip r:embed="rId7" cstate="print"/>
          <a:srcRect/>
          <a:stretch>
            <a:fillRect/>
          </a:stretch>
        </p:blipFill>
        <p:spPr bwMode="auto">
          <a:xfrm>
            <a:off x="685800" y="2362200"/>
            <a:ext cx="3581400" cy="2930525"/>
          </a:xfrm>
          <a:prstGeom prst="rect">
            <a:avLst/>
          </a:prstGeom>
          <a:noFill/>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560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5607"/>
                                        </p:tgtEl>
                                      </p:cBhvr>
                                    </p:cmd>
                                  </p:childTnLst>
                                </p:cTn>
                              </p:par>
                            </p:childTnLst>
                          </p:cTn>
                        </p:par>
                      </p:childTnLst>
                    </p:cTn>
                  </p:par>
                </p:childTnLst>
              </p:cTn>
              <p:nextCondLst>
                <p:cond evt="onClick" delay="0">
                  <p:tgtEl>
                    <p:spTgt spid="25607"/>
                  </p:tgtEl>
                </p:cond>
              </p:nextCondLst>
            </p:seq>
            <p:video>
              <p:cMediaNode>
                <p:cTn id="7" fill="hold" display="0">
                  <p:stCondLst>
                    <p:cond delay="indefinite"/>
                  </p:stCondLst>
                  <p:endCondLst>
                    <p:cond evt="onNext" delay="0">
                      <p:tgtEl>
                        <p:sldTgt/>
                      </p:tgtEl>
                    </p:cond>
                    <p:cond evt="onPrev" delay="0">
                      <p:tgtEl>
                        <p:sldTgt/>
                      </p:tgtEl>
                    </p:cond>
                  </p:endCondLst>
                </p:cTn>
                <p:tgtEl>
                  <p:spTgt spid="25607"/>
                </p:tgtEl>
              </p:cMediaNode>
            </p:video>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灯片编号占位符 1"/>
          <p:cNvSpPr>
            <a:spLocks noGrp="1"/>
          </p:cNvSpPr>
          <p:nvPr>
            <p:ph type="sldNum" sz="quarter" idx="10"/>
          </p:nvPr>
        </p:nvSpPr>
        <p:spPr/>
        <p:txBody>
          <a:bodyPr/>
          <a:lstStyle/>
          <a:p>
            <a:fld id="{64CF6990-2B74-4403-998D-90DE6FA4BE65}" type="slidenum">
              <a:rPr lang="en-US" altLang="zh-CN"/>
            </a:fld>
            <a:endParaRPr lang="en-US" altLang="zh-CN"/>
          </a:p>
        </p:txBody>
      </p:sp>
      <p:graphicFrame>
        <p:nvGraphicFramePr>
          <p:cNvPr id="21560" name="Object 56"/>
          <p:cNvGraphicFramePr>
            <a:graphicFrameLocks noChangeAspect="1"/>
          </p:cNvGraphicFramePr>
          <p:nvPr/>
        </p:nvGraphicFramePr>
        <p:xfrm>
          <a:off x="5776913" y="3097213"/>
          <a:ext cx="2668587" cy="623887"/>
        </p:xfrm>
        <a:graphic>
          <a:graphicData uri="http://schemas.openxmlformats.org/presentationml/2006/ole">
            <mc:AlternateContent xmlns:mc="http://schemas.openxmlformats.org/markup-compatibility/2006">
              <mc:Choice xmlns:v="urn:schemas-microsoft-com:vml" Requires="v">
                <p:oleObj spid="_x0000_s61441" name="Equation" r:id="rId1" imgW="27127200" imgH="5486400" progId="Equation.3">
                  <p:embed/>
                </p:oleObj>
              </mc:Choice>
              <mc:Fallback>
                <p:oleObj name="Equation" r:id="rId1" imgW="27127200" imgH="5486400" progId="Equation.3">
                  <p:embed/>
                  <p:pic>
                    <p:nvPicPr>
                      <p:cNvPr id="0" name="图片 61440"/>
                      <p:cNvPicPr>
                        <a:picLocks noChangeAspect="1"/>
                      </p:cNvPicPr>
                      <p:nvPr/>
                    </p:nvPicPr>
                    <p:blipFill>
                      <a:blip r:embed="rId2"/>
                      <a:stretch>
                        <a:fillRect/>
                      </a:stretch>
                    </p:blipFill>
                    <p:spPr>
                      <a:xfrm>
                        <a:off x="5776913" y="3097213"/>
                        <a:ext cx="2668587" cy="623887"/>
                      </a:xfrm>
                      <a:prstGeom prst="rect">
                        <a:avLst/>
                      </a:prstGeom>
                      <a:noFill/>
                      <a:ln w="9525">
                        <a:noFill/>
                      </a:ln>
                    </p:spPr>
                  </p:pic>
                </p:oleObj>
              </mc:Fallback>
            </mc:AlternateContent>
          </a:graphicData>
        </a:graphic>
      </p:graphicFrame>
      <p:sp>
        <p:nvSpPr>
          <p:cNvPr id="21561" name="Rectangle 57"/>
          <p:cNvSpPr>
            <a:spLocks noChangeArrowheads="1"/>
          </p:cNvSpPr>
          <p:nvPr/>
        </p:nvSpPr>
        <p:spPr bwMode="auto">
          <a:xfrm>
            <a:off x="5334000" y="2133600"/>
            <a:ext cx="3505200" cy="588963"/>
          </a:xfrm>
          <a:prstGeom prst="rect">
            <a:avLst/>
          </a:prstGeom>
          <a:gradFill rotWithShape="0">
            <a:gsLst>
              <a:gs pos="0">
                <a:schemeClr val="accent1"/>
              </a:gs>
              <a:gs pos="50000">
                <a:srgbClr val="FFFFFF"/>
              </a:gs>
              <a:gs pos="100000">
                <a:schemeClr val="accent1"/>
              </a:gs>
            </a:gsLst>
            <a:lin ang="5400000" scaled="1"/>
          </a:gradFill>
          <a:ln w="9525">
            <a:solidFill>
              <a:schemeClr val="tx1"/>
            </a:solidFill>
            <a:miter lim="800000"/>
          </a:ln>
          <a:effectLst/>
        </p:spPr>
        <p:txBody>
          <a:bodyPr>
            <a:spAutoFit/>
          </a:bodyPr>
          <a:lstStyle/>
          <a:p>
            <a:pPr algn="ctr"/>
            <a:r>
              <a:rPr lang="zh-CN" altLang="en-US" sz="3200" b="1">
                <a:solidFill>
                  <a:srgbClr val="000000"/>
                </a:solidFill>
                <a:latin typeface="Times New Roman" panose="02020503050405090304" pitchFamily="18" charset="0"/>
              </a:rPr>
              <a:t>插入介质片光程差</a:t>
            </a:r>
            <a:endParaRPr lang="zh-CN" altLang="en-US" sz="3200" b="1">
              <a:solidFill>
                <a:srgbClr val="000000"/>
              </a:solidFill>
              <a:latin typeface="Times New Roman" panose="02020503050405090304" pitchFamily="18" charset="0"/>
            </a:endParaRPr>
          </a:p>
        </p:txBody>
      </p:sp>
      <p:sp>
        <p:nvSpPr>
          <p:cNvPr id="21563" name="Rectangle 59"/>
          <p:cNvSpPr>
            <a:spLocks noChangeArrowheads="1"/>
          </p:cNvSpPr>
          <p:nvPr/>
        </p:nvSpPr>
        <p:spPr bwMode="auto">
          <a:xfrm>
            <a:off x="5410200" y="3951288"/>
            <a:ext cx="3036888" cy="579437"/>
          </a:xfrm>
          <a:prstGeom prst="rect">
            <a:avLst/>
          </a:prstGeom>
          <a:noFill/>
          <a:ln w="9525">
            <a:noFill/>
            <a:miter lim="800000"/>
          </a:ln>
          <a:effectLst/>
        </p:spPr>
        <p:txBody>
          <a:bodyPr>
            <a:spAutoFit/>
          </a:bodyPr>
          <a:lstStyle/>
          <a:p>
            <a:pPr>
              <a:spcBef>
                <a:spcPct val="50000"/>
              </a:spcBef>
            </a:pPr>
            <a:r>
              <a:rPr lang="zh-CN" altLang="en-US" sz="3200" b="1">
                <a:solidFill>
                  <a:srgbClr val="000000"/>
                </a:solidFill>
                <a:latin typeface="Times New Roman" panose="02020503050405090304" pitchFamily="18" charset="0"/>
              </a:rPr>
              <a:t>光程差变化</a:t>
            </a:r>
            <a:endParaRPr lang="zh-CN" altLang="en-US" sz="3200" b="1">
              <a:solidFill>
                <a:srgbClr val="000000"/>
              </a:solidFill>
              <a:latin typeface="Times New Roman" panose="02020503050405090304" pitchFamily="18" charset="0"/>
            </a:endParaRPr>
          </a:p>
        </p:txBody>
      </p:sp>
      <p:graphicFrame>
        <p:nvGraphicFramePr>
          <p:cNvPr id="21564" name="Object 60"/>
          <p:cNvGraphicFramePr>
            <a:graphicFrameLocks noChangeAspect="1"/>
          </p:cNvGraphicFramePr>
          <p:nvPr/>
        </p:nvGraphicFramePr>
        <p:xfrm>
          <a:off x="5835650" y="4779963"/>
          <a:ext cx="2689225" cy="617537"/>
        </p:xfrm>
        <a:graphic>
          <a:graphicData uri="http://schemas.openxmlformats.org/presentationml/2006/ole">
            <mc:AlternateContent xmlns:mc="http://schemas.openxmlformats.org/markup-compatibility/2006">
              <mc:Choice xmlns:v="urn:schemas-microsoft-com:vml" Requires="v">
                <p:oleObj spid="_x0000_s61442" name="Equation" r:id="rId3" imgW="25298400" imgH="5486400" progId="Equation.3">
                  <p:embed/>
                </p:oleObj>
              </mc:Choice>
              <mc:Fallback>
                <p:oleObj name="Equation" r:id="rId3" imgW="25298400" imgH="5486400" progId="Equation.3">
                  <p:embed/>
                  <p:pic>
                    <p:nvPicPr>
                      <p:cNvPr id="0" name="图片 61441"/>
                      <p:cNvPicPr>
                        <a:picLocks noChangeAspect="1"/>
                      </p:cNvPicPr>
                      <p:nvPr/>
                    </p:nvPicPr>
                    <p:blipFill>
                      <a:blip r:embed="rId4"/>
                      <a:stretch>
                        <a:fillRect/>
                      </a:stretch>
                    </p:blipFill>
                    <p:spPr>
                      <a:xfrm>
                        <a:off x="5835650" y="4779963"/>
                        <a:ext cx="2689225" cy="617537"/>
                      </a:xfrm>
                      <a:prstGeom prst="rect">
                        <a:avLst/>
                      </a:prstGeom>
                      <a:noFill/>
                      <a:ln w="9525">
                        <a:noFill/>
                      </a:ln>
                    </p:spPr>
                  </p:pic>
                </p:oleObj>
              </mc:Fallback>
            </mc:AlternateContent>
          </a:graphicData>
        </a:graphic>
      </p:graphicFrame>
      <p:grpSp>
        <p:nvGrpSpPr>
          <p:cNvPr id="2" name="Group 77"/>
          <p:cNvGrpSpPr/>
          <p:nvPr/>
        </p:nvGrpSpPr>
        <p:grpSpPr bwMode="auto">
          <a:xfrm>
            <a:off x="685800" y="1084263"/>
            <a:ext cx="4572000" cy="4051300"/>
            <a:chOff x="432" y="683"/>
            <a:chExt cx="2880" cy="2552"/>
          </a:xfrm>
        </p:grpSpPr>
        <p:grpSp>
          <p:nvGrpSpPr>
            <p:cNvPr id="3" name="Group 75"/>
            <p:cNvGrpSpPr/>
            <p:nvPr/>
          </p:nvGrpSpPr>
          <p:grpSpPr bwMode="auto">
            <a:xfrm>
              <a:off x="432" y="683"/>
              <a:ext cx="2880" cy="2552"/>
              <a:chOff x="432" y="683"/>
              <a:chExt cx="2880" cy="2552"/>
            </a:xfrm>
          </p:grpSpPr>
          <p:sp>
            <p:nvSpPr>
              <p:cNvPr id="21508" name="Rectangle 4"/>
              <p:cNvSpPr>
                <a:spLocks noChangeArrowheads="1"/>
              </p:cNvSpPr>
              <p:nvPr/>
            </p:nvSpPr>
            <p:spPr bwMode="auto">
              <a:xfrm>
                <a:off x="432" y="683"/>
                <a:ext cx="2880" cy="2544"/>
              </a:xfrm>
              <a:prstGeom prst="rect">
                <a:avLst/>
              </a:prstGeom>
              <a:solidFill>
                <a:schemeClr val="bg1"/>
              </a:solidFill>
              <a:ln w="9525">
                <a:solidFill>
                  <a:schemeClr val="tx2"/>
                </a:solidFill>
                <a:miter lim="800000"/>
              </a:ln>
              <a:effectLst/>
            </p:spPr>
            <p:txBody>
              <a:bodyPr wrap="none" anchor="ctr"/>
              <a:lstStyle/>
              <a:p>
                <a:endParaRPr lang="zh-CN" altLang="en-US"/>
              </a:p>
            </p:txBody>
          </p:sp>
          <p:sp>
            <p:nvSpPr>
              <p:cNvPr id="21509" name="Rectangle 5"/>
              <p:cNvSpPr>
                <a:spLocks noChangeArrowheads="1"/>
              </p:cNvSpPr>
              <p:nvPr/>
            </p:nvSpPr>
            <p:spPr bwMode="auto">
              <a:xfrm>
                <a:off x="1283" y="1064"/>
                <a:ext cx="806" cy="134"/>
              </a:xfrm>
              <a:prstGeom prst="rect">
                <a:avLst/>
              </a:prstGeom>
              <a:solidFill>
                <a:srgbClr val="99FFFF"/>
              </a:solidFill>
              <a:ln w="12700">
                <a:solidFill>
                  <a:schemeClr val="tx1"/>
                </a:solidFill>
                <a:miter lim="800000"/>
              </a:ln>
              <a:effectLst/>
            </p:spPr>
            <p:txBody>
              <a:bodyPr wrap="none" anchor="ctr"/>
              <a:lstStyle/>
              <a:p>
                <a:endParaRPr lang="zh-CN" altLang="en-US"/>
              </a:p>
            </p:txBody>
          </p:sp>
          <p:sp>
            <p:nvSpPr>
              <p:cNvPr id="21511" name="Freeform 7"/>
              <p:cNvSpPr/>
              <p:nvPr/>
            </p:nvSpPr>
            <p:spPr bwMode="auto">
              <a:xfrm>
                <a:off x="1724" y="2213"/>
                <a:ext cx="1335" cy="93"/>
              </a:xfrm>
              <a:custGeom>
                <a:avLst/>
                <a:gdLst/>
                <a:ahLst/>
                <a:cxnLst>
                  <a:cxn ang="0">
                    <a:pos x="0" y="6"/>
                  </a:cxn>
                  <a:cxn ang="0">
                    <a:pos x="618" y="0"/>
                  </a:cxn>
                  <a:cxn ang="0">
                    <a:pos x="768" y="114"/>
                  </a:cxn>
                  <a:cxn ang="0">
                    <a:pos x="1686" y="120"/>
                  </a:cxn>
                </a:cxnLst>
                <a:rect l="0" t="0" r="r" b="b"/>
                <a:pathLst>
                  <a:path w="1686" h="120">
                    <a:moveTo>
                      <a:pt x="0" y="6"/>
                    </a:moveTo>
                    <a:lnTo>
                      <a:pt x="618" y="0"/>
                    </a:lnTo>
                    <a:lnTo>
                      <a:pt x="768" y="114"/>
                    </a:lnTo>
                    <a:lnTo>
                      <a:pt x="1686" y="120"/>
                    </a:lnTo>
                  </a:path>
                </a:pathLst>
              </a:custGeom>
              <a:noFill/>
              <a:ln w="28575" cmpd="sng">
                <a:solidFill>
                  <a:srgbClr val="990099"/>
                </a:solidFill>
                <a:round/>
                <a:tailEnd type="none" w="sm" len="lg"/>
              </a:ln>
              <a:effectLst/>
            </p:spPr>
            <p:txBody>
              <a:bodyPr wrap="none" anchor="ctr"/>
              <a:lstStyle/>
              <a:p>
                <a:endParaRPr lang="zh-CN" altLang="en-US"/>
              </a:p>
            </p:txBody>
          </p:sp>
          <p:sp>
            <p:nvSpPr>
              <p:cNvPr id="21512" name="Line 8"/>
              <p:cNvSpPr>
                <a:spLocks noChangeShapeType="1"/>
              </p:cNvSpPr>
              <p:nvPr/>
            </p:nvSpPr>
            <p:spPr bwMode="auto">
              <a:xfrm>
                <a:off x="1953" y="2217"/>
                <a:ext cx="91" cy="0"/>
              </a:xfrm>
              <a:prstGeom prst="line">
                <a:avLst/>
              </a:prstGeom>
              <a:noFill/>
              <a:ln w="38100">
                <a:solidFill>
                  <a:srgbClr val="990099"/>
                </a:solidFill>
                <a:round/>
                <a:tailEnd type="triangle" w="sm" len="lg"/>
              </a:ln>
              <a:effectLst/>
            </p:spPr>
            <p:txBody>
              <a:bodyPr wrap="none" anchor="ctr"/>
              <a:lstStyle/>
              <a:p>
                <a:endParaRPr lang="zh-CN" altLang="en-US"/>
              </a:p>
            </p:txBody>
          </p:sp>
          <p:sp>
            <p:nvSpPr>
              <p:cNvPr id="21513" name="Line 9"/>
              <p:cNvSpPr>
                <a:spLocks noChangeShapeType="1"/>
              </p:cNvSpPr>
              <p:nvPr/>
            </p:nvSpPr>
            <p:spPr bwMode="auto">
              <a:xfrm>
                <a:off x="2900" y="2306"/>
                <a:ext cx="92" cy="0"/>
              </a:xfrm>
              <a:prstGeom prst="line">
                <a:avLst/>
              </a:prstGeom>
              <a:noFill/>
              <a:ln w="38100">
                <a:solidFill>
                  <a:srgbClr val="990099"/>
                </a:solidFill>
                <a:round/>
                <a:tailEnd type="triangle" w="sm" len="lg"/>
              </a:ln>
              <a:effectLst/>
            </p:spPr>
            <p:txBody>
              <a:bodyPr wrap="none" anchor="ctr"/>
              <a:lstStyle/>
              <a:p>
                <a:endParaRPr lang="zh-CN" altLang="en-US"/>
              </a:p>
            </p:txBody>
          </p:sp>
          <p:sp>
            <p:nvSpPr>
              <p:cNvPr id="21514" name="Freeform 10"/>
              <p:cNvSpPr/>
              <p:nvPr/>
            </p:nvSpPr>
            <p:spPr bwMode="auto">
              <a:xfrm>
                <a:off x="1623" y="1225"/>
                <a:ext cx="92" cy="1001"/>
              </a:xfrm>
              <a:custGeom>
                <a:avLst/>
                <a:gdLst/>
                <a:ahLst/>
                <a:cxnLst>
                  <a:cxn ang="0">
                    <a:pos x="116" y="1294"/>
                  </a:cxn>
                  <a:cxn ang="0">
                    <a:pos x="0" y="1122"/>
                  </a:cxn>
                  <a:cxn ang="0">
                    <a:pos x="0" y="0"/>
                  </a:cxn>
                </a:cxnLst>
                <a:rect l="0" t="0" r="r" b="b"/>
                <a:pathLst>
                  <a:path w="116" h="1294">
                    <a:moveTo>
                      <a:pt x="116" y="1294"/>
                    </a:moveTo>
                    <a:lnTo>
                      <a:pt x="0" y="1122"/>
                    </a:lnTo>
                    <a:lnTo>
                      <a:pt x="0" y="0"/>
                    </a:lnTo>
                  </a:path>
                </a:pathLst>
              </a:custGeom>
              <a:noFill/>
              <a:ln w="28575" cmpd="sng">
                <a:solidFill>
                  <a:srgbClr val="DC8300"/>
                </a:solidFill>
                <a:round/>
                <a:tailEnd type="none" w="sm" len="lg"/>
              </a:ln>
              <a:effectLst/>
            </p:spPr>
            <p:txBody>
              <a:bodyPr wrap="none" anchor="ctr"/>
              <a:lstStyle/>
              <a:p>
                <a:endParaRPr lang="zh-CN" altLang="en-US"/>
              </a:p>
            </p:txBody>
          </p:sp>
          <p:sp>
            <p:nvSpPr>
              <p:cNvPr id="21515" name="Line 11"/>
              <p:cNvSpPr>
                <a:spLocks noChangeShapeType="1"/>
              </p:cNvSpPr>
              <p:nvPr/>
            </p:nvSpPr>
            <p:spPr bwMode="auto">
              <a:xfrm flipH="1" flipV="1">
                <a:off x="1619" y="1350"/>
                <a:ext cx="2" cy="125"/>
              </a:xfrm>
              <a:prstGeom prst="line">
                <a:avLst/>
              </a:prstGeom>
              <a:noFill/>
              <a:ln w="38100">
                <a:solidFill>
                  <a:srgbClr val="DC8300"/>
                </a:solidFill>
                <a:round/>
                <a:tailEnd type="triangle" w="sm" len="lg"/>
              </a:ln>
              <a:effectLst/>
            </p:spPr>
            <p:txBody>
              <a:bodyPr wrap="none" anchor="ctr"/>
              <a:lstStyle/>
              <a:p>
                <a:endParaRPr lang="zh-CN" altLang="en-US"/>
              </a:p>
            </p:txBody>
          </p:sp>
          <p:sp>
            <p:nvSpPr>
              <p:cNvPr id="21517" name="Freeform 13"/>
              <p:cNvSpPr/>
              <p:nvPr/>
            </p:nvSpPr>
            <p:spPr bwMode="auto">
              <a:xfrm>
                <a:off x="541" y="2165"/>
                <a:ext cx="1183" cy="59"/>
              </a:xfrm>
              <a:custGeom>
                <a:avLst/>
                <a:gdLst/>
                <a:ahLst/>
                <a:cxnLst>
                  <a:cxn ang="0">
                    <a:pos x="0" y="1"/>
                  </a:cxn>
                  <a:cxn ang="0">
                    <a:pos x="1184" y="0"/>
                  </a:cxn>
                  <a:cxn ang="0">
                    <a:pos x="1340" y="59"/>
                  </a:cxn>
                </a:cxnLst>
                <a:rect l="0" t="0" r="r" b="b"/>
                <a:pathLst>
                  <a:path w="1340" h="59">
                    <a:moveTo>
                      <a:pt x="0" y="1"/>
                    </a:moveTo>
                    <a:lnTo>
                      <a:pt x="1184" y="0"/>
                    </a:lnTo>
                    <a:lnTo>
                      <a:pt x="1340" y="59"/>
                    </a:lnTo>
                  </a:path>
                </a:pathLst>
              </a:custGeom>
              <a:noFill/>
              <a:ln w="38100" cmpd="sng">
                <a:solidFill>
                  <a:srgbClr val="FF0000"/>
                </a:solidFill>
                <a:round/>
                <a:tailEnd type="none" w="sm" len="lg"/>
              </a:ln>
              <a:effectLst/>
            </p:spPr>
            <p:txBody>
              <a:bodyPr wrap="none" anchor="ctr"/>
              <a:lstStyle/>
              <a:p>
                <a:endParaRPr lang="zh-CN" altLang="en-US"/>
              </a:p>
            </p:txBody>
          </p:sp>
          <p:sp>
            <p:nvSpPr>
              <p:cNvPr id="21518" name="Line 14"/>
              <p:cNvSpPr>
                <a:spLocks noChangeShapeType="1"/>
              </p:cNvSpPr>
              <p:nvPr/>
            </p:nvSpPr>
            <p:spPr bwMode="auto">
              <a:xfrm>
                <a:off x="949" y="2167"/>
                <a:ext cx="214" cy="0"/>
              </a:xfrm>
              <a:prstGeom prst="line">
                <a:avLst/>
              </a:prstGeom>
              <a:noFill/>
              <a:ln w="38100">
                <a:solidFill>
                  <a:srgbClr val="FF0000"/>
                </a:solidFill>
                <a:round/>
                <a:tailEnd type="triangle" w="sm" len="lg"/>
              </a:ln>
              <a:effectLst/>
            </p:spPr>
            <p:txBody>
              <a:bodyPr wrap="none" anchor="ctr"/>
              <a:lstStyle/>
              <a:p>
                <a:endParaRPr lang="zh-CN" altLang="en-US"/>
              </a:p>
            </p:txBody>
          </p:sp>
          <p:sp>
            <p:nvSpPr>
              <p:cNvPr id="21519" name="Line 15"/>
              <p:cNvSpPr>
                <a:spLocks noChangeShapeType="1"/>
              </p:cNvSpPr>
              <p:nvPr/>
            </p:nvSpPr>
            <p:spPr bwMode="auto">
              <a:xfrm flipV="1">
                <a:off x="1283" y="1213"/>
                <a:ext cx="813" cy="0"/>
              </a:xfrm>
              <a:prstGeom prst="line">
                <a:avLst/>
              </a:prstGeom>
              <a:noFill/>
              <a:ln w="50800">
                <a:solidFill>
                  <a:schemeClr val="tx2"/>
                </a:solidFill>
                <a:round/>
                <a:headEnd type="none" w="sm" len="sm"/>
                <a:tailEnd type="none" w="sm" len="lg"/>
              </a:ln>
              <a:effectLst/>
            </p:spPr>
            <p:txBody>
              <a:bodyPr wrap="none" anchor="ctr"/>
              <a:lstStyle/>
              <a:p>
                <a:endParaRPr lang="zh-CN" altLang="en-US"/>
              </a:p>
            </p:txBody>
          </p:sp>
          <p:sp>
            <p:nvSpPr>
              <p:cNvPr id="21521" name="AutoShape 17"/>
              <p:cNvSpPr>
                <a:spLocks noChangeArrowheads="1"/>
              </p:cNvSpPr>
              <p:nvPr/>
            </p:nvSpPr>
            <p:spPr bwMode="auto">
              <a:xfrm>
                <a:off x="503" y="1848"/>
                <a:ext cx="203" cy="501"/>
              </a:xfrm>
              <a:prstGeom prst="roundRect">
                <a:avLst>
                  <a:gd name="adj" fmla="val 49995"/>
                </a:avLst>
              </a:prstGeom>
              <a:gradFill rotWithShape="0">
                <a:gsLst>
                  <a:gs pos="0">
                    <a:srgbClr val="FFFF66">
                      <a:gamma/>
                      <a:shade val="69804"/>
                      <a:invGamma/>
                    </a:srgbClr>
                  </a:gs>
                  <a:gs pos="50000">
                    <a:srgbClr val="FFFF66"/>
                  </a:gs>
                  <a:gs pos="100000">
                    <a:srgbClr val="FFFF66">
                      <a:gamma/>
                      <a:shade val="69804"/>
                      <a:invGamma/>
                    </a:srgbClr>
                  </a:gs>
                </a:gsLst>
                <a:lin ang="0" scaled="1"/>
              </a:gradFill>
              <a:ln w="25400">
                <a:solidFill>
                  <a:schemeClr val="tx1"/>
                </a:solidFill>
                <a:round/>
              </a:ln>
              <a:effectLst/>
            </p:spPr>
            <p:txBody>
              <a:bodyPr wrap="none" anchor="ctr"/>
              <a:lstStyle/>
              <a:p>
                <a:endParaRPr lang="zh-CN" altLang="en-US"/>
              </a:p>
            </p:txBody>
          </p:sp>
          <p:sp>
            <p:nvSpPr>
              <p:cNvPr id="21522" name="Rectangle 18"/>
              <p:cNvSpPr>
                <a:spLocks noChangeArrowheads="1"/>
              </p:cNvSpPr>
              <p:nvPr/>
            </p:nvSpPr>
            <p:spPr bwMode="auto">
              <a:xfrm>
                <a:off x="536" y="2333"/>
                <a:ext cx="137" cy="86"/>
              </a:xfrm>
              <a:prstGeom prst="rect">
                <a:avLst/>
              </a:prstGeom>
              <a:gradFill rotWithShape="0">
                <a:gsLst>
                  <a:gs pos="0">
                    <a:srgbClr val="FFFF66">
                      <a:gamma/>
                      <a:shade val="69804"/>
                      <a:invGamma/>
                    </a:srgbClr>
                  </a:gs>
                  <a:gs pos="50000">
                    <a:srgbClr val="FFFF66"/>
                  </a:gs>
                  <a:gs pos="100000">
                    <a:srgbClr val="FFFF66">
                      <a:gamma/>
                      <a:shade val="69804"/>
                      <a:invGamma/>
                    </a:srgbClr>
                  </a:gs>
                </a:gsLst>
                <a:lin ang="0" scaled="1"/>
              </a:gradFill>
              <a:ln w="12700">
                <a:solidFill>
                  <a:schemeClr val="tx1"/>
                </a:solidFill>
                <a:miter lim="800000"/>
              </a:ln>
              <a:effectLst/>
            </p:spPr>
            <p:txBody>
              <a:bodyPr wrap="none" anchor="ctr"/>
              <a:lstStyle/>
              <a:p>
                <a:endParaRPr lang="zh-CN" altLang="en-US"/>
              </a:p>
            </p:txBody>
          </p:sp>
          <p:sp>
            <p:nvSpPr>
              <p:cNvPr id="21523" name="Oval 19"/>
              <p:cNvSpPr>
                <a:spLocks noChangeArrowheads="1"/>
              </p:cNvSpPr>
              <p:nvPr/>
            </p:nvSpPr>
            <p:spPr bwMode="auto">
              <a:xfrm>
                <a:off x="536" y="2386"/>
                <a:ext cx="137" cy="99"/>
              </a:xfrm>
              <a:prstGeom prst="ellipse">
                <a:avLst/>
              </a:prstGeom>
              <a:solidFill>
                <a:schemeClr val="tx2"/>
              </a:solidFill>
              <a:ln w="12700">
                <a:solidFill>
                  <a:schemeClr val="tx1"/>
                </a:solidFill>
                <a:round/>
              </a:ln>
              <a:effectLst/>
            </p:spPr>
            <p:txBody>
              <a:bodyPr wrap="none" anchor="ctr"/>
              <a:lstStyle/>
              <a:p>
                <a:endParaRPr lang="zh-CN" altLang="en-US"/>
              </a:p>
            </p:txBody>
          </p:sp>
          <p:sp>
            <p:nvSpPr>
              <p:cNvPr id="21524" name="Freeform 20"/>
              <p:cNvSpPr/>
              <p:nvPr/>
            </p:nvSpPr>
            <p:spPr bwMode="auto">
              <a:xfrm>
                <a:off x="589" y="1934"/>
                <a:ext cx="46" cy="410"/>
              </a:xfrm>
              <a:custGeom>
                <a:avLst/>
                <a:gdLst/>
                <a:ahLst/>
                <a:cxnLst>
                  <a:cxn ang="0">
                    <a:pos x="0" y="455"/>
                  </a:cxn>
                  <a:cxn ang="0">
                    <a:pos x="0" y="0"/>
                  </a:cxn>
                  <a:cxn ang="0">
                    <a:pos x="16" y="106"/>
                  </a:cxn>
                  <a:cxn ang="0">
                    <a:pos x="16" y="0"/>
                  </a:cxn>
                  <a:cxn ang="0">
                    <a:pos x="33" y="106"/>
                  </a:cxn>
                  <a:cxn ang="0">
                    <a:pos x="33" y="0"/>
                  </a:cxn>
                  <a:cxn ang="0">
                    <a:pos x="50" y="106"/>
                  </a:cxn>
                  <a:cxn ang="0">
                    <a:pos x="50" y="471"/>
                  </a:cxn>
                </a:cxnLst>
                <a:rect l="0" t="0" r="r" b="b"/>
                <a:pathLst>
                  <a:path w="51" h="472">
                    <a:moveTo>
                      <a:pt x="0" y="455"/>
                    </a:moveTo>
                    <a:lnTo>
                      <a:pt x="0" y="0"/>
                    </a:lnTo>
                    <a:lnTo>
                      <a:pt x="16" y="106"/>
                    </a:lnTo>
                    <a:lnTo>
                      <a:pt x="16" y="0"/>
                    </a:lnTo>
                    <a:lnTo>
                      <a:pt x="33" y="106"/>
                    </a:lnTo>
                    <a:lnTo>
                      <a:pt x="33" y="0"/>
                    </a:lnTo>
                    <a:lnTo>
                      <a:pt x="50" y="106"/>
                    </a:lnTo>
                    <a:lnTo>
                      <a:pt x="50" y="471"/>
                    </a:lnTo>
                  </a:path>
                </a:pathLst>
              </a:custGeom>
              <a:gradFill rotWithShape="0">
                <a:gsLst>
                  <a:gs pos="0">
                    <a:srgbClr val="FFFF66">
                      <a:gamma/>
                      <a:shade val="69804"/>
                      <a:invGamma/>
                    </a:srgbClr>
                  </a:gs>
                  <a:gs pos="50000">
                    <a:srgbClr val="FFFF66"/>
                  </a:gs>
                  <a:gs pos="100000">
                    <a:srgbClr val="FFFF66">
                      <a:gamma/>
                      <a:shade val="69804"/>
                      <a:invGamma/>
                    </a:srgbClr>
                  </a:gs>
                </a:gsLst>
                <a:lin ang="0" scaled="1"/>
              </a:gradFill>
              <a:ln w="12700" cap="rnd" cmpd="sng">
                <a:solidFill>
                  <a:schemeClr val="tx1"/>
                </a:solidFill>
                <a:prstDash val="solid"/>
                <a:round/>
                <a:headEnd type="none" w="sm" len="sm"/>
                <a:tailEnd type="none" w="sm" len="lg"/>
              </a:ln>
              <a:effectLst/>
            </p:spPr>
            <p:txBody>
              <a:bodyPr/>
              <a:lstStyle/>
              <a:p>
                <a:endParaRPr lang="zh-CN" altLang="en-US"/>
              </a:p>
            </p:txBody>
          </p:sp>
          <p:sp>
            <p:nvSpPr>
              <p:cNvPr id="21525" name="Line 21"/>
              <p:cNvSpPr>
                <a:spLocks noChangeShapeType="1"/>
              </p:cNvSpPr>
              <p:nvPr/>
            </p:nvSpPr>
            <p:spPr bwMode="auto">
              <a:xfrm flipV="1">
                <a:off x="532" y="2343"/>
                <a:ext cx="145" cy="13"/>
              </a:xfrm>
              <a:prstGeom prst="line">
                <a:avLst/>
              </a:prstGeom>
              <a:noFill/>
              <a:ln w="25400">
                <a:solidFill>
                  <a:srgbClr val="FFCC66"/>
                </a:solidFill>
                <a:round/>
                <a:headEnd type="none" w="sm" len="sm"/>
                <a:tailEnd type="none" w="sm" len="lg"/>
              </a:ln>
              <a:effectLst/>
            </p:spPr>
            <p:txBody>
              <a:bodyPr wrap="none" anchor="ctr"/>
              <a:lstStyle/>
              <a:p>
                <a:endParaRPr lang="zh-CN" altLang="en-US"/>
              </a:p>
            </p:txBody>
          </p:sp>
          <p:sp>
            <p:nvSpPr>
              <p:cNvPr id="21526" name="Line 22"/>
              <p:cNvSpPr>
                <a:spLocks noChangeShapeType="1"/>
              </p:cNvSpPr>
              <p:nvPr/>
            </p:nvSpPr>
            <p:spPr bwMode="auto">
              <a:xfrm flipV="1">
                <a:off x="532" y="2369"/>
                <a:ext cx="145" cy="13"/>
              </a:xfrm>
              <a:prstGeom prst="line">
                <a:avLst/>
              </a:prstGeom>
              <a:noFill/>
              <a:ln w="25400">
                <a:solidFill>
                  <a:srgbClr val="FFCC66"/>
                </a:solidFill>
                <a:round/>
                <a:headEnd type="none" w="sm" len="sm"/>
                <a:tailEnd type="none" w="sm" len="lg"/>
              </a:ln>
              <a:effectLst/>
            </p:spPr>
            <p:txBody>
              <a:bodyPr wrap="none" anchor="ctr"/>
              <a:lstStyle/>
              <a:p>
                <a:endParaRPr lang="zh-CN" altLang="en-US"/>
              </a:p>
            </p:txBody>
          </p:sp>
          <p:sp>
            <p:nvSpPr>
              <p:cNvPr id="21527" name="Line 23"/>
              <p:cNvSpPr>
                <a:spLocks noChangeShapeType="1"/>
              </p:cNvSpPr>
              <p:nvPr/>
            </p:nvSpPr>
            <p:spPr bwMode="auto">
              <a:xfrm flipV="1">
                <a:off x="532" y="2395"/>
                <a:ext cx="145" cy="14"/>
              </a:xfrm>
              <a:prstGeom prst="line">
                <a:avLst/>
              </a:prstGeom>
              <a:noFill/>
              <a:ln w="25400">
                <a:solidFill>
                  <a:srgbClr val="FFCC66"/>
                </a:solidFill>
                <a:round/>
                <a:headEnd type="none" w="sm" len="sm"/>
                <a:tailEnd type="none" w="sm" len="lg"/>
              </a:ln>
              <a:effectLst/>
            </p:spPr>
            <p:txBody>
              <a:bodyPr wrap="none" anchor="ctr"/>
              <a:lstStyle/>
              <a:p>
                <a:endParaRPr lang="zh-CN" altLang="en-US"/>
              </a:p>
            </p:txBody>
          </p:sp>
          <p:sp>
            <p:nvSpPr>
              <p:cNvPr id="21528" name="Line 24"/>
              <p:cNvSpPr>
                <a:spLocks noChangeShapeType="1"/>
              </p:cNvSpPr>
              <p:nvPr/>
            </p:nvSpPr>
            <p:spPr bwMode="auto">
              <a:xfrm flipV="1">
                <a:off x="532" y="2422"/>
                <a:ext cx="145" cy="13"/>
              </a:xfrm>
              <a:prstGeom prst="line">
                <a:avLst/>
              </a:prstGeom>
              <a:noFill/>
              <a:ln w="25400">
                <a:solidFill>
                  <a:srgbClr val="FFCC66"/>
                </a:solidFill>
                <a:round/>
                <a:headEnd type="none" w="sm" len="sm"/>
                <a:tailEnd type="none" w="sm" len="lg"/>
              </a:ln>
              <a:effectLst/>
            </p:spPr>
            <p:txBody>
              <a:bodyPr wrap="none" anchor="ctr"/>
              <a:lstStyle/>
              <a:p>
                <a:endParaRPr lang="zh-CN" altLang="en-US"/>
              </a:p>
            </p:txBody>
          </p:sp>
          <p:sp>
            <p:nvSpPr>
              <p:cNvPr id="21529" name="Rectangle 25"/>
              <p:cNvSpPr>
                <a:spLocks noChangeArrowheads="1"/>
              </p:cNvSpPr>
              <p:nvPr/>
            </p:nvSpPr>
            <p:spPr bwMode="auto">
              <a:xfrm>
                <a:off x="580" y="2249"/>
                <a:ext cx="61" cy="85"/>
              </a:xfrm>
              <a:prstGeom prst="rect">
                <a:avLst/>
              </a:prstGeom>
              <a:gradFill rotWithShape="0">
                <a:gsLst>
                  <a:gs pos="0">
                    <a:srgbClr val="FFFF66">
                      <a:gamma/>
                      <a:shade val="69804"/>
                      <a:invGamma/>
                    </a:srgbClr>
                  </a:gs>
                  <a:gs pos="50000">
                    <a:srgbClr val="FFFF66"/>
                  </a:gs>
                  <a:gs pos="100000">
                    <a:srgbClr val="FFFF66">
                      <a:gamma/>
                      <a:shade val="69804"/>
                      <a:invGamma/>
                    </a:srgbClr>
                  </a:gs>
                </a:gsLst>
                <a:lin ang="0" scaled="1"/>
              </a:gradFill>
              <a:ln w="12700">
                <a:solidFill>
                  <a:schemeClr val="tx1"/>
                </a:solidFill>
                <a:miter lim="800000"/>
              </a:ln>
              <a:effectLst/>
            </p:spPr>
            <p:txBody>
              <a:bodyPr wrap="none" anchor="ctr"/>
              <a:lstStyle/>
              <a:p>
                <a:endParaRPr lang="zh-CN" altLang="en-US"/>
              </a:p>
            </p:txBody>
          </p:sp>
          <p:sp>
            <p:nvSpPr>
              <p:cNvPr id="21532" name="Freeform 28"/>
              <p:cNvSpPr/>
              <p:nvPr/>
            </p:nvSpPr>
            <p:spPr bwMode="auto">
              <a:xfrm>
                <a:off x="1827" y="2121"/>
                <a:ext cx="1218" cy="1012"/>
              </a:xfrm>
              <a:custGeom>
                <a:avLst/>
                <a:gdLst/>
                <a:ahLst/>
                <a:cxnLst>
                  <a:cxn ang="0">
                    <a:pos x="1536" y="138"/>
                  </a:cxn>
                  <a:cxn ang="0">
                    <a:pos x="738" y="132"/>
                  </a:cxn>
                  <a:cxn ang="0">
                    <a:pos x="582" y="12"/>
                  </a:cxn>
                  <a:cxn ang="0">
                    <a:pos x="0" y="0"/>
                  </a:cxn>
                  <a:cxn ang="0">
                    <a:pos x="0" y="1290"/>
                  </a:cxn>
                  <a:cxn ang="0">
                    <a:pos x="12" y="1308"/>
                  </a:cxn>
                </a:cxnLst>
                <a:rect l="0" t="0" r="r" b="b"/>
                <a:pathLst>
                  <a:path w="1536" h="1308">
                    <a:moveTo>
                      <a:pt x="1536" y="138"/>
                    </a:moveTo>
                    <a:lnTo>
                      <a:pt x="738" y="132"/>
                    </a:lnTo>
                    <a:lnTo>
                      <a:pt x="582" y="12"/>
                    </a:lnTo>
                    <a:lnTo>
                      <a:pt x="0" y="0"/>
                    </a:lnTo>
                    <a:lnTo>
                      <a:pt x="0" y="1290"/>
                    </a:lnTo>
                    <a:lnTo>
                      <a:pt x="12" y="1308"/>
                    </a:lnTo>
                  </a:path>
                </a:pathLst>
              </a:custGeom>
              <a:noFill/>
              <a:ln w="28575" cmpd="sng">
                <a:solidFill>
                  <a:srgbClr val="990099"/>
                </a:solidFill>
                <a:round/>
                <a:headEnd type="none" w="med" len="med"/>
                <a:tailEnd type="none" w="sm" len="lg"/>
              </a:ln>
              <a:effectLst/>
            </p:spPr>
            <p:txBody>
              <a:bodyPr wrap="none" anchor="ctr"/>
              <a:lstStyle/>
              <a:p>
                <a:endParaRPr lang="zh-CN" altLang="en-US"/>
              </a:p>
            </p:txBody>
          </p:sp>
          <p:sp>
            <p:nvSpPr>
              <p:cNvPr id="21533" name="Line 29"/>
              <p:cNvSpPr>
                <a:spLocks noChangeShapeType="1"/>
              </p:cNvSpPr>
              <p:nvPr/>
            </p:nvSpPr>
            <p:spPr bwMode="auto">
              <a:xfrm flipH="1">
                <a:off x="2816" y="2230"/>
                <a:ext cx="131" cy="0"/>
              </a:xfrm>
              <a:prstGeom prst="line">
                <a:avLst/>
              </a:prstGeom>
              <a:noFill/>
              <a:ln w="38100">
                <a:solidFill>
                  <a:srgbClr val="990099"/>
                </a:solidFill>
                <a:round/>
                <a:tailEnd type="triangle" w="sm" len="lg"/>
              </a:ln>
              <a:effectLst/>
            </p:spPr>
            <p:txBody>
              <a:bodyPr wrap="none" anchor="ctr"/>
              <a:lstStyle/>
              <a:p>
                <a:endParaRPr lang="zh-CN" altLang="en-US"/>
              </a:p>
            </p:txBody>
          </p:sp>
          <p:sp>
            <p:nvSpPr>
              <p:cNvPr id="21534" name="Line 30"/>
              <p:cNvSpPr>
                <a:spLocks noChangeShapeType="1"/>
              </p:cNvSpPr>
              <p:nvPr/>
            </p:nvSpPr>
            <p:spPr bwMode="auto">
              <a:xfrm flipH="1">
                <a:off x="2039" y="2130"/>
                <a:ext cx="86" cy="0"/>
              </a:xfrm>
              <a:prstGeom prst="line">
                <a:avLst/>
              </a:prstGeom>
              <a:noFill/>
              <a:ln w="38100">
                <a:solidFill>
                  <a:srgbClr val="990099"/>
                </a:solidFill>
                <a:round/>
                <a:tailEnd type="triangle" w="sm" len="lg"/>
              </a:ln>
              <a:effectLst/>
            </p:spPr>
            <p:txBody>
              <a:bodyPr wrap="none" anchor="ctr"/>
              <a:lstStyle/>
              <a:p>
                <a:endParaRPr lang="zh-CN" altLang="en-US"/>
              </a:p>
            </p:txBody>
          </p:sp>
          <p:sp>
            <p:nvSpPr>
              <p:cNvPr id="21535" name="Line 31"/>
              <p:cNvSpPr>
                <a:spLocks noChangeShapeType="1"/>
              </p:cNvSpPr>
              <p:nvPr/>
            </p:nvSpPr>
            <p:spPr bwMode="auto">
              <a:xfrm>
                <a:off x="1829" y="3079"/>
                <a:ext cx="0" cy="156"/>
              </a:xfrm>
              <a:prstGeom prst="line">
                <a:avLst/>
              </a:prstGeom>
              <a:noFill/>
              <a:ln w="38100">
                <a:solidFill>
                  <a:srgbClr val="990099"/>
                </a:solidFill>
                <a:round/>
                <a:tailEnd type="triangle" w="sm" len="lg"/>
              </a:ln>
              <a:effectLst/>
            </p:spPr>
            <p:txBody>
              <a:bodyPr wrap="none"/>
              <a:lstStyle/>
              <a:p>
                <a:endParaRPr lang="zh-CN" altLang="en-US"/>
              </a:p>
            </p:txBody>
          </p:sp>
          <p:sp>
            <p:nvSpPr>
              <p:cNvPr id="21538" name="Freeform 34"/>
              <p:cNvSpPr/>
              <p:nvPr/>
            </p:nvSpPr>
            <p:spPr bwMode="auto">
              <a:xfrm>
                <a:off x="1681" y="1215"/>
                <a:ext cx="70" cy="1957"/>
              </a:xfrm>
              <a:custGeom>
                <a:avLst/>
                <a:gdLst/>
                <a:ahLst/>
                <a:cxnLst>
                  <a:cxn ang="0">
                    <a:pos x="0" y="0"/>
                  </a:cxn>
                  <a:cxn ang="0">
                    <a:pos x="0" y="1062"/>
                  </a:cxn>
                  <a:cxn ang="0">
                    <a:pos x="90" y="1236"/>
                  </a:cxn>
                  <a:cxn ang="0">
                    <a:pos x="90" y="2532"/>
                  </a:cxn>
                </a:cxnLst>
                <a:rect l="0" t="0" r="r" b="b"/>
                <a:pathLst>
                  <a:path w="90" h="2532">
                    <a:moveTo>
                      <a:pt x="0" y="0"/>
                    </a:moveTo>
                    <a:lnTo>
                      <a:pt x="0" y="1062"/>
                    </a:lnTo>
                    <a:lnTo>
                      <a:pt x="90" y="1236"/>
                    </a:lnTo>
                    <a:lnTo>
                      <a:pt x="90" y="2532"/>
                    </a:lnTo>
                  </a:path>
                </a:pathLst>
              </a:custGeom>
              <a:noFill/>
              <a:ln w="28575" cmpd="sng">
                <a:solidFill>
                  <a:srgbClr val="DC8300"/>
                </a:solidFill>
                <a:round/>
                <a:headEnd type="none" w="med" len="med"/>
                <a:tailEnd type="none" w="sm" len="lg"/>
              </a:ln>
              <a:effectLst/>
            </p:spPr>
            <p:txBody>
              <a:bodyPr wrap="none" anchor="ctr"/>
              <a:lstStyle/>
              <a:p>
                <a:endParaRPr lang="zh-CN" altLang="en-US"/>
              </a:p>
            </p:txBody>
          </p:sp>
          <p:sp>
            <p:nvSpPr>
              <p:cNvPr id="21539" name="Line 35"/>
              <p:cNvSpPr>
                <a:spLocks noChangeShapeType="1"/>
              </p:cNvSpPr>
              <p:nvPr/>
            </p:nvSpPr>
            <p:spPr bwMode="auto">
              <a:xfrm>
                <a:off x="1682" y="1452"/>
                <a:ext cx="0" cy="63"/>
              </a:xfrm>
              <a:prstGeom prst="line">
                <a:avLst/>
              </a:prstGeom>
              <a:noFill/>
              <a:ln w="38100">
                <a:solidFill>
                  <a:srgbClr val="DC8300"/>
                </a:solidFill>
                <a:round/>
                <a:tailEnd type="triangle" w="sm" len="lg"/>
              </a:ln>
              <a:effectLst/>
            </p:spPr>
            <p:txBody>
              <a:bodyPr wrap="none" anchor="ctr"/>
              <a:lstStyle/>
              <a:p>
                <a:endParaRPr lang="zh-CN" altLang="en-US"/>
              </a:p>
            </p:txBody>
          </p:sp>
          <p:sp>
            <p:nvSpPr>
              <p:cNvPr id="21540" name="Line 36"/>
              <p:cNvSpPr>
                <a:spLocks noChangeShapeType="1"/>
              </p:cNvSpPr>
              <p:nvPr/>
            </p:nvSpPr>
            <p:spPr bwMode="auto">
              <a:xfrm>
                <a:off x="1753" y="3101"/>
                <a:ext cx="0" cy="120"/>
              </a:xfrm>
              <a:prstGeom prst="line">
                <a:avLst/>
              </a:prstGeom>
              <a:noFill/>
              <a:ln w="38100">
                <a:solidFill>
                  <a:srgbClr val="DC8300"/>
                </a:solidFill>
                <a:round/>
                <a:tailEnd type="triangle" w="sm" len="lg"/>
              </a:ln>
              <a:effectLst/>
            </p:spPr>
            <p:txBody>
              <a:bodyPr wrap="none"/>
              <a:lstStyle/>
              <a:p>
                <a:endParaRPr lang="zh-CN" altLang="en-US"/>
              </a:p>
            </p:txBody>
          </p:sp>
          <p:graphicFrame>
            <p:nvGraphicFramePr>
              <p:cNvPr id="21541" name="Object 37"/>
              <p:cNvGraphicFramePr>
                <a:graphicFrameLocks noChangeAspect="1"/>
              </p:cNvGraphicFramePr>
              <p:nvPr/>
            </p:nvGraphicFramePr>
            <p:xfrm>
              <a:off x="1087" y="2416"/>
              <a:ext cx="338" cy="330"/>
            </p:xfrm>
            <a:graphic>
              <a:graphicData uri="http://schemas.openxmlformats.org/presentationml/2006/ole">
                <mc:AlternateContent xmlns:mc="http://schemas.openxmlformats.org/markup-compatibility/2006">
                  <mc:Choice xmlns:v="urn:schemas-microsoft-com:vml" Requires="v">
                    <p:oleObj spid="_x0000_s61443" name="Equation" r:id="rId5" imgW="4876800" imgH="5181600" progId="Equation.3">
                      <p:embed/>
                    </p:oleObj>
                  </mc:Choice>
                  <mc:Fallback>
                    <p:oleObj name="Equation" r:id="rId5" imgW="4876800" imgH="5181600" progId="Equation.3">
                      <p:embed/>
                      <p:pic>
                        <p:nvPicPr>
                          <p:cNvPr id="0" name="图片 61442"/>
                          <p:cNvPicPr preferRelativeResize="0">
                            <a:picLocks noChangeAspect="1"/>
                          </p:cNvPicPr>
                          <p:nvPr/>
                        </p:nvPicPr>
                        <p:blipFill>
                          <a:blip r:embed="rId6"/>
                          <a:stretch>
                            <a:fillRect/>
                          </a:stretch>
                        </p:blipFill>
                        <p:spPr>
                          <a:xfrm>
                            <a:off x="1087" y="2416"/>
                            <a:ext cx="338" cy="330"/>
                          </a:xfrm>
                          <a:prstGeom prst="rect">
                            <a:avLst/>
                          </a:prstGeom>
                          <a:noFill/>
                          <a:ln w="9525">
                            <a:noFill/>
                          </a:ln>
                        </p:spPr>
                      </p:pic>
                    </p:oleObj>
                  </mc:Fallback>
                </mc:AlternateContent>
              </a:graphicData>
            </a:graphic>
          </p:graphicFrame>
          <p:graphicFrame>
            <p:nvGraphicFramePr>
              <p:cNvPr id="21542" name="Object 38"/>
              <p:cNvGraphicFramePr>
                <a:graphicFrameLocks noChangeAspect="1"/>
              </p:cNvGraphicFramePr>
              <p:nvPr/>
            </p:nvGraphicFramePr>
            <p:xfrm>
              <a:off x="2146" y="2416"/>
              <a:ext cx="341" cy="311"/>
            </p:xfrm>
            <a:graphic>
              <a:graphicData uri="http://schemas.openxmlformats.org/presentationml/2006/ole">
                <mc:AlternateContent xmlns:mc="http://schemas.openxmlformats.org/markup-compatibility/2006">
                  <mc:Choice xmlns:v="urn:schemas-microsoft-com:vml" Requires="v">
                    <p:oleObj spid="_x0000_s61444" name="Equation" r:id="rId7" imgW="5181600" imgH="5181600" progId="Equation.3">
                      <p:embed/>
                    </p:oleObj>
                  </mc:Choice>
                  <mc:Fallback>
                    <p:oleObj name="Equation" r:id="rId7" imgW="5181600" imgH="5181600" progId="Equation.3">
                      <p:embed/>
                      <p:pic>
                        <p:nvPicPr>
                          <p:cNvPr id="0" name="图片 61443"/>
                          <p:cNvPicPr preferRelativeResize="0">
                            <a:picLocks noChangeAspect="1"/>
                          </p:cNvPicPr>
                          <p:nvPr/>
                        </p:nvPicPr>
                        <p:blipFill>
                          <a:blip r:embed="rId8"/>
                          <a:stretch>
                            <a:fillRect/>
                          </a:stretch>
                        </p:blipFill>
                        <p:spPr>
                          <a:xfrm>
                            <a:off x="2146" y="2416"/>
                            <a:ext cx="341" cy="311"/>
                          </a:xfrm>
                          <a:prstGeom prst="rect">
                            <a:avLst/>
                          </a:prstGeom>
                          <a:noFill/>
                          <a:ln w="9525">
                            <a:noFill/>
                          </a:ln>
                        </p:spPr>
                      </p:pic>
                    </p:oleObj>
                  </mc:Fallback>
                </mc:AlternateContent>
              </a:graphicData>
            </a:graphic>
          </p:graphicFrame>
          <p:sp>
            <p:nvSpPr>
              <p:cNvPr id="21543" name="Rectangle 39"/>
              <p:cNvSpPr>
                <a:spLocks noChangeArrowheads="1"/>
              </p:cNvSpPr>
              <p:nvPr/>
            </p:nvSpPr>
            <p:spPr bwMode="auto">
              <a:xfrm rot="18900000">
                <a:off x="1939" y="2132"/>
                <a:ext cx="759" cy="149"/>
              </a:xfrm>
              <a:prstGeom prst="rect">
                <a:avLst/>
              </a:prstGeom>
              <a:solidFill>
                <a:srgbClr val="00FFCC">
                  <a:alpha val="50000"/>
                </a:srgbClr>
              </a:solidFill>
              <a:ln w="19050">
                <a:solidFill>
                  <a:schemeClr val="tx1"/>
                </a:solidFill>
                <a:miter lim="800000"/>
              </a:ln>
              <a:effectLst/>
            </p:spPr>
            <p:txBody>
              <a:bodyPr wrap="none" anchor="ctr"/>
              <a:lstStyle/>
              <a:p>
                <a:endParaRPr lang="zh-CN" altLang="en-US"/>
              </a:p>
            </p:txBody>
          </p:sp>
          <p:sp>
            <p:nvSpPr>
              <p:cNvPr id="21545" name="Rectangle 41"/>
              <p:cNvSpPr>
                <a:spLocks noChangeArrowheads="1"/>
              </p:cNvSpPr>
              <p:nvPr/>
            </p:nvSpPr>
            <p:spPr bwMode="auto">
              <a:xfrm>
                <a:off x="3020" y="1882"/>
                <a:ext cx="127" cy="623"/>
              </a:xfrm>
              <a:prstGeom prst="rect">
                <a:avLst/>
              </a:prstGeom>
              <a:solidFill>
                <a:srgbClr val="99FFFF"/>
              </a:solidFill>
              <a:ln w="12700">
                <a:solidFill>
                  <a:schemeClr val="tx1"/>
                </a:solidFill>
                <a:miter lim="800000"/>
              </a:ln>
              <a:effectLst/>
            </p:spPr>
            <p:txBody>
              <a:bodyPr wrap="none" anchor="ctr"/>
              <a:lstStyle/>
              <a:p>
                <a:endParaRPr lang="zh-CN" altLang="en-US"/>
              </a:p>
            </p:txBody>
          </p:sp>
          <p:sp>
            <p:nvSpPr>
              <p:cNvPr id="21546" name="Line 42"/>
              <p:cNvSpPr>
                <a:spLocks noChangeShapeType="1"/>
              </p:cNvSpPr>
              <p:nvPr/>
            </p:nvSpPr>
            <p:spPr bwMode="auto">
              <a:xfrm>
                <a:off x="3020" y="1882"/>
                <a:ext cx="0" cy="625"/>
              </a:xfrm>
              <a:prstGeom prst="line">
                <a:avLst/>
              </a:prstGeom>
              <a:noFill/>
              <a:ln w="50800">
                <a:solidFill>
                  <a:schemeClr val="tx2"/>
                </a:solidFill>
                <a:round/>
                <a:headEnd type="none" w="sm" len="sm"/>
                <a:tailEnd type="none" w="sm" len="lg"/>
              </a:ln>
              <a:effectLst/>
            </p:spPr>
            <p:txBody>
              <a:bodyPr wrap="none" anchor="ctr"/>
              <a:lstStyle/>
              <a:p>
                <a:endParaRPr lang="zh-CN" altLang="en-US"/>
              </a:p>
            </p:txBody>
          </p:sp>
          <p:sp>
            <p:nvSpPr>
              <p:cNvPr id="21547" name="Rectangle 43"/>
              <p:cNvSpPr>
                <a:spLocks noChangeArrowheads="1"/>
              </p:cNvSpPr>
              <p:nvPr/>
            </p:nvSpPr>
            <p:spPr bwMode="auto">
              <a:xfrm>
                <a:off x="1282" y="811"/>
                <a:ext cx="796" cy="150"/>
              </a:xfrm>
              <a:prstGeom prst="rect">
                <a:avLst/>
              </a:prstGeom>
              <a:solidFill>
                <a:srgbClr val="00FFFF">
                  <a:alpha val="50000"/>
                </a:srgbClr>
              </a:solidFill>
              <a:ln w="28575">
                <a:solidFill>
                  <a:schemeClr val="tx2"/>
                </a:solidFill>
                <a:prstDash val="dash"/>
                <a:miter lim="800000"/>
              </a:ln>
              <a:effectLst/>
            </p:spPr>
            <p:txBody>
              <a:bodyPr wrap="none" anchor="ctr"/>
              <a:lstStyle/>
              <a:p>
                <a:endParaRPr lang="zh-CN" altLang="en-US"/>
              </a:p>
            </p:txBody>
          </p:sp>
          <p:sp>
            <p:nvSpPr>
              <p:cNvPr id="21549" name="Line 45"/>
              <p:cNvSpPr>
                <a:spLocks noChangeShapeType="1"/>
              </p:cNvSpPr>
              <p:nvPr/>
            </p:nvSpPr>
            <p:spPr bwMode="auto">
              <a:xfrm>
                <a:off x="2108" y="960"/>
                <a:ext cx="760" cy="0"/>
              </a:xfrm>
              <a:prstGeom prst="line">
                <a:avLst/>
              </a:prstGeom>
              <a:noFill/>
              <a:ln w="28575">
                <a:solidFill>
                  <a:srgbClr val="0000FF"/>
                </a:solidFill>
                <a:prstDash val="dash"/>
                <a:round/>
              </a:ln>
              <a:effectLst/>
            </p:spPr>
            <p:txBody>
              <a:bodyPr wrap="none" anchor="ctr"/>
              <a:lstStyle/>
              <a:p>
                <a:endParaRPr lang="zh-CN" altLang="en-US"/>
              </a:p>
            </p:txBody>
          </p:sp>
          <p:sp>
            <p:nvSpPr>
              <p:cNvPr id="21550" name="Line 46"/>
              <p:cNvSpPr>
                <a:spLocks noChangeShapeType="1"/>
              </p:cNvSpPr>
              <p:nvPr/>
            </p:nvSpPr>
            <p:spPr bwMode="auto">
              <a:xfrm>
                <a:off x="2108" y="1210"/>
                <a:ext cx="760" cy="0"/>
              </a:xfrm>
              <a:prstGeom prst="line">
                <a:avLst/>
              </a:prstGeom>
              <a:noFill/>
              <a:ln w="28575">
                <a:solidFill>
                  <a:srgbClr val="0000FF"/>
                </a:solidFill>
                <a:prstDash val="dash"/>
                <a:round/>
              </a:ln>
              <a:effectLst/>
            </p:spPr>
            <p:txBody>
              <a:bodyPr wrap="none" anchor="ctr"/>
              <a:lstStyle/>
              <a:p>
                <a:endParaRPr lang="zh-CN" altLang="en-US"/>
              </a:p>
            </p:txBody>
          </p:sp>
          <p:sp>
            <p:nvSpPr>
              <p:cNvPr id="21551" name="Line 47"/>
              <p:cNvSpPr>
                <a:spLocks noChangeShapeType="1"/>
              </p:cNvSpPr>
              <p:nvPr/>
            </p:nvSpPr>
            <p:spPr bwMode="auto">
              <a:xfrm>
                <a:off x="2716" y="960"/>
                <a:ext cx="0" cy="261"/>
              </a:xfrm>
              <a:prstGeom prst="line">
                <a:avLst/>
              </a:prstGeom>
              <a:noFill/>
              <a:ln w="19050">
                <a:solidFill>
                  <a:srgbClr val="FF0066"/>
                </a:solidFill>
                <a:round/>
                <a:headEnd type="triangle" w="sm" len="lg"/>
                <a:tailEnd type="triangle" w="sm" len="lg"/>
              </a:ln>
              <a:effectLst/>
            </p:spPr>
            <p:txBody>
              <a:bodyPr wrap="none" anchor="ctr"/>
              <a:lstStyle/>
              <a:p>
                <a:endParaRPr lang="zh-CN" altLang="en-US"/>
              </a:p>
            </p:txBody>
          </p:sp>
          <p:graphicFrame>
            <p:nvGraphicFramePr>
              <p:cNvPr id="21552" name="Object 48"/>
              <p:cNvGraphicFramePr>
                <a:graphicFrameLocks noChangeAspect="1"/>
              </p:cNvGraphicFramePr>
              <p:nvPr/>
            </p:nvGraphicFramePr>
            <p:xfrm>
              <a:off x="2726" y="948"/>
              <a:ext cx="180" cy="236"/>
            </p:xfrm>
            <a:graphic>
              <a:graphicData uri="http://schemas.openxmlformats.org/presentationml/2006/ole">
                <mc:AlternateContent xmlns:mc="http://schemas.openxmlformats.org/markup-compatibility/2006">
                  <mc:Choice xmlns:v="urn:schemas-microsoft-com:vml" Requires="v">
                    <p:oleObj spid="_x0000_s61445" name="Equation" r:id="rId9" imgW="4572000" imgH="6096000" progId="Equation.3">
                      <p:embed/>
                    </p:oleObj>
                  </mc:Choice>
                  <mc:Fallback>
                    <p:oleObj name="Equation" r:id="rId9" imgW="4572000" imgH="6096000" progId="Equation.3">
                      <p:embed/>
                      <p:pic>
                        <p:nvPicPr>
                          <p:cNvPr id="0" name="图片 61444"/>
                          <p:cNvPicPr>
                            <a:picLocks noChangeAspect="1"/>
                          </p:cNvPicPr>
                          <p:nvPr/>
                        </p:nvPicPr>
                        <p:blipFill>
                          <a:blip r:embed="rId10"/>
                          <a:stretch>
                            <a:fillRect/>
                          </a:stretch>
                        </p:blipFill>
                        <p:spPr>
                          <a:xfrm>
                            <a:off x="2726" y="948"/>
                            <a:ext cx="180" cy="236"/>
                          </a:xfrm>
                          <a:prstGeom prst="rect">
                            <a:avLst/>
                          </a:prstGeom>
                          <a:noFill/>
                          <a:ln w="9525">
                            <a:noFill/>
                          </a:ln>
                        </p:spPr>
                      </p:pic>
                    </p:oleObj>
                  </mc:Fallback>
                </mc:AlternateContent>
              </a:graphicData>
            </a:graphic>
          </p:graphicFrame>
          <p:graphicFrame>
            <p:nvGraphicFramePr>
              <p:cNvPr id="21556" name="Object 52"/>
              <p:cNvGraphicFramePr>
                <a:graphicFrameLocks noChangeAspect="1"/>
              </p:cNvGraphicFramePr>
              <p:nvPr/>
            </p:nvGraphicFramePr>
            <p:xfrm>
              <a:off x="2931" y="1547"/>
              <a:ext cx="330" cy="329"/>
            </p:xfrm>
            <a:graphic>
              <a:graphicData uri="http://schemas.openxmlformats.org/presentationml/2006/ole">
                <mc:AlternateContent xmlns:mc="http://schemas.openxmlformats.org/markup-compatibility/2006">
                  <mc:Choice xmlns:v="urn:schemas-microsoft-com:vml" Requires="v">
                    <p:oleObj spid="_x0000_s61446" name="Equation" r:id="rId11" imgW="10058400" imgH="8839200" progId="Equation.3">
                      <p:embed/>
                    </p:oleObj>
                  </mc:Choice>
                  <mc:Fallback>
                    <p:oleObj name="Equation" r:id="rId11" imgW="10058400" imgH="8839200" progId="Equation.3">
                      <p:embed/>
                      <p:pic>
                        <p:nvPicPr>
                          <p:cNvPr id="0" name="图片 61445"/>
                          <p:cNvPicPr>
                            <a:picLocks noChangeAspect="1"/>
                          </p:cNvPicPr>
                          <p:nvPr/>
                        </p:nvPicPr>
                        <p:blipFill>
                          <a:blip r:embed="rId12"/>
                          <a:stretch>
                            <a:fillRect/>
                          </a:stretch>
                        </p:blipFill>
                        <p:spPr>
                          <a:xfrm>
                            <a:off x="2931" y="1547"/>
                            <a:ext cx="330" cy="329"/>
                          </a:xfrm>
                          <a:prstGeom prst="rect">
                            <a:avLst/>
                          </a:prstGeom>
                          <a:noFill/>
                          <a:ln w="9525">
                            <a:noFill/>
                          </a:ln>
                        </p:spPr>
                      </p:pic>
                    </p:oleObj>
                  </mc:Fallback>
                </mc:AlternateContent>
              </a:graphicData>
            </a:graphic>
          </p:graphicFrame>
          <p:graphicFrame>
            <p:nvGraphicFramePr>
              <p:cNvPr id="21557" name="Object 53"/>
              <p:cNvGraphicFramePr>
                <a:graphicFrameLocks noChangeAspect="1"/>
              </p:cNvGraphicFramePr>
              <p:nvPr/>
            </p:nvGraphicFramePr>
            <p:xfrm>
              <a:off x="908" y="1067"/>
              <a:ext cx="310" cy="329"/>
            </p:xfrm>
            <a:graphic>
              <a:graphicData uri="http://schemas.openxmlformats.org/presentationml/2006/ole">
                <mc:AlternateContent xmlns:mc="http://schemas.openxmlformats.org/markup-compatibility/2006">
                  <mc:Choice xmlns:v="urn:schemas-microsoft-com:vml" Requires="v">
                    <p:oleObj spid="_x0000_s61447" name="Equation" r:id="rId13" imgW="9448800" imgH="8839200" progId="Equation.3">
                      <p:embed/>
                    </p:oleObj>
                  </mc:Choice>
                  <mc:Fallback>
                    <p:oleObj name="Equation" r:id="rId13" imgW="9448800" imgH="8839200" progId="Equation.3">
                      <p:embed/>
                      <p:pic>
                        <p:nvPicPr>
                          <p:cNvPr id="0" name="图片 61446"/>
                          <p:cNvPicPr>
                            <a:picLocks noChangeAspect="1"/>
                          </p:cNvPicPr>
                          <p:nvPr/>
                        </p:nvPicPr>
                        <p:blipFill>
                          <a:blip r:embed="rId14"/>
                          <a:stretch>
                            <a:fillRect/>
                          </a:stretch>
                        </p:blipFill>
                        <p:spPr>
                          <a:xfrm>
                            <a:off x="908" y="1067"/>
                            <a:ext cx="310" cy="329"/>
                          </a:xfrm>
                          <a:prstGeom prst="rect">
                            <a:avLst/>
                          </a:prstGeom>
                          <a:noFill/>
                          <a:ln w="9525">
                            <a:noFill/>
                          </a:ln>
                        </p:spPr>
                      </p:pic>
                    </p:oleObj>
                  </mc:Fallback>
                </mc:AlternateContent>
              </a:graphicData>
            </a:graphic>
          </p:graphicFrame>
          <p:graphicFrame>
            <p:nvGraphicFramePr>
              <p:cNvPr id="21558" name="Object 54"/>
              <p:cNvGraphicFramePr>
                <a:graphicFrameLocks noChangeAspect="1"/>
              </p:cNvGraphicFramePr>
              <p:nvPr/>
            </p:nvGraphicFramePr>
            <p:xfrm>
              <a:off x="883" y="731"/>
              <a:ext cx="354" cy="339"/>
            </p:xfrm>
            <a:graphic>
              <a:graphicData uri="http://schemas.openxmlformats.org/presentationml/2006/ole">
                <mc:AlternateContent xmlns:mc="http://schemas.openxmlformats.org/markup-compatibility/2006">
                  <mc:Choice xmlns:v="urn:schemas-microsoft-com:vml" Requires="v">
                    <p:oleObj spid="_x0000_s61448" name="Equation" r:id="rId15" imgW="10972800" imgH="8839200" progId="Equation.3">
                      <p:embed/>
                    </p:oleObj>
                  </mc:Choice>
                  <mc:Fallback>
                    <p:oleObj name="Equation" r:id="rId15" imgW="10972800" imgH="8839200" progId="Equation.3">
                      <p:embed/>
                      <p:pic>
                        <p:nvPicPr>
                          <p:cNvPr id="0" name="图片 61447"/>
                          <p:cNvPicPr>
                            <a:picLocks noChangeAspect="1"/>
                          </p:cNvPicPr>
                          <p:nvPr/>
                        </p:nvPicPr>
                        <p:blipFill>
                          <a:blip r:embed="rId16"/>
                          <a:stretch>
                            <a:fillRect/>
                          </a:stretch>
                        </p:blipFill>
                        <p:spPr>
                          <a:xfrm>
                            <a:off x="883" y="731"/>
                            <a:ext cx="354" cy="339"/>
                          </a:xfrm>
                          <a:prstGeom prst="rect">
                            <a:avLst/>
                          </a:prstGeom>
                          <a:noFill/>
                          <a:ln w="9525">
                            <a:noFill/>
                          </a:ln>
                        </p:spPr>
                      </p:pic>
                    </p:oleObj>
                  </mc:Fallback>
                </mc:AlternateContent>
              </a:graphicData>
            </a:graphic>
          </p:graphicFrame>
        </p:grpSp>
        <p:sp>
          <p:nvSpPr>
            <p:cNvPr id="21554" name="Rectangle 50"/>
            <p:cNvSpPr>
              <a:spLocks noChangeArrowheads="1"/>
            </p:cNvSpPr>
            <p:nvPr/>
          </p:nvSpPr>
          <p:spPr bwMode="auto">
            <a:xfrm rot="18900000">
              <a:off x="1248" y="2075"/>
              <a:ext cx="889" cy="169"/>
            </a:xfrm>
            <a:prstGeom prst="rect">
              <a:avLst/>
            </a:prstGeom>
            <a:solidFill>
              <a:srgbClr val="00FFCC">
                <a:alpha val="50000"/>
              </a:srgbClr>
            </a:solidFill>
            <a:ln w="19050">
              <a:solidFill>
                <a:schemeClr val="tx1"/>
              </a:solidFill>
              <a:miter lim="800000"/>
            </a:ln>
            <a:effectLst/>
          </p:spPr>
          <p:txBody>
            <a:bodyPr wrap="none" anchor="ctr"/>
            <a:lstStyle/>
            <a:p>
              <a:endParaRPr lang="zh-CN" altLang="en-US"/>
            </a:p>
          </p:txBody>
        </p:sp>
        <p:sp>
          <p:nvSpPr>
            <p:cNvPr id="21555" name="Line 51"/>
            <p:cNvSpPr>
              <a:spLocks noChangeShapeType="1"/>
            </p:cNvSpPr>
            <p:nvPr/>
          </p:nvSpPr>
          <p:spPr bwMode="auto">
            <a:xfrm flipV="1">
              <a:off x="1441" y="1920"/>
              <a:ext cx="623" cy="624"/>
            </a:xfrm>
            <a:prstGeom prst="line">
              <a:avLst/>
            </a:prstGeom>
            <a:noFill/>
            <a:ln w="38100">
              <a:solidFill>
                <a:srgbClr val="0066FF"/>
              </a:solidFill>
              <a:round/>
              <a:tailEnd type="none" w="sm" len="lg"/>
            </a:ln>
            <a:effectLst/>
          </p:spPr>
          <p:txBody>
            <a:bodyPr wrap="none" anchor="ctr"/>
            <a:lstStyle/>
            <a:p>
              <a:endParaRPr lang="zh-CN" altLang="en-US"/>
            </a:p>
          </p:txBody>
        </p:sp>
      </p:grpSp>
      <p:grpSp>
        <p:nvGrpSpPr>
          <p:cNvPr id="4" name="Group 61"/>
          <p:cNvGrpSpPr/>
          <p:nvPr/>
        </p:nvGrpSpPr>
        <p:grpSpPr bwMode="auto">
          <a:xfrm>
            <a:off x="3913188" y="2806700"/>
            <a:ext cx="806450" cy="2200275"/>
            <a:chOff x="2400" y="1488"/>
            <a:chExt cx="576" cy="1386"/>
          </a:xfrm>
        </p:grpSpPr>
        <p:sp>
          <p:nvSpPr>
            <p:cNvPr id="21566" name="Rectangle 62"/>
            <p:cNvSpPr>
              <a:spLocks noChangeArrowheads="1"/>
            </p:cNvSpPr>
            <p:nvPr/>
          </p:nvSpPr>
          <p:spPr bwMode="auto">
            <a:xfrm>
              <a:off x="2640" y="1728"/>
              <a:ext cx="96" cy="528"/>
            </a:xfrm>
            <a:prstGeom prst="rect">
              <a:avLst/>
            </a:prstGeom>
            <a:solidFill>
              <a:srgbClr val="FF6600">
                <a:alpha val="50000"/>
              </a:srgbClr>
            </a:solidFill>
            <a:ln w="9525">
              <a:solidFill>
                <a:schemeClr val="tx1"/>
              </a:solidFill>
              <a:miter lim="800000"/>
            </a:ln>
            <a:effectLst/>
          </p:spPr>
          <p:txBody>
            <a:bodyPr wrap="none" anchor="ctr"/>
            <a:lstStyle/>
            <a:p>
              <a:endParaRPr lang="zh-CN" altLang="en-US"/>
            </a:p>
          </p:txBody>
        </p:sp>
        <p:sp>
          <p:nvSpPr>
            <p:cNvPr id="21567" name="Line 63"/>
            <p:cNvSpPr>
              <a:spLocks noChangeShapeType="1"/>
            </p:cNvSpPr>
            <p:nvPr/>
          </p:nvSpPr>
          <p:spPr bwMode="auto">
            <a:xfrm>
              <a:off x="2640" y="2208"/>
              <a:ext cx="0" cy="528"/>
            </a:xfrm>
            <a:prstGeom prst="line">
              <a:avLst/>
            </a:prstGeom>
            <a:noFill/>
            <a:ln w="19050">
              <a:solidFill>
                <a:srgbClr val="000000"/>
              </a:solidFill>
              <a:prstDash val="dash"/>
              <a:round/>
              <a:headEnd type="none" w="sm" len="lg"/>
              <a:tailEnd type="none" w="sm" len="lg"/>
            </a:ln>
            <a:effectLst/>
          </p:spPr>
          <p:txBody>
            <a:bodyPr wrap="none" anchor="ctr"/>
            <a:lstStyle/>
            <a:p>
              <a:endParaRPr lang="zh-CN" altLang="en-US"/>
            </a:p>
          </p:txBody>
        </p:sp>
        <p:sp>
          <p:nvSpPr>
            <p:cNvPr id="21568" name="Line 64"/>
            <p:cNvSpPr>
              <a:spLocks noChangeShapeType="1"/>
            </p:cNvSpPr>
            <p:nvPr/>
          </p:nvSpPr>
          <p:spPr bwMode="auto">
            <a:xfrm>
              <a:off x="2735" y="2208"/>
              <a:ext cx="0" cy="528"/>
            </a:xfrm>
            <a:prstGeom prst="line">
              <a:avLst/>
            </a:prstGeom>
            <a:noFill/>
            <a:ln w="19050">
              <a:solidFill>
                <a:srgbClr val="000000"/>
              </a:solidFill>
              <a:prstDash val="dash"/>
              <a:round/>
              <a:headEnd type="none" w="sm" len="lg"/>
              <a:tailEnd type="none" w="sm" len="lg"/>
            </a:ln>
            <a:effectLst/>
          </p:spPr>
          <p:txBody>
            <a:bodyPr wrap="none" anchor="ctr"/>
            <a:lstStyle/>
            <a:p>
              <a:endParaRPr lang="zh-CN" altLang="en-US"/>
            </a:p>
          </p:txBody>
        </p:sp>
        <p:sp>
          <p:nvSpPr>
            <p:cNvPr id="21569" name="Line 65"/>
            <p:cNvSpPr>
              <a:spLocks noChangeShapeType="1"/>
            </p:cNvSpPr>
            <p:nvPr/>
          </p:nvSpPr>
          <p:spPr bwMode="auto">
            <a:xfrm>
              <a:off x="2400" y="2592"/>
              <a:ext cx="240" cy="0"/>
            </a:xfrm>
            <a:prstGeom prst="line">
              <a:avLst/>
            </a:prstGeom>
            <a:noFill/>
            <a:ln w="19050">
              <a:solidFill>
                <a:srgbClr val="FF0066"/>
              </a:solidFill>
              <a:round/>
              <a:headEnd type="none" w="sm" len="lg"/>
              <a:tailEnd type="triangle" w="sm" len="lg"/>
            </a:ln>
            <a:effectLst/>
          </p:spPr>
          <p:txBody>
            <a:bodyPr wrap="none" anchor="ctr"/>
            <a:lstStyle/>
            <a:p>
              <a:endParaRPr lang="zh-CN" altLang="en-US"/>
            </a:p>
          </p:txBody>
        </p:sp>
        <p:sp>
          <p:nvSpPr>
            <p:cNvPr id="21570" name="Line 66"/>
            <p:cNvSpPr>
              <a:spLocks noChangeShapeType="1"/>
            </p:cNvSpPr>
            <p:nvPr/>
          </p:nvSpPr>
          <p:spPr bwMode="auto">
            <a:xfrm>
              <a:off x="2735" y="2592"/>
              <a:ext cx="240" cy="0"/>
            </a:xfrm>
            <a:prstGeom prst="line">
              <a:avLst/>
            </a:prstGeom>
            <a:noFill/>
            <a:ln w="19050">
              <a:solidFill>
                <a:srgbClr val="FF0066"/>
              </a:solidFill>
              <a:round/>
              <a:headEnd type="triangle" w="sm" len="lg"/>
              <a:tailEnd type="none" w="sm" len="lg"/>
            </a:ln>
            <a:effectLst/>
          </p:spPr>
          <p:txBody>
            <a:bodyPr wrap="none" anchor="ctr"/>
            <a:lstStyle/>
            <a:p>
              <a:endParaRPr lang="zh-CN" altLang="en-US"/>
            </a:p>
          </p:txBody>
        </p:sp>
        <p:graphicFrame>
          <p:nvGraphicFramePr>
            <p:cNvPr id="21571" name="Object 67"/>
            <p:cNvGraphicFramePr>
              <a:graphicFrameLocks noChangeAspect="1"/>
            </p:cNvGraphicFramePr>
            <p:nvPr/>
          </p:nvGraphicFramePr>
          <p:xfrm>
            <a:off x="2783" y="2592"/>
            <a:ext cx="193" cy="282"/>
          </p:xfrm>
          <a:graphic>
            <a:graphicData uri="http://schemas.openxmlformats.org/presentationml/2006/ole">
              <mc:AlternateContent xmlns:mc="http://schemas.openxmlformats.org/markup-compatibility/2006">
                <mc:Choice xmlns:v="urn:schemas-microsoft-com:vml" Requires="v">
                  <p:oleObj spid="_x0000_s61449" name="公式" r:id="rId17" imgW="2743200" imgH="5181600" progId="Equation.3">
                    <p:embed/>
                  </p:oleObj>
                </mc:Choice>
                <mc:Fallback>
                  <p:oleObj name="公式" r:id="rId17" imgW="2743200" imgH="5181600" progId="Equation.3">
                    <p:embed/>
                    <p:pic>
                      <p:nvPicPr>
                        <p:cNvPr id="0" name="图片 61448"/>
                        <p:cNvPicPr>
                          <a:picLocks noChangeAspect="1"/>
                        </p:cNvPicPr>
                        <p:nvPr/>
                      </p:nvPicPr>
                      <p:blipFill>
                        <a:blip r:embed="rId18"/>
                        <a:stretch>
                          <a:fillRect/>
                        </a:stretch>
                      </p:blipFill>
                      <p:spPr>
                        <a:xfrm>
                          <a:off x="2783" y="2592"/>
                          <a:ext cx="193" cy="282"/>
                        </a:xfrm>
                        <a:prstGeom prst="rect">
                          <a:avLst/>
                        </a:prstGeom>
                        <a:noFill/>
                        <a:ln w="9525">
                          <a:noFill/>
                        </a:ln>
                      </p:spPr>
                    </p:pic>
                  </p:oleObj>
                </mc:Fallback>
              </mc:AlternateContent>
            </a:graphicData>
          </a:graphic>
        </p:graphicFrame>
        <p:graphicFrame>
          <p:nvGraphicFramePr>
            <p:cNvPr id="21572" name="Object 68"/>
            <p:cNvGraphicFramePr>
              <a:graphicFrameLocks noChangeAspect="1"/>
            </p:cNvGraphicFramePr>
            <p:nvPr/>
          </p:nvGraphicFramePr>
          <p:xfrm>
            <a:off x="2642" y="1488"/>
            <a:ext cx="202" cy="216"/>
          </p:xfrm>
          <a:graphic>
            <a:graphicData uri="http://schemas.openxmlformats.org/presentationml/2006/ole">
              <mc:AlternateContent xmlns:mc="http://schemas.openxmlformats.org/markup-compatibility/2006">
                <mc:Choice xmlns:v="urn:schemas-microsoft-com:vml" Requires="v">
                  <p:oleObj spid="_x0000_s61450" name="Equation" r:id="rId19" imgW="4267200" imgH="4572000" progId="Equation.3">
                    <p:embed/>
                  </p:oleObj>
                </mc:Choice>
                <mc:Fallback>
                  <p:oleObj name="Equation" r:id="rId19" imgW="4267200" imgH="4572000" progId="Equation.3">
                    <p:embed/>
                    <p:pic>
                      <p:nvPicPr>
                        <p:cNvPr id="0" name="图片 61449"/>
                        <p:cNvPicPr>
                          <a:picLocks noChangeAspect="1"/>
                        </p:cNvPicPr>
                        <p:nvPr/>
                      </p:nvPicPr>
                      <p:blipFill>
                        <a:blip r:embed="rId20"/>
                        <a:stretch>
                          <a:fillRect/>
                        </a:stretch>
                      </p:blipFill>
                      <p:spPr>
                        <a:xfrm>
                          <a:off x="2642" y="1488"/>
                          <a:ext cx="202" cy="216"/>
                        </a:xfrm>
                        <a:prstGeom prst="rect">
                          <a:avLst/>
                        </a:prstGeom>
                        <a:noFill/>
                        <a:ln w="9525">
                          <a:noFill/>
                        </a:ln>
                      </p:spPr>
                    </p:pic>
                  </p:oleObj>
                </mc:Fallback>
              </mc:AlternateContent>
            </a:graphicData>
          </a:graphic>
        </p:graphicFrame>
      </p:grpSp>
      <p:sp>
        <p:nvSpPr>
          <p:cNvPr id="21574" name="Text Box 70"/>
          <p:cNvSpPr txBox="1">
            <a:spLocks noChangeArrowheads="1"/>
          </p:cNvSpPr>
          <p:nvPr/>
        </p:nvSpPr>
        <p:spPr bwMode="auto">
          <a:xfrm>
            <a:off x="5257800" y="1325563"/>
            <a:ext cx="1600200" cy="579437"/>
          </a:xfrm>
          <a:prstGeom prst="rect">
            <a:avLst/>
          </a:prstGeom>
          <a:noFill/>
          <a:ln w="9525">
            <a:noFill/>
            <a:miter lim="800000"/>
          </a:ln>
          <a:effectLst/>
        </p:spPr>
        <p:txBody>
          <a:bodyPr>
            <a:spAutoFit/>
          </a:bodyPr>
          <a:lstStyle/>
          <a:p>
            <a:pPr>
              <a:spcBef>
                <a:spcPct val="50000"/>
              </a:spcBef>
            </a:pPr>
            <a:r>
              <a:rPr lang="zh-CN" altLang="en-US" sz="3200" b="1">
                <a:solidFill>
                  <a:srgbClr val="000000"/>
                </a:solidFill>
                <a:latin typeface="Times New Roman" panose="02020503050405090304" pitchFamily="18" charset="0"/>
              </a:rPr>
              <a:t>光程差</a:t>
            </a:r>
            <a:endParaRPr lang="zh-CN" altLang="en-US" sz="3200" b="1">
              <a:solidFill>
                <a:srgbClr val="000000"/>
              </a:solidFill>
              <a:latin typeface="Times New Roman" panose="02020503050405090304" pitchFamily="18" charset="0"/>
            </a:endParaRPr>
          </a:p>
        </p:txBody>
      </p:sp>
      <p:graphicFrame>
        <p:nvGraphicFramePr>
          <p:cNvPr id="21575" name="Object 71"/>
          <p:cNvGraphicFramePr>
            <a:graphicFrameLocks noChangeAspect="1"/>
          </p:cNvGraphicFramePr>
          <p:nvPr/>
        </p:nvGraphicFramePr>
        <p:xfrm>
          <a:off x="6926263" y="1406525"/>
          <a:ext cx="1320800" cy="498475"/>
        </p:xfrm>
        <a:graphic>
          <a:graphicData uri="http://schemas.openxmlformats.org/presentationml/2006/ole">
            <mc:AlternateContent xmlns:mc="http://schemas.openxmlformats.org/markup-compatibility/2006">
              <mc:Choice xmlns:v="urn:schemas-microsoft-com:vml" Requires="v">
                <p:oleObj spid="_x0000_s61451" name="Equation" r:id="rId21" imgW="11277600" imgH="4267200" progId="Equation.3">
                  <p:embed/>
                </p:oleObj>
              </mc:Choice>
              <mc:Fallback>
                <p:oleObj name="Equation" r:id="rId21" imgW="11277600" imgH="4267200" progId="Equation.3">
                  <p:embed/>
                  <p:pic>
                    <p:nvPicPr>
                      <p:cNvPr id="0" name="图片 61450"/>
                      <p:cNvPicPr>
                        <a:picLocks noChangeAspect="1"/>
                      </p:cNvPicPr>
                      <p:nvPr/>
                    </p:nvPicPr>
                    <p:blipFill>
                      <a:blip r:embed="rId22"/>
                      <a:stretch>
                        <a:fillRect/>
                      </a:stretch>
                    </p:blipFill>
                    <p:spPr>
                      <a:xfrm>
                        <a:off x="6926263" y="1406525"/>
                        <a:ext cx="1320800" cy="49847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1"/>
          <p:cNvSpPr>
            <a:spLocks noGrp="1"/>
          </p:cNvSpPr>
          <p:nvPr>
            <p:ph type="sldNum" sz="quarter" idx="10"/>
          </p:nvPr>
        </p:nvSpPr>
        <p:spPr/>
        <p:txBody>
          <a:bodyPr/>
          <a:lstStyle/>
          <a:p>
            <a:fld id="{EBFDD83D-DB1A-46CE-BB07-0E0CAEB87090}" type="slidenum">
              <a:rPr lang="en-US" altLang="zh-CN"/>
            </a:fld>
            <a:endParaRPr lang="en-US" altLang="zh-CN"/>
          </a:p>
        </p:txBody>
      </p:sp>
      <p:graphicFrame>
        <p:nvGraphicFramePr>
          <p:cNvPr id="22583" name="Object 55"/>
          <p:cNvGraphicFramePr>
            <a:graphicFrameLocks noChangeAspect="1"/>
          </p:cNvGraphicFramePr>
          <p:nvPr/>
        </p:nvGraphicFramePr>
        <p:xfrm>
          <a:off x="5562600" y="1327150"/>
          <a:ext cx="2743200" cy="482600"/>
        </p:xfrm>
        <a:graphic>
          <a:graphicData uri="http://schemas.openxmlformats.org/presentationml/2006/ole">
            <mc:AlternateContent xmlns:mc="http://schemas.openxmlformats.org/markup-compatibility/2006">
              <mc:Choice xmlns:v="urn:schemas-microsoft-com:vml" Requires="v">
                <p:oleObj spid="_x0000_s62465" name="公式" r:id="rId1" imgW="37185600" imgH="7315200" progId="Equation.3">
                  <p:embed/>
                </p:oleObj>
              </mc:Choice>
              <mc:Fallback>
                <p:oleObj name="公式" r:id="rId1" imgW="37185600" imgH="7315200" progId="Equation.3">
                  <p:embed/>
                  <p:pic>
                    <p:nvPicPr>
                      <p:cNvPr id="0" name="图片 62464"/>
                      <p:cNvPicPr>
                        <a:picLocks noChangeAspect="1"/>
                      </p:cNvPicPr>
                      <p:nvPr/>
                    </p:nvPicPr>
                    <p:blipFill>
                      <a:blip r:embed="rId2"/>
                      <a:stretch>
                        <a:fillRect/>
                      </a:stretch>
                    </p:blipFill>
                    <p:spPr>
                      <a:xfrm>
                        <a:off x="5562600" y="1327150"/>
                        <a:ext cx="2743200" cy="482600"/>
                      </a:xfrm>
                      <a:prstGeom prst="rect">
                        <a:avLst/>
                      </a:prstGeom>
                      <a:noFill/>
                      <a:ln w="9525">
                        <a:noFill/>
                      </a:ln>
                    </p:spPr>
                  </p:pic>
                </p:oleObj>
              </mc:Fallback>
            </mc:AlternateContent>
          </a:graphicData>
        </a:graphic>
      </p:graphicFrame>
      <p:grpSp>
        <p:nvGrpSpPr>
          <p:cNvPr id="2" name="Group 71"/>
          <p:cNvGrpSpPr/>
          <p:nvPr/>
        </p:nvGrpSpPr>
        <p:grpSpPr bwMode="auto">
          <a:xfrm>
            <a:off x="5410200" y="2057400"/>
            <a:ext cx="3733800" cy="685800"/>
            <a:chOff x="3504" y="1296"/>
            <a:chExt cx="2352" cy="432"/>
          </a:xfrm>
        </p:grpSpPr>
        <p:sp>
          <p:nvSpPr>
            <p:cNvPr id="22585" name="AutoShape 57"/>
            <p:cNvSpPr>
              <a:spLocks noChangeArrowheads="1"/>
            </p:cNvSpPr>
            <p:nvPr/>
          </p:nvSpPr>
          <p:spPr bwMode="auto">
            <a:xfrm>
              <a:off x="3552" y="1296"/>
              <a:ext cx="2064" cy="432"/>
            </a:xfrm>
            <a:prstGeom prst="wedgeRectCallout">
              <a:avLst>
                <a:gd name="adj1" fmla="val 19620"/>
                <a:gd name="adj2" fmla="val -86111"/>
              </a:avLst>
            </a:prstGeom>
            <a:gradFill rotWithShape="0">
              <a:gsLst>
                <a:gs pos="0">
                  <a:schemeClr val="accent1"/>
                </a:gs>
                <a:gs pos="50000">
                  <a:schemeClr val="bg1"/>
                </a:gs>
                <a:gs pos="100000">
                  <a:schemeClr val="accent1"/>
                </a:gs>
              </a:gsLst>
              <a:lin ang="5400000" scaled="1"/>
            </a:gradFill>
            <a:ln w="9525">
              <a:solidFill>
                <a:schemeClr val="tx1"/>
              </a:solidFill>
              <a:miter lim="800000"/>
            </a:ln>
            <a:effectLst/>
          </p:spPr>
          <p:txBody>
            <a:bodyPr/>
            <a:lstStyle/>
            <a:p>
              <a:pPr algn="ctr"/>
              <a:endParaRPr lang="zh-CN" altLang="zh-CN" sz="2800" b="1">
                <a:solidFill>
                  <a:srgbClr val="1C1C1C"/>
                </a:solidFill>
                <a:latin typeface="Times New Roman" panose="02020503050405090304" pitchFamily="18" charset="0"/>
              </a:endParaRPr>
            </a:p>
          </p:txBody>
        </p:sp>
        <p:sp>
          <p:nvSpPr>
            <p:cNvPr id="22586" name="Rectangle 58"/>
            <p:cNvSpPr>
              <a:spLocks noChangeArrowheads="1"/>
            </p:cNvSpPr>
            <p:nvPr/>
          </p:nvSpPr>
          <p:spPr bwMode="auto">
            <a:xfrm>
              <a:off x="3504" y="1311"/>
              <a:ext cx="2352" cy="365"/>
            </a:xfrm>
            <a:prstGeom prst="rect">
              <a:avLst/>
            </a:prstGeom>
            <a:noFill/>
            <a:ln w="9525">
              <a:noFill/>
              <a:miter lim="800000"/>
            </a:ln>
            <a:effectLst/>
          </p:spPr>
          <p:txBody>
            <a:bodyPr>
              <a:spAutoFit/>
            </a:bodyPr>
            <a:lstStyle/>
            <a:p>
              <a:r>
                <a:rPr lang="zh-CN" altLang="en-US" sz="3200" b="1">
                  <a:solidFill>
                    <a:srgbClr val="000000"/>
                  </a:solidFill>
                  <a:latin typeface="Bookman Old Style" pitchFamily="18" charset="0"/>
                </a:rPr>
                <a:t>干涉条纹移动数目</a:t>
              </a:r>
              <a:endParaRPr lang="zh-CN" altLang="en-US" sz="3200" b="1">
                <a:solidFill>
                  <a:srgbClr val="000000"/>
                </a:solidFill>
                <a:latin typeface="Bookman Old Style" pitchFamily="18" charset="0"/>
              </a:endParaRPr>
            </a:p>
          </p:txBody>
        </p:sp>
      </p:grpSp>
      <p:grpSp>
        <p:nvGrpSpPr>
          <p:cNvPr id="3" name="Group 123"/>
          <p:cNvGrpSpPr/>
          <p:nvPr/>
        </p:nvGrpSpPr>
        <p:grpSpPr bwMode="auto">
          <a:xfrm>
            <a:off x="5486400" y="3284538"/>
            <a:ext cx="2895600" cy="1744662"/>
            <a:chOff x="3456" y="1920"/>
            <a:chExt cx="1824" cy="1099"/>
          </a:xfrm>
        </p:grpSpPr>
        <p:graphicFrame>
          <p:nvGraphicFramePr>
            <p:cNvPr id="22588" name="Object 60"/>
            <p:cNvGraphicFramePr>
              <a:graphicFrameLocks noChangeAspect="1"/>
            </p:cNvGraphicFramePr>
            <p:nvPr/>
          </p:nvGraphicFramePr>
          <p:xfrm>
            <a:off x="3888" y="2400"/>
            <a:ext cx="1200" cy="619"/>
          </p:xfrm>
          <a:graphic>
            <a:graphicData uri="http://schemas.openxmlformats.org/presentationml/2006/ole">
              <mc:AlternateContent xmlns:mc="http://schemas.openxmlformats.org/markup-compatibility/2006">
                <mc:Choice xmlns:v="urn:schemas-microsoft-com:vml" Requires="v">
                  <p:oleObj spid="_x0000_s62466" name="公式" r:id="rId3" imgW="27432000" imgH="14630400" progId="Equation.3">
                    <p:embed/>
                  </p:oleObj>
                </mc:Choice>
                <mc:Fallback>
                  <p:oleObj name="公式" r:id="rId3" imgW="27432000" imgH="14630400" progId="Equation.3">
                    <p:embed/>
                    <p:pic>
                      <p:nvPicPr>
                        <p:cNvPr id="0" name="图片 62465"/>
                        <p:cNvPicPr>
                          <a:picLocks noChangeAspect="1"/>
                        </p:cNvPicPr>
                        <p:nvPr/>
                      </p:nvPicPr>
                      <p:blipFill>
                        <a:blip r:embed="rId4"/>
                        <a:stretch>
                          <a:fillRect/>
                        </a:stretch>
                      </p:blipFill>
                      <p:spPr>
                        <a:xfrm>
                          <a:off x="3888" y="2400"/>
                          <a:ext cx="1200" cy="619"/>
                        </a:xfrm>
                        <a:prstGeom prst="rect">
                          <a:avLst/>
                        </a:prstGeom>
                        <a:gradFill rotWithShape="0">
                          <a:gsLst>
                            <a:gs pos="0">
                              <a:srgbClr val="800080"/>
                            </a:gs>
                            <a:gs pos="50000">
                              <a:srgbClr val="FFFFFF"/>
                            </a:gs>
                            <a:gs pos="100000">
                              <a:srgbClr val="800080"/>
                            </a:gs>
                          </a:gsLst>
                          <a:lin ang="5400000" scaled="1"/>
                          <a:tileRect/>
                        </a:gradFill>
                        <a:ln w="12700" cap="flat" cmpd="sng">
                          <a:solidFill>
                            <a:srgbClr val="CC00FF"/>
                          </a:solidFill>
                          <a:prstDash val="solid"/>
                          <a:miter/>
                          <a:headEnd type="none" w="med" len="med"/>
                          <a:tailEnd type="none" w="med" len="med"/>
                        </a:ln>
                      </p:spPr>
                    </p:pic>
                  </p:oleObj>
                </mc:Fallback>
              </mc:AlternateContent>
            </a:graphicData>
          </a:graphic>
        </p:graphicFrame>
        <p:sp>
          <p:nvSpPr>
            <p:cNvPr id="22589" name="Rectangle 61"/>
            <p:cNvSpPr>
              <a:spLocks noChangeArrowheads="1"/>
            </p:cNvSpPr>
            <p:nvPr/>
          </p:nvSpPr>
          <p:spPr bwMode="auto">
            <a:xfrm>
              <a:off x="3456" y="1920"/>
              <a:ext cx="1824" cy="365"/>
            </a:xfrm>
            <a:prstGeom prst="rect">
              <a:avLst/>
            </a:prstGeom>
            <a:noFill/>
            <a:ln w="9525">
              <a:noFill/>
              <a:miter lim="800000"/>
            </a:ln>
            <a:effectLst/>
          </p:spPr>
          <p:txBody>
            <a:bodyPr>
              <a:spAutoFit/>
            </a:bodyPr>
            <a:lstStyle/>
            <a:p>
              <a:r>
                <a:rPr lang="zh-CN" altLang="en-US" sz="3200" b="1">
                  <a:solidFill>
                    <a:srgbClr val="000000"/>
                  </a:solidFill>
                  <a:latin typeface="Times New Roman" panose="02020503050405090304" pitchFamily="18" charset="0"/>
                </a:rPr>
                <a:t>介质片厚度</a:t>
              </a:r>
              <a:endParaRPr lang="zh-CN" altLang="en-US" sz="3200" b="1">
                <a:solidFill>
                  <a:srgbClr val="000000"/>
                </a:solidFill>
                <a:latin typeface="Times New Roman" panose="02020503050405090304" pitchFamily="18" charset="0"/>
              </a:endParaRPr>
            </a:p>
          </p:txBody>
        </p:sp>
      </p:grpSp>
      <p:grpSp>
        <p:nvGrpSpPr>
          <p:cNvPr id="4" name="Group 72"/>
          <p:cNvGrpSpPr/>
          <p:nvPr/>
        </p:nvGrpSpPr>
        <p:grpSpPr bwMode="auto">
          <a:xfrm>
            <a:off x="685800" y="1084263"/>
            <a:ext cx="4572000" cy="4051300"/>
            <a:chOff x="432" y="683"/>
            <a:chExt cx="2880" cy="2552"/>
          </a:xfrm>
        </p:grpSpPr>
        <p:grpSp>
          <p:nvGrpSpPr>
            <p:cNvPr id="5" name="Group 73"/>
            <p:cNvGrpSpPr/>
            <p:nvPr/>
          </p:nvGrpSpPr>
          <p:grpSpPr bwMode="auto">
            <a:xfrm>
              <a:off x="432" y="683"/>
              <a:ext cx="2880" cy="2552"/>
              <a:chOff x="432" y="683"/>
              <a:chExt cx="2880" cy="2552"/>
            </a:xfrm>
          </p:grpSpPr>
          <p:sp>
            <p:nvSpPr>
              <p:cNvPr id="22602" name="Rectangle 74"/>
              <p:cNvSpPr>
                <a:spLocks noChangeArrowheads="1"/>
              </p:cNvSpPr>
              <p:nvPr/>
            </p:nvSpPr>
            <p:spPr bwMode="auto">
              <a:xfrm>
                <a:off x="432" y="683"/>
                <a:ext cx="2880" cy="2544"/>
              </a:xfrm>
              <a:prstGeom prst="rect">
                <a:avLst/>
              </a:prstGeom>
              <a:solidFill>
                <a:schemeClr val="bg1"/>
              </a:solidFill>
              <a:ln w="9525">
                <a:solidFill>
                  <a:schemeClr val="tx2"/>
                </a:solidFill>
                <a:miter lim="800000"/>
              </a:ln>
              <a:effectLst/>
            </p:spPr>
            <p:txBody>
              <a:bodyPr wrap="none" anchor="ctr"/>
              <a:lstStyle/>
              <a:p>
                <a:endParaRPr lang="zh-CN" altLang="en-US"/>
              </a:p>
            </p:txBody>
          </p:sp>
          <p:sp>
            <p:nvSpPr>
              <p:cNvPr id="22603" name="Rectangle 75"/>
              <p:cNvSpPr>
                <a:spLocks noChangeArrowheads="1"/>
              </p:cNvSpPr>
              <p:nvPr/>
            </p:nvSpPr>
            <p:spPr bwMode="auto">
              <a:xfrm>
                <a:off x="1283" y="1064"/>
                <a:ext cx="806" cy="134"/>
              </a:xfrm>
              <a:prstGeom prst="rect">
                <a:avLst/>
              </a:prstGeom>
              <a:solidFill>
                <a:srgbClr val="99FFFF"/>
              </a:solidFill>
              <a:ln w="12700">
                <a:solidFill>
                  <a:schemeClr val="tx1"/>
                </a:solidFill>
                <a:miter lim="800000"/>
              </a:ln>
              <a:effectLst/>
            </p:spPr>
            <p:txBody>
              <a:bodyPr wrap="none" anchor="ctr"/>
              <a:lstStyle/>
              <a:p>
                <a:endParaRPr lang="zh-CN" altLang="en-US"/>
              </a:p>
            </p:txBody>
          </p:sp>
          <p:sp>
            <p:nvSpPr>
              <p:cNvPr id="22604" name="Freeform 76"/>
              <p:cNvSpPr/>
              <p:nvPr/>
            </p:nvSpPr>
            <p:spPr bwMode="auto">
              <a:xfrm>
                <a:off x="1724" y="2213"/>
                <a:ext cx="1335" cy="93"/>
              </a:xfrm>
              <a:custGeom>
                <a:avLst/>
                <a:gdLst/>
                <a:ahLst/>
                <a:cxnLst>
                  <a:cxn ang="0">
                    <a:pos x="0" y="6"/>
                  </a:cxn>
                  <a:cxn ang="0">
                    <a:pos x="618" y="0"/>
                  </a:cxn>
                  <a:cxn ang="0">
                    <a:pos x="768" y="114"/>
                  </a:cxn>
                  <a:cxn ang="0">
                    <a:pos x="1686" y="120"/>
                  </a:cxn>
                </a:cxnLst>
                <a:rect l="0" t="0" r="r" b="b"/>
                <a:pathLst>
                  <a:path w="1686" h="120">
                    <a:moveTo>
                      <a:pt x="0" y="6"/>
                    </a:moveTo>
                    <a:lnTo>
                      <a:pt x="618" y="0"/>
                    </a:lnTo>
                    <a:lnTo>
                      <a:pt x="768" y="114"/>
                    </a:lnTo>
                    <a:lnTo>
                      <a:pt x="1686" y="120"/>
                    </a:lnTo>
                  </a:path>
                </a:pathLst>
              </a:custGeom>
              <a:noFill/>
              <a:ln w="28575" cmpd="sng">
                <a:solidFill>
                  <a:srgbClr val="990099"/>
                </a:solidFill>
                <a:round/>
                <a:tailEnd type="none" w="sm" len="lg"/>
              </a:ln>
              <a:effectLst/>
            </p:spPr>
            <p:txBody>
              <a:bodyPr wrap="none" anchor="ctr"/>
              <a:lstStyle/>
              <a:p>
                <a:endParaRPr lang="zh-CN" altLang="en-US"/>
              </a:p>
            </p:txBody>
          </p:sp>
          <p:sp>
            <p:nvSpPr>
              <p:cNvPr id="22605" name="Line 77"/>
              <p:cNvSpPr>
                <a:spLocks noChangeShapeType="1"/>
              </p:cNvSpPr>
              <p:nvPr/>
            </p:nvSpPr>
            <p:spPr bwMode="auto">
              <a:xfrm>
                <a:off x="1953" y="2217"/>
                <a:ext cx="91" cy="0"/>
              </a:xfrm>
              <a:prstGeom prst="line">
                <a:avLst/>
              </a:prstGeom>
              <a:noFill/>
              <a:ln w="38100">
                <a:solidFill>
                  <a:srgbClr val="990099"/>
                </a:solidFill>
                <a:round/>
                <a:tailEnd type="triangle" w="sm" len="lg"/>
              </a:ln>
              <a:effectLst/>
            </p:spPr>
            <p:txBody>
              <a:bodyPr wrap="none" anchor="ctr"/>
              <a:lstStyle/>
              <a:p>
                <a:endParaRPr lang="zh-CN" altLang="en-US"/>
              </a:p>
            </p:txBody>
          </p:sp>
          <p:sp>
            <p:nvSpPr>
              <p:cNvPr id="22606" name="Line 78"/>
              <p:cNvSpPr>
                <a:spLocks noChangeShapeType="1"/>
              </p:cNvSpPr>
              <p:nvPr/>
            </p:nvSpPr>
            <p:spPr bwMode="auto">
              <a:xfrm>
                <a:off x="2900" y="2306"/>
                <a:ext cx="92" cy="0"/>
              </a:xfrm>
              <a:prstGeom prst="line">
                <a:avLst/>
              </a:prstGeom>
              <a:noFill/>
              <a:ln w="38100">
                <a:solidFill>
                  <a:srgbClr val="990099"/>
                </a:solidFill>
                <a:round/>
                <a:tailEnd type="triangle" w="sm" len="lg"/>
              </a:ln>
              <a:effectLst/>
            </p:spPr>
            <p:txBody>
              <a:bodyPr wrap="none" anchor="ctr"/>
              <a:lstStyle/>
              <a:p>
                <a:endParaRPr lang="zh-CN" altLang="en-US"/>
              </a:p>
            </p:txBody>
          </p:sp>
          <p:sp>
            <p:nvSpPr>
              <p:cNvPr id="22607" name="Freeform 79"/>
              <p:cNvSpPr/>
              <p:nvPr/>
            </p:nvSpPr>
            <p:spPr bwMode="auto">
              <a:xfrm>
                <a:off x="1623" y="1225"/>
                <a:ext cx="92" cy="1001"/>
              </a:xfrm>
              <a:custGeom>
                <a:avLst/>
                <a:gdLst/>
                <a:ahLst/>
                <a:cxnLst>
                  <a:cxn ang="0">
                    <a:pos x="116" y="1294"/>
                  </a:cxn>
                  <a:cxn ang="0">
                    <a:pos x="0" y="1122"/>
                  </a:cxn>
                  <a:cxn ang="0">
                    <a:pos x="0" y="0"/>
                  </a:cxn>
                </a:cxnLst>
                <a:rect l="0" t="0" r="r" b="b"/>
                <a:pathLst>
                  <a:path w="116" h="1294">
                    <a:moveTo>
                      <a:pt x="116" y="1294"/>
                    </a:moveTo>
                    <a:lnTo>
                      <a:pt x="0" y="1122"/>
                    </a:lnTo>
                    <a:lnTo>
                      <a:pt x="0" y="0"/>
                    </a:lnTo>
                  </a:path>
                </a:pathLst>
              </a:custGeom>
              <a:noFill/>
              <a:ln w="28575" cmpd="sng">
                <a:solidFill>
                  <a:srgbClr val="DC8300"/>
                </a:solidFill>
                <a:round/>
                <a:tailEnd type="none" w="sm" len="lg"/>
              </a:ln>
              <a:effectLst/>
            </p:spPr>
            <p:txBody>
              <a:bodyPr wrap="none" anchor="ctr"/>
              <a:lstStyle/>
              <a:p>
                <a:endParaRPr lang="zh-CN" altLang="en-US"/>
              </a:p>
            </p:txBody>
          </p:sp>
          <p:sp>
            <p:nvSpPr>
              <p:cNvPr id="22608" name="Line 80"/>
              <p:cNvSpPr>
                <a:spLocks noChangeShapeType="1"/>
              </p:cNvSpPr>
              <p:nvPr/>
            </p:nvSpPr>
            <p:spPr bwMode="auto">
              <a:xfrm flipH="1" flipV="1">
                <a:off x="1619" y="1350"/>
                <a:ext cx="2" cy="125"/>
              </a:xfrm>
              <a:prstGeom prst="line">
                <a:avLst/>
              </a:prstGeom>
              <a:noFill/>
              <a:ln w="38100">
                <a:solidFill>
                  <a:srgbClr val="DC8300"/>
                </a:solidFill>
                <a:round/>
                <a:tailEnd type="triangle" w="sm" len="lg"/>
              </a:ln>
              <a:effectLst/>
            </p:spPr>
            <p:txBody>
              <a:bodyPr wrap="none" anchor="ctr"/>
              <a:lstStyle/>
              <a:p>
                <a:endParaRPr lang="zh-CN" altLang="en-US"/>
              </a:p>
            </p:txBody>
          </p:sp>
          <p:sp>
            <p:nvSpPr>
              <p:cNvPr id="22609" name="Freeform 81"/>
              <p:cNvSpPr/>
              <p:nvPr/>
            </p:nvSpPr>
            <p:spPr bwMode="auto">
              <a:xfrm>
                <a:off x="541" y="2165"/>
                <a:ext cx="1183" cy="59"/>
              </a:xfrm>
              <a:custGeom>
                <a:avLst/>
                <a:gdLst/>
                <a:ahLst/>
                <a:cxnLst>
                  <a:cxn ang="0">
                    <a:pos x="0" y="1"/>
                  </a:cxn>
                  <a:cxn ang="0">
                    <a:pos x="1184" y="0"/>
                  </a:cxn>
                  <a:cxn ang="0">
                    <a:pos x="1340" y="59"/>
                  </a:cxn>
                </a:cxnLst>
                <a:rect l="0" t="0" r="r" b="b"/>
                <a:pathLst>
                  <a:path w="1340" h="59">
                    <a:moveTo>
                      <a:pt x="0" y="1"/>
                    </a:moveTo>
                    <a:lnTo>
                      <a:pt x="1184" y="0"/>
                    </a:lnTo>
                    <a:lnTo>
                      <a:pt x="1340" y="59"/>
                    </a:lnTo>
                  </a:path>
                </a:pathLst>
              </a:custGeom>
              <a:noFill/>
              <a:ln w="38100" cmpd="sng">
                <a:solidFill>
                  <a:srgbClr val="FF0000"/>
                </a:solidFill>
                <a:round/>
                <a:tailEnd type="none" w="sm" len="lg"/>
              </a:ln>
              <a:effectLst/>
            </p:spPr>
            <p:txBody>
              <a:bodyPr wrap="none" anchor="ctr"/>
              <a:lstStyle/>
              <a:p>
                <a:endParaRPr lang="zh-CN" altLang="en-US"/>
              </a:p>
            </p:txBody>
          </p:sp>
          <p:sp>
            <p:nvSpPr>
              <p:cNvPr id="22610" name="Line 82"/>
              <p:cNvSpPr>
                <a:spLocks noChangeShapeType="1"/>
              </p:cNvSpPr>
              <p:nvPr/>
            </p:nvSpPr>
            <p:spPr bwMode="auto">
              <a:xfrm>
                <a:off x="949" y="2167"/>
                <a:ext cx="214" cy="0"/>
              </a:xfrm>
              <a:prstGeom prst="line">
                <a:avLst/>
              </a:prstGeom>
              <a:noFill/>
              <a:ln w="38100">
                <a:solidFill>
                  <a:srgbClr val="FF0000"/>
                </a:solidFill>
                <a:round/>
                <a:tailEnd type="triangle" w="sm" len="lg"/>
              </a:ln>
              <a:effectLst/>
            </p:spPr>
            <p:txBody>
              <a:bodyPr wrap="none" anchor="ctr"/>
              <a:lstStyle/>
              <a:p>
                <a:endParaRPr lang="zh-CN" altLang="en-US"/>
              </a:p>
            </p:txBody>
          </p:sp>
          <p:sp>
            <p:nvSpPr>
              <p:cNvPr id="22611" name="Line 83"/>
              <p:cNvSpPr>
                <a:spLocks noChangeShapeType="1"/>
              </p:cNvSpPr>
              <p:nvPr/>
            </p:nvSpPr>
            <p:spPr bwMode="auto">
              <a:xfrm flipV="1">
                <a:off x="1283" y="1213"/>
                <a:ext cx="813" cy="0"/>
              </a:xfrm>
              <a:prstGeom prst="line">
                <a:avLst/>
              </a:prstGeom>
              <a:noFill/>
              <a:ln w="50800">
                <a:solidFill>
                  <a:schemeClr val="tx2"/>
                </a:solidFill>
                <a:round/>
                <a:headEnd type="none" w="sm" len="sm"/>
                <a:tailEnd type="none" w="sm" len="lg"/>
              </a:ln>
              <a:effectLst/>
            </p:spPr>
            <p:txBody>
              <a:bodyPr wrap="none" anchor="ctr"/>
              <a:lstStyle/>
              <a:p>
                <a:endParaRPr lang="zh-CN" altLang="en-US"/>
              </a:p>
            </p:txBody>
          </p:sp>
          <p:sp>
            <p:nvSpPr>
              <p:cNvPr id="22612" name="AutoShape 84"/>
              <p:cNvSpPr>
                <a:spLocks noChangeArrowheads="1"/>
              </p:cNvSpPr>
              <p:nvPr/>
            </p:nvSpPr>
            <p:spPr bwMode="auto">
              <a:xfrm>
                <a:off x="503" y="1848"/>
                <a:ext cx="203" cy="501"/>
              </a:xfrm>
              <a:prstGeom prst="roundRect">
                <a:avLst>
                  <a:gd name="adj" fmla="val 49995"/>
                </a:avLst>
              </a:prstGeom>
              <a:gradFill rotWithShape="0">
                <a:gsLst>
                  <a:gs pos="0">
                    <a:srgbClr val="FFFF66">
                      <a:gamma/>
                      <a:shade val="69804"/>
                      <a:invGamma/>
                    </a:srgbClr>
                  </a:gs>
                  <a:gs pos="50000">
                    <a:srgbClr val="FFFF66"/>
                  </a:gs>
                  <a:gs pos="100000">
                    <a:srgbClr val="FFFF66">
                      <a:gamma/>
                      <a:shade val="69804"/>
                      <a:invGamma/>
                    </a:srgbClr>
                  </a:gs>
                </a:gsLst>
                <a:lin ang="0" scaled="1"/>
              </a:gradFill>
              <a:ln w="25400">
                <a:solidFill>
                  <a:schemeClr val="tx1"/>
                </a:solidFill>
                <a:round/>
              </a:ln>
              <a:effectLst/>
            </p:spPr>
            <p:txBody>
              <a:bodyPr wrap="none" anchor="ctr"/>
              <a:lstStyle/>
              <a:p>
                <a:endParaRPr lang="zh-CN" altLang="en-US"/>
              </a:p>
            </p:txBody>
          </p:sp>
          <p:sp>
            <p:nvSpPr>
              <p:cNvPr id="22613" name="Rectangle 85"/>
              <p:cNvSpPr>
                <a:spLocks noChangeArrowheads="1"/>
              </p:cNvSpPr>
              <p:nvPr/>
            </p:nvSpPr>
            <p:spPr bwMode="auto">
              <a:xfrm>
                <a:off x="536" y="2333"/>
                <a:ext cx="137" cy="86"/>
              </a:xfrm>
              <a:prstGeom prst="rect">
                <a:avLst/>
              </a:prstGeom>
              <a:gradFill rotWithShape="0">
                <a:gsLst>
                  <a:gs pos="0">
                    <a:srgbClr val="FFFF66">
                      <a:gamma/>
                      <a:shade val="69804"/>
                      <a:invGamma/>
                    </a:srgbClr>
                  </a:gs>
                  <a:gs pos="50000">
                    <a:srgbClr val="FFFF66"/>
                  </a:gs>
                  <a:gs pos="100000">
                    <a:srgbClr val="FFFF66">
                      <a:gamma/>
                      <a:shade val="69804"/>
                      <a:invGamma/>
                    </a:srgbClr>
                  </a:gs>
                </a:gsLst>
                <a:lin ang="0" scaled="1"/>
              </a:gradFill>
              <a:ln w="12700">
                <a:solidFill>
                  <a:schemeClr val="tx1"/>
                </a:solidFill>
                <a:miter lim="800000"/>
              </a:ln>
              <a:effectLst/>
            </p:spPr>
            <p:txBody>
              <a:bodyPr wrap="none" anchor="ctr"/>
              <a:lstStyle/>
              <a:p>
                <a:endParaRPr lang="zh-CN" altLang="en-US"/>
              </a:p>
            </p:txBody>
          </p:sp>
          <p:sp>
            <p:nvSpPr>
              <p:cNvPr id="22614" name="Oval 86"/>
              <p:cNvSpPr>
                <a:spLocks noChangeArrowheads="1"/>
              </p:cNvSpPr>
              <p:nvPr/>
            </p:nvSpPr>
            <p:spPr bwMode="auto">
              <a:xfrm>
                <a:off x="536" y="2386"/>
                <a:ext cx="137" cy="99"/>
              </a:xfrm>
              <a:prstGeom prst="ellipse">
                <a:avLst/>
              </a:prstGeom>
              <a:solidFill>
                <a:schemeClr val="tx2"/>
              </a:solidFill>
              <a:ln w="12700">
                <a:solidFill>
                  <a:schemeClr val="tx1"/>
                </a:solidFill>
                <a:round/>
              </a:ln>
              <a:effectLst/>
            </p:spPr>
            <p:txBody>
              <a:bodyPr wrap="none" anchor="ctr"/>
              <a:lstStyle/>
              <a:p>
                <a:endParaRPr lang="zh-CN" altLang="en-US"/>
              </a:p>
            </p:txBody>
          </p:sp>
          <p:sp>
            <p:nvSpPr>
              <p:cNvPr id="22615" name="Freeform 87"/>
              <p:cNvSpPr/>
              <p:nvPr/>
            </p:nvSpPr>
            <p:spPr bwMode="auto">
              <a:xfrm>
                <a:off x="589" y="1934"/>
                <a:ext cx="46" cy="410"/>
              </a:xfrm>
              <a:custGeom>
                <a:avLst/>
                <a:gdLst/>
                <a:ahLst/>
                <a:cxnLst>
                  <a:cxn ang="0">
                    <a:pos x="0" y="455"/>
                  </a:cxn>
                  <a:cxn ang="0">
                    <a:pos x="0" y="0"/>
                  </a:cxn>
                  <a:cxn ang="0">
                    <a:pos x="16" y="106"/>
                  </a:cxn>
                  <a:cxn ang="0">
                    <a:pos x="16" y="0"/>
                  </a:cxn>
                  <a:cxn ang="0">
                    <a:pos x="33" y="106"/>
                  </a:cxn>
                  <a:cxn ang="0">
                    <a:pos x="33" y="0"/>
                  </a:cxn>
                  <a:cxn ang="0">
                    <a:pos x="50" y="106"/>
                  </a:cxn>
                  <a:cxn ang="0">
                    <a:pos x="50" y="471"/>
                  </a:cxn>
                </a:cxnLst>
                <a:rect l="0" t="0" r="r" b="b"/>
                <a:pathLst>
                  <a:path w="51" h="472">
                    <a:moveTo>
                      <a:pt x="0" y="455"/>
                    </a:moveTo>
                    <a:lnTo>
                      <a:pt x="0" y="0"/>
                    </a:lnTo>
                    <a:lnTo>
                      <a:pt x="16" y="106"/>
                    </a:lnTo>
                    <a:lnTo>
                      <a:pt x="16" y="0"/>
                    </a:lnTo>
                    <a:lnTo>
                      <a:pt x="33" y="106"/>
                    </a:lnTo>
                    <a:lnTo>
                      <a:pt x="33" y="0"/>
                    </a:lnTo>
                    <a:lnTo>
                      <a:pt x="50" y="106"/>
                    </a:lnTo>
                    <a:lnTo>
                      <a:pt x="50" y="471"/>
                    </a:lnTo>
                  </a:path>
                </a:pathLst>
              </a:custGeom>
              <a:gradFill rotWithShape="0">
                <a:gsLst>
                  <a:gs pos="0">
                    <a:srgbClr val="FFFF66">
                      <a:gamma/>
                      <a:shade val="69804"/>
                      <a:invGamma/>
                    </a:srgbClr>
                  </a:gs>
                  <a:gs pos="50000">
                    <a:srgbClr val="FFFF66"/>
                  </a:gs>
                  <a:gs pos="100000">
                    <a:srgbClr val="FFFF66">
                      <a:gamma/>
                      <a:shade val="69804"/>
                      <a:invGamma/>
                    </a:srgbClr>
                  </a:gs>
                </a:gsLst>
                <a:lin ang="0" scaled="1"/>
              </a:gradFill>
              <a:ln w="12700" cap="rnd" cmpd="sng">
                <a:solidFill>
                  <a:schemeClr val="tx1"/>
                </a:solidFill>
                <a:prstDash val="solid"/>
                <a:round/>
                <a:headEnd type="none" w="sm" len="sm"/>
                <a:tailEnd type="none" w="sm" len="lg"/>
              </a:ln>
              <a:effectLst/>
            </p:spPr>
            <p:txBody>
              <a:bodyPr/>
              <a:lstStyle/>
              <a:p>
                <a:endParaRPr lang="zh-CN" altLang="en-US"/>
              </a:p>
            </p:txBody>
          </p:sp>
          <p:sp>
            <p:nvSpPr>
              <p:cNvPr id="22616" name="Line 88"/>
              <p:cNvSpPr>
                <a:spLocks noChangeShapeType="1"/>
              </p:cNvSpPr>
              <p:nvPr/>
            </p:nvSpPr>
            <p:spPr bwMode="auto">
              <a:xfrm flipV="1">
                <a:off x="532" y="2343"/>
                <a:ext cx="145" cy="13"/>
              </a:xfrm>
              <a:prstGeom prst="line">
                <a:avLst/>
              </a:prstGeom>
              <a:noFill/>
              <a:ln w="25400">
                <a:solidFill>
                  <a:srgbClr val="FFCC66"/>
                </a:solidFill>
                <a:round/>
                <a:headEnd type="none" w="sm" len="sm"/>
                <a:tailEnd type="none" w="sm" len="lg"/>
              </a:ln>
              <a:effectLst/>
            </p:spPr>
            <p:txBody>
              <a:bodyPr wrap="none" anchor="ctr"/>
              <a:lstStyle/>
              <a:p>
                <a:endParaRPr lang="zh-CN" altLang="en-US"/>
              </a:p>
            </p:txBody>
          </p:sp>
          <p:sp>
            <p:nvSpPr>
              <p:cNvPr id="22617" name="Line 89"/>
              <p:cNvSpPr>
                <a:spLocks noChangeShapeType="1"/>
              </p:cNvSpPr>
              <p:nvPr/>
            </p:nvSpPr>
            <p:spPr bwMode="auto">
              <a:xfrm flipV="1">
                <a:off x="532" y="2369"/>
                <a:ext cx="145" cy="13"/>
              </a:xfrm>
              <a:prstGeom prst="line">
                <a:avLst/>
              </a:prstGeom>
              <a:noFill/>
              <a:ln w="25400">
                <a:solidFill>
                  <a:srgbClr val="FFCC66"/>
                </a:solidFill>
                <a:round/>
                <a:headEnd type="none" w="sm" len="sm"/>
                <a:tailEnd type="none" w="sm" len="lg"/>
              </a:ln>
              <a:effectLst/>
            </p:spPr>
            <p:txBody>
              <a:bodyPr wrap="none" anchor="ctr"/>
              <a:lstStyle/>
              <a:p>
                <a:endParaRPr lang="zh-CN" altLang="en-US"/>
              </a:p>
            </p:txBody>
          </p:sp>
          <p:sp>
            <p:nvSpPr>
              <p:cNvPr id="22618" name="Line 90"/>
              <p:cNvSpPr>
                <a:spLocks noChangeShapeType="1"/>
              </p:cNvSpPr>
              <p:nvPr/>
            </p:nvSpPr>
            <p:spPr bwMode="auto">
              <a:xfrm flipV="1">
                <a:off x="532" y="2395"/>
                <a:ext cx="145" cy="14"/>
              </a:xfrm>
              <a:prstGeom prst="line">
                <a:avLst/>
              </a:prstGeom>
              <a:noFill/>
              <a:ln w="25400">
                <a:solidFill>
                  <a:srgbClr val="FFCC66"/>
                </a:solidFill>
                <a:round/>
                <a:headEnd type="none" w="sm" len="sm"/>
                <a:tailEnd type="none" w="sm" len="lg"/>
              </a:ln>
              <a:effectLst/>
            </p:spPr>
            <p:txBody>
              <a:bodyPr wrap="none" anchor="ctr"/>
              <a:lstStyle/>
              <a:p>
                <a:endParaRPr lang="zh-CN" altLang="en-US"/>
              </a:p>
            </p:txBody>
          </p:sp>
          <p:sp>
            <p:nvSpPr>
              <p:cNvPr id="22619" name="Line 91"/>
              <p:cNvSpPr>
                <a:spLocks noChangeShapeType="1"/>
              </p:cNvSpPr>
              <p:nvPr/>
            </p:nvSpPr>
            <p:spPr bwMode="auto">
              <a:xfrm flipV="1">
                <a:off x="532" y="2422"/>
                <a:ext cx="145" cy="13"/>
              </a:xfrm>
              <a:prstGeom prst="line">
                <a:avLst/>
              </a:prstGeom>
              <a:noFill/>
              <a:ln w="25400">
                <a:solidFill>
                  <a:srgbClr val="FFCC66"/>
                </a:solidFill>
                <a:round/>
                <a:headEnd type="none" w="sm" len="sm"/>
                <a:tailEnd type="none" w="sm" len="lg"/>
              </a:ln>
              <a:effectLst/>
            </p:spPr>
            <p:txBody>
              <a:bodyPr wrap="none" anchor="ctr"/>
              <a:lstStyle/>
              <a:p>
                <a:endParaRPr lang="zh-CN" altLang="en-US"/>
              </a:p>
            </p:txBody>
          </p:sp>
          <p:sp>
            <p:nvSpPr>
              <p:cNvPr id="22620" name="Rectangle 92"/>
              <p:cNvSpPr>
                <a:spLocks noChangeArrowheads="1"/>
              </p:cNvSpPr>
              <p:nvPr/>
            </p:nvSpPr>
            <p:spPr bwMode="auto">
              <a:xfrm>
                <a:off x="580" y="2249"/>
                <a:ext cx="61" cy="85"/>
              </a:xfrm>
              <a:prstGeom prst="rect">
                <a:avLst/>
              </a:prstGeom>
              <a:gradFill rotWithShape="0">
                <a:gsLst>
                  <a:gs pos="0">
                    <a:srgbClr val="FFFF66">
                      <a:gamma/>
                      <a:shade val="69804"/>
                      <a:invGamma/>
                    </a:srgbClr>
                  </a:gs>
                  <a:gs pos="50000">
                    <a:srgbClr val="FFFF66"/>
                  </a:gs>
                  <a:gs pos="100000">
                    <a:srgbClr val="FFFF66">
                      <a:gamma/>
                      <a:shade val="69804"/>
                      <a:invGamma/>
                    </a:srgbClr>
                  </a:gs>
                </a:gsLst>
                <a:lin ang="0" scaled="1"/>
              </a:gradFill>
              <a:ln w="12700">
                <a:solidFill>
                  <a:schemeClr val="tx1"/>
                </a:solidFill>
                <a:miter lim="800000"/>
              </a:ln>
              <a:effectLst/>
            </p:spPr>
            <p:txBody>
              <a:bodyPr wrap="none" anchor="ctr"/>
              <a:lstStyle/>
              <a:p>
                <a:endParaRPr lang="zh-CN" altLang="en-US"/>
              </a:p>
            </p:txBody>
          </p:sp>
          <p:sp>
            <p:nvSpPr>
              <p:cNvPr id="22621" name="Freeform 93"/>
              <p:cNvSpPr/>
              <p:nvPr/>
            </p:nvSpPr>
            <p:spPr bwMode="auto">
              <a:xfrm>
                <a:off x="1827" y="2121"/>
                <a:ext cx="1218" cy="1012"/>
              </a:xfrm>
              <a:custGeom>
                <a:avLst/>
                <a:gdLst/>
                <a:ahLst/>
                <a:cxnLst>
                  <a:cxn ang="0">
                    <a:pos x="1536" y="138"/>
                  </a:cxn>
                  <a:cxn ang="0">
                    <a:pos x="738" y="132"/>
                  </a:cxn>
                  <a:cxn ang="0">
                    <a:pos x="582" y="12"/>
                  </a:cxn>
                  <a:cxn ang="0">
                    <a:pos x="0" y="0"/>
                  </a:cxn>
                  <a:cxn ang="0">
                    <a:pos x="0" y="1290"/>
                  </a:cxn>
                  <a:cxn ang="0">
                    <a:pos x="12" y="1308"/>
                  </a:cxn>
                </a:cxnLst>
                <a:rect l="0" t="0" r="r" b="b"/>
                <a:pathLst>
                  <a:path w="1536" h="1308">
                    <a:moveTo>
                      <a:pt x="1536" y="138"/>
                    </a:moveTo>
                    <a:lnTo>
                      <a:pt x="738" y="132"/>
                    </a:lnTo>
                    <a:lnTo>
                      <a:pt x="582" y="12"/>
                    </a:lnTo>
                    <a:lnTo>
                      <a:pt x="0" y="0"/>
                    </a:lnTo>
                    <a:lnTo>
                      <a:pt x="0" y="1290"/>
                    </a:lnTo>
                    <a:lnTo>
                      <a:pt x="12" y="1308"/>
                    </a:lnTo>
                  </a:path>
                </a:pathLst>
              </a:custGeom>
              <a:noFill/>
              <a:ln w="28575" cmpd="sng">
                <a:solidFill>
                  <a:srgbClr val="990099"/>
                </a:solidFill>
                <a:round/>
                <a:headEnd type="none" w="med" len="med"/>
                <a:tailEnd type="none" w="sm" len="lg"/>
              </a:ln>
              <a:effectLst/>
            </p:spPr>
            <p:txBody>
              <a:bodyPr wrap="none" anchor="ctr"/>
              <a:lstStyle/>
              <a:p>
                <a:endParaRPr lang="zh-CN" altLang="en-US"/>
              </a:p>
            </p:txBody>
          </p:sp>
          <p:sp>
            <p:nvSpPr>
              <p:cNvPr id="22622" name="Line 94"/>
              <p:cNvSpPr>
                <a:spLocks noChangeShapeType="1"/>
              </p:cNvSpPr>
              <p:nvPr/>
            </p:nvSpPr>
            <p:spPr bwMode="auto">
              <a:xfrm flipH="1">
                <a:off x="2816" y="2230"/>
                <a:ext cx="131" cy="0"/>
              </a:xfrm>
              <a:prstGeom prst="line">
                <a:avLst/>
              </a:prstGeom>
              <a:noFill/>
              <a:ln w="38100">
                <a:solidFill>
                  <a:srgbClr val="990099"/>
                </a:solidFill>
                <a:round/>
                <a:tailEnd type="triangle" w="sm" len="lg"/>
              </a:ln>
              <a:effectLst/>
            </p:spPr>
            <p:txBody>
              <a:bodyPr wrap="none" anchor="ctr"/>
              <a:lstStyle/>
              <a:p>
                <a:endParaRPr lang="zh-CN" altLang="en-US"/>
              </a:p>
            </p:txBody>
          </p:sp>
          <p:sp>
            <p:nvSpPr>
              <p:cNvPr id="22623" name="Line 95"/>
              <p:cNvSpPr>
                <a:spLocks noChangeShapeType="1"/>
              </p:cNvSpPr>
              <p:nvPr/>
            </p:nvSpPr>
            <p:spPr bwMode="auto">
              <a:xfrm flipH="1">
                <a:off x="2039" y="2130"/>
                <a:ext cx="86" cy="0"/>
              </a:xfrm>
              <a:prstGeom prst="line">
                <a:avLst/>
              </a:prstGeom>
              <a:noFill/>
              <a:ln w="38100">
                <a:solidFill>
                  <a:srgbClr val="990099"/>
                </a:solidFill>
                <a:round/>
                <a:tailEnd type="triangle" w="sm" len="lg"/>
              </a:ln>
              <a:effectLst/>
            </p:spPr>
            <p:txBody>
              <a:bodyPr wrap="none" anchor="ctr"/>
              <a:lstStyle/>
              <a:p>
                <a:endParaRPr lang="zh-CN" altLang="en-US"/>
              </a:p>
            </p:txBody>
          </p:sp>
          <p:sp>
            <p:nvSpPr>
              <p:cNvPr id="22624" name="Line 96"/>
              <p:cNvSpPr>
                <a:spLocks noChangeShapeType="1"/>
              </p:cNvSpPr>
              <p:nvPr/>
            </p:nvSpPr>
            <p:spPr bwMode="auto">
              <a:xfrm>
                <a:off x="1829" y="3079"/>
                <a:ext cx="0" cy="156"/>
              </a:xfrm>
              <a:prstGeom prst="line">
                <a:avLst/>
              </a:prstGeom>
              <a:noFill/>
              <a:ln w="38100">
                <a:solidFill>
                  <a:srgbClr val="990099"/>
                </a:solidFill>
                <a:round/>
                <a:tailEnd type="triangle" w="sm" len="lg"/>
              </a:ln>
              <a:effectLst/>
            </p:spPr>
            <p:txBody>
              <a:bodyPr wrap="none"/>
              <a:lstStyle/>
              <a:p>
                <a:endParaRPr lang="zh-CN" altLang="en-US"/>
              </a:p>
            </p:txBody>
          </p:sp>
          <p:sp>
            <p:nvSpPr>
              <p:cNvPr id="22625" name="Freeform 97"/>
              <p:cNvSpPr/>
              <p:nvPr/>
            </p:nvSpPr>
            <p:spPr bwMode="auto">
              <a:xfrm>
                <a:off x="1681" y="1215"/>
                <a:ext cx="70" cy="1957"/>
              </a:xfrm>
              <a:custGeom>
                <a:avLst/>
                <a:gdLst/>
                <a:ahLst/>
                <a:cxnLst>
                  <a:cxn ang="0">
                    <a:pos x="0" y="0"/>
                  </a:cxn>
                  <a:cxn ang="0">
                    <a:pos x="0" y="1062"/>
                  </a:cxn>
                  <a:cxn ang="0">
                    <a:pos x="90" y="1236"/>
                  </a:cxn>
                  <a:cxn ang="0">
                    <a:pos x="90" y="2532"/>
                  </a:cxn>
                </a:cxnLst>
                <a:rect l="0" t="0" r="r" b="b"/>
                <a:pathLst>
                  <a:path w="90" h="2532">
                    <a:moveTo>
                      <a:pt x="0" y="0"/>
                    </a:moveTo>
                    <a:lnTo>
                      <a:pt x="0" y="1062"/>
                    </a:lnTo>
                    <a:lnTo>
                      <a:pt x="90" y="1236"/>
                    </a:lnTo>
                    <a:lnTo>
                      <a:pt x="90" y="2532"/>
                    </a:lnTo>
                  </a:path>
                </a:pathLst>
              </a:custGeom>
              <a:noFill/>
              <a:ln w="28575" cmpd="sng">
                <a:solidFill>
                  <a:srgbClr val="DC8300"/>
                </a:solidFill>
                <a:round/>
                <a:headEnd type="none" w="med" len="med"/>
                <a:tailEnd type="none" w="sm" len="lg"/>
              </a:ln>
              <a:effectLst/>
            </p:spPr>
            <p:txBody>
              <a:bodyPr wrap="none" anchor="ctr"/>
              <a:lstStyle/>
              <a:p>
                <a:endParaRPr lang="zh-CN" altLang="en-US"/>
              </a:p>
            </p:txBody>
          </p:sp>
          <p:sp>
            <p:nvSpPr>
              <p:cNvPr id="22626" name="Line 98"/>
              <p:cNvSpPr>
                <a:spLocks noChangeShapeType="1"/>
              </p:cNvSpPr>
              <p:nvPr/>
            </p:nvSpPr>
            <p:spPr bwMode="auto">
              <a:xfrm>
                <a:off x="1682" y="1452"/>
                <a:ext cx="0" cy="63"/>
              </a:xfrm>
              <a:prstGeom prst="line">
                <a:avLst/>
              </a:prstGeom>
              <a:noFill/>
              <a:ln w="38100">
                <a:solidFill>
                  <a:srgbClr val="DC8300"/>
                </a:solidFill>
                <a:round/>
                <a:tailEnd type="triangle" w="sm" len="lg"/>
              </a:ln>
              <a:effectLst/>
            </p:spPr>
            <p:txBody>
              <a:bodyPr wrap="none" anchor="ctr"/>
              <a:lstStyle/>
              <a:p>
                <a:endParaRPr lang="zh-CN" altLang="en-US"/>
              </a:p>
            </p:txBody>
          </p:sp>
          <p:sp>
            <p:nvSpPr>
              <p:cNvPr id="22627" name="Line 99"/>
              <p:cNvSpPr>
                <a:spLocks noChangeShapeType="1"/>
              </p:cNvSpPr>
              <p:nvPr/>
            </p:nvSpPr>
            <p:spPr bwMode="auto">
              <a:xfrm>
                <a:off x="1753" y="3101"/>
                <a:ext cx="0" cy="120"/>
              </a:xfrm>
              <a:prstGeom prst="line">
                <a:avLst/>
              </a:prstGeom>
              <a:noFill/>
              <a:ln w="38100">
                <a:solidFill>
                  <a:srgbClr val="DC8300"/>
                </a:solidFill>
                <a:round/>
                <a:tailEnd type="triangle" w="sm" len="lg"/>
              </a:ln>
              <a:effectLst/>
            </p:spPr>
            <p:txBody>
              <a:bodyPr wrap="none"/>
              <a:lstStyle/>
              <a:p>
                <a:endParaRPr lang="zh-CN" altLang="en-US"/>
              </a:p>
            </p:txBody>
          </p:sp>
          <p:graphicFrame>
            <p:nvGraphicFramePr>
              <p:cNvPr id="22628" name="Object 100"/>
              <p:cNvGraphicFramePr>
                <a:graphicFrameLocks noChangeAspect="1"/>
              </p:cNvGraphicFramePr>
              <p:nvPr/>
            </p:nvGraphicFramePr>
            <p:xfrm>
              <a:off x="1087" y="2416"/>
              <a:ext cx="338" cy="330"/>
            </p:xfrm>
            <a:graphic>
              <a:graphicData uri="http://schemas.openxmlformats.org/presentationml/2006/ole">
                <mc:AlternateContent xmlns:mc="http://schemas.openxmlformats.org/markup-compatibility/2006">
                  <mc:Choice xmlns:v="urn:schemas-microsoft-com:vml" Requires="v">
                    <p:oleObj spid="_x0000_s62467" name="Equation" r:id="rId5" imgW="4876800" imgH="5181600" progId="Equation.3">
                      <p:embed/>
                    </p:oleObj>
                  </mc:Choice>
                  <mc:Fallback>
                    <p:oleObj name="Equation" r:id="rId5" imgW="4876800" imgH="5181600" progId="Equation.3">
                      <p:embed/>
                      <p:pic>
                        <p:nvPicPr>
                          <p:cNvPr id="0" name="图片 62466"/>
                          <p:cNvPicPr preferRelativeResize="0">
                            <a:picLocks noChangeAspect="1"/>
                          </p:cNvPicPr>
                          <p:nvPr/>
                        </p:nvPicPr>
                        <p:blipFill>
                          <a:blip r:embed="rId6"/>
                          <a:stretch>
                            <a:fillRect/>
                          </a:stretch>
                        </p:blipFill>
                        <p:spPr>
                          <a:xfrm>
                            <a:off x="1087" y="2416"/>
                            <a:ext cx="338" cy="330"/>
                          </a:xfrm>
                          <a:prstGeom prst="rect">
                            <a:avLst/>
                          </a:prstGeom>
                          <a:noFill/>
                          <a:ln w="9525">
                            <a:noFill/>
                          </a:ln>
                        </p:spPr>
                      </p:pic>
                    </p:oleObj>
                  </mc:Fallback>
                </mc:AlternateContent>
              </a:graphicData>
            </a:graphic>
          </p:graphicFrame>
          <p:graphicFrame>
            <p:nvGraphicFramePr>
              <p:cNvPr id="22629" name="Object 101"/>
              <p:cNvGraphicFramePr>
                <a:graphicFrameLocks noChangeAspect="1"/>
              </p:cNvGraphicFramePr>
              <p:nvPr/>
            </p:nvGraphicFramePr>
            <p:xfrm>
              <a:off x="2146" y="2416"/>
              <a:ext cx="341" cy="311"/>
            </p:xfrm>
            <a:graphic>
              <a:graphicData uri="http://schemas.openxmlformats.org/presentationml/2006/ole">
                <mc:AlternateContent xmlns:mc="http://schemas.openxmlformats.org/markup-compatibility/2006">
                  <mc:Choice xmlns:v="urn:schemas-microsoft-com:vml" Requires="v">
                    <p:oleObj spid="_x0000_s62468" name="Equation" r:id="rId7" imgW="5181600" imgH="5181600" progId="Equation.3">
                      <p:embed/>
                    </p:oleObj>
                  </mc:Choice>
                  <mc:Fallback>
                    <p:oleObj name="Equation" r:id="rId7" imgW="5181600" imgH="5181600" progId="Equation.3">
                      <p:embed/>
                      <p:pic>
                        <p:nvPicPr>
                          <p:cNvPr id="0" name="图片 62467"/>
                          <p:cNvPicPr preferRelativeResize="0">
                            <a:picLocks noChangeAspect="1"/>
                          </p:cNvPicPr>
                          <p:nvPr/>
                        </p:nvPicPr>
                        <p:blipFill>
                          <a:blip r:embed="rId8"/>
                          <a:stretch>
                            <a:fillRect/>
                          </a:stretch>
                        </p:blipFill>
                        <p:spPr>
                          <a:xfrm>
                            <a:off x="2146" y="2416"/>
                            <a:ext cx="341" cy="311"/>
                          </a:xfrm>
                          <a:prstGeom prst="rect">
                            <a:avLst/>
                          </a:prstGeom>
                          <a:noFill/>
                          <a:ln w="9525">
                            <a:noFill/>
                          </a:ln>
                        </p:spPr>
                      </p:pic>
                    </p:oleObj>
                  </mc:Fallback>
                </mc:AlternateContent>
              </a:graphicData>
            </a:graphic>
          </p:graphicFrame>
          <p:sp>
            <p:nvSpPr>
              <p:cNvPr id="22630" name="Rectangle 102"/>
              <p:cNvSpPr>
                <a:spLocks noChangeArrowheads="1"/>
              </p:cNvSpPr>
              <p:nvPr/>
            </p:nvSpPr>
            <p:spPr bwMode="auto">
              <a:xfrm rot="18900000">
                <a:off x="1939" y="2132"/>
                <a:ext cx="759" cy="149"/>
              </a:xfrm>
              <a:prstGeom prst="rect">
                <a:avLst/>
              </a:prstGeom>
              <a:solidFill>
                <a:srgbClr val="00FFCC">
                  <a:alpha val="50000"/>
                </a:srgbClr>
              </a:solidFill>
              <a:ln w="19050">
                <a:solidFill>
                  <a:schemeClr val="tx1"/>
                </a:solidFill>
                <a:miter lim="800000"/>
              </a:ln>
              <a:effectLst/>
            </p:spPr>
            <p:txBody>
              <a:bodyPr wrap="none" anchor="ctr"/>
              <a:lstStyle/>
              <a:p>
                <a:endParaRPr lang="zh-CN" altLang="en-US"/>
              </a:p>
            </p:txBody>
          </p:sp>
          <p:sp>
            <p:nvSpPr>
              <p:cNvPr id="22631" name="Rectangle 103"/>
              <p:cNvSpPr>
                <a:spLocks noChangeArrowheads="1"/>
              </p:cNvSpPr>
              <p:nvPr/>
            </p:nvSpPr>
            <p:spPr bwMode="auto">
              <a:xfrm>
                <a:off x="3020" y="1882"/>
                <a:ext cx="127" cy="623"/>
              </a:xfrm>
              <a:prstGeom prst="rect">
                <a:avLst/>
              </a:prstGeom>
              <a:solidFill>
                <a:srgbClr val="99FFFF"/>
              </a:solidFill>
              <a:ln w="12700">
                <a:solidFill>
                  <a:schemeClr val="tx1"/>
                </a:solidFill>
                <a:miter lim="800000"/>
              </a:ln>
              <a:effectLst/>
            </p:spPr>
            <p:txBody>
              <a:bodyPr wrap="none" anchor="ctr"/>
              <a:lstStyle/>
              <a:p>
                <a:endParaRPr lang="zh-CN" altLang="en-US"/>
              </a:p>
            </p:txBody>
          </p:sp>
          <p:sp>
            <p:nvSpPr>
              <p:cNvPr id="22632" name="Line 104"/>
              <p:cNvSpPr>
                <a:spLocks noChangeShapeType="1"/>
              </p:cNvSpPr>
              <p:nvPr/>
            </p:nvSpPr>
            <p:spPr bwMode="auto">
              <a:xfrm>
                <a:off x="3020" y="1882"/>
                <a:ext cx="0" cy="625"/>
              </a:xfrm>
              <a:prstGeom prst="line">
                <a:avLst/>
              </a:prstGeom>
              <a:noFill/>
              <a:ln w="50800">
                <a:solidFill>
                  <a:schemeClr val="tx2"/>
                </a:solidFill>
                <a:round/>
                <a:headEnd type="none" w="sm" len="sm"/>
                <a:tailEnd type="none" w="sm" len="lg"/>
              </a:ln>
              <a:effectLst/>
            </p:spPr>
            <p:txBody>
              <a:bodyPr wrap="none" anchor="ctr"/>
              <a:lstStyle/>
              <a:p>
                <a:endParaRPr lang="zh-CN" altLang="en-US"/>
              </a:p>
            </p:txBody>
          </p:sp>
          <p:sp>
            <p:nvSpPr>
              <p:cNvPr id="22633" name="Rectangle 105"/>
              <p:cNvSpPr>
                <a:spLocks noChangeArrowheads="1"/>
              </p:cNvSpPr>
              <p:nvPr/>
            </p:nvSpPr>
            <p:spPr bwMode="auto">
              <a:xfrm>
                <a:off x="1282" y="811"/>
                <a:ext cx="796" cy="150"/>
              </a:xfrm>
              <a:prstGeom prst="rect">
                <a:avLst/>
              </a:prstGeom>
              <a:solidFill>
                <a:srgbClr val="00FFFF">
                  <a:alpha val="50000"/>
                </a:srgbClr>
              </a:solidFill>
              <a:ln w="28575">
                <a:solidFill>
                  <a:schemeClr val="tx2"/>
                </a:solidFill>
                <a:prstDash val="dash"/>
                <a:miter lim="800000"/>
              </a:ln>
              <a:effectLst/>
            </p:spPr>
            <p:txBody>
              <a:bodyPr wrap="none" anchor="ctr"/>
              <a:lstStyle/>
              <a:p>
                <a:endParaRPr lang="zh-CN" altLang="en-US"/>
              </a:p>
            </p:txBody>
          </p:sp>
          <p:sp>
            <p:nvSpPr>
              <p:cNvPr id="22634" name="Line 106"/>
              <p:cNvSpPr>
                <a:spLocks noChangeShapeType="1"/>
              </p:cNvSpPr>
              <p:nvPr/>
            </p:nvSpPr>
            <p:spPr bwMode="auto">
              <a:xfrm>
                <a:off x="2108" y="960"/>
                <a:ext cx="760" cy="0"/>
              </a:xfrm>
              <a:prstGeom prst="line">
                <a:avLst/>
              </a:prstGeom>
              <a:noFill/>
              <a:ln w="28575">
                <a:solidFill>
                  <a:srgbClr val="0000FF"/>
                </a:solidFill>
                <a:prstDash val="dash"/>
                <a:round/>
              </a:ln>
              <a:effectLst/>
            </p:spPr>
            <p:txBody>
              <a:bodyPr wrap="none" anchor="ctr"/>
              <a:lstStyle/>
              <a:p>
                <a:endParaRPr lang="zh-CN" altLang="en-US"/>
              </a:p>
            </p:txBody>
          </p:sp>
          <p:sp>
            <p:nvSpPr>
              <p:cNvPr id="22635" name="Line 107"/>
              <p:cNvSpPr>
                <a:spLocks noChangeShapeType="1"/>
              </p:cNvSpPr>
              <p:nvPr/>
            </p:nvSpPr>
            <p:spPr bwMode="auto">
              <a:xfrm>
                <a:off x="2108" y="1210"/>
                <a:ext cx="760" cy="0"/>
              </a:xfrm>
              <a:prstGeom prst="line">
                <a:avLst/>
              </a:prstGeom>
              <a:noFill/>
              <a:ln w="28575">
                <a:solidFill>
                  <a:srgbClr val="0000FF"/>
                </a:solidFill>
                <a:prstDash val="dash"/>
                <a:round/>
              </a:ln>
              <a:effectLst/>
            </p:spPr>
            <p:txBody>
              <a:bodyPr wrap="none" anchor="ctr"/>
              <a:lstStyle/>
              <a:p>
                <a:endParaRPr lang="zh-CN" altLang="en-US"/>
              </a:p>
            </p:txBody>
          </p:sp>
          <p:sp>
            <p:nvSpPr>
              <p:cNvPr id="22636" name="Line 108"/>
              <p:cNvSpPr>
                <a:spLocks noChangeShapeType="1"/>
              </p:cNvSpPr>
              <p:nvPr/>
            </p:nvSpPr>
            <p:spPr bwMode="auto">
              <a:xfrm>
                <a:off x="2716" y="960"/>
                <a:ext cx="0" cy="261"/>
              </a:xfrm>
              <a:prstGeom prst="line">
                <a:avLst/>
              </a:prstGeom>
              <a:noFill/>
              <a:ln w="19050">
                <a:solidFill>
                  <a:srgbClr val="FF0066"/>
                </a:solidFill>
                <a:round/>
                <a:headEnd type="triangle" w="sm" len="lg"/>
                <a:tailEnd type="triangle" w="sm" len="lg"/>
              </a:ln>
              <a:effectLst/>
            </p:spPr>
            <p:txBody>
              <a:bodyPr wrap="none" anchor="ctr"/>
              <a:lstStyle/>
              <a:p>
                <a:endParaRPr lang="zh-CN" altLang="en-US"/>
              </a:p>
            </p:txBody>
          </p:sp>
          <p:graphicFrame>
            <p:nvGraphicFramePr>
              <p:cNvPr id="22637" name="Object 109"/>
              <p:cNvGraphicFramePr>
                <a:graphicFrameLocks noChangeAspect="1"/>
              </p:cNvGraphicFramePr>
              <p:nvPr/>
            </p:nvGraphicFramePr>
            <p:xfrm>
              <a:off x="2726" y="948"/>
              <a:ext cx="180" cy="236"/>
            </p:xfrm>
            <a:graphic>
              <a:graphicData uri="http://schemas.openxmlformats.org/presentationml/2006/ole">
                <mc:AlternateContent xmlns:mc="http://schemas.openxmlformats.org/markup-compatibility/2006">
                  <mc:Choice xmlns:v="urn:schemas-microsoft-com:vml" Requires="v">
                    <p:oleObj spid="_x0000_s62469" name="Equation" r:id="rId9" imgW="4572000" imgH="6096000" progId="Equation.3">
                      <p:embed/>
                    </p:oleObj>
                  </mc:Choice>
                  <mc:Fallback>
                    <p:oleObj name="Equation" r:id="rId9" imgW="4572000" imgH="6096000" progId="Equation.3">
                      <p:embed/>
                      <p:pic>
                        <p:nvPicPr>
                          <p:cNvPr id="0" name="图片 62468"/>
                          <p:cNvPicPr>
                            <a:picLocks noChangeAspect="1"/>
                          </p:cNvPicPr>
                          <p:nvPr/>
                        </p:nvPicPr>
                        <p:blipFill>
                          <a:blip r:embed="rId10"/>
                          <a:stretch>
                            <a:fillRect/>
                          </a:stretch>
                        </p:blipFill>
                        <p:spPr>
                          <a:xfrm>
                            <a:off x="2726" y="948"/>
                            <a:ext cx="180" cy="236"/>
                          </a:xfrm>
                          <a:prstGeom prst="rect">
                            <a:avLst/>
                          </a:prstGeom>
                          <a:noFill/>
                          <a:ln w="9525">
                            <a:noFill/>
                          </a:ln>
                        </p:spPr>
                      </p:pic>
                    </p:oleObj>
                  </mc:Fallback>
                </mc:AlternateContent>
              </a:graphicData>
            </a:graphic>
          </p:graphicFrame>
          <p:graphicFrame>
            <p:nvGraphicFramePr>
              <p:cNvPr id="22638" name="Object 110"/>
              <p:cNvGraphicFramePr>
                <a:graphicFrameLocks noChangeAspect="1"/>
              </p:cNvGraphicFramePr>
              <p:nvPr/>
            </p:nvGraphicFramePr>
            <p:xfrm>
              <a:off x="2931" y="1547"/>
              <a:ext cx="330" cy="329"/>
            </p:xfrm>
            <a:graphic>
              <a:graphicData uri="http://schemas.openxmlformats.org/presentationml/2006/ole">
                <mc:AlternateContent xmlns:mc="http://schemas.openxmlformats.org/markup-compatibility/2006">
                  <mc:Choice xmlns:v="urn:schemas-microsoft-com:vml" Requires="v">
                    <p:oleObj spid="_x0000_s62470" name="Equation" r:id="rId11" imgW="10058400" imgH="8839200" progId="Equation.3">
                      <p:embed/>
                    </p:oleObj>
                  </mc:Choice>
                  <mc:Fallback>
                    <p:oleObj name="Equation" r:id="rId11" imgW="10058400" imgH="8839200" progId="Equation.3">
                      <p:embed/>
                      <p:pic>
                        <p:nvPicPr>
                          <p:cNvPr id="0" name="图片 62469"/>
                          <p:cNvPicPr>
                            <a:picLocks noChangeAspect="1"/>
                          </p:cNvPicPr>
                          <p:nvPr/>
                        </p:nvPicPr>
                        <p:blipFill>
                          <a:blip r:embed="rId12"/>
                          <a:stretch>
                            <a:fillRect/>
                          </a:stretch>
                        </p:blipFill>
                        <p:spPr>
                          <a:xfrm>
                            <a:off x="2931" y="1547"/>
                            <a:ext cx="330" cy="329"/>
                          </a:xfrm>
                          <a:prstGeom prst="rect">
                            <a:avLst/>
                          </a:prstGeom>
                          <a:noFill/>
                          <a:ln w="9525">
                            <a:noFill/>
                          </a:ln>
                        </p:spPr>
                      </p:pic>
                    </p:oleObj>
                  </mc:Fallback>
                </mc:AlternateContent>
              </a:graphicData>
            </a:graphic>
          </p:graphicFrame>
          <p:graphicFrame>
            <p:nvGraphicFramePr>
              <p:cNvPr id="22639" name="Object 111"/>
              <p:cNvGraphicFramePr>
                <a:graphicFrameLocks noChangeAspect="1"/>
              </p:cNvGraphicFramePr>
              <p:nvPr/>
            </p:nvGraphicFramePr>
            <p:xfrm>
              <a:off x="908" y="1067"/>
              <a:ext cx="310" cy="329"/>
            </p:xfrm>
            <a:graphic>
              <a:graphicData uri="http://schemas.openxmlformats.org/presentationml/2006/ole">
                <mc:AlternateContent xmlns:mc="http://schemas.openxmlformats.org/markup-compatibility/2006">
                  <mc:Choice xmlns:v="urn:schemas-microsoft-com:vml" Requires="v">
                    <p:oleObj spid="_x0000_s62471" name="Equation" r:id="rId13" imgW="9448800" imgH="8839200" progId="Equation.3">
                      <p:embed/>
                    </p:oleObj>
                  </mc:Choice>
                  <mc:Fallback>
                    <p:oleObj name="Equation" r:id="rId13" imgW="9448800" imgH="8839200" progId="Equation.3">
                      <p:embed/>
                      <p:pic>
                        <p:nvPicPr>
                          <p:cNvPr id="0" name="图片 62470"/>
                          <p:cNvPicPr>
                            <a:picLocks noChangeAspect="1"/>
                          </p:cNvPicPr>
                          <p:nvPr/>
                        </p:nvPicPr>
                        <p:blipFill>
                          <a:blip r:embed="rId14"/>
                          <a:stretch>
                            <a:fillRect/>
                          </a:stretch>
                        </p:blipFill>
                        <p:spPr>
                          <a:xfrm>
                            <a:off x="908" y="1067"/>
                            <a:ext cx="310" cy="329"/>
                          </a:xfrm>
                          <a:prstGeom prst="rect">
                            <a:avLst/>
                          </a:prstGeom>
                          <a:noFill/>
                          <a:ln w="9525">
                            <a:noFill/>
                          </a:ln>
                        </p:spPr>
                      </p:pic>
                    </p:oleObj>
                  </mc:Fallback>
                </mc:AlternateContent>
              </a:graphicData>
            </a:graphic>
          </p:graphicFrame>
          <p:graphicFrame>
            <p:nvGraphicFramePr>
              <p:cNvPr id="22640" name="Object 112"/>
              <p:cNvGraphicFramePr>
                <a:graphicFrameLocks noChangeAspect="1"/>
              </p:cNvGraphicFramePr>
              <p:nvPr/>
            </p:nvGraphicFramePr>
            <p:xfrm>
              <a:off x="883" y="731"/>
              <a:ext cx="354" cy="339"/>
            </p:xfrm>
            <a:graphic>
              <a:graphicData uri="http://schemas.openxmlformats.org/presentationml/2006/ole">
                <mc:AlternateContent xmlns:mc="http://schemas.openxmlformats.org/markup-compatibility/2006">
                  <mc:Choice xmlns:v="urn:schemas-microsoft-com:vml" Requires="v">
                    <p:oleObj spid="_x0000_s62472" name="Equation" r:id="rId15" imgW="10972800" imgH="8839200" progId="Equation.3">
                      <p:embed/>
                    </p:oleObj>
                  </mc:Choice>
                  <mc:Fallback>
                    <p:oleObj name="Equation" r:id="rId15" imgW="10972800" imgH="8839200" progId="Equation.3">
                      <p:embed/>
                      <p:pic>
                        <p:nvPicPr>
                          <p:cNvPr id="0" name="图片 62471"/>
                          <p:cNvPicPr>
                            <a:picLocks noChangeAspect="1"/>
                          </p:cNvPicPr>
                          <p:nvPr/>
                        </p:nvPicPr>
                        <p:blipFill>
                          <a:blip r:embed="rId16"/>
                          <a:stretch>
                            <a:fillRect/>
                          </a:stretch>
                        </p:blipFill>
                        <p:spPr>
                          <a:xfrm>
                            <a:off x="883" y="731"/>
                            <a:ext cx="354" cy="339"/>
                          </a:xfrm>
                          <a:prstGeom prst="rect">
                            <a:avLst/>
                          </a:prstGeom>
                          <a:noFill/>
                          <a:ln w="9525">
                            <a:noFill/>
                          </a:ln>
                        </p:spPr>
                      </p:pic>
                    </p:oleObj>
                  </mc:Fallback>
                </mc:AlternateContent>
              </a:graphicData>
            </a:graphic>
          </p:graphicFrame>
        </p:grpSp>
        <p:sp>
          <p:nvSpPr>
            <p:cNvPr id="22641" name="Rectangle 113"/>
            <p:cNvSpPr>
              <a:spLocks noChangeArrowheads="1"/>
            </p:cNvSpPr>
            <p:nvPr/>
          </p:nvSpPr>
          <p:spPr bwMode="auto">
            <a:xfrm rot="18900000">
              <a:off x="1248" y="2075"/>
              <a:ext cx="889" cy="169"/>
            </a:xfrm>
            <a:prstGeom prst="rect">
              <a:avLst/>
            </a:prstGeom>
            <a:solidFill>
              <a:srgbClr val="00FFCC">
                <a:alpha val="50000"/>
              </a:srgbClr>
            </a:solidFill>
            <a:ln w="19050">
              <a:solidFill>
                <a:schemeClr val="tx1"/>
              </a:solidFill>
              <a:miter lim="800000"/>
            </a:ln>
            <a:effectLst/>
          </p:spPr>
          <p:txBody>
            <a:bodyPr wrap="none" anchor="ctr"/>
            <a:lstStyle/>
            <a:p>
              <a:endParaRPr lang="zh-CN" altLang="en-US"/>
            </a:p>
          </p:txBody>
        </p:sp>
        <p:sp>
          <p:nvSpPr>
            <p:cNvPr id="22642" name="Line 114"/>
            <p:cNvSpPr>
              <a:spLocks noChangeShapeType="1"/>
            </p:cNvSpPr>
            <p:nvPr/>
          </p:nvSpPr>
          <p:spPr bwMode="auto">
            <a:xfrm flipV="1">
              <a:off x="1441" y="1920"/>
              <a:ext cx="623" cy="624"/>
            </a:xfrm>
            <a:prstGeom prst="line">
              <a:avLst/>
            </a:prstGeom>
            <a:noFill/>
            <a:ln w="38100">
              <a:solidFill>
                <a:srgbClr val="0066FF"/>
              </a:solidFill>
              <a:round/>
              <a:tailEnd type="none" w="sm" len="lg"/>
            </a:ln>
            <a:effectLst/>
          </p:spPr>
          <p:txBody>
            <a:bodyPr wrap="none" anchor="ctr"/>
            <a:lstStyle/>
            <a:p>
              <a:endParaRPr lang="zh-CN" altLang="en-US"/>
            </a:p>
          </p:txBody>
        </p:sp>
      </p:grpSp>
      <p:grpSp>
        <p:nvGrpSpPr>
          <p:cNvPr id="6" name="Group 115"/>
          <p:cNvGrpSpPr/>
          <p:nvPr/>
        </p:nvGrpSpPr>
        <p:grpSpPr bwMode="auto">
          <a:xfrm>
            <a:off x="3913188" y="2806700"/>
            <a:ext cx="806450" cy="2200275"/>
            <a:chOff x="2400" y="1488"/>
            <a:chExt cx="576" cy="1386"/>
          </a:xfrm>
        </p:grpSpPr>
        <p:sp>
          <p:nvSpPr>
            <p:cNvPr id="22644" name="Rectangle 116"/>
            <p:cNvSpPr>
              <a:spLocks noChangeArrowheads="1"/>
            </p:cNvSpPr>
            <p:nvPr/>
          </p:nvSpPr>
          <p:spPr bwMode="auto">
            <a:xfrm>
              <a:off x="2640" y="1728"/>
              <a:ext cx="96" cy="528"/>
            </a:xfrm>
            <a:prstGeom prst="rect">
              <a:avLst/>
            </a:prstGeom>
            <a:solidFill>
              <a:srgbClr val="FF6600">
                <a:alpha val="50000"/>
              </a:srgbClr>
            </a:solidFill>
            <a:ln w="9525">
              <a:solidFill>
                <a:schemeClr val="tx1"/>
              </a:solidFill>
              <a:miter lim="800000"/>
            </a:ln>
            <a:effectLst/>
          </p:spPr>
          <p:txBody>
            <a:bodyPr wrap="none" anchor="ctr"/>
            <a:lstStyle/>
            <a:p>
              <a:endParaRPr lang="zh-CN" altLang="en-US"/>
            </a:p>
          </p:txBody>
        </p:sp>
        <p:sp>
          <p:nvSpPr>
            <p:cNvPr id="22645" name="Line 117"/>
            <p:cNvSpPr>
              <a:spLocks noChangeShapeType="1"/>
            </p:cNvSpPr>
            <p:nvPr/>
          </p:nvSpPr>
          <p:spPr bwMode="auto">
            <a:xfrm>
              <a:off x="2640" y="2208"/>
              <a:ext cx="0" cy="528"/>
            </a:xfrm>
            <a:prstGeom prst="line">
              <a:avLst/>
            </a:prstGeom>
            <a:noFill/>
            <a:ln w="19050">
              <a:solidFill>
                <a:srgbClr val="000000"/>
              </a:solidFill>
              <a:prstDash val="dash"/>
              <a:round/>
              <a:headEnd type="none" w="sm" len="lg"/>
              <a:tailEnd type="none" w="sm" len="lg"/>
            </a:ln>
            <a:effectLst/>
          </p:spPr>
          <p:txBody>
            <a:bodyPr wrap="none" anchor="ctr"/>
            <a:lstStyle/>
            <a:p>
              <a:endParaRPr lang="zh-CN" altLang="en-US"/>
            </a:p>
          </p:txBody>
        </p:sp>
        <p:sp>
          <p:nvSpPr>
            <p:cNvPr id="22646" name="Line 118"/>
            <p:cNvSpPr>
              <a:spLocks noChangeShapeType="1"/>
            </p:cNvSpPr>
            <p:nvPr/>
          </p:nvSpPr>
          <p:spPr bwMode="auto">
            <a:xfrm>
              <a:off x="2735" y="2208"/>
              <a:ext cx="0" cy="528"/>
            </a:xfrm>
            <a:prstGeom prst="line">
              <a:avLst/>
            </a:prstGeom>
            <a:noFill/>
            <a:ln w="19050">
              <a:solidFill>
                <a:srgbClr val="000000"/>
              </a:solidFill>
              <a:prstDash val="dash"/>
              <a:round/>
              <a:headEnd type="none" w="sm" len="lg"/>
              <a:tailEnd type="none" w="sm" len="lg"/>
            </a:ln>
            <a:effectLst/>
          </p:spPr>
          <p:txBody>
            <a:bodyPr wrap="none" anchor="ctr"/>
            <a:lstStyle/>
            <a:p>
              <a:endParaRPr lang="zh-CN" altLang="en-US"/>
            </a:p>
          </p:txBody>
        </p:sp>
        <p:sp>
          <p:nvSpPr>
            <p:cNvPr id="22647" name="Line 119"/>
            <p:cNvSpPr>
              <a:spLocks noChangeShapeType="1"/>
            </p:cNvSpPr>
            <p:nvPr/>
          </p:nvSpPr>
          <p:spPr bwMode="auto">
            <a:xfrm>
              <a:off x="2400" y="2592"/>
              <a:ext cx="240" cy="0"/>
            </a:xfrm>
            <a:prstGeom prst="line">
              <a:avLst/>
            </a:prstGeom>
            <a:noFill/>
            <a:ln w="19050">
              <a:solidFill>
                <a:srgbClr val="FF0066"/>
              </a:solidFill>
              <a:round/>
              <a:headEnd type="none" w="sm" len="lg"/>
              <a:tailEnd type="triangle" w="sm" len="lg"/>
            </a:ln>
            <a:effectLst/>
          </p:spPr>
          <p:txBody>
            <a:bodyPr wrap="none" anchor="ctr"/>
            <a:lstStyle/>
            <a:p>
              <a:endParaRPr lang="zh-CN" altLang="en-US"/>
            </a:p>
          </p:txBody>
        </p:sp>
        <p:sp>
          <p:nvSpPr>
            <p:cNvPr id="22648" name="Line 120"/>
            <p:cNvSpPr>
              <a:spLocks noChangeShapeType="1"/>
            </p:cNvSpPr>
            <p:nvPr/>
          </p:nvSpPr>
          <p:spPr bwMode="auto">
            <a:xfrm>
              <a:off x="2735" y="2592"/>
              <a:ext cx="240" cy="0"/>
            </a:xfrm>
            <a:prstGeom prst="line">
              <a:avLst/>
            </a:prstGeom>
            <a:noFill/>
            <a:ln w="19050">
              <a:solidFill>
                <a:srgbClr val="FF0066"/>
              </a:solidFill>
              <a:round/>
              <a:headEnd type="triangle" w="sm" len="lg"/>
              <a:tailEnd type="none" w="sm" len="lg"/>
            </a:ln>
            <a:effectLst/>
          </p:spPr>
          <p:txBody>
            <a:bodyPr wrap="none" anchor="ctr"/>
            <a:lstStyle/>
            <a:p>
              <a:endParaRPr lang="zh-CN" altLang="en-US"/>
            </a:p>
          </p:txBody>
        </p:sp>
        <p:graphicFrame>
          <p:nvGraphicFramePr>
            <p:cNvPr id="22649" name="Object 121"/>
            <p:cNvGraphicFramePr>
              <a:graphicFrameLocks noChangeAspect="1"/>
            </p:cNvGraphicFramePr>
            <p:nvPr/>
          </p:nvGraphicFramePr>
          <p:xfrm>
            <a:off x="2783" y="2592"/>
            <a:ext cx="193" cy="282"/>
          </p:xfrm>
          <a:graphic>
            <a:graphicData uri="http://schemas.openxmlformats.org/presentationml/2006/ole">
              <mc:AlternateContent xmlns:mc="http://schemas.openxmlformats.org/markup-compatibility/2006">
                <mc:Choice xmlns:v="urn:schemas-microsoft-com:vml" Requires="v">
                  <p:oleObj spid="_x0000_s62473" name="公式" r:id="rId17" imgW="2743200" imgH="5181600" progId="Equation.3">
                    <p:embed/>
                  </p:oleObj>
                </mc:Choice>
                <mc:Fallback>
                  <p:oleObj name="公式" r:id="rId17" imgW="2743200" imgH="5181600" progId="Equation.3">
                    <p:embed/>
                    <p:pic>
                      <p:nvPicPr>
                        <p:cNvPr id="0" name="图片 62472"/>
                        <p:cNvPicPr>
                          <a:picLocks noChangeAspect="1"/>
                        </p:cNvPicPr>
                        <p:nvPr/>
                      </p:nvPicPr>
                      <p:blipFill>
                        <a:blip r:embed="rId18"/>
                        <a:stretch>
                          <a:fillRect/>
                        </a:stretch>
                      </p:blipFill>
                      <p:spPr>
                        <a:xfrm>
                          <a:off x="2783" y="2592"/>
                          <a:ext cx="193" cy="282"/>
                        </a:xfrm>
                        <a:prstGeom prst="rect">
                          <a:avLst/>
                        </a:prstGeom>
                        <a:noFill/>
                        <a:ln w="9525">
                          <a:noFill/>
                        </a:ln>
                      </p:spPr>
                    </p:pic>
                  </p:oleObj>
                </mc:Fallback>
              </mc:AlternateContent>
            </a:graphicData>
          </a:graphic>
        </p:graphicFrame>
        <p:graphicFrame>
          <p:nvGraphicFramePr>
            <p:cNvPr id="22650" name="Object 122"/>
            <p:cNvGraphicFramePr>
              <a:graphicFrameLocks noChangeAspect="1"/>
            </p:cNvGraphicFramePr>
            <p:nvPr/>
          </p:nvGraphicFramePr>
          <p:xfrm>
            <a:off x="2642" y="1488"/>
            <a:ext cx="202" cy="216"/>
          </p:xfrm>
          <a:graphic>
            <a:graphicData uri="http://schemas.openxmlformats.org/presentationml/2006/ole">
              <mc:AlternateContent xmlns:mc="http://schemas.openxmlformats.org/markup-compatibility/2006">
                <mc:Choice xmlns:v="urn:schemas-microsoft-com:vml" Requires="v">
                  <p:oleObj spid="_x0000_s62474" name="Equation" r:id="rId19" imgW="4267200" imgH="4572000" progId="Equation.3">
                    <p:embed/>
                  </p:oleObj>
                </mc:Choice>
                <mc:Fallback>
                  <p:oleObj name="Equation" r:id="rId19" imgW="4267200" imgH="4572000" progId="Equation.3">
                    <p:embed/>
                    <p:pic>
                      <p:nvPicPr>
                        <p:cNvPr id="0" name="图片 62473"/>
                        <p:cNvPicPr>
                          <a:picLocks noChangeAspect="1"/>
                        </p:cNvPicPr>
                        <p:nvPr/>
                      </p:nvPicPr>
                      <p:blipFill>
                        <a:blip r:embed="rId20"/>
                        <a:stretch>
                          <a:fillRect/>
                        </a:stretch>
                      </p:blipFill>
                      <p:spPr>
                        <a:xfrm>
                          <a:off x="2642" y="1488"/>
                          <a:ext cx="202" cy="216"/>
                        </a:xfrm>
                        <a:prstGeom prst="rect">
                          <a:avLst/>
                        </a:prstGeom>
                        <a:noFill/>
                        <a:ln w="9525">
                          <a:noFill/>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83"/>
                                        </p:tgtEl>
                                        <p:attrNameLst>
                                          <p:attrName>style.visibility</p:attrName>
                                        </p:attrNameLst>
                                      </p:cBhvr>
                                      <p:to>
                                        <p:strVal val="visible"/>
                                      </p:to>
                                    </p:set>
                                    <p:animEffect transition="in" filter="blinds(horizontal)">
                                      <p:cBhvr>
                                        <p:cTn id="7" dur="500"/>
                                        <p:tgtEl>
                                          <p:spTgt spid="2258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3" presetClass="entr" presetSubtype="16"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1"/>
          <p:cNvSpPr>
            <a:spLocks noGrp="1"/>
          </p:cNvSpPr>
          <p:nvPr>
            <p:ph type="sldNum" sz="quarter" idx="10"/>
          </p:nvPr>
        </p:nvSpPr>
        <p:spPr/>
        <p:txBody>
          <a:bodyPr/>
          <a:lstStyle/>
          <a:p>
            <a:fld id="{B2BCA063-BE87-432C-85A1-87626C70E464}" type="slidenum">
              <a:rPr lang="en-US" altLang="zh-CN"/>
            </a:fld>
            <a:endParaRPr lang="en-US" altLang="zh-CN"/>
          </a:p>
        </p:txBody>
      </p:sp>
      <p:grpSp>
        <p:nvGrpSpPr>
          <p:cNvPr id="2" name="Group 11"/>
          <p:cNvGrpSpPr/>
          <p:nvPr/>
        </p:nvGrpSpPr>
        <p:grpSpPr bwMode="auto">
          <a:xfrm>
            <a:off x="609600" y="838200"/>
            <a:ext cx="8001000" cy="4765675"/>
            <a:chOff x="-768" y="528"/>
            <a:chExt cx="5040" cy="3002"/>
          </a:xfrm>
        </p:grpSpPr>
        <p:graphicFrame>
          <p:nvGraphicFramePr>
            <p:cNvPr id="23554" name="Object 2"/>
            <p:cNvGraphicFramePr>
              <a:graphicFrameLocks noChangeAspect="1"/>
            </p:cNvGraphicFramePr>
            <p:nvPr/>
          </p:nvGraphicFramePr>
          <p:xfrm>
            <a:off x="2880" y="1728"/>
            <a:ext cx="272" cy="245"/>
          </p:xfrm>
          <a:graphic>
            <a:graphicData uri="http://schemas.openxmlformats.org/presentationml/2006/ole">
              <mc:AlternateContent xmlns:mc="http://schemas.openxmlformats.org/markup-compatibility/2006">
                <mc:Choice xmlns:v="urn:schemas-microsoft-com:vml" Requires="v">
                  <p:oleObj spid="_x0000_s63489" name="Equation" r:id="rId1" imgW="3048000" imgH="3352800" progId="Equation.3">
                    <p:embed/>
                  </p:oleObj>
                </mc:Choice>
                <mc:Fallback>
                  <p:oleObj name="Equation" r:id="rId1" imgW="3048000" imgH="3352800" progId="Equation.3">
                    <p:embed/>
                    <p:pic>
                      <p:nvPicPr>
                        <p:cNvPr id="0" name="图片 63488"/>
                        <p:cNvPicPr>
                          <a:picLocks noChangeAspect="1"/>
                        </p:cNvPicPr>
                        <p:nvPr/>
                      </p:nvPicPr>
                      <p:blipFill>
                        <a:blip r:embed="rId2"/>
                        <a:stretch>
                          <a:fillRect/>
                        </a:stretch>
                      </p:blipFill>
                      <p:spPr>
                        <a:xfrm>
                          <a:off x="2880" y="1728"/>
                          <a:ext cx="272" cy="245"/>
                        </a:xfrm>
                        <a:prstGeom prst="rect">
                          <a:avLst/>
                        </a:prstGeom>
                        <a:noFill/>
                        <a:ln w="9525">
                          <a:noFill/>
                        </a:ln>
                      </p:spPr>
                    </p:pic>
                  </p:oleObj>
                </mc:Fallback>
              </mc:AlternateContent>
            </a:graphicData>
          </a:graphic>
        </p:graphicFrame>
        <p:sp>
          <p:nvSpPr>
            <p:cNvPr id="23556" name="Text Box 4"/>
            <p:cNvSpPr txBox="1">
              <a:spLocks noChangeArrowheads="1"/>
            </p:cNvSpPr>
            <p:nvPr/>
          </p:nvSpPr>
          <p:spPr bwMode="auto">
            <a:xfrm>
              <a:off x="-768" y="528"/>
              <a:ext cx="5040" cy="3002"/>
            </a:xfrm>
            <a:prstGeom prst="rect">
              <a:avLst/>
            </a:prstGeom>
            <a:noFill/>
            <a:ln w="9525">
              <a:noFill/>
              <a:miter lim="800000"/>
            </a:ln>
            <a:effectLst/>
          </p:spPr>
          <p:txBody>
            <a:bodyPr>
              <a:spAutoFit/>
            </a:bodyPr>
            <a:lstStyle/>
            <a:p>
              <a:pPr>
                <a:lnSpc>
                  <a:spcPct val="120000"/>
                </a:lnSpc>
                <a:spcBef>
                  <a:spcPct val="50000"/>
                </a:spcBef>
              </a:pPr>
              <a:r>
                <a:rPr lang="en-US" altLang="zh-CN" sz="3200" b="1">
                  <a:solidFill>
                    <a:srgbClr val="CC0000"/>
                  </a:solidFill>
                  <a:latin typeface="Times New Roman" panose="02020503050405090304" pitchFamily="18" charset="0"/>
                </a:rPr>
                <a:t>       </a:t>
              </a:r>
              <a:r>
                <a:rPr lang="zh-CN" altLang="en-US" sz="3200" b="1">
                  <a:solidFill>
                    <a:srgbClr val="CC0000"/>
                  </a:solidFill>
                  <a:latin typeface="Times New Roman" panose="02020503050405090304" pitchFamily="18" charset="0"/>
                </a:rPr>
                <a:t>例</a:t>
              </a:r>
              <a:r>
                <a:rPr lang="zh-CN" altLang="en-US" sz="3200" b="1">
                  <a:solidFill>
                    <a:srgbClr val="1C1C1C"/>
                  </a:solidFill>
                  <a:latin typeface="Times New Roman" panose="02020503050405090304" pitchFamily="18" charset="0"/>
                </a:rPr>
                <a:t>     </a:t>
              </a:r>
              <a:r>
                <a:rPr lang="zh-CN" altLang="en-US" sz="3200" b="1">
                  <a:solidFill>
                    <a:srgbClr val="000000"/>
                  </a:solidFill>
                  <a:latin typeface="Times New Roman" panose="02020503050405090304" pitchFamily="18" charset="0"/>
                </a:rPr>
                <a:t>在迈克耳孙干涉仪的两臂中，分别插入</a:t>
              </a:r>
              <a:r>
                <a:rPr lang="zh-CN" altLang="en-US" sz="3200" b="1">
                  <a:solidFill>
                    <a:srgbClr val="1C1C1C"/>
                  </a:solidFill>
                  <a:latin typeface="Times New Roman" panose="02020503050405090304" pitchFamily="18" charset="0"/>
                </a:rPr>
                <a:t>                  </a:t>
              </a:r>
              <a:r>
                <a:rPr lang="zh-CN" altLang="en-US" sz="3200" b="1">
                  <a:solidFill>
                    <a:srgbClr val="000000"/>
                  </a:solidFill>
                  <a:latin typeface="Times New Roman" panose="02020503050405090304" pitchFamily="18" charset="0"/>
                </a:rPr>
                <a:t>长的玻璃管，其中一个抽成真空， 另一个则储有压强为                         的空气 </a:t>
              </a:r>
              <a:r>
                <a:rPr lang="en-US" altLang="zh-CN" sz="3200" b="1">
                  <a:solidFill>
                    <a:srgbClr val="000000"/>
                  </a:solidFill>
                  <a:latin typeface="Times New Roman" panose="02020503050405090304" pitchFamily="18" charset="0"/>
                </a:rPr>
                <a:t>,  </a:t>
              </a:r>
              <a:r>
                <a:rPr lang="zh-CN" altLang="en-US" sz="3200" b="1">
                  <a:solidFill>
                    <a:srgbClr val="000000"/>
                  </a:solidFill>
                  <a:latin typeface="Times New Roman" panose="02020503050405090304" pitchFamily="18" charset="0"/>
                </a:rPr>
                <a:t>用以测量空气的折射率    </a:t>
              </a:r>
              <a:r>
                <a:rPr lang="en-US" altLang="zh-CN" sz="3200" b="1">
                  <a:solidFill>
                    <a:srgbClr val="000000"/>
                  </a:solidFill>
                  <a:latin typeface="Times New Roman" panose="02020503050405090304" pitchFamily="18" charset="0"/>
                </a:rPr>
                <a:t>. </a:t>
              </a:r>
              <a:r>
                <a:rPr lang="zh-CN" altLang="en-US" sz="3200" b="1">
                  <a:solidFill>
                    <a:srgbClr val="000000"/>
                  </a:solidFill>
                  <a:latin typeface="Times New Roman" panose="02020503050405090304" pitchFamily="18" charset="0"/>
                </a:rPr>
                <a:t>设所用光波波长为</a:t>
              </a:r>
              <a:r>
                <a:rPr lang="en-US" altLang="zh-CN" sz="3200">
                  <a:solidFill>
                    <a:srgbClr val="000000"/>
                  </a:solidFill>
                  <a:latin typeface="Times New Roman" panose="02020503050405090304" pitchFamily="18" charset="0"/>
                </a:rPr>
                <a:t>546 nm</a:t>
              </a:r>
              <a:r>
                <a:rPr lang="zh-CN" altLang="en-US" sz="3200" b="1">
                  <a:solidFill>
                    <a:srgbClr val="000000"/>
                  </a:solidFill>
                  <a:latin typeface="Times New Roman" panose="02020503050405090304" pitchFamily="18" charset="0"/>
                </a:rPr>
                <a:t>，实验时，向真空玻璃管中逐渐充入空气，直至压强达到                         为止 </a:t>
              </a:r>
              <a:r>
                <a:rPr lang="en-US" altLang="zh-CN" sz="3200" b="1">
                  <a:solidFill>
                    <a:srgbClr val="000000"/>
                  </a:solidFill>
                  <a:latin typeface="Times New Roman" panose="02020503050405090304" pitchFamily="18" charset="0"/>
                </a:rPr>
                <a:t>.  </a:t>
              </a:r>
              <a:r>
                <a:rPr lang="zh-CN" altLang="en-US" sz="3200" b="1">
                  <a:solidFill>
                    <a:srgbClr val="000000"/>
                  </a:solidFill>
                  <a:latin typeface="Times New Roman" panose="02020503050405090304" pitchFamily="18" charset="0"/>
                </a:rPr>
                <a:t>在此过程中 ，观察到</a:t>
              </a:r>
              <a:r>
                <a:rPr lang="en-US" altLang="zh-CN" sz="3200">
                  <a:solidFill>
                    <a:srgbClr val="000000"/>
                  </a:solidFill>
                  <a:latin typeface="Times New Roman" panose="02020503050405090304" pitchFamily="18" charset="0"/>
                </a:rPr>
                <a:t>107.2</a:t>
              </a:r>
              <a:r>
                <a:rPr lang="zh-CN" altLang="en-US" sz="3200" b="1">
                  <a:solidFill>
                    <a:srgbClr val="000000"/>
                  </a:solidFill>
                  <a:latin typeface="Times New Roman" panose="02020503050405090304" pitchFamily="18" charset="0"/>
                </a:rPr>
                <a:t>条干涉条纹的移动，试求空气的折射率    </a:t>
              </a:r>
              <a:r>
                <a:rPr lang="en-US" altLang="zh-CN" sz="3200" b="1">
                  <a:solidFill>
                    <a:srgbClr val="000000"/>
                  </a:solidFill>
                  <a:latin typeface="Times New Roman" panose="02020503050405090304" pitchFamily="18" charset="0"/>
                </a:rPr>
                <a:t>.</a:t>
              </a:r>
              <a:endParaRPr lang="en-US" altLang="zh-CN" sz="3200" b="1">
                <a:solidFill>
                  <a:srgbClr val="000000"/>
                </a:solidFill>
                <a:latin typeface="Times New Roman" panose="02020503050405090304" pitchFamily="18" charset="0"/>
              </a:endParaRPr>
            </a:p>
          </p:txBody>
        </p:sp>
      </p:grpSp>
      <p:graphicFrame>
        <p:nvGraphicFramePr>
          <p:cNvPr id="23557" name="Object 5"/>
          <p:cNvGraphicFramePr>
            <a:graphicFrameLocks noChangeAspect="1"/>
          </p:cNvGraphicFramePr>
          <p:nvPr/>
        </p:nvGraphicFramePr>
        <p:xfrm>
          <a:off x="1473200" y="1592263"/>
          <a:ext cx="1930400" cy="465137"/>
        </p:xfrm>
        <a:graphic>
          <a:graphicData uri="http://schemas.openxmlformats.org/presentationml/2006/ole">
            <mc:AlternateContent xmlns:mc="http://schemas.openxmlformats.org/markup-compatibility/2006">
              <mc:Choice xmlns:v="urn:schemas-microsoft-com:vml" Requires="v">
                <p:oleObj spid="_x0000_s63490" name="Equation" r:id="rId3" imgW="17373600" imgH="4267200" progId="Equation.3">
                  <p:embed/>
                </p:oleObj>
              </mc:Choice>
              <mc:Fallback>
                <p:oleObj name="Equation" r:id="rId3" imgW="17373600" imgH="4267200" progId="Equation.3">
                  <p:embed/>
                  <p:pic>
                    <p:nvPicPr>
                      <p:cNvPr id="0" name="图片 63489"/>
                      <p:cNvPicPr>
                        <a:picLocks noChangeAspect="1"/>
                      </p:cNvPicPr>
                      <p:nvPr/>
                    </p:nvPicPr>
                    <p:blipFill>
                      <a:blip r:embed="rId4"/>
                      <a:stretch>
                        <a:fillRect/>
                      </a:stretch>
                    </p:blipFill>
                    <p:spPr>
                      <a:xfrm>
                        <a:off x="1473200" y="1592263"/>
                        <a:ext cx="1930400" cy="465137"/>
                      </a:xfrm>
                      <a:prstGeom prst="rect">
                        <a:avLst/>
                      </a:prstGeom>
                      <a:noFill/>
                      <a:ln w="9525">
                        <a:noFill/>
                      </a:ln>
                    </p:spPr>
                  </p:pic>
                </p:oleObj>
              </mc:Fallback>
            </mc:AlternateContent>
          </a:graphicData>
        </a:graphic>
      </p:graphicFrame>
      <p:graphicFrame>
        <p:nvGraphicFramePr>
          <p:cNvPr id="23558" name="Object 6"/>
          <p:cNvGraphicFramePr>
            <a:graphicFrameLocks noChangeAspect="1"/>
          </p:cNvGraphicFramePr>
          <p:nvPr/>
        </p:nvGraphicFramePr>
        <p:xfrm>
          <a:off x="5895975" y="2087563"/>
          <a:ext cx="2247900" cy="503237"/>
        </p:xfrm>
        <a:graphic>
          <a:graphicData uri="http://schemas.openxmlformats.org/presentationml/2006/ole">
            <mc:AlternateContent xmlns:mc="http://schemas.openxmlformats.org/markup-compatibility/2006">
              <mc:Choice xmlns:v="urn:schemas-microsoft-com:vml" Requires="v">
                <p:oleObj spid="_x0000_s63491" name="Equation" r:id="rId5" imgW="21336000" imgH="4876800" progId="Equation.3">
                  <p:embed/>
                </p:oleObj>
              </mc:Choice>
              <mc:Fallback>
                <p:oleObj name="Equation" r:id="rId5" imgW="21336000" imgH="4876800" progId="Equation.3">
                  <p:embed/>
                  <p:pic>
                    <p:nvPicPr>
                      <p:cNvPr id="0" name="图片 63490"/>
                      <p:cNvPicPr>
                        <a:picLocks noChangeAspect="1"/>
                      </p:cNvPicPr>
                      <p:nvPr/>
                    </p:nvPicPr>
                    <p:blipFill>
                      <a:blip r:embed="rId6"/>
                      <a:stretch>
                        <a:fillRect/>
                      </a:stretch>
                    </p:blipFill>
                    <p:spPr>
                      <a:xfrm>
                        <a:off x="5895975" y="2087563"/>
                        <a:ext cx="2247900" cy="503237"/>
                      </a:xfrm>
                      <a:prstGeom prst="rect">
                        <a:avLst/>
                      </a:prstGeom>
                      <a:noFill/>
                      <a:ln w="9525">
                        <a:noFill/>
                      </a:ln>
                    </p:spPr>
                  </p:pic>
                </p:oleObj>
              </mc:Fallback>
            </mc:AlternateContent>
          </a:graphicData>
        </a:graphic>
      </p:graphicFrame>
      <p:graphicFrame>
        <p:nvGraphicFramePr>
          <p:cNvPr id="23560" name="Object 8"/>
          <p:cNvGraphicFramePr>
            <a:graphicFrameLocks noChangeAspect="1"/>
          </p:cNvGraphicFramePr>
          <p:nvPr/>
        </p:nvGraphicFramePr>
        <p:xfrm>
          <a:off x="6350000" y="3810000"/>
          <a:ext cx="2432050" cy="544513"/>
        </p:xfrm>
        <a:graphic>
          <a:graphicData uri="http://schemas.openxmlformats.org/presentationml/2006/ole">
            <mc:AlternateContent xmlns:mc="http://schemas.openxmlformats.org/markup-compatibility/2006">
              <mc:Choice xmlns:v="urn:schemas-microsoft-com:vml" Requires="v">
                <p:oleObj spid="_x0000_s63492" name="Equation" r:id="rId7" imgW="21336000" imgH="4876800" progId="Equation.3">
                  <p:embed/>
                </p:oleObj>
              </mc:Choice>
              <mc:Fallback>
                <p:oleObj name="Equation" r:id="rId7" imgW="21336000" imgH="4876800" progId="Equation.3">
                  <p:embed/>
                  <p:pic>
                    <p:nvPicPr>
                      <p:cNvPr id="0" name="图片 63491"/>
                      <p:cNvPicPr>
                        <a:picLocks noChangeAspect="1"/>
                      </p:cNvPicPr>
                      <p:nvPr/>
                    </p:nvPicPr>
                    <p:blipFill>
                      <a:blip r:embed="rId8"/>
                      <a:stretch>
                        <a:fillRect/>
                      </a:stretch>
                    </p:blipFill>
                    <p:spPr>
                      <a:xfrm>
                        <a:off x="6350000" y="3810000"/>
                        <a:ext cx="2432050" cy="544513"/>
                      </a:xfrm>
                      <a:prstGeom prst="rect">
                        <a:avLst/>
                      </a:prstGeom>
                      <a:noFill/>
                      <a:ln w="9525">
                        <a:noFill/>
                      </a:ln>
                    </p:spPr>
                  </p:pic>
                </p:oleObj>
              </mc:Fallback>
            </mc:AlternateContent>
          </a:graphicData>
        </a:graphic>
      </p:graphicFrame>
      <p:graphicFrame>
        <p:nvGraphicFramePr>
          <p:cNvPr id="23561" name="Object 9"/>
          <p:cNvGraphicFramePr>
            <a:graphicFrameLocks noChangeAspect="1"/>
          </p:cNvGraphicFramePr>
          <p:nvPr/>
        </p:nvGraphicFramePr>
        <p:xfrm>
          <a:off x="6019800" y="5105400"/>
          <a:ext cx="361950" cy="388938"/>
        </p:xfrm>
        <a:graphic>
          <a:graphicData uri="http://schemas.openxmlformats.org/presentationml/2006/ole">
            <mc:AlternateContent xmlns:mc="http://schemas.openxmlformats.org/markup-compatibility/2006">
              <mc:Choice xmlns:v="urn:schemas-microsoft-com:vml" Requires="v">
                <p:oleObj spid="_x0000_s63493" name="Equation" r:id="rId9" imgW="3048000" imgH="3352800" progId="Equation.3">
                  <p:embed/>
                </p:oleObj>
              </mc:Choice>
              <mc:Fallback>
                <p:oleObj name="Equation" r:id="rId9" imgW="3048000" imgH="3352800" progId="Equation.3">
                  <p:embed/>
                  <p:pic>
                    <p:nvPicPr>
                      <p:cNvPr id="0" name="图片 63492"/>
                      <p:cNvPicPr>
                        <a:picLocks noChangeAspect="1"/>
                      </p:cNvPicPr>
                      <p:nvPr/>
                    </p:nvPicPr>
                    <p:blipFill>
                      <a:blip r:embed="rId10"/>
                      <a:stretch>
                        <a:fillRect/>
                      </a:stretch>
                    </p:blipFill>
                    <p:spPr>
                      <a:xfrm>
                        <a:off x="6019800" y="5105400"/>
                        <a:ext cx="361950" cy="388938"/>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
          <p:cNvSpPr>
            <a:spLocks noGrp="1"/>
          </p:cNvSpPr>
          <p:nvPr>
            <p:ph type="sldNum" sz="quarter" idx="10"/>
          </p:nvPr>
        </p:nvSpPr>
        <p:spPr/>
        <p:txBody>
          <a:bodyPr/>
          <a:lstStyle/>
          <a:p>
            <a:fld id="{6C765DFC-7444-4A1C-82BE-F8D3F4FB21B8}" type="slidenum">
              <a:rPr lang="en-US" altLang="zh-CN"/>
            </a:fld>
            <a:endParaRPr lang="en-US" altLang="zh-CN"/>
          </a:p>
        </p:txBody>
      </p:sp>
      <p:sp>
        <p:nvSpPr>
          <p:cNvPr id="24579" name="Text Box 3"/>
          <p:cNvSpPr txBox="1">
            <a:spLocks noChangeArrowheads="1"/>
          </p:cNvSpPr>
          <p:nvPr/>
        </p:nvSpPr>
        <p:spPr bwMode="auto">
          <a:xfrm>
            <a:off x="1371600" y="2133600"/>
            <a:ext cx="1397000" cy="579438"/>
          </a:xfrm>
          <a:prstGeom prst="rect">
            <a:avLst/>
          </a:prstGeom>
          <a:noFill/>
          <a:ln w="9525">
            <a:noFill/>
            <a:miter lim="800000"/>
          </a:ln>
          <a:effectLst/>
        </p:spPr>
        <p:txBody>
          <a:bodyPr>
            <a:spAutoFit/>
          </a:bodyPr>
          <a:lstStyle/>
          <a:p>
            <a:pPr>
              <a:spcBef>
                <a:spcPct val="50000"/>
              </a:spcBef>
            </a:pPr>
            <a:r>
              <a:rPr lang="zh-CN" altLang="en-US" sz="3200" b="1">
                <a:solidFill>
                  <a:srgbClr val="CC0000"/>
                </a:solidFill>
                <a:latin typeface="Times New Roman" panose="02020503050405090304" pitchFamily="18" charset="0"/>
              </a:rPr>
              <a:t>解</a:t>
            </a:r>
            <a:endParaRPr lang="zh-CN" altLang="en-US" sz="3200" b="1">
              <a:solidFill>
                <a:srgbClr val="CC0000"/>
              </a:solidFill>
              <a:latin typeface="Times New Roman" panose="02020503050405090304" pitchFamily="18" charset="0"/>
            </a:endParaRPr>
          </a:p>
        </p:txBody>
      </p:sp>
      <p:graphicFrame>
        <p:nvGraphicFramePr>
          <p:cNvPr id="24580" name="Object 4"/>
          <p:cNvGraphicFramePr>
            <a:graphicFrameLocks noChangeAspect="1"/>
          </p:cNvGraphicFramePr>
          <p:nvPr/>
        </p:nvGraphicFramePr>
        <p:xfrm>
          <a:off x="2498725" y="2176463"/>
          <a:ext cx="5197475" cy="566737"/>
        </p:xfrm>
        <a:graphic>
          <a:graphicData uri="http://schemas.openxmlformats.org/presentationml/2006/ole">
            <mc:AlternateContent xmlns:mc="http://schemas.openxmlformats.org/markup-compatibility/2006">
              <mc:Choice xmlns:v="urn:schemas-microsoft-com:vml" Requires="v">
                <p:oleObj spid="_x0000_s64513" name="Equation" r:id="rId1" imgW="40538400" imgH="5181600" progId="Equation.3">
                  <p:embed/>
                </p:oleObj>
              </mc:Choice>
              <mc:Fallback>
                <p:oleObj name="Equation" r:id="rId1" imgW="40538400" imgH="5181600" progId="Equation.3">
                  <p:embed/>
                  <p:pic>
                    <p:nvPicPr>
                      <p:cNvPr id="0" name="图片 64512"/>
                      <p:cNvPicPr>
                        <a:picLocks noChangeAspect="1"/>
                      </p:cNvPicPr>
                      <p:nvPr/>
                    </p:nvPicPr>
                    <p:blipFill>
                      <a:blip r:embed="rId2"/>
                      <a:stretch>
                        <a:fillRect/>
                      </a:stretch>
                    </p:blipFill>
                    <p:spPr>
                      <a:xfrm>
                        <a:off x="2498725" y="2176463"/>
                        <a:ext cx="5197475" cy="566737"/>
                      </a:xfrm>
                      <a:prstGeom prst="rect">
                        <a:avLst/>
                      </a:prstGeom>
                      <a:noFill/>
                      <a:ln w="9525">
                        <a:noFill/>
                      </a:ln>
                    </p:spPr>
                  </p:pic>
                </p:oleObj>
              </mc:Fallback>
            </mc:AlternateContent>
          </a:graphicData>
        </a:graphic>
      </p:graphicFrame>
      <p:graphicFrame>
        <p:nvGraphicFramePr>
          <p:cNvPr id="24581" name="Object 5"/>
          <p:cNvGraphicFramePr>
            <a:graphicFrameLocks noChangeAspect="1"/>
          </p:cNvGraphicFramePr>
          <p:nvPr/>
        </p:nvGraphicFramePr>
        <p:xfrm>
          <a:off x="1055688" y="3094038"/>
          <a:ext cx="6723062" cy="1123950"/>
        </p:xfrm>
        <a:graphic>
          <a:graphicData uri="http://schemas.openxmlformats.org/presentationml/2006/ole">
            <mc:AlternateContent xmlns:mc="http://schemas.openxmlformats.org/markup-compatibility/2006">
              <mc:Choice xmlns:v="urn:schemas-microsoft-com:vml" Requires="v">
                <p:oleObj spid="_x0000_s64514" name="Equation" r:id="rId3" imgW="60045600" imgH="10058400" progId="Equation.3">
                  <p:embed/>
                </p:oleObj>
              </mc:Choice>
              <mc:Fallback>
                <p:oleObj name="Equation" r:id="rId3" imgW="60045600" imgH="10058400" progId="Equation.3">
                  <p:embed/>
                  <p:pic>
                    <p:nvPicPr>
                      <p:cNvPr id="0" name="图片 64513"/>
                      <p:cNvPicPr>
                        <a:picLocks noChangeAspect="1"/>
                      </p:cNvPicPr>
                      <p:nvPr/>
                    </p:nvPicPr>
                    <p:blipFill>
                      <a:blip r:embed="rId4"/>
                      <a:stretch>
                        <a:fillRect/>
                      </a:stretch>
                    </p:blipFill>
                    <p:spPr>
                      <a:xfrm>
                        <a:off x="1055688" y="3094038"/>
                        <a:ext cx="6723062" cy="1123950"/>
                      </a:xfrm>
                      <a:prstGeom prst="rect">
                        <a:avLst/>
                      </a:prstGeom>
                      <a:noFill/>
                      <a:ln w="9525">
                        <a:noFill/>
                      </a:ln>
                    </p:spPr>
                  </p:pic>
                </p:oleObj>
              </mc:Fallback>
            </mc:AlternateContent>
          </a:graphicData>
        </a:graphic>
      </p:graphicFrame>
      <p:graphicFrame>
        <p:nvGraphicFramePr>
          <p:cNvPr id="24582" name="Object 6"/>
          <p:cNvGraphicFramePr>
            <a:graphicFrameLocks noChangeAspect="1"/>
          </p:cNvGraphicFramePr>
          <p:nvPr/>
        </p:nvGraphicFramePr>
        <p:xfrm>
          <a:off x="1090613" y="4652963"/>
          <a:ext cx="1762125" cy="466725"/>
        </p:xfrm>
        <a:graphic>
          <a:graphicData uri="http://schemas.openxmlformats.org/presentationml/2006/ole">
            <mc:AlternateContent xmlns:mc="http://schemas.openxmlformats.org/markup-compatibility/2006">
              <mc:Choice xmlns:v="urn:schemas-microsoft-com:vml" Requires="v">
                <p:oleObj spid="_x0000_s64515" name="Equation" r:id="rId5" imgW="16154400" imgH="4267200" progId="Equation.3">
                  <p:embed/>
                </p:oleObj>
              </mc:Choice>
              <mc:Fallback>
                <p:oleObj name="Equation" r:id="rId5" imgW="16154400" imgH="4267200" progId="Equation.3">
                  <p:embed/>
                  <p:pic>
                    <p:nvPicPr>
                      <p:cNvPr id="0" name="图片 64514"/>
                      <p:cNvPicPr>
                        <a:picLocks noChangeAspect="1"/>
                      </p:cNvPicPr>
                      <p:nvPr/>
                    </p:nvPicPr>
                    <p:blipFill>
                      <a:blip r:embed="rId6"/>
                      <a:stretch>
                        <a:fillRect/>
                      </a:stretch>
                    </p:blipFill>
                    <p:spPr>
                      <a:xfrm>
                        <a:off x="1090613" y="4652963"/>
                        <a:ext cx="1762125" cy="466725"/>
                      </a:xfrm>
                      <a:prstGeom prst="rect">
                        <a:avLst/>
                      </a:prstGeom>
                      <a:noFill/>
                      <a:ln w="9525">
                        <a:noFill/>
                      </a:ln>
                    </p:spPr>
                  </p:pic>
                </p:oleObj>
              </mc:Fallback>
            </mc:AlternateContent>
          </a:graphicData>
        </a:graphic>
      </p:graphicFrame>
      <p:graphicFrame>
        <p:nvGraphicFramePr>
          <p:cNvPr id="24584" name="Object 8"/>
          <p:cNvGraphicFramePr>
            <a:graphicFrameLocks noChangeAspect="1"/>
          </p:cNvGraphicFramePr>
          <p:nvPr/>
        </p:nvGraphicFramePr>
        <p:xfrm>
          <a:off x="2692400" y="1066800"/>
          <a:ext cx="1930400" cy="465138"/>
        </p:xfrm>
        <a:graphic>
          <a:graphicData uri="http://schemas.openxmlformats.org/presentationml/2006/ole">
            <mc:AlternateContent xmlns:mc="http://schemas.openxmlformats.org/markup-compatibility/2006">
              <mc:Choice xmlns:v="urn:schemas-microsoft-com:vml" Requires="v">
                <p:oleObj spid="_x0000_s64516" name="Equation" r:id="rId7" imgW="17373600" imgH="4267200" progId="Equation.3">
                  <p:embed/>
                </p:oleObj>
              </mc:Choice>
              <mc:Fallback>
                <p:oleObj name="Equation" r:id="rId7" imgW="17373600" imgH="4267200" progId="Equation.3">
                  <p:embed/>
                  <p:pic>
                    <p:nvPicPr>
                      <p:cNvPr id="0" name="图片 64515"/>
                      <p:cNvPicPr>
                        <a:picLocks noChangeAspect="1"/>
                      </p:cNvPicPr>
                      <p:nvPr/>
                    </p:nvPicPr>
                    <p:blipFill>
                      <a:blip r:embed="rId8"/>
                      <a:stretch>
                        <a:fillRect/>
                      </a:stretch>
                    </p:blipFill>
                    <p:spPr>
                      <a:xfrm>
                        <a:off x="2692400" y="1066800"/>
                        <a:ext cx="1930400" cy="465138"/>
                      </a:xfrm>
                      <a:prstGeom prst="rect">
                        <a:avLst/>
                      </a:prstGeom>
                      <a:noFill/>
                      <a:ln w="9525">
                        <a:noFill/>
                      </a:ln>
                    </p:spPr>
                  </p:pic>
                </p:oleObj>
              </mc:Fallback>
            </mc:AlternateContent>
          </a:graphicData>
        </a:graphic>
      </p:graphicFrame>
      <p:sp>
        <p:nvSpPr>
          <p:cNvPr id="24587" name="Text Box 11"/>
          <p:cNvSpPr txBox="1">
            <a:spLocks noChangeArrowheads="1"/>
          </p:cNvSpPr>
          <p:nvPr/>
        </p:nvSpPr>
        <p:spPr bwMode="auto">
          <a:xfrm>
            <a:off x="1371600" y="990600"/>
            <a:ext cx="1397000" cy="579438"/>
          </a:xfrm>
          <a:prstGeom prst="rect">
            <a:avLst/>
          </a:prstGeom>
          <a:noFill/>
          <a:ln w="9525">
            <a:noFill/>
            <a:miter lim="800000"/>
          </a:ln>
          <a:effectLst/>
        </p:spPr>
        <p:txBody>
          <a:bodyPr>
            <a:spAutoFit/>
          </a:bodyPr>
          <a:lstStyle/>
          <a:p>
            <a:pPr>
              <a:spcBef>
                <a:spcPct val="50000"/>
              </a:spcBef>
            </a:pPr>
            <a:r>
              <a:rPr lang="zh-CN" altLang="en-US" sz="3200" b="1">
                <a:solidFill>
                  <a:srgbClr val="CC0000"/>
                </a:solidFill>
                <a:latin typeface="Times New Roman" panose="02020503050405090304" pitchFamily="18" charset="0"/>
              </a:rPr>
              <a:t>已知</a:t>
            </a:r>
            <a:endParaRPr lang="zh-CN" altLang="en-US" sz="3200" b="1">
              <a:solidFill>
                <a:srgbClr val="CC0000"/>
              </a:solidFill>
              <a:latin typeface="Times New Roman" panose="02020503050405090304" pitchFamily="18" charset="0"/>
            </a:endParaRPr>
          </a:p>
        </p:txBody>
      </p:sp>
      <p:graphicFrame>
        <p:nvGraphicFramePr>
          <p:cNvPr id="24588" name="Object 12"/>
          <p:cNvGraphicFramePr>
            <a:graphicFrameLocks noChangeAspect="1"/>
          </p:cNvGraphicFramePr>
          <p:nvPr/>
        </p:nvGraphicFramePr>
        <p:xfrm>
          <a:off x="4833938" y="1066800"/>
          <a:ext cx="1963737" cy="465138"/>
        </p:xfrm>
        <a:graphic>
          <a:graphicData uri="http://schemas.openxmlformats.org/presentationml/2006/ole">
            <mc:AlternateContent xmlns:mc="http://schemas.openxmlformats.org/markup-compatibility/2006">
              <mc:Choice xmlns:v="urn:schemas-microsoft-com:vml" Requires="v">
                <p:oleObj spid="_x0000_s64517" name="Equation" r:id="rId9" imgW="17678400" imgH="4267200" progId="Equation.3">
                  <p:embed/>
                </p:oleObj>
              </mc:Choice>
              <mc:Fallback>
                <p:oleObj name="Equation" r:id="rId9" imgW="17678400" imgH="4267200" progId="Equation.3">
                  <p:embed/>
                  <p:pic>
                    <p:nvPicPr>
                      <p:cNvPr id="0" name="图片 64516"/>
                      <p:cNvPicPr>
                        <a:picLocks noChangeAspect="1"/>
                      </p:cNvPicPr>
                      <p:nvPr/>
                    </p:nvPicPr>
                    <p:blipFill>
                      <a:blip r:embed="rId10"/>
                      <a:stretch>
                        <a:fillRect/>
                      </a:stretch>
                    </p:blipFill>
                    <p:spPr>
                      <a:xfrm>
                        <a:off x="4833938" y="1066800"/>
                        <a:ext cx="1963737" cy="465138"/>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4581"/>
                                        </p:tgtEl>
                                        <p:attrNameLst>
                                          <p:attrName>style.visibility</p:attrName>
                                        </p:attrNameLst>
                                      </p:cBhvr>
                                      <p:to>
                                        <p:strVal val="visible"/>
                                      </p:to>
                                    </p:set>
                                    <p:animEffect transition="in" filter="barn(outVertical)">
                                      <p:cBhvr>
                                        <p:cTn id="7" dur="500"/>
                                        <p:tgtEl>
                                          <p:spTgt spid="245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82"/>
                                        </p:tgtEl>
                                        <p:attrNameLst>
                                          <p:attrName>style.visibility</p:attrName>
                                        </p:attrNameLst>
                                      </p:cBhvr>
                                      <p:to>
                                        <p:strVal val="visible"/>
                                      </p:to>
                                    </p:set>
                                    <p:animEffect transition="in" filter="blinds(horizontal)">
                                      <p:cBhvr>
                                        <p:cTn id="12" dur="500"/>
                                        <p:tgtEl>
                                          <p:spTgt spid="24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1"/>
          <p:cNvSpPr>
            <a:spLocks noGrp="1"/>
          </p:cNvSpPr>
          <p:nvPr>
            <p:ph type="sldNum" sz="quarter" idx="10"/>
          </p:nvPr>
        </p:nvSpPr>
        <p:spPr/>
        <p:txBody>
          <a:bodyPr/>
          <a:lstStyle/>
          <a:p>
            <a:fld id="{F7BF2DC3-F11E-41FD-AB20-79C55A85A8F0}" type="slidenum">
              <a:rPr lang="en-US" altLang="zh-CN"/>
            </a:fld>
            <a:endParaRPr lang="en-US" altLang="zh-CN"/>
          </a:p>
        </p:txBody>
      </p:sp>
      <p:sp>
        <p:nvSpPr>
          <p:cNvPr id="33794" name="Text Box 2"/>
          <p:cNvSpPr txBox="1">
            <a:spLocks noChangeArrowheads="1"/>
          </p:cNvSpPr>
          <p:nvPr/>
        </p:nvSpPr>
        <p:spPr bwMode="auto">
          <a:xfrm>
            <a:off x="1835696" y="332656"/>
            <a:ext cx="3730625" cy="579437"/>
          </a:xfrm>
          <a:prstGeom prst="rect">
            <a:avLst/>
          </a:prstGeom>
          <a:noFill/>
          <a:ln w="9525">
            <a:noFill/>
            <a:miter lim="800000"/>
          </a:ln>
          <a:effectLst/>
        </p:spPr>
        <p:txBody>
          <a:bodyPr>
            <a:spAutoFit/>
          </a:bodyPr>
          <a:lstStyle/>
          <a:p>
            <a:pPr>
              <a:spcBef>
                <a:spcPct val="50000"/>
              </a:spcBef>
            </a:pPr>
            <a:r>
              <a:rPr lang="en-US" altLang="zh-CN" sz="3200" b="1" dirty="0">
                <a:solidFill>
                  <a:srgbClr val="CC0000"/>
                </a:solidFill>
                <a:latin typeface="Times New Roman" panose="02020503050405090304" pitchFamily="18" charset="0"/>
              </a:rPr>
              <a:t>2</a:t>
            </a:r>
            <a:r>
              <a:rPr lang="en-US" altLang="zh-CN" sz="3200" b="1" dirty="0">
                <a:solidFill>
                  <a:srgbClr val="000000"/>
                </a:solidFill>
                <a:latin typeface="Times New Roman" panose="02020503050405090304" pitchFamily="18" charset="0"/>
              </a:rPr>
              <a:t> </a:t>
            </a:r>
            <a:r>
              <a:rPr lang="zh-CN" altLang="en-US" sz="3200" b="1" dirty="0">
                <a:solidFill>
                  <a:srgbClr val="000000"/>
                </a:solidFill>
                <a:latin typeface="Times New Roman" panose="02020503050405090304" pitchFamily="18" charset="0"/>
              </a:rPr>
              <a:t>相干光的产生</a:t>
            </a:r>
            <a:endParaRPr lang="zh-CN" altLang="zh-CN" sz="3200" b="1" dirty="0">
              <a:solidFill>
                <a:srgbClr val="000000"/>
              </a:solidFill>
              <a:latin typeface="Times New Roman" panose="02020503050405090304" pitchFamily="18" charset="0"/>
            </a:endParaRPr>
          </a:p>
        </p:txBody>
      </p:sp>
      <p:grpSp>
        <p:nvGrpSpPr>
          <p:cNvPr id="2" name="Group 48"/>
          <p:cNvGrpSpPr/>
          <p:nvPr/>
        </p:nvGrpSpPr>
        <p:grpSpPr bwMode="auto">
          <a:xfrm>
            <a:off x="533400" y="1778000"/>
            <a:ext cx="2971800" cy="4318000"/>
            <a:chOff x="192" y="1104"/>
            <a:chExt cx="2016" cy="2880"/>
          </a:xfrm>
        </p:grpSpPr>
        <p:sp>
          <p:nvSpPr>
            <p:cNvPr id="33841" name="Rectangle 49"/>
            <p:cNvSpPr>
              <a:spLocks noChangeArrowheads="1"/>
            </p:cNvSpPr>
            <p:nvPr/>
          </p:nvSpPr>
          <p:spPr bwMode="auto">
            <a:xfrm>
              <a:off x="192" y="1104"/>
              <a:ext cx="2016" cy="2880"/>
            </a:xfrm>
            <a:prstGeom prst="rect">
              <a:avLst/>
            </a:prstGeom>
            <a:solidFill>
              <a:schemeClr val="bg1"/>
            </a:solidFill>
            <a:ln w="9525">
              <a:solidFill>
                <a:schemeClr val="tx1"/>
              </a:solidFill>
              <a:miter lim="800000"/>
            </a:ln>
            <a:effectLst/>
          </p:spPr>
          <p:txBody>
            <a:bodyPr wrap="none" anchor="ctr"/>
            <a:lstStyle/>
            <a:p>
              <a:endParaRPr lang="zh-CN" altLang="en-US"/>
            </a:p>
          </p:txBody>
        </p:sp>
        <p:sp>
          <p:nvSpPr>
            <p:cNvPr id="33842" name="Text Box 50"/>
            <p:cNvSpPr txBox="1">
              <a:spLocks noChangeArrowheads="1"/>
            </p:cNvSpPr>
            <p:nvPr/>
          </p:nvSpPr>
          <p:spPr bwMode="auto">
            <a:xfrm>
              <a:off x="192" y="1104"/>
              <a:ext cx="2016" cy="353"/>
            </a:xfrm>
            <a:prstGeom prst="rect">
              <a:avLst/>
            </a:prstGeom>
            <a:gradFill rotWithShape="0">
              <a:gsLst>
                <a:gs pos="0">
                  <a:schemeClr val="accent1"/>
                </a:gs>
                <a:gs pos="50000">
                  <a:schemeClr val="bg1"/>
                </a:gs>
                <a:gs pos="100000">
                  <a:schemeClr val="accent1"/>
                </a:gs>
              </a:gsLst>
              <a:lin ang="5400000" scaled="1"/>
            </a:gradFill>
            <a:ln w="9525">
              <a:solidFill>
                <a:schemeClr val="tx2"/>
              </a:solidFill>
              <a:miter lim="800000"/>
            </a:ln>
            <a:effectLst/>
          </p:spPr>
          <p:txBody>
            <a:bodyPr>
              <a:spAutoFit/>
            </a:bodyPr>
            <a:lstStyle/>
            <a:p>
              <a:pPr algn="ctr">
                <a:spcBef>
                  <a:spcPct val="50000"/>
                </a:spcBef>
              </a:pPr>
              <a:r>
                <a:rPr lang="zh-CN" altLang="en-US" sz="2800" b="1">
                  <a:solidFill>
                    <a:srgbClr val="080808"/>
                  </a:solidFill>
                  <a:latin typeface="Times New Roman" panose="02020503050405090304" pitchFamily="18" charset="0"/>
                </a:rPr>
                <a:t>振幅分割法</a:t>
              </a:r>
              <a:endParaRPr lang="zh-CN" altLang="en-US" sz="2800" b="1">
                <a:solidFill>
                  <a:srgbClr val="080808"/>
                </a:solidFill>
                <a:latin typeface="Times New Roman" panose="02020503050405090304" pitchFamily="18" charset="0"/>
              </a:endParaRPr>
            </a:p>
          </p:txBody>
        </p:sp>
        <p:sp>
          <p:nvSpPr>
            <p:cNvPr id="33843" name="Freeform 51"/>
            <p:cNvSpPr/>
            <p:nvPr/>
          </p:nvSpPr>
          <p:spPr bwMode="auto">
            <a:xfrm rot="2379605">
              <a:off x="240" y="2544"/>
              <a:ext cx="880" cy="48"/>
            </a:xfrm>
            <a:custGeom>
              <a:avLst/>
              <a:gdLst/>
              <a:ahLst/>
              <a:cxnLst>
                <a:cxn ang="0">
                  <a:pos x="0" y="96"/>
                </a:cxn>
                <a:cxn ang="0">
                  <a:pos x="48" y="0"/>
                </a:cxn>
                <a:cxn ang="0">
                  <a:pos x="96" y="96"/>
                </a:cxn>
                <a:cxn ang="0">
                  <a:pos x="144" y="0"/>
                </a:cxn>
                <a:cxn ang="0">
                  <a:pos x="192" y="96"/>
                </a:cxn>
                <a:cxn ang="0">
                  <a:pos x="240" y="0"/>
                </a:cxn>
                <a:cxn ang="0">
                  <a:pos x="288" y="96"/>
                </a:cxn>
                <a:cxn ang="0">
                  <a:pos x="336" y="0"/>
                </a:cxn>
                <a:cxn ang="0">
                  <a:pos x="384" y="96"/>
                </a:cxn>
                <a:cxn ang="0">
                  <a:pos x="432" y="0"/>
                </a:cxn>
                <a:cxn ang="0">
                  <a:pos x="480" y="96"/>
                </a:cxn>
                <a:cxn ang="0">
                  <a:pos x="528" y="48"/>
                </a:cxn>
                <a:cxn ang="0">
                  <a:pos x="624" y="48"/>
                </a:cxn>
                <a:cxn ang="0">
                  <a:pos x="672" y="48"/>
                </a:cxn>
              </a:cxnLst>
              <a:rect l="0" t="0" r="r" b="b"/>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38100" cmpd="sng">
              <a:solidFill>
                <a:srgbClr val="0000FF"/>
              </a:solidFill>
              <a:round/>
              <a:headEnd type="none" w="med" len="med"/>
              <a:tailEnd type="triangle" w="sm" len="lg"/>
            </a:ln>
            <a:effectLst/>
          </p:spPr>
          <p:txBody>
            <a:bodyPr wrap="none" anchor="ctr"/>
            <a:lstStyle/>
            <a:p>
              <a:endParaRPr lang="zh-CN" altLang="en-US"/>
            </a:p>
          </p:txBody>
        </p:sp>
        <p:grpSp>
          <p:nvGrpSpPr>
            <p:cNvPr id="3" name="Group 52"/>
            <p:cNvGrpSpPr/>
            <p:nvPr/>
          </p:nvGrpSpPr>
          <p:grpSpPr bwMode="auto">
            <a:xfrm>
              <a:off x="960" y="2400"/>
              <a:ext cx="880" cy="432"/>
              <a:chOff x="1200" y="2112"/>
              <a:chExt cx="880" cy="432"/>
            </a:xfrm>
          </p:grpSpPr>
          <p:sp>
            <p:nvSpPr>
              <p:cNvPr id="33845" name="Freeform 53"/>
              <p:cNvSpPr/>
              <p:nvPr/>
            </p:nvSpPr>
            <p:spPr bwMode="auto">
              <a:xfrm rot="-2571406">
                <a:off x="1200" y="2112"/>
                <a:ext cx="880" cy="48"/>
              </a:xfrm>
              <a:custGeom>
                <a:avLst/>
                <a:gdLst/>
                <a:ahLst/>
                <a:cxnLst>
                  <a:cxn ang="0">
                    <a:pos x="0" y="96"/>
                  </a:cxn>
                  <a:cxn ang="0">
                    <a:pos x="48" y="0"/>
                  </a:cxn>
                  <a:cxn ang="0">
                    <a:pos x="96" y="96"/>
                  </a:cxn>
                  <a:cxn ang="0">
                    <a:pos x="144" y="0"/>
                  </a:cxn>
                  <a:cxn ang="0">
                    <a:pos x="192" y="96"/>
                  </a:cxn>
                  <a:cxn ang="0">
                    <a:pos x="240" y="0"/>
                  </a:cxn>
                  <a:cxn ang="0">
                    <a:pos x="288" y="96"/>
                  </a:cxn>
                  <a:cxn ang="0">
                    <a:pos x="336" y="0"/>
                  </a:cxn>
                  <a:cxn ang="0">
                    <a:pos x="384" y="96"/>
                  </a:cxn>
                  <a:cxn ang="0">
                    <a:pos x="432" y="0"/>
                  </a:cxn>
                  <a:cxn ang="0">
                    <a:pos x="480" y="96"/>
                  </a:cxn>
                  <a:cxn ang="0">
                    <a:pos x="528" y="48"/>
                  </a:cxn>
                  <a:cxn ang="0">
                    <a:pos x="624" y="48"/>
                  </a:cxn>
                  <a:cxn ang="0">
                    <a:pos x="672" y="48"/>
                  </a:cxn>
                </a:cxnLst>
                <a:rect l="0" t="0" r="r" b="b"/>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28575" cmpd="sng">
                <a:solidFill>
                  <a:srgbClr val="CC00FF"/>
                </a:solidFill>
                <a:round/>
                <a:headEnd type="none" w="med" len="med"/>
                <a:tailEnd type="triangle" w="sm" len="lg"/>
              </a:ln>
              <a:effectLst/>
            </p:spPr>
            <p:txBody>
              <a:bodyPr wrap="none" anchor="ctr"/>
              <a:lstStyle/>
              <a:p>
                <a:endParaRPr lang="zh-CN" altLang="en-US"/>
              </a:p>
            </p:txBody>
          </p:sp>
          <p:sp>
            <p:nvSpPr>
              <p:cNvPr id="33846" name="Line 54"/>
              <p:cNvSpPr>
                <a:spLocks noChangeShapeType="1"/>
              </p:cNvSpPr>
              <p:nvPr/>
            </p:nvSpPr>
            <p:spPr bwMode="auto">
              <a:xfrm flipV="1">
                <a:off x="1240" y="2448"/>
                <a:ext cx="80" cy="96"/>
              </a:xfrm>
              <a:prstGeom prst="line">
                <a:avLst/>
              </a:prstGeom>
              <a:noFill/>
              <a:ln w="28575">
                <a:solidFill>
                  <a:srgbClr val="CC00FF"/>
                </a:solidFill>
                <a:round/>
                <a:tailEnd type="none" w="sm" len="lg"/>
              </a:ln>
              <a:effectLst/>
            </p:spPr>
            <p:txBody>
              <a:bodyPr wrap="none" anchor="ctr"/>
              <a:lstStyle/>
              <a:p>
                <a:endParaRPr lang="zh-CN" altLang="en-US"/>
              </a:p>
            </p:txBody>
          </p:sp>
        </p:grpSp>
        <p:sp>
          <p:nvSpPr>
            <p:cNvPr id="33847" name="Line 55"/>
            <p:cNvSpPr>
              <a:spLocks noChangeShapeType="1"/>
            </p:cNvSpPr>
            <p:nvPr/>
          </p:nvSpPr>
          <p:spPr bwMode="auto">
            <a:xfrm>
              <a:off x="1000" y="2832"/>
              <a:ext cx="200" cy="480"/>
            </a:xfrm>
            <a:prstGeom prst="line">
              <a:avLst/>
            </a:prstGeom>
            <a:noFill/>
            <a:ln w="28575">
              <a:solidFill>
                <a:srgbClr val="CC00FF"/>
              </a:solidFill>
              <a:round/>
              <a:tailEnd type="triangle" w="sm" len="lg"/>
            </a:ln>
            <a:effectLst/>
          </p:spPr>
          <p:txBody>
            <a:bodyPr wrap="none" anchor="ctr"/>
            <a:lstStyle/>
            <a:p>
              <a:endParaRPr lang="zh-CN" altLang="en-US"/>
            </a:p>
          </p:txBody>
        </p:sp>
        <p:grpSp>
          <p:nvGrpSpPr>
            <p:cNvPr id="4" name="Group 56"/>
            <p:cNvGrpSpPr/>
            <p:nvPr/>
          </p:nvGrpSpPr>
          <p:grpSpPr bwMode="auto">
            <a:xfrm>
              <a:off x="1200" y="2496"/>
              <a:ext cx="960" cy="816"/>
              <a:chOff x="1344" y="2400"/>
              <a:chExt cx="960" cy="816"/>
            </a:xfrm>
          </p:grpSpPr>
          <p:sp>
            <p:nvSpPr>
              <p:cNvPr id="33849" name="Line 57"/>
              <p:cNvSpPr>
                <a:spLocks noChangeShapeType="1"/>
              </p:cNvSpPr>
              <p:nvPr/>
            </p:nvSpPr>
            <p:spPr bwMode="auto">
              <a:xfrm flipV="1">
                <a:off x="1344" y="2736"/>
                <a:ext cx="200" cy="480"/>
              </a:xfrm>
              <a:prstGeom prst="line">
                <a:avLst/>
              </a:prstGeom>
              <a:noFill/>
              <a:ln w="28575">
                <a:solidFill>
                  <a:srgbClr val="CC00FF"/>
                </a:solidFill>
                <a:round/>
                <a:tailEnd type="triangle" w="sm" len="lg"/>
              </a:ln>
              <a:effectLst/>
            </p:spPr>
            <p:txBody>
              <a:bodyPr wrap="none" anchor="ctr"/>
              <a:lstStyle/>
              <a:p>
                <a:endParaRPr lang="zh-CN" altLang="en-US"/>
              </a:p>
            </p:txBody>
          </p:sp>
          <p:sp>
            <p:nvSpPr>
              <p:cNvPr id="33850" name="Freeform 58"/>
              <p:cNvSpPr/>
              <p:nvPr/>
            </p:nvSpPr>
            <p:spPr bwMode="auto">
              <a:xfrm rot="-2571406">
                <a:off x="1424" y="2400"/>
                <a:ext cx="880" cy="48"/>
              </a:xfrm>
              <a:custGeom>
                <a:avLst/>
                <a:gdLst/>
                <a:ahLst/>
                <a:cxnLst>
                  <a:cxn ang="0">
                    <a:pos x="0" y="96"/>
                  </a:cxn>
                  <a:cxn ang="0">
                    <a:pos x="48" y="0"/>
                  </a:cxn>
                  <a:cxn ang="0">
                    <a:pos x="96" y="96"/>
                  </a:cxn>
                  <a:cxn ang="0">
                    <a:pos x="144" y="0"/>
                  </a:cxn>
                  <a:cxn ang="0">
                    <a:pos x="192" y="96"/>
                  </a:cxn>
                  <a:cxn ang="0">
                    <a:pos x="240" y="0"/>
                  </a:cxn>
                  <a:cxn ang="0">
                    <a:pos x="288" y="96"/>
                  </a:cxn>
                  <a:cxn ang="0">
                    <a:pos x="336" y="0"/>
                  </a:cxn>
                  <a:cxn ang="0">
                    <a:pos x="384" y="96"/>
                  </a:cxn>
                  <a:cxn ang="0">
                    <a:pos x="432" y="0"/>
                  </a:cxn>
                  <a:cxn ang="0">
                    <a:pos x="480" y="96"/>
                  </a:cxn>
                  <a:cxn ang="0">
                    <a:pos x="528" y="48"/>
                  </a:cxn>
                  <a:cxn ang="0">
                    <a:pos x="624" y="48"/>
                  </a:cxn>
                  <a:cxn ang="0">
                    <a:pos x="672" y="48"/>
                  </a:cxn>
                </a:cxnLst>
                <a:rect l="0" t="0" r="r" b="b"/>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28575" cmpd="sng">
                <a:solidFill>
                  <a:srgbClr val="CC00FF"/>
                </a:solidFill>
                <a:round/>
                <a:headEnd type="none" w="med" len="med"/>
                <a:tailEnd type="triangle" w="sm" len="lg"/>
              </a:ln>
              <a:effectLst/>
            </p:spPr>
            <p:txBody>
              <a:bodyPr wrap="none" anchor="ctr"/>
              <a:lstStyle/>
              <a:p>
                <a:endParaRPr lang="zh-CN" altLang="en-US"/>
              </a:p>
            </p:txBody>
          </p:sp>
        </p:grpSp>
        <p:sp>
          <p:nvSpPr>
            <p:cNvPr id="33851" name="Rectangle 59"/>
            <p:cNvSpPr>
              <a:spLocks noChangeArrowheads="1"/>
            </p:cNvSpPr>
            <p:nvPr/>
          </p:nvSpPr>
          <p:spPr bwMode="auto">
            <a:xfrm>
              <a:off x="360" y="2832"/>
              <a:ext cx="1720" cy="480"/>
            </a:xfrm>
            <a:prstGeom prst="rect">
              <a:avLst/>
            </a:prstGeom>
            <a:solidFill>
              <a:srgbClr val="BDFDFF">
                <a:alpha val="50000"/>
              </a:srgbClr>
            </a:solidFill>
            <a:ln w="9525">
              <a:solidFill>
                <a:schemeClr val="tx1"/>
              </a:solidFill>
              <a:miter lim="800000"/>
            </a:ln>
            <a:effectLst/>
          </p:spPr>
          <p:txBody>
            <a:bodyPr wrap="none" anchor="ctr"/>
            <a:lstStyle/>
            <a:p>
              <a:endParaRPr lang="zh-CN" altLang="en-US"/>
            </a:p>
          </p:txBody>
        </p:sp>
      </p:grpSp>
      <p:grpSp>
        <p:nvGrpSpPr>
          <p:cNvPr id="5" name="Group 64"/>
          <p:cNvGrpSpPr/>
          <p:nvPr/>
        </p:nvGrpSpPr>
        <p:grpSpPr bwMode="auto">
          <a:xfrm>
            <a:off x="3646488" y="1058863"/>
            <a:ext cx="4811712" cy="5037137"/>
            <a:chOff x="2393" y="667"/>
            <a:chExt cx="3031" cy="3173"/>
          </a:xfrm>
        </p:grpSpPr>
        <p:sp>
          <p:nvSpPr>
            <p:cNvPr id="33796" name="Rectangle 4"/>
            <p:cNvSpPr>
              <a:spLocks noChangeArrowheads="1"/>
            </p:cNvSpPr>
            <p:nvPr/>
          </p:nvSpPr>
          <p:spPr bwMode="auto">
            <a:xfrm>
              <a:off x="2393" y="667"/>
              <a:ext cx="3031" cy="3173"/>
            </a:xfrm>
            <a:prstGeom prst="rect">
              <a:avLst/>
            </a:prstGeom>
            <a:solidFill>
              <a:schemeClr val="bg1"/>
            </a:solidFill>
            <a:ln w="9525">
              <a:solidFill>
                <a:schemeClr val="tx2"/>
              </a:solidFill>
              <a:miter lim="800000"/>
            </a:ln>
            <a:effectLst/>
          </p:spPr>
          <p:txBody>
            <a:bodyPr wrap="none" anchor="ctr"/>
            <a:lstStyle/>
            <a:p>
              <a:endParaRPr lang="zh-CN" altLang="en-US"/>
            </a:p>
          </p:txBody>
        </p:sp>
        <p:sp>
          <p:nvSpPr>
            <p:cNvPr id="33797" name="Text Box 5"/>
            <p:cNvSpPr txBox="1">
              <a:spLocks noChangeArrowheads="1"/>
            </p:cNvSpPr>
            <p:nvPr/>
          </p:nvSpPr>
          <p:spPr bwMode="auto">
            <a:xfrm>
              <a:off x="2393" y="667"/>
              <a:ext cx="3031" cy="333"/>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ln>
            <a:effectLst/>
          </p:spPr>
          <p:txBody>
            <a:bodyPr>
              <a:spAutoFit/>
            </a:bodyPr>
            <a:lstStyle/>
            <a:p>
              <a:pPr algn="ctr">
                <a:spcBef>
                  <a:spcPct val="50000"/>
                </a:spcBef>
              </a:pPr>
              <a:r>
                <a:rPr lang="zh-CN" altLang="en-US" sz="2800" b="1">
                  <a:solidFill>
                    <a:srgbClr val="080808"/>
                  </a:solidFill>
                  <a:latin typeface="Times New Roman" panose="02020503050405090304" pitchFamily="18" charset="0"/>
                </a:rPr>
                <a:t>波阵面分割法</a:t>
              </a:r>
              <a:endParaRPr lang="zh-CN" altLang="en-US" sz="2800" b="1">
                <a:solidFill>
                  <a:srgbClr val="080808"/>
                </a:solidFill>
                <a:latin typeface="Times New Roman" panose="02020503050405090304" pitchFamily="18" charset="0"/>
              </a:endParaRPr>
            </a:p>
          </p:txBody>
        </p:sp>
        <p:sp>
          <p:nvSpPr>
            <p:cNvPr id="33798" name="Oval 6"/>
            <p:cNvSpPr>
              <a:spLocks noChangeArrowheads="1"/>
            </p:cNvSpPr>
            <p:nvPr/>
          </p:nvSpPr>
          <p:spPr bwMode="auto">
            <a:xfrm>
              <a:off x="4028" y="2136"/>
              <a:ext cx="249" cy="260"/>
            </a:xfrm>
            <a:prstGeom prst="ellipse">
              <a:avLst/>
            </a:prstGeom>
            <a:noFill/>
            <a:ln w="28575">
              <a:solidFill>
                <a:srgbClr val="CC00FF"/>
              </a:solidFill>
              <a:round/>
            </a:ln>
            <a:effectLst/>
          </p:spPr>
          <p:txBody>
            <a:bodyPr wrap="none" anchor="ctr"/>
            <a:lstStyle/>
            <a:p>
              <a:endParaRPr lang="zh-CN" altLang="en-US"/>
            </a:p>
          </p:txBody>
        </p:sp>
        <p:sp>
          <p:nvSpPr>
            <p:cNvPr id="33799" name="Oval 7"/>
            <p:cNvSpPr>
              <a:spLocks noChangeArrowheads="1"/>
            </p:cNvSpPr>
            <p:nvPr/>
          </p:nvSpPr>
          <p:spPr bwMode="auto">
            <a:xfrm>
              <a:off x="4028" y="2543"/>
              <a:ext cx="249" cy="260"/>
            </a:xfrm>
            <a:prstGeom prst="ellipse">
              <a:avLst/>
            </a:prstGeom>
            <a:noFill/>
            <a:ln w="28575">
              <a:solidFill>
                <a:srgbClr val="CC00FF"/>
              </a:solidFill>
              <a:round/>
            </a:ln>
            <a:effectLst/>
          </p:spPr>
          <p:txBody>
            <a:bodyPr wrap="none" anchor="ctr"/>
            <a:lstStyle/>
            <a:p>
              <a:endParaRPr lang="zh-CN" altLang="en-US"/>
            </a:p>
          </p:txBody>
        </p:sp>
        <p:sp>
          <p:nvSpPr>
            <p:cNvPr id="33800" name="Oval 8"/>
            <p:cNvSpPr>
              <a:spLocks noChangeArrowheads="1"/>
            </p:cNvSpPr>
            <p:nvPr/>
          </p:nvSpPr>
          <p:spPr bwMode="auto">
            <a:xfrm>
              <a:off x="3885" y="2396"/>
              <a:ext cx="534" cy="555"/>
            </a:xfrm>
            <a:prstGeom prst="ellipse">
              <a:avLst/>
            </a:prstGeom>
            <a:noFill/>
            <a:ln w="28575">
              <a:solidFill>
                <a:srgbClr val="CC00FF"/>
              </a:solidFill>
              <a:prstDash val="dash"/>
              <a:round/>
            </a:ln>
            <a:effectLst/>
          </p:spPr>
          <p:txBody>
            <a:bodyPr wrap="none" anchor="ctr"/>
            <a:lstStyle/>
            <a:p>
              <a:endParaRPr lang="zh-CN" altLang="en-US"/>
            </a:p>
          </p:txBody>
        </p:sp>
        <p:sp>
          <p:nvSpPr>
            <p:cNvPr id="33801" name="Oval 9"/>
            <p:cNvSpPr>
              <a:spLocks noChangeArrowheads="1"/>
            </p:cNvSpPr>
            <p:nvPr/>
          </p:nvSpPr>
          <p:spPr bwMode="auto">
            <a:xfrm>
              <a:off x="3885" y="1988"/>
              <a:ext cx="534" cy="555"/>
            </a:xfrm>
            <a:prstGeom prst="ellipse">
              <a:avLst/>
            </a:prstGeom>
            <a:noFill/>
            <a:ln w="28575">
              <a:solidFill>
                <a:srgbClr val="CC00FF"/>
              </a:solidFill>
              <a:prstDash val="dash"/>
              <a:round/>
            </a:ln>
            <a:effectLst/>
          </p:spPr>
          <p:txBody>
            <a:bodyPr wrap="none" anchor="ctr"/>
            <a:lstStyle/>
            <a:p>
              <a:endParaRPr lang="zh-CN" altLang="en-US"/>
            </a:p>
          </p:txBody>
        </p:sp>
        <p:sp>
          <p:nvSpPr>
            <p:cNvPr id="33802" name="Oval 10"/>
            <p:cNvSpPr>
              <a:spLocks noChangeArrowheads="1"/>
            </p:cNvSpPr>
            <p:nvPr/>
          </p:nvSpPr>
          <p:spPr bwMode="auto">
            <a:xfrm>
              <a:off x="3743" y="2248"/>
              <a:ext cx="818" cy="852"/>
            </a:xfrm>
            <a:prstGeom prst="ellipse">
              <a:avLst/>
            </a:prstGeom>
            <a:noFill/>
            <a:ln w="28575">
              <a:solidFill>
                <a:srgbClr val="CC00FF"/>
              </a:solidFill>
              <a:round/>
            </a:ln>
            <a:effectLst/>
          </p:spPr>
          <p:txBody>
            <a:bodyPr wrap="none" anchor="ctr"/>
            <a:lstStyle/>
            <a:p>
              <a:endParaRPr lang="zh-CN" altLang="en-US"/>
            </a:p>
          </p:txBody>
        </p:sp>
        <p:sp>
          <p:nvSpPr>
            <p:cNvPr id="33803" name="Oval 11"/>
            <p:cNvSpPr>
              <a:spLocks noChangeArrowheads="1"/>
            </p:cNvSpPr>
            <p:nvPr/>
          </p:nvSpPr>
          <p:spPr bwMode="auto">
            <a:xfrm>
              <a:off x="3743" y="1841"/>
              <a:ext cx="818" cy="852"/>
            </a:xfrm>
            <a:prstGeom prst="ellipse">
              <a:avLst/>
            </a:prstGeom>
            <a:noFill/>
            <a:ln w="28575">
              <a:solidFill>
                <a:srgbClr val="CC00FF"/>
              </a:solidFill>
              <a:round/>
            </a:ln>
            <a:effectLst/>
          </p:spPr>
          <p:txBody>
            <a:bodyPr wrap="none" anchor="ctr"/>
            <a:lstStyle/>
            <a:p>
              <a:endParaRPr lang="zh-CN" altLang="en-US"/>
            </a:p>
          </p:txBody>
        </p:sp>
        <p:sp>
          <p:nvSpPr>
            <p:cNvPr id="33804" name="Oval 12"/>
            <p:cNvSpPr>
              <a:spLocks noChangeArrowheads="1"/>
            </p:cNvSpPr>
            <p:nvPr/>
          </p:nvSpPr>
          <p:spPr bwMode="auto">
            <a:xfrm>
              <a:off x="3601" y="2100"/>
              <a:ext cx="1103" cy="1148"/>
            </a:xfrm>
            <a:prstGeom prst="ellipse">
              <a:avLst/>
            </a:prstGeom>
            <a:noFill/>
            <a:ln w="28575">
              <a:solidFill>
                <a:srgbClr val="CC00FF"/>
              </a:solidFill>
              <a:prstDash val="dash"/>
              <a:round/>
            </a:ln>
            <a:effectLst/>
          </p:spPr>
          <p:txBody>
            <a:bodyPr wrap="none" anchor="ctr"/>
            <a:lstStyle/>
            <a:p>
              <a:endParaRPr lang="zh-CN" altLang="en-US"/>
            </a:p>
          </p:txBody>
        </p:sp>
        <p:sp>
          <p:nvSpPr>
            <p:cNvPr id="33805" name="Oval 13"/>
            <p:cNvSpPr>
              <a:spLocks noChangeArrowheads="1"/>
            </p:cNvSpPr>
            <p:nvPr/>
          </p:nvSpPr>
          <p:spPr bwMode="auto">
            <a:xfrm>
              <a:off x="3601" y="1693"/>
              <a:ext cx="1103" cy="1147"/>
            </a:xfrm>
            <a:prstGeom prst="ellipse">
              <a:avLst/>
            </a:prstGeom>
            <a:noFill/>
            <a:ln w="28575">
              <a:solidFill>
                <a:srgbClr val="CC00FF"/>
              </a:solidFill>
              <a:prstDash val="dash"/>
              <a:round/>
            </a:ln>
            <a:effectLst/>
          </p:spPr>
          <p:txBody>
            <a:bodyPr wrap="none" anchor="ctr"/>
            <a:lstStyle/>
            <a:p>
              <a:endParaRPr lang="zh-CN" altLang="en-US"/>
            </a:p>
          </p:txBody>
        </p:sp>
        <p:sp>
          <p:nvSpPr>
            <p:cNvPr id="33806" name="Oval 14"/>
            <p:cNvSpPr>
              <a:spLocks noChangeArrowheads="1"/>
            </p:cNvSpPr>
            <p:nvPr/>
          </p:nvSpPr>
          <p:spPr bwMode="auto">
            <a:xfrm>
              <a:off x="3458" y="1951"/>
              <a:ext cx="1388" cy="1444"/>
            </a:xfrm>
            <a:prstGeom prst="ellipse">
              <a:avLst/>
            </a:prstGeom>
            <a:noFill/>
            <a:ln w="28575">
              <a:solidFill>
                <a:srgbClr val="CC00FF"/>
              </a:solidFill>
              <a:round/>
            </a:ln>
            <a:effectLst/>
          </p:spPr>
          <p:txBody>
            <a:bodyPr wrap="none" anchor="ctr"/>
            <a:lstStyle/>
            <a:p>
              <a:endParaRPr lang="zh-CN" altLang="en-US"/>
            </a:p>
          </p:txBody>
        </p:sp>
        <p:sp>
          <p:nvSpPr>
            <p:cNvPr id="33807" name="Oval 15"/>
            <p:cNvSpPr>
              <a:spLocks noChangeArrowheads="1"/>
            </p:cNvSpPr>
            <p:nvPr/>
          </p:nvSpPr>
          <p:spPr bwMode="auto">
            <a:xfrm>
              <a:off x="3458" y="1544"/>
              <a:ext cx="1388" cy="1444"/>
            </a:xfrm>
            <a:prstGeom prst="ellipse">
              <a:avLst/>
            </a:prstGeom>
            <a:noFill/>
            <a:ln w="28575">
              <a:solidFill>
                <a:srgbClr val="CC00FF"/>
              </a:solidFill>
              <a:round/>
            </a:ln>
            <a:effectLst/>
          </p:spPr>
          <p:txBody>
            <a:bodyPr wrap="none" anchor="ctr"/>
            <a:lstStyle/>
            <a:p>
              <a:endParaRPr lang="zh-CN" altLang="en-US"/>
            </a:p>
          </p:txBody>
        </p:sp>
        <p:sp>
          <p:nvSpPr>
            <p:cNvPr id="33808" name="Oval 16"/>
            <p:cNvSpPr>
              <a:spLocks noChangeArrowheads="1"/>
            </p:cNvSpPr>
            <p:nvPr/>
          </p:nvSpPr>
          <p:spPr bwMode="auto">
            <a:xfrm>
              <a:off x="3316" y="1803"/>
              <a:ext cx="1672" cy="1740"/>
            </a:xfrm>
            <a:prstGeom prst="ellipse">
              <a:avLst/>
            </a:prstGeom>
            <a:noFill/>
            <a:ln w="28575">
              <a:solidFill>
                <a:srgbClr val="CC00FF"/>
              </a:solidFill>
              <a:prstDash val="dash"/>
              <a:round/>
            </a:ln>
            <a:effectLst/>
          </p:spPr>
          <p:txBody>
            <a:bodyPr wrap="none" anchor="ctr"/>
            <a:lstStyle/>
            <a:p>
              <a:endParaRPr lang="zh-CN" altLang="en-US"/>
            </a:p>
          </p:txBody>
        </p:sp>
        <p:sp>
          <p:nvSpPr>
            <p:cNvPr id="33809" name="Oval 17"/>
            <p:cNvSpPr>
              <a:spLocks noChangeArrowheads="1"/>
            </p:cNvSpPr>
            <p:nvPr/>
          </p:nvSpPr>
          <p:spPr bwMode="auto">
            <a:xfrm>
              <a:off x="3316" y="1396"/>
              <a:ext cx="1672" cy="1740"/>
            </a:xfrm>
            <a:prstGeom prst="ellipse">
              <a:avLst/>
            </a:prstGeom>
            <a:noFill/>
            <a:ln w="28575">
              <a:solidFill>
                <a:srgbClr val="CC00FF"/>
              </a:solidFill>
              <a:prstDash val="dash"/>
              <a:round/>
            </a:ln>
            <a:effectLst/>
          </p:spPr>
          <p:txBody>
            <a:bodyPr wrap="none" anchor="ctr"/>
            <a:lstStyle/>
            <a:p>
              <a:endParaRPr lang="zh-CN" altLang="en-US"/>
            </a:p>
          </p:txBody>
        </p:sp>
        <p:sp>
          <p:nvSpPr>
            <p:cNvPr id="33810" name="Oval 18"/>
            <p:cNvSpPr>
              <a:spLocks noChangeArrowheads="1"/>
            </p:cNvSpPr>
            <p:nvPr/>
          </p:nvSpPr>
          <p:spPr bwMode="auto">
            <a:xfrm>
              <a:off x="3172" y="1634"/>
              <a:ext cx="1961" cy="2061"/>
            </a:xfrm>
            <a:prstGeom prst="ellipse">
              <a:avLst/>
            </a:prstGeom>
            <a:noFill/>
            <a:ln w="28575">
              <a:solidFill>
                <a:srgbClr val="CC00FF"/>
              </a:solidFill>
              <a:round/>
            </a:ln>
            <a:effectLst/>
          </p:spPr>
          <p:txBody>
            <a:bodyPr wrap="none" anchor="ctr"/>
            <a:lstStyle/>
            <a:p>
              <a:endParaRPr lang="zh-CN" altLang="en-US"/>
            </a:p>
          </p:txBody>
        </p:sp>
        <p:sp>
          <p:nvSpPr>
            <p:cNvPr id="33811" name="Oval 19"/>
            <p:cNvSpPr>
              <a:spLocks noChangeArrowheads="1"/>
            </p:cNvSpPr>
            <p:nvPr/>
          </p:nvSpPr>
          <p:spPr bwMode="auto">
            <a:xfrm>
              <a:off x="3172" y="1241"/>
              <a:ext cx="1961" cy="2061"/>
            </a:xfrm>
            <a:prstGeom prst="ellipse">
              <a:avLst/>
            </a:prstGeom>
            <a:noFill/>
            <a:ln w="28575">
              <a:solidFill>
                <a:srgbClr val="CC00FF"/>
              </a:solidFill>
              <a:round/>
            </a:ln>
            <a:effectLst/>
          </p:spPr>
          <p:txBody>
            <a:bodyPr wrap="none" anchor="ctr"/>
            <a:lstStyle/>
            <a:p>
              <a:endParaRPr lang="zh-CN" altLang="en-US"/>
            </a:p>
          </p:txBody>
        </p:sp>
        <p:sp>
          <p:nvSpPr>
            <p:cNvPr id="33812" name="Line 20"/>
            <p:cNvSpPr>
              <a:spLocks noChangeShapeType="1"/>
            </p:cNvSpPr>
            <p:nvPr/>
          </p:nvSpPr>
          <p:spPr bwMode="auto">
            <a:xfrm>
              <a:off x="4325" y="2480"/>
              <a:ext cx="1010" cy="0"/>
            </a:xfrm>
            <a:prstGeom prst="line">
              <a:avLst/>
            </a:prstGeom>
            <a:noFill/>
            <a:ln w="38100">
              <a:solidFill>
                <a:srgbClr val="FF0000"/>
              </a:solidFill>
              <a:round/>
            </a:ln>
            <a:effectLst/>
          </p:spPr>
          <p:txBody>
            <a:bodyPr wrap="none" anchor="ctr"/>
            <a:lstStyle/>
            <a:p>
              <a:endParaRPr lang="zh-CN" altLang="en-US"/>
            </a:p>
          </p:txBody>
        </p:sp>
        <p:sp>
          <p:nvSpPr>
            <p:cNvPr id="33813" name="Line 21"/>
            <p:cNvSpPr>
              <a:spLocks noChangeShapeType="1"/>
            </p:cNvSpPr>
            <p:nvPr/>
          </p:nvSpPr>
          <p:spPr bwMode="auto">
            <a:xfrm flipV="1">
              <a:off x="4354" y="1997"/>
              <a:ext cx="952" cy="362"/>
            </a:xfrm>
            <a:prstGeom prst="line">
              <a:avLst/>
            </a:prstGeom>
            <a:noFill/>
            <a:ln w="38100">
              <a:solidFill>
                <a:srgbClr val="FF0000"/>
              </a:solidFill>
              <a:prstDash val="dash"/>
              <a:round/>
            </a:ln>
            <a:effectLst/>
          </p:spPr>
          <p:txBody>
            <a:bodyPr wrap="none" anchor="ctr"/>
            <a:lstStyle/>
            <a:p>
              <a:endParaRPr lang="zh-CN" altLang="en-US"/>
            </a:p>
          </p:txBody>
        </p:sp>
        <p:sp>
          <p:nvSpPr>
            <p:cNvPr id="33814" name="Line 22"/>
            <p:cNvSpPr>
              <a:spLocks noChangeShapeType="1"/>
            </p:cNvSpPr>
            <p:nvPr/>
          </p:nvSpPr>
          <p:spPr bwMode="auto">
            <a:xfrm>
              <a:off x="4325" y="2571"/>
              <a:ext cx="923" cy="393"/>
            </a:xfrm>
            <a:prstGeom prst="line">
              <a:avLst/>
            </a:prstGeom>
            <a:noFill/>
            <a:ln w="38100">
              <a:solidFill>
                <a:srgbClr val="FF0000"/>
              </a:solidFill>
              <a:prstDash val="dash"/>
              <a:round/>
            </a:ln>
            <a:effectLst/>
          </p:spPr>
          <p:txBody>
            <a:bodyPr wrap="none" anchor="ctr"/>
            <a:lstStyle/>
            <a:p>
              <a:endParaRPr lang="zh-CN" altLang="en-US"/>
            </a:p>
          </p:txBody>
        </p:sp>
        <p:sp>
          <p:nvSpPr>
            <p:cNvPr id="33815" name="Line 23"/>
            <p:cNvSpPr>
              <a:spLocks noChangeShapeType="1"/>
            </p:cNvSpPr>
            <p:nvPr/>
          </p:nvSpPr>
          <p:spPr bwMode="auto">
            <a:xfrm flipV="1">
              <a:off x="4297" y="1483"/>
              <a:ext cx="691" cy="786"/>
            </a:xfrm>
            <a:prstGeom prst="line">
              <a:avLst/>
            </a:prstGeom>
            <a:noFill/>
            <a:ln w="38100">
              <a:solidFill>
                <a:srgbClr val="FF0000"/>
              </a:solidFill>
              <a:round/>
            </a:ln>
            <a:effectLst/>
          </p:spPr>
          <p:txBody>
            <a:bodyPr wrap="none" anchor="ctr"/>
            <a:lstStyle/>
            <a:p>
              <a:endParaRPr lang="zh-CN" altLang="en-US"/>
            </a:p>
          </p:txBody>
        </p:sp>
        <p:sp>
          <p:nvSpPr>
            <p:cNvPr id="33816" name="Line 24"/>
            <p:cNvSpPr>
              <a:spLocks noChangeShapeType="1"/>
            </p:cNvSpPr>
            <p:nvPr/>
          </p:nvSpPr>
          <p:spPr bwMode="auto">
            <a:xfrm>
              <a:off x="4268" y="2661"/>
              <a:ext cx="720" cy="786"/>
            </a:xfrm>
            <a:prstGeom prst="line">
              <a:avLst/>
            </a:prstGeom>
            <a:noFill/>
            <a:ln w="38100">
              <a:solidFill>
                <a:srgbClr val="FF0000"/>
              </a:solidFill>
              <a:round/>
            </a:ln>
            <a:effectLst/>
          </p:spPr>
          <p:txBody>
            <a:bodyPr wrap="none" anchor="ctr"/>
            <a:lstStyle/>
            <a:p>
              <a:endParaRPr lang="zh-CN" altLang="en-US"/>
            </a:p>
          </p:txBody>
        </p:sp>
        <p:sp>
          <p:nvSpPr>
            <p:cNvPr id="33817" name="Rectangle 25"/>
            <p:cNvSpPr>
              <a:spLocks noChangeArrowheads="1"/>
            </p:cNvSpPr>
            <p:nvPr/>
          </p:nvSpPr>
          <p:spPr bwMode="auto">
            <a:xfrm>
              <a:off x="2899" y="1211"/>
              <a:ext cx="1270" cy="2538"/>
            </a:xfrm>
            <a:prstGeom prst="rect">
              <a:avLst/>
            </a:prstGeom>
            <a:solidFill>
              <a:schemeClr val="bg1"/>
            </a:solidFill>
            <a:ln w="9525">
              <a:noFill/>
              <a:miter lim="800000"/>
            </a:ln>
            <a:effectLst/>
          </p:spPr>
          <p:txBody>
            <a:bodyPr wrap="none" anchor="ctr"/>
            <a:lstStyle/>
            <a:p>
              <a:endParaRPr lang="zh-CN" altLang="en-US"/>
            </a:p>
          </p:txBody>
        </p:sp>
        <p:sp>
          <p:nvSpPr>
            <p:cNvPr id="33818" name="Oval 26"/>
            <p:cNvSpPr>
              <a:spLocks noChangeArrowheads="1"/>
            </p:cNvSpPr>
            <p:nvPr/>
          </p:nvSpPr>
          <p:spPr bwMode="auto">
            <a:xfrm>
              <a:off x="2422" y="1619"/>
              <a:ext cx="1672" cy="1740"/>
            </a:xfrm>
            <a:prstGeom prst="ellipse">
              <a:avLst/>
            </a:prstGeom>
            <a:noFill/>
            <a:ln w="28575">
              <a:solidFill>
                <a:srgbClr val="CC00CC"/>
              </a:solidFill>
              <a:round/>
            </a:ln>
            <a:effectLst/>
          </p:spPr>
          <p:txBody>
            <a:bodyPr wrap="none" anchor="ctr"/>
            <a:lstStyle/>
            <a:p>
              <a:endParaRPr lang="zh-CN" altLang="en-US"/>
            </a:p>
          </p:txBody>
        </p:sp>
        <p:sp>
          <p:nvSpPr>
            <p:cNvPr id="33819" name="Oval 27"/>
            <p:cNvSpPr>
              <a:spLocks noChangeArrowheads="1"/>
            </p:cNvSpPr>
            <p:nvPr/>
          </p:nvSpPr>
          <p:spPr bwMode="auto">
            <a:xfrm>
              <a:off x="2566" y="1770"/>
              <a:ext cx="1388" cy="1444"/>
            </a:xfrm>
            <a:prstGeom prst="ellipse">
              <a:avLst/>
            </a:prstGeom>
            <a:noFill/>
            <a:ln w="28575">
              <a:solidFill>
                <a:srgbClr val="CC00CC"/>
              </a:solidFill>
              <a:prstDash val="dash"/>
              <a:round/>
            </a:ln>
            <a:effectLst/>
          </p:spPr>
          <p:txBody>
            <a:bodyPr wrap="none" anchor="ctr"/>
            <a:lstStyle/>
            <a:p>
              <a:endParaRPr lang="zh-CN" altLang="en-US"/>
            </a:p>
          </p:txBody>
        </p:sp>
        <p:sp>
          <p:nvSpPr>
            <p:cNvPr id="33820" name="Oval 28"/>
            <p:cNvSpPr>
              <a:spLocks noChangeArrowheads="1"/>
            </p:cNvSpPr>
            <p:nvPr/>
          </p:nvSpPr>
          <p:spPr bwMode="auto">
            <a:xfrm>
              <a:off x="2711" y="1921"/>
              <a:ext cx="1103" cy="1147"/>
            </a:xfrm>
            <a:prstGeom prst="ellipse">
              <a:avLst/>
            </a:prstGeom>
            <a:noFill/>
            <a:ln w="28575">
              <a:solidFill>
                <a:srgbClr val="CC00CC"/>
              </a:solidFill>
              <a:round/>
            </a:ln>
            <a:effectLst/>
          </p:spPr>
          <p:txBody>
            <a:bodyPr wrap="none" anchor="ctr"/>
            <a:lstStyle/>
            <a:p>
              <a:endParaRPr lang="zh-CN" altLang="en-US"/>
            </a:p>
          </p:txBody>
        </p:sp>
        <p:sp>
          <p:nvSpPr>
            <p:cNvPr id="33821" name="Oval 29"/>
            <p:cNvSpPr>
              <a:spLocks noChangeArrowheads="1"/>
            </p:cNvSpPr>
            <p:nvPr/>
          </p:nvSpPr>
          <p:spPr bwMode="auto">
            <a:xfrm>
              <a:off x="2855" y="2072"/>
              <a:ext cx="818" cy="852"/>
            </a:xfrm>
            <a:prstGeom prst="ellipse">
              <a:avLst/>
            </a:prstGeom>
            <a:noFill/>
            <a:ln w="28575">
              <a:solidFill>
                <a:srgbClr val="CC00CC"/>
              </a:solidFill>
              <a:prstDash val="dash"/>
              <a:round/>
            </a:ln>
            <a:effectLst/>
          </p:spPr>
          <p:txBody>
            <a:bodyPr wrap="none" anchor="ctr"/>
            <a:lstStyle/>
            <a:p>
              <a:endParaRPr lang="zh-CN" altLang="en-US"/>
            </a:p>
          </p:txBody>
        </p:sp>
        <p:sp>
          <p:nvSpPr>
            <p:cNvPr id="33822" name="Oval 30"/>
            <p:cNvSpPr>
              <a:spLocks noChangeArrowheads="1"/>
            </p:cNvSpPr>
            <p:nvPr/>
          </p:nvSpPr>
          <p:spPr bwMode="auto">
            <a:xfrm>
              <a:off x="2998" y="2223"/>
              <a:ext cx="534" cy="556"/>
            </a:xfrm>
            <a:prstGeom prst="ellipse">
              <a:avLst/>
            </a:prstGeom>
            <a:noFill/>
            <a:ln w="28575">
              <a:solidFill>
                <a:srgbClr val="CC00CC"/>
              </a:solidFill>
              <a:round/>
            </a:ln>
            <a:effectLst/>
          </p:spPr>
          <p:txBody>
            <a:bodyPr wrap="none" anchor="ctr"/>
            <a:lstStyle/>
            <a:p>
              <a:endParaRPr lang="zh-CN" altLang="en-US"/>
            </a:p>
          </p:txBody>
        </p:sp>
        <p:sp>
          <p:nvSpPr>
            <p:cNvPr id="33823" name="Oval 31"/>
            <p:cNvSpPr>
              <a:spLocks noChangeArrowheads="1"/>
            </p:cNvSpPr>
            <p:nvPr/>
          </p:nvSpPr>
          <p:spPr bwMode="auto">
            <a:xfrm>
              <a:off x="3143" y="2374"/>
              <a:ext cx="248" cy="260"/>
            </a:xfrm>
            <a:prstGeom prst="ellipse">
              <a:avLst/>
            </a:prstGeom>
            <a:noFill/>
            <a:ln w="28575">
              <a:solidFill>
                <a:srgbClr val="CC00CC"/>
              </a:solidFill>
              <a:prstDash val="dash"/>
              <a:round/>
            </a:ln>
            <a:effectLst/>
          </p:spPr>
          <p:txBody>
            <a:bodyPr wrap="none" anchor="ctr"/>
            <a:lstStyle/>
            <a:p>
              <a:endParaRPr lang="zh-CN" altLang="en-US"/>
            </a:p>
          </p:txBody>
        </p:sp>
        <p:sp>
          <p:nvSpPr>
            <p:cNvPr id="33824" name="Rectangle 32"/>
            <p:cNvSpPr>
              <a:spLocks noChangeArrowheads="1"/>
            </p:cNvSpPr>
            <p:nvPr/>
          </p:nvSpPr>
          <p:spPr bwMode="auto">
            <a:xfrm>
              <a:off x="2393" y="1528"/>
              <a:ext cx="837" cy="1934"/>
            </a:xfrm>
            <a:prstGeom prst="rect">
              <a:avLst/>
            </a:prstGeom>
            <a:solidFill>
              <a:schemeClr val="bg1"/>
            </a:solidFill>
            <a:ln w="9525">
              <a:noFill/>
              <a:miter lim="800000"/>
            </a:ln>
            <a:effectLst/>
          </p:spPr>
          <p:txBody>
            <a:bodyPr wrap="none" anchor="ctr"/>
            <a:lstStyle/>
            <a:p>
              <a:endParaRPr lang="zh-CN" altLang="en-US"/>
            </a:p>
          </p:txBody>
        </p:sp>
        <p:sp>
          <p:nvSpPr>
            <p:cNvPr id="33825" name="Text Box 33"/>
            <p:cNvSpPr txBox="1">
              <a:spLocks noChangeArrowheads="1"/>
            </p:cNvSpPr>
            <p:nvPr/>
          </p:nvSpPr>
          <p:spPr bwMode="auto">
            <a:xfrm>
              <a:off x="3151" y="2376"/>
              <a:ext cx="228" cy="326"/>
            </a:xfrm>
            <a:prstGeom prst="rect">
              <a:avLst/>
            </a:prstGeom>
            <a:noFill/>
            <a:ln w="9525">
              <a:noFill/>
              <a:miter lim="800000"/>
            </a:ln>
            <a:effectLst/>
          </p:spPr>
          <p:txBody>
            <a:bodyPr wrap="none">
              <a:spAutoFit/>
            </a:bodyPr>
            <a:lstStyle/>
            <a:p>
              <a:pPr>
                <a:spcBef>
                  <a:spcPct val="50000"/>
                </a:spcBef>
              </a:pPr>
              <a:r>
                <a:rPr lang="en-US" altLang="zh-CN" sz="2800" b="1">
                  <a:solidFill>
                    <a:srgbClr val="CC0000"/>
                  </a:solidFill>
                  <a:latin typeface="Times New Roman" panose="02020503050405090304" pitchFamily="18" charset="0"/>
                </a:rPr>
                <a:t>*</a:t>
              </a:r>
              <a:endParaRPr lang="en-US" altLang="zh-CN" sz="2800" b="1">
                <a:solidFill>
                  <a:srgbClr val="CC0000"/>
                </a:solidFill>
                <a:latin typeface="Times New Roman" panose="02020503050405090304" pitchFamily="18" charset="0"/>
              </a:endParaRPr>
            </a:p>
          </p:txBody>
        </p:sp>
        <p:sp>
          <p:nvSpPr>
            <p:cNvPr id="33826" name="Text Box 34"/>
            <p:cNvSpPr txBox="1">
              <a:spLocks noChangeArrowheads="1"/>
            </p:cNvSpPr>
            <p:nvPr/>
          </p:nvSpPr>
          <p:spPr bwMode="auto">
            <a:xfrm>
              <a:off x="2640" y="2352"/>
              <a:ext cx="669" cy="327"/>
            </a:xfrm>
            <a:prstGeom prst="rect">
              <a:avLst/>
            </a:prstGeom>
            <a:noFill/>
            <a:ln w="9525">
              <a:noFill/>
              <a:miter lim="800000"/>
            </a:ln>
            <a:effectLst/>
          </p:spPr>
          <p:txBody>
            <a:bodyPr>
              <a:spAutoFit/>
            </a:bodyPr>
            <a:lstStyle/>
            <a:p>
              <a:pPr>
                <a:spcBef>
                  <a:spcPct val="50000"/>
                </a:spcBef>
              </a:pPr>
              <a:r>
                <a:rPr lang="zh-CN" altLang="en-US" sz="2800" b="1">
                  <a:solidFill>
                    <a:srgbClr val="000000"/>
                  </a:solidFill>
                  <a:latin typeface="Times New Roman" panose="02020503050405090304" pitchFamily="18" charset="0"/>
                </a:rPr>
                <a:t>光源</a:t>
              </a:r>
              <a:endParaRPr lang="zh-CN" altLang="en-US" sz="2800" b="1">
                <a:solidFill>
                  <a:srgbClr val="000000"/>
                </a:solidFill>
                <a:latin typeface="Times New Roman" panose="02020503050405090304" pitchFamily="18" charset="0"/>
              </a:endParaRPr>
            </a:p>
          </p:txBody>
        </p:sp>
        <p:sp>
          <p:nvSpPr>
            <p:cNvPr id="33827" name="Line 35"/>
            <p:cNvSpPr>
              <a:spLocks noChangeShapeType="1"/>
            </p:cNvSpPr>
            <p:nvPr/>
          </p:nvSpPr>
          <p:spPr bwMode="auto">
            <a:xfrm>
              <a:off x="2393" y="1030"/>
              <a:ext cx="0" cy="2810"/>
            </a:xfrm>
            <a:prstGeom prst="line">
              <a:avLst/>
            </a:prstGeom>
            <a:noFill/>
            <a:ln w="9525">
              <a:solidFill>
                <a:schemeClr val="tx1"/>
              </a:solidFill>
              <a:round/>
            </a:ln>
            <a:effectLst/>
          </p:spPr>
          <p:txBody>
            <a:bodyPr wrap="none"/>
            <a:lstStyle/>
            <a:p>
              <a:endParaRPr lang="zh-CN" altLang="en-US"/>
            </a:p>
          </p:txBody>
        </p:sp>
        <p:grpSp>
          <p:nvGrpSpPr>
            <p:cNvPr id="6" name="Group 62"/>
            <p:cNvGrpSpPr/>
            <p:nvPr/>
          </p:nvGrpSpPr>
          <p:grpSpPr bwMode="auto">
            <a:xfrm>
              <a:off x="4118" y="1200"/>
              <a:ext cx="58" cy="2508"/>
              <a:chOff x="4118" y="1200"/>
              <a:chExt cx="58" cy="2508"/>
            </a:xfrm>
          </p:grpSpPr>
          <p:sp>
            <p:nvSpPr>
              <p:cNvPr id="33829" name="Rectangle 37"/>
              <p:cNvSpPr>
                <a:spLocks noChangeArrowheads="1"/>
              </p:cNvSpPr>
              <p:nvPr/>
            </p:nvSpPr>
            <p:spPr bwMode="auto">
              <a:xfrm>
                <a:off x="4118" y="1200"/>
                <a:ext cx="58" cy="997"/>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33830" name="Rectangle 38"/>
              <p:cNvSpPr>
                <a:spLocks noChangeArrowheads="1"/>
              </p:cNvSpPr>
              <p:nvPr/>
            </p:nvSpPr>
            <p:spPr bwMode="auto">
              <a:xfrm>
                <a:off x="4118" y="2711"/>
                <a:ext cx="58" cy="997"/>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33831" name="Rectangle 39"/>
              <p:cNvSpPr>
                <a:spLocks noChangeArrowheads="1"/>
              </p:cNvSpPr>
              <p:nvPr/>
            </p:nvSpPr>
            <p:spPr bwMode="auto">
              <a:xfrm>
                <a:off x="4118" y="2318"/>
                <a:ext cx="58" cy="302"/>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33832" name="Rectangle 40"/>
              <p:cNvSpPr>
                <a:spLocks noChangeArrowheads="1"/>
              </p:cNvSpPr>
              <p:nvPr/>
            </p:nvSpPr>
            <p:spPr bwMode="auto">
              <a:xfrm>
                <a:off x="4118" y="2318"/>
                <a:ext cx="58" cy="302"/>
              </a:xfrm>
              <a:prstGeom prst="rect">
                <a:avLst/>
              </a:prstGeom>
              <a:solidFill>
                <a:schemeClr val="accent1"/>
              </a:solidFill>
              <a:ln w="9525">
                <a:solidFill>
                  <a:schemeClr val="tx1"/>
                </a:solidFill>
                <a:miter lim="800000"/>
              </a:ln>
              <a:effectLst/>
            </p:spPr>
            <p:txBody>
              <a:bodyPr wrap="none" anchor="ctr"/>
              <a:lstStyle/>
              <a:p>
                <a:endParaRPr lang="zh-CN" altLang="en-US"/>
              </a:p>
            </p:txBody>
          </p:sp>
        </p:grpSp>
        <p:graphicFrame>
          <p:nvGraphicFramePr>
            <p:cNvPr id="33834" name="Object 42"/>
            <p:cNvGraphicFramePr>
              <a:graphicFrameLocks noChangeAspect="1"/>
            </p:cNvGraphicFramePr>
            <p:nvPr/>
          </p:nvGraphicFramePr>
          <p:xfrm>
            <a:off x="3792" y="2112"/>
            <a:ext cx="269" cy="288"/>
          </p:xfrm>
          <a:graphic>
            <a:graphicData uri="http://schemas.openxmlformats.org/presentationml/2006/ole">
              <mc:AlternateContent xmlns:mc="http://schemas.openxmlformats.org/markup-compatibility/2006">
                <mc:Choice xmlns:v="urn:schemas-microsoft-com:vml" Requires="v">
                  <p:oleObj spid="_x0000_s4097" name="Equation" r:id="rId1" imgW="3352800" imgH="5181600" progId="Equation.3">
                    <p:embed/>
                  </p:oleObj>
                </mc:Choice>
                <mc:Fallback>
                  <p:oleObj name="Equation" r:id="rId1" imgW="3352800" imgH="5181600" progId="Equation.3">
                    <p:embed/>
                    <p:pic>
                      <p:nvPicPr>
                        <p:cNvPr id="0" name="图片 4096"/>
                        <p:cNvPicPr>
                          <a:picLocks noChangeAspect="1"/>
                        </p:cNvPicPr>
                        <p:nvPr/>
                      </p:nvPicPr>
                      <p:blipFill>
                        <a:blip r:embed="rId2"/>
                        <a:stretch>
                          <a:fillRect/>
                        </a:stretch>
                      </p:blipFill>
                      <p:spPr>
                        <a:xfrm>
                          <a:off x="3792" y="2112"/>
                          <a:ext cx="269" cy="288"/>
                        </a:xfrm>
                        <a:prstGeom prst="rect">
                          <a:avLst/>
                        </a:prstGeom>
                        <a:solidFill>
                          <a:srgbClr val="FFFFFF">
                            <a:alpha val="50000"/>
                          </a:srgbClr>
                        </a:solidFill>
                        <a:ln w="9525">
                          <a:noFill/>
                        </a:ln>
                      </p:spPr>
                    </p:pic>
                  </p:oleObj>
                </mc:Fallback>
              </mc:AlternateContent>
            </a:graphicData>
          </a:graphic>
        </p:graphicFrame>
        <p:grpSp>
          <p:nvGrpSpPr>
            <p:cNvPr id="7" name="Group 44"/>
            <p:cNvGrpSpPr/>
            <p:nvPr/>
          </p:nvGrpSpPr>
          <p:grpSpPr bwMode="auto">
            <a:xfrm>
              <a:off x="4711" y="1437"/>
              <a:ext cx="223" cy="2040"/>
              <a:chOff x="4752" y="1440"/>
              <a:chExt cx="240" cy="2160"/>
            </a:xfrm>
          </p:grpSpPr>
          <p:sp>
            <p:nvSpPr>
              <p:cNvPr id="33837" name="Rectangle 45"/>
              <p:cNvSpPr>
                <a:spLocks noChangeArrowheads="1"/>
              </p:cNvSpPr>
              <p:nvPr/>
            </p:nvSpPr>
            <p:spPr bwMode="auto">
              <a:xfrm>
                <a:off x="4752" y="2256"/>
                <a:ext cx="240" cy="576"/>
              </a:xfrm>
              <a:prstGeom prst="rect">
                <a:avLst/>
              </a:prstGeom>
              <a:gradFill rotWithShape="0">
                <a:gsLst>
                  <a:gs pos="0">
                    <a:srgbClr val="000000"/>
                  </a:gs>
                  <a:gs pos="50000">
                    <a:srgbClr val="FFEFFF"/>
                  </a:gs>
                  <a:gs pos="100000">
                    <a:srgbClr val="000000"/>
                  </a:gs>
                </a:gsLst>
                <a:lin ang="5400000" scaled="1"/>
              </a:gradFill>
              <a:ln w="9525">
                <a:noFill/>
                <a:miter lim="800000"/>
              </a:ln>
              <a:effectLst/>
            </p:spPr>
            <p:txBody>
              <a:bodyPr wrap="none" anchor="ctr"/>
              <a:lstStyle/>
              <a:p>
                <a:endParaRPr lang="zh-CN" altLang="en-US"/>
              </a:p>
            </p:txBody>
          </p:sp>
          <p:sp>
            <p:nvSpPr>
              <p:cNvPr id="33838" name="Rectangle 46"/>
              <p:cNvSpPr>
                <a:spLocks noChangeArrowheads="1"/>
              </p:cNvSpPr>
              <p:nvPr/>
            </p:nvSpPr>
            <p:spPr bwMode="auto">
              <a:xfrm>
                <a:off x="4752" y="1440"/>
                <a:ext cx="240" cy="816"/>
              </a:xfrm>
              <a:prstGeom prst="rect">
                <a:avLst/>
              </a:prstGeom>
              <a:gradFill rotWithShape="0">
                <a:gsLst>
                  <a:gs pos="0">
                    <a:srgbClr val="000000"/>
                  </a:gs>
                  <a:gs pos="50000">
                    <a:srgbClr val="F6D1FF"/>
                  </a:gs>
                  <a:gs pos="100000">
                    <a:srgbClr val="000000"/>
                  </a:gs>
                </a:gsLst>
                <a:lin ang="5400000" scaled="1"/>
              </a:gradFill>
              <a:ln w="9525">
                <a:noFill/>
                <a:miter lim="800000"/>
              </a:ln>
              <a:effectLst/>
            </p:spPr>
            <p:txBody>
              <a:bodyPr wrap="none" anchor="ctr"/>
              <a:lstStyle/>
              <a:p>
                <a:endParaRPr lang="zh-CN" altLang="en-US"/>
              </a:p>
            </p:txBody>
          </p:sp>
          <p:sp>
            <p:nvSpPr>
              <p:cNvPr id="33839" name="Rectangle 47"/>
              <p:cNvSpPr>
                <a:spLocks noChangeArrowheads="1"/>
              </p:cNvSpPr>
              <p:nvPr/>
            </p:nvSpPr>
            <p:spPr bwMode="auto">
              <a:xfrm>
                <a:off x="4752" y="2832"/>
                <a:ext cx="240" cy="768"/>
              </a:xfrm>
              <a:prstGeom prst="rect">
                <a:avLst/>
              </a:prstGeom>
              <a:gradFill rotWithShape="0">
                <a:gsLst>
                  <a:gs pos="0">
                    <a:srgbClr val="000000"/>
                  </a:gs>
                  <a:gs pos="50000">
                    <a:srgbClr val="FFE1FF"/>
                  </a:gs>
                  <a:gs pos="100000">
                    <a:srgbClr val="000000"/>
                  </a:gs>
                </a:gsLst>
                <a:lin ang="5400000" scaled="1"/>
              </a:gradFill>
              <a:ln w="9525">
                <a:noFill/>
                <a:miter lim="800000"/>
              </a:ln>
              <a:effectLst/>
            </p:spPr>
            <p:txBody>
              <a:bodyPr wrap="none" anchor="ctr"/>
              <a:lstStyle/>
              <a:p>
                <a:endParaRPr lang="zh-CN" altLang="en-US"/>
              </a:p>
            </p:txBody>
          </p:sp>
        </p:grpSp>
        <p:graphicFrame>
          <p:nvGraphicFramePr>
            <p:cNvPr id="33855" name="Object 63"/>
            <p:cNvGraphicFramePr>
              <a:graphicFrameLocks noChangeAspect="1"/>
            </p:cNvGraphicFramePr>
            <p:nvPr/>
          </p:nvGraphicFramePr>
          <p:xfrm>
            <a:off x="3792" y="2496"/>
            <a:ext cx="294" cy="288"/>
          </p:xfrm>
          <a:graphic>
            <a:graphicData uri="http://schemas.openxmlformats.org/presentationml/2006/ole">
              <mc:AlternateContent xmlns:mc="http://schemas.openxmlformats.org/markup-compatibility/2006">
                <mc:Choice xmlns:v="urn:schemas-microsoft-com:vml" Requires="v">
                  <p:oleObj spid="_x0000_s4098" name="Equation" r:id="rId3" imgW="3657600" imgH="5181600" progId="Equation.3">
                    <p:embed/>
                  </p:oleObj>
                </mc:Choice>
                <mc:Fallback>
                  <p:oleObj name="Equation" r:id="rId3" imgW="3657600" imgH="5181600" progId="Equation.3">
                    <p:embed/>
                    <p:pic>
                      <p:nvPicPr>
                        <p:cNvPr id="0" name="图片 4097"/>
                        <p:cNvPicPr>
                          <a:picLocks noChangeAspect="1"/>
                        </p:cNvPicPr>
                        <p:nvPr/>
                      </p:nvPicPr>
                      <p:blipFill>
                        <a:blip r:embed="rId4"/>
                        <a:stretch>
                          <a:fillRect/>
                        </a:stretch>
                      </p:blipFill>
                      <p:spPr>
                        <a:xfrm>
                          <a:off x="3792" y="2496"/>
                          <a:ext cx="294" cy="288"/>
                        </a:xfrm>
                        <a:prstGeom prst="rect">
                          <a:avLst/>
                        </a:prstGeom>
                        <a:solidFill>
                          <a:srgbClr val="FFFFFF">
                            <a:alpha val="50000"/>
                          </a:srgbClr>
                        </a:solidFill>
                        <a:ln w="9525">
                          <a:noFill/>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3581</Words>
  <Application>WPS 文字</Application>
  <PresentationFormat>全屏显示(4:3)</PresentationFormat>
  <Paragraphs>828</Paragraphs>
  <Slides>87</Slides>
  <Notes>0</Notes>
  <HiddenSlides>0</HiddenSlides>
  <MMClips>1</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449</vt:i4>
      </vt:variant>
      <vt:variant>
        <vt:lpstr>幻灯片标题</vt:lpstr>
      </vt:variant>
      <vt:variant>
        <vt:i4>87</vt:i4>
      </vt:variant>
    </vt:vector>
  </HeadingPairs>
  <TitlesOfParts>
    <vt:vector size="557" baseType="lpstr">
      <vt:lpstr>Arial</vt:lpstr>
      <vt:lpstr>方正书宋_GBK</vt:lpstr>
      <vt:lpstr>Wingdings</vt:lpstr>
      <vt:lpstr>华文细黑</vt:lpstr>
      <vt:lpstr>黑体-简</vt:lpstr>
      <vt:lpstr>楷体_GB2312</vt:lpstr>
      <vt:lpstr>汉仪楷体简</vt:lpstr>
      <vt:lpstr>Times New Roman</vt:lpstr>
      <vt:lpstr>宋体</vt:lpstr>
      <vt:lpstr>汉仪书宋二KW</vt:lpstr>
      <vt:lpstr>Symbol</vt:lpstr>
      <vt:lpstr>Kingsoft Sign</vt:lpstr>
      <vt:lpstr>Bookman Old Style</vt:lpstr>
      <vt:lpstr>苹方-简</vt:lpstr>
      <vt:lpstr>Calibri</vt:lpstr>
      <vt:lpstr>Helvetica Neue</vt:lpstr>
      <vt:lpstr>微软雅黑</vt:lpstr>
      <vt:lpstr>汉仪旗黑</vt:lpstr>
      <vt:lpstr>宋体</vt:lpstr>
      <vt:lpstr>Arial Unicode MS</vt:lpstr>
      <vt:lpstr>Office 主题</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光  的  干  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toufupi</cp:lastModifiedBy>
  <cp:revision>155</cp:revision>
  <dcterms:created xsi:type="dcterms:W3CDTF">2021-06-09T05:10:54Z</dcterms:created>
  <dcterms:modified xsi:type="dcterms:W3CDTF">2021-06-09T05:10:54Z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2052-3.6.0.5672</vt:lpwstr>
  </property>
</Properties>
</file>