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4" r:id="rId6"/>
    <p:sldId id="257" r:id="rId7"/>
    <p:sldId id="259" r:id="rId8"/>
    <p:sldId id="260" r:id="rId9"/>
    <p:sldId id="262" r:id="rId10"/>
    <p:sldId id="263" r:id="rId11"/>
    <p:sldId id="264" r:id="rId12"/>
    <p:sldId id="289" r:id="rId13"/>
    <p:sldId id="265" r:id="rId14"/>
    <p:sldId id="290" r:id="rId15"/>
    <p:sldId id="266" r:id="rId16"/>
    <p:sldId id="267" r:id="rId17"/>
    <p:sldId id="268" r:id="rId18"/>
    <p:sldId id="269" r:id="rId19"/>
    <p:sldId id="270" r:id="rId20"/>
    <p:sldId id="261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8" r:id="rId29"/>
    <p:sldId id="275" r:id="rId30"/>
    <p:sldId id="281" r:id="rId31"/>
    <p:sldId id="282" r:id="rId32"/>
    <p:sldId id="285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4.wmf"/><Relationship Id="rId10" Type="http://schemas.openxmlformats.org/officeDocument/2006/relationships/image" Target="../media/image133.wmf"/><Relationship Id="rId1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2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4.w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0" Type="http://schemas.openxmlformats.org/officeDocument/2006/relationships/image" Target="../media/image158.wmf"/><Relationship Id="rId1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0" Type="http://schemas.openxmlformats.org/officeDocument/2006/relationships/image" Target="../media/image168.wmf"/><Relationship Id="rId1" Type="http://schemas.openxmlformats.org/officeDocument/2006/relationships/image" Target="../media/image159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2" Type="http://schemas.openxmlformats.org/officeDocument/2006/relationships/image" Target="../media/image197.wmf"/><Relationship Id="rId11" Type="http://schemas.openxmlformats.org/officeDocument/2006/relationships/image" Target="../media/image196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2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A644-5B6F-4C26-BE08-0B06116FFC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424E9-3BFE-41AC-81BF-0F8CEF3340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E1349542-051E-4225-99F0-83E7DB70E002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</a:t>
            </a:r>
            <a:r>
              <a:rPr lang="en-US" altLang="zh-CN" smtClean="0"/>
              <a:t>(</a:t>
            </a:r>
            <a:r>
              <a:rPr lang="zh-CN" altLang="en-US" smtClean="0"/>
              <a:t>斯托克斯公式</a:t>
            </a:r>
            <a:r>
              <a:rPr lang="en-US" altLang="zh-CN" smtClean="0"/>
              <a:t>)”, </a:t>
            </a:r>
            <a:r>
              <a:rPr lang="zh-CN" altLang="en-US" smtClean="0"/>
              <a:t>或按钮“介绍”</a:t>
            </a:r>
            <a:r>
              <a:rPr lang="en-US" altLang="zh-CN" smtClean="0"/>
              <a:t>, </a:t>
            </a:r>
            <a:r>
              <a:rPr lang="zh-CN" altLang="en-US" smtClean="0"/>
              <a:t>将显示斯托克斯生平简介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hlinkClick r:id="" action="ppaction://hlinkshowjump?jump=previousslide"/>
          </p:cNvPr>
          <p:cNvSpPr/>
          <p:nvPr userDrawn="1"/>
        </p:nvSpPr>
        <p:spPr>
          <a:xfrm>
            <a:off x="8428078" y="6334316"/>
            <a:ext cx="228988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海纳百川，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hlinkClick r:id="" action="ppaction://hlinkshowjump?jump=nextslide"/>
          </p:cNvPr>
          <p:cNvSpPr/>
          <p:nvPr userDrawn="1"/>
        </p:nvSpPr>
        <p:spPr>
          <a:xfrm>
            <a:off x="10288752" y="6343647"/>
            <a:ext cx="179692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有容乃大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hlinkClick r:id="" action="ppaction://hlinkshowjump?jump=previousslide"/>
          </p:cNvPr>
          <p:cNvSpPr/>
          <p:nvPr userDrawn="1"/>
        </p:nvSpPr>
        <p:spPr>
          <a:xfrm>
            <a:off x="8428078" y="6334316"/>
            <a:ext cx="228988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海纳百川，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hlinkClick r:id="" action="ppaction://hlinkshowjump?jump=nextslide"/>
          </p:cNvPr>
          <p:cNvSpPr/>
          <p:nvPr userDrawn="1"/>
        </p:nvSpPr>
        <p:spPr>
          <a:xfrm>
            <a:off x="10288752" y="6343647"/>
            <a:ext cx="179692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有容乃大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矩形 11">
            <a:hlinkClick r:id="" action="ppaction://hlinkshowjump?jump=previousslide"/>
          </p:cNvPr>
          <p:cNvSpPr/>
          <p:nvPr userDrawn="1"/>
        </p:nvSpPr>
        <p:spPr>
          <a:xfrm>
            <a:off x="8428078" y="6334316"/>
            <a:ext cx="228988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海纳百川，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hlinkClick r:id="" action="ppaction://hlinkshowjump?jump=nextslide"/>
          </p:cNvPr>
          <p:cNvSpPr/>
          <p:nvPr userDrawn="1"/>
        </p:nvSpPr>
        <p:spPr>
          <a:xfrm>
            <a:off x="10288752" y="6343647"/>
            <a:ext cx="179692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有容乃大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1D233A-C032-4970-9936-A04F04250B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069890-8B67-4D95-AE49-C2DBCB267FD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矩形 12">
            <a:hlinkClick r:id="" action="ppaction://hlinkshowjump?jump=previousslide"/>
          </p:cNvPr>
          <p:cNvSpPr/>
          <p:nvPr userDrawn="1"/>
        </p:nvSpPr>
        <p:spPr>
          <a:xfrm>
            <a:off x="8428078" y="6334316"/>
            <a:ext cx="228988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海纳百川，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hlinkClick r:id="" action="ppaction://hlinkshowjump?jump=nextslide"/>
          </p:cNvPr>
          <p:cNvSpPr/>
          <p:nvPr userDrawn="1"/>
        </p:nvSpPr>
        <p:spPr>
          <a:xfrm>
            <a:off x="10288752" y="6343647"/>
            <a:ext cx="179692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有容乃大</a:t>
            </a:r>
            <a:endParaRPr lang="zh-CN" altLang="en-US" sz="3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70.png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2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4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8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5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0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6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15.bin"/><Relationship Id="rId20" Type="http://schemas.openxmlformats.org/officeDocument/2006/relationships/image" Target="../media/image107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14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7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88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17.wmf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22.wmf"/><Relationship Id="rId10" Type="http://schemas.openxmlformats.org/officeDocument/2006/relationships/oleObject" Target="../embeddings/oleObject129.bin"/><Relationship Id="rId1" Type="http://schemas.openxmlformats.org/officeDocument/2006/relationships/oleObject" Target="../embeddings/oleObject12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oleObject" Target="../embeddings/oleObject133.bin"/><Relationship Id="rId7" Type="http://schemas.openxmlformats.org/officeDocument/2006/relationships/image" Target="../media/image126.wmf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25.png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31.bin"/><Relationship Id="rId23" Type="http://schemas.openxmlformats.org/officeDocument/2006/relationships/vmlDrawing" Target="../drawings/vmlDrawing22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33.wmf"/><Relationship Id="rId20" Type="http://schemas.openxmlformats.org/officeDocument/2006/relationships/oleObject" Target="../embeddings/oleObject139.bin"/><Relationship Id="rId2" Type="http://schemas.openxmlformats.org/officeDocument/2006/relationships/image" Target="../media/image123.wmf"/><Relationship Id="rId19" Type="http://schemas.openxmlformats.org/officeDocument/2006/relationships/image" Target="../media/image132.wmf"/><Relationship Id="rId18" Type="http://schemas.openxmlformats.org/officeDocument/2006/relationships/oleObject" Target="../embeddings/oleObject138.bin"/><Relationship Id="rId17" Type="http://schemas.openxmlformats.org/officeDocument/2006/relationships/image" Target="../media/image131.wmf"/><Relationship Id="rId16" Type="http://schemas.openxmlformats.org/officeDocument/2006/relationships/oleObject" Target="../embeddings/oleObject137.bin"/><Relationship Id="rId15" Type="http://schemas.openxmlformats.org/officeDocument/2006/relationships/image" Target="../media/image130.wmf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129.wmf"/><Relationship Id="rId12" Type="http://schemas.openxmlformats.org/officeDocument/2006/relationships/oleObject" Target="../embeddings/oleObject135.bin"/><Relationship Id="rId11" Type="http://schemas.openxmlformats.org/officeDocument/2006/relationships/image" Target="../media/image128.wmf"/><Relationship Id="rId10" Type="http://schemas.openxmlformats.org/officeDocument/2006/relationships/oleObject" Target="../embeddings/oleObject134.bin"/><Relationship Id="rId1" Type="http://schemas.openxmlformats.org/officeDocument/2006/relationships/oleObject" Target="../embeddings/oleObject13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25.png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4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oleObject" Target="../embeddings/oleObject146.bin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25.png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44.bin"/><Relationship Id="rId25" Type="http://schemas.openxmlformats.org/officeDocument/2006/relationships/vmlDrawing" Target="../drawings/vmlDrawing24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143.wmf"/><Relationship Id="rId22" Type="http://schemas.openxmlformats.org/officeDocument/2006/relationships/oleObject" Target="../embeddings/oleObject153.bin"/><Relationship Id="rId21" Type="http://schemas.openxmlformats.org/officeDocument/2006/relationships/image" Target="../media/image142.wmf"/><Relationship Id="rId20" Type="http://schemas.openxmlformats.org/officeDocument/2006/relationships/oleObject" Target="../embeddings/oleObject152.bin"/><Relationship Id="rId2" Type="http://schemas.openxmlformats.org/officeDocument/2006/relationships/image" Target="../media/image123.wmf"/><Relationship Id="rId19" Type="http://schemas.openxmlformats.org/officeDocument/2006/relationships/image" Target="../media/image141.wmf"/><Relationship Id="rId18" Type="http://schemas.openxmlformats.org/officeDocument/2006/relationships/oleObject" Target="../embeddings/oleObject151.bin"/><Relationship Id="rId17" Type="http://schemas.openxmlformats.org/officeDocument/2006/relationships/image" Target="../media/image140.wmf"/><Relationship Id="rId16" Type="http://schemas.openxmlformats.org/officeDocument/2006/relationships/oleObject" Target="../embeddings/oleObject150.bin"/><Relationship Id="rId15" Type="http://schemas.openxmlformats.org/officeDocument/2006/relationships/image" Target="../media/image139.wmf"/><Relationship Id="rId14" Type="http://schemas.openxmlformats.org/officeDocument/2006/relationships/oleObject" Target="../embeddings/oleObject149.bin"/><Relationship Id="rId13" Type="http://schemas.openxmlformats.org/officeDocument/2006/relationships/image" Target="../media/image138.wmf"/><Relationship Id="rId12" Type="http://schemas.openxmlformats.org/officeDocument/2006/relationships/oleObject" Target="../embeddings/oleObject148.bin"/><Relationship Id="rId11" Type="http://schemas.openxmlformats.org/officeDocument/2006/relationships/image" Target="../media/image137.wmf"/><Relationship Id="rId10" Type="http://schemas.openxmlformats.org/officeDocument/2006/relationships/oleObject" Target="../embeddings/oleObject147.bin"/><Relationship Id="rId1" Type="http://schemas.openxmlformats.org/officeDocument/2006/relationships/oleObject" Target="../embeddings/oleObject14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23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5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0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58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68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67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5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70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68.wmf"/><Relationship Id="rId2" Type="http://schemas.openxmlformats.org/officeDocument/2006/relationships/image" Target="../media/image159.w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6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69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74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73.wmf"/><Relationship Id="rId1" Type="http://schemas.openxmlformats.org/officeDocument/2006/relationships/oleObject" Target="../embeddings/oleObject1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0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oleObject" Target="../embeddings/oleObject191.bin"/><Relationship Id="rId7" Type="http://schemas.openxmlformats.org/officeDocument/2006/relationships/image" Target="../media/image181.wmf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89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88.bin"/><Relationship Id="rId19" Type="http://schemas.openxmlformats.org/officeDocument/2006/relationships/vmlDrawing" Target="../drawings/vmlDrawing30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175.wmf"/><Relationship Id="rId16" Type="http://schemas.openxmlformats.org/officeDocument/2006/relationships/oleObject" Target="../embeddings/oleObject195.bin"/><Relationship Id="rId15" Type="http://schemas.openxmlformats.org/officeDocument/2006/relationships/image" Target="../media/image185.w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84.w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183.wmf"/><Relationship Id="rId10" Type="http://schemas.openxmlformats.org/officeDocument/2006/relationships/oleObject" Target="../embeddings/oleObject192.bin"/><Relationship Id="rId1" Type="http://schemas.openxmlformats.org/officeDocument/2006/relationships/image" Target="../media/image17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97.bin"/><Relationship Id="rId26" Type="http://schemas.openxmlformats.org/officeDocument/2006/relationships/vmlDrawing" Target="../drawings/vmlDrawing31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97.wmf"/><Relationship Id="rId23" Type="http://schemas.openxmlformats.org/officeDocument/2006/relationships/oleObject" Target="../embeddings/oleObject207.bin"/><Relationship Id="rId22" Type="http://schemas.openxmlformats.org/officeDocument/2006/relationships/image" Target="../media/image196.wmf"/><Relationship Id="rId21" Type="http://schemas.openxmlformats.org/officeDocument/2006/relationships/oleObject" Target="../embeddings/oleObject206.bin"/><Relationship Id="rId20" Type="http://schemas.openxmlformats.org/officeDocument/2006/relationships/image" Target="../media/image195.wmf"/><Relationship Id="rId2" Type="http://schemas.openxmlformats.org/officeDocument/2006/relationships/image" Target="../media/image186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192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9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8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3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9" name="Object 37"/>
          <p:cNvGraphicFramePr>
            <a:graphicFrameLocks noChangeAspect="1"/>
          </p:cNvGraphicFramePr>
          <p:nvPr/>
        </p:nvGraphicFramePr>
        <p:xfrm>
          <a:off x="3206750" y="1008063"/>
          <a:ext cx="538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" imgW="64617600" imgH="9144000" progId="Equation.DSMT4">
                  <p:embed/>
                </p:oleObj>
              </mc:Choice>
              <mc:Fallback>
                <p:oleObj name="Equation" r:id="rId1" imgW="64617600" imgH="9144000" progId="Equation.DSMT4">
                  <p:embed/>
                  <p:pic>
                    <p:nvPicPr>
                      <p:cNvPr id="0" name="图片 20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008063"/>
                        <a:ext cx="538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6113229" y="2277105"/>
          <a:ext cx="3895258" cy="511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3" imgW="64922400" imgH="8534400" progId="Equation.DSMT4">
                  <p:embed/>
                </p:oleObj>
              </mc:Choice>
              <mc:Fallback>
                <p:oleObj name="Equation" r:id="rId3" imgW="64922400" imgH="8534400" progId="Equation.DSMT4">
                  <p:embed/>
                  <p:pic>
                    <p:nvPicPr>
                      <p:cNvPr id="0" name="图片 20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229" y="2277105"/>
                        <a:ext cx="3895258" cy="511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6641633" y="3962400"/>
          <a:ext cx="255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5" imgW="61264800" imgH="8839200" progId="Equation.DSMT4">
                  <p:embed/>
                </p:oleObj>
              </mc:Choice>
              <mc:Fallback>
                <p:oleObj name="Equation" r:id="rId5" imgW="61264800" imgH="8839200" progId="Equation.DSMT4">
                  <p:embed/>
                  <p:pic>
                    <p:nvPicPr>
                      <p:cNvPr id="0" name="图片 20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633" y="3962400"/>
                        <a:ext cx="255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841375" y="431800"/>
          <a:ext cx="104108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1" imgW="240182400" imgH="32308800" progId="Equation.DSMT4">
                  <p:embed/>
                </p:oleObj>
              </mc:Choice>
              <mc:Fallback>
                <p:oleObj name="Equation" r:id="rId1" imgW="240182400" imgH="32308800" progId="Equation.DSMT4">
                  <p:embed/>
                  <p:pic>
                    <p:nvPicPr>
                      <p:cNvPr id="0" name="图片 57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31800"/>
                        <a:ext cx="1041082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077532" y="586105"/>
          <a:ext cx="9432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8" name="Equation" r:id="rId1" imgW="217627200" imgH="8839200" progId="Equation.DSMT4">
                  <p:embed/>
                </p:oleObj>
              </mc:Choice>
              <mc:Fallback>
                <p:oleObj name="Equation" r:id="rId1" imgW="217627200" imgH="8839200" progId="Equation.DSMT4">
                  <p:embed/>
                  <p:pic>
                    <p:nvPicPr>
                      <p:cNvPr id="0" name="图片 30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532" y="586105"/>
                        <a:ext cx="9432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770317" y="2160905"/>
          <a:ext cx="170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9" name="Equation" r:id="rId3" imgW="40843200" imgH="8229600" progId="Equation.DSMT4">
                  <p:embed/>
                </p:oleObj>
              </mc:Choice>
              <mc:Fallback>
                <p:oleObj name="Equation" r:id="rId3" imgW="40843200" imgH="8229600" progId="Equation.DSMT4">
                  <p:embed/>
                  <p:pic>
                    <p:nvPicPr>
                      <p:cNvPr id="0" name="图片 30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317" y="2160905"/>
                        <a:ext cx="170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3607562" y="1964055"/>
          <a:ext cx="170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0" name="Equation" r:id="rId5" imgW="40843200" imgH="17678400" progId="Equation.DSMT4">
                  <p:embed/>
                </p:oleObj>
              </mc:Choice>
              <mc:Fallback>
                <p:oleObj name="Equation" r:id="rId5" imgW="40843200" imgH="17678400" progId="Equation.DSMT4">
                  <p:embed/>
                  <p:pic>
                    <p:nvPicPr>
                      <p:cNvPr id="0" name="图片 30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62" y="1964055"/>
                        <a:ext cx="170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5552822" y="2160905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1" name="Equation" r:id="rId7" imgW="37490400" imgH="8229600" progId="Equation.DSMT4">
                  <p:embed/>
                </p:oleObj>
              </mc:Choice>
              <mc:Fallback>
                <p:oleObj name="Equation" r:id="rId7" imgW="37490400" imgH="8229600" progId="Equation.DSMT4">
                  <p:embed/>
                  <p:pic>
                    <p:nvPicPr>
                      <p:cNvPr id="0" name="图片 30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822" y="2160905"/>
                        <a:ext cx="156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358382" y="1964055"/>
          <a:ext cx="1587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2" name="Equation" r:id="rId9" imgW="38100000" imgH="17678400" progId="Equation.DSMT4">
                  <p:embed/>
                </p:oleObj>
              </mc:Choice>
              <mc:Fallback>
                <p:oleObj name="Equation" r:id="rId9" imgW="38100000" imgH="17678400" progId="Equation.DSMT4">
                  <p:embed/>
                  <p:pic>
                    <p:nvPicPr>
                      <p:cNvPr id="0" name="图片 30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382" y="1964055"/>
                        <a:ext cx="1587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697165" y="1379855"/>
          <a:ext cx="334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3" name="Equation" r:id="rId11" imgW="77114400" imgH="8534400" progId="Equation.DSMT4">
                  <p:embed/>
                </p:oleObj>
              </mc:Choice>
              <mc:Fallback>
                <p:oleObj name="Equation" r:id="rId11" imgW="77114400" imgH="8534400" progId="Equation.DSMT4">
                  <p:embed/>
                  <p:pic>
                    <p:nvPicPr>
                      <p:cNvPr id="0" name="图片 30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165" y="1379855"/>
                        <a:ext cx="33432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1697165" y="3223895"/>
          <a:ext cx="673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4" name="Equation" r:id="rId13" imgW="161544000" imgH="8839200" progId="Equation.DSMT4">
                  <p:embed/>
                </p:oleObj>
              </mc:Choice>
              <mc:Fallback>
                <p:oleObj name="Equation" r:id="rId13" imgW="161544000" imgH="8839200" progId="Equation.DSMT4">
                  <p:embed/>
                  <p:pic>
                    <p:nvPicPr>
                      <p:cNvPr id="0" name="图片 30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165" y="3223895"/>
                        <a:ext cx="673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3545269" y="4056475"/>
          <a:ext cx="130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5" name="Equation" r:id="rId15" imgW="31394400" imgH="8839200" progId="Equation.DSMT4">
                  <p:embed/>
                </p:oleObj>
              </mc:Choice>
              <mc:Fallback>
                <p:oleObj name="Equation" r:id="rId15" imgW="31394400" imgH="8839200" progId="Equation.DSMT4">
                  <p:embed/>
                  <p:pic>
                    <p:nvPicPr>
                      <p:cNvPr id="0" name="图片 30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5269" y="4056475"/>
                        <a:ext cx="1308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3519869" y="4653375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6" name="Equation" r:id="rId17" imgW="32004000" imgH="8839200" progId="Equation.DSMT4">
                  <p:embed/>
                </p:oleObj>
              </mc:Choice>
              <mc:Fallback>
                <p:oleObj name="Equation" r:id="rId17" imgW="32004000" imgH="8839200" progId="Equation.DSMT4">
                  <p:embed/>
                  <p:pic>
                    <p:nvPicPr>
                      <p:cNvPr id="0" name="图片 30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69" y="4653375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3472117" y="5298345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7" name="Equation" r:id="rId19" imgW="32004000" imgH="8839200" progId="Equation.DSMT4">
                  <p:embed/>
                </p:oleObj>
              </mc:Choice>
              <mc:Fallback>
                <p:oleObj name="Equation" r:id="rId19" imgW="32004000" imgH="8839200" progId="Equation.DSMT4">
                  <p:embed/>
                  <p:pic>
                    <p:nvPicPr>
                      <p:cNvPr id="0" name="图片 30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117" y="5298345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5247069" y="4077335"/>
          <a:ext cx="1282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" name="Equation" r:id="rId21" imgW="30784800" imgH="8534400" progId="Equation.DSMT4">
                  <p:embed/>
                </p:oleObj>
              </mc:Choice>
              <mc:Fallback>
                <p:oleObj name="Equation" r:id="rId21" imgW="30784800" imgH="8534400" progId="Equation.DSMT4">
                  <p:embed/>
                  <p:pic>
                    <p:nvPicPr>
                      <p:cNvPr id="0" name="图片 30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069" y="4077335"/>
                        <a:ext cx="1282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7"/>
          <p:cNvGraphicFramePr>
            <a:graphicFrameLocks noChangeAspect="1"/>
          </p:cNvGraphicFramePr>
          <p:nvPr/>
        </p:nvGraphicFramePr>
        <p:xfrm>
          <a:off x="5412169" y="4676807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9" name="Equation" r:id="rId23" imgW="22860000" imgH="8229600" progId="Equation.DSMT4">
                  <p:embed/>
                </p:oleObj>
              </mc:Choice>
              <mc:Fallback>
                <p:oleObj name="Equation" r:id="rId23" imgW="22860000" imgH="8229600" progId="Equation.DSMT4">
                  <p:embed/>
                  <p:pic>
                    <p:nvPicPr>
                      <p:cNvPr id="0" name="图片 30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169" y="4676807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5309362" y="5323745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" name="Equation" r:id="rId25" imgW="37795200" imgH="8229600" progId="Equation.DSMT4">
                  <p:embed/>
                </p:oleObj>
              </mc:Choice>
              <mc:Fallback>
                <p:oleObj name="Equation" r:id="rId25" imgW="37795200" imgH="8229600" progId="Equation.DSMT4">
                  <p:embed/>
                  <p:pic>
                    <p:nvPicPr>
                      <p:cNvPr id="0" name="图片 30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362" y="5323745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077532" y="586105"/>
          <a:ext cx="9432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1" imgW="217627200" imgH="8839200" progId="Equation.DSMT4">
                  <p:embed/>
                </p:oleObj>
              </mc:Choice>
              <mc:Fallback>
                <p:oleObj name="Equation" r:id="rId1" imgW="217627200" imgH="8839200" progId="Equation.DSMT4">
                  <p:embed/>
                  <p:pic>
                    <p:nvPicPr>
                      <p:cNvPr id="0" name="图片 58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532" y="586105"/>
                        <a:ext cx="9432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6180684" y="1269878"/>
          <a:ext cx="373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3" imgW="89611200" imgH="9144000" progId="Equation.DSMT4">
                  <p:embed/>
                </p:oleObj>
              </mc:Choice>
              <mc:Fallback>
                <p:oleObj name="Equation" r:id="rId3" imgW="89611200" imgH="9144000" progId="Equation.DSMT4">
                  <p:embed/>
                  <p:pic>
                    <p:nvPicPr>
                      <p:cNvPr id="0" name="图片 58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684" y="1269878"/>
                        <a:ext cx="373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664973" y="1311214"/>
          <a:ext cx="4030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5" imgW="92964000" imgH="8229600" progId="Equation.DSMT4">
                  <p:embed/>
                </p:oleObj>
              </mc:Choice>
              <mc:Fallback>
                <p:oleObj name="Equation" r:id="rId5" imgW="92964000" imgH="8229600" progId="Equation.DSMT4">
                  <p:embed/>
                  <p:pic>
                    <p:nvPicPr>
                      <p:cNvPr id="0" name="图片 58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73" y="1311214"/>
                        <a:ext cx="4030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333" y="2171699"/>
            <a:ext cx="9063124" cy="366712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889129" y="967486"/>
          <a:ext cx="10631347" cy="352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" imgW="265785600" imgH="88087200" progId="Equation.DSMT4">
                  <p:embed/>
                </p:oleObj>
              </mc:Choice>
              <mc:Fallback>
                <p:oleObj name="Equation" r:id="rId1" imgW="265785600" imgH="88087200" progId="Equation.DSMT4">
                  <p:embed/>
                  <p:pic>
                    <p:nvPicPr>
                      <p:cNvPr id="0" name="图片 31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29" y="967486"/>
                        <a:ext cx="10631347" cy="352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688974" y="546099"/>
          <a:ext cx="11074320" cy="105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1" imgW="265785600" imgH="25298400" progId="Equation.DSMT4">
                  <p:embed/>
                </p:oleObj>
              </mc:Choice>
              <mc:Fallback>
                <p:oleObj name="Equation" r:id="rId1" imgW="265785600" imgH="25298400" progId="Equation.DSMT4">
                  <p:embed/>
                  <p:pic>
                    <p:nvPicPr>
                      <p:cNvPr id="0" name="图片 32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4" y="546099"/>
                        <a:ext cx="11074320" cy="105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238250" y="1831975"/>
          <a:ext cx="313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Equation" r:id="rId3" imgW="75285600" imgH="8839200" progId="Equation.DSMT4">
                  <p:embed/>
                </p:oleObj>
              </mc:Choice>
              <mc:Fallback>
                <p:oleObj name="Equation" r:id="rId3" imgW="75285600" imgH="8839200" progId="Equation.DSMT4">
                  <p:embed/>
                  <p:pic>
                    <p:nvPicPr>
                      <p:cNvPr id="0" name="图片 32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31975"/>
                        <a:ext cx="313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4619625" y="1831975"/>
          <a:ext cx="534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Equation" r:id="rId5" imgW="128320800" imgH="9753600" progId="Equation.DSMT4">
                  <p:embed/>
                </p:oleObj>
              </mc:Choice>
              <mc:Fallback>
                <p:oleObj name="Equation" r:id="rId5" imgW="128320800" imgH="9753600" progId="Equation.DSMT4">
                  <p:embed/>
                  <p:pic>
                    <p:nvPicPr>
                      <p:cNvPr id="0" name="图片 32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831975"/>
                        <a:ext cx="534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2572469" y="2498704"/>
          <a:ext cx="5448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7" imgW="130759200" imgH="19202400" progId="Equation.DSMT4">
                  <p:embed/>
                </p:oleObj>
              </mc:Choice>
              <mc:Fallback>
                <p:oleObj name="Equation" r:id="rId7" imgW="130759200" imgH="19202400" progId="Equation.DSMT4">
                  <p:embed/>
                  <p:pic>
                    <p:nvPicPr>
                      <p:cNvPr id="0" name="图片 32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469" y="2498704"/>
                        <a:ext cx="5448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133475" y="3898900"/>
          <a:ext cx="252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name="Equation" r:id="rId9" imgW="60655200" imgH="8839200" progId="Equation.DSMT4">
                  <p:embed/>
                </p:oleObj>
              </mc:Choice>
              <mc:Fallback>
                <p:oleObj name="Equation" r:id="rId9" imgW="60655200" imgH="8839200" progId="Equation.DSMT4">
                  <p:embed/>
                  <p:pic>
                    <p:nvPicPr>
                      <p:cNvPr id="0" name="图片 32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898900"/>
                        <a:ext cx="252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3794125" y="3714750"/>
          <a:ext cx="657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7" name="Equation" r:id="rId11" imgW="157886400" imgH="17678400" progId="Equation.DSMT4">
                  <p:embed/>
                </p:oleObj>
              </mc:Choice>
              <mc:Fallback>
                <p:oleObj name="Equation" r:id="rId11" imgW="157886400" imgH="17678400" progId="Equation.DSMT4">
                  <p:embed/>
                  <p:pic>
                    <p:nvPicPr>
                      <p:cNvPr id="0" name="图片 32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714750"/>
                        <a:ext cx="657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2498695" y="4683146"/>
          <a:ext cx="3035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Equation" r:id="rId13" imgW="72847200" imgH="17678400" progId="Equation.DSMT4">
                  <p:embed/>
                </p:oleObj>
              </mc:Choice>
              <mc:Fallback>
                <p:oleObj name="Equation" r:id="rId13" imgW="72847200" imgH="17678400" progId="Equation.DSMT4">
                  <p:embed/>
                  <p:pic>
                    <p:nvPicPr>
                      <p:cNvPr id="0" name="图片 32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695" y="4683146"/>
                        <a:ext cx="3035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6226134" y="4880916"/>
          <a:ext cx="2933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" name="Equation" r:id="rId15" imgW="70408800" imgH="8534400" progId="Equation.DSMT4">
                  <p:embed/>
                </p:oleObj>
              </mc:Choice>
              <mc:Fallback>
                <p:oleObj name="Equation" r:id="rId15" imgW="70408800" imgH="8534400" progId="Equation.DSMT4">
                  <p:embed/>
                  <p:pic>
                    <p:nvPicPr>
                      <p:cNvPr id="0" name="图片 32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34" y="4880916"/>
                        <a:ext cx="2933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688974" y="546099"/>
          <a:ext cx="11074320" cy="105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1" imgW="265785600" imgH="25298400" progId="Equation.DSMT4">
                  <p:embed/>
                </p:oleObj>
              </mc:Choice>
              <mc:Fallback>
                <p:oleObj name="Equation" r:id="rId1" imgW="265785600" imgH="25298400" progId="Equation.DSMT4">
                  <p:embed/>
                  <p:pic>
                    <p:nvPicPr>
                      <p:cNvPr id="0" name="图片 33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4" y="546099"/>
                        <a:ext cx="11074320" cy="105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355725" y="1930400"/>
          <a:ext cx="345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3" imgW="82905600" imgH="8839200" progId="Equation.DSMT4">
                  <p:embed/>
                </p:oleObj>
              </mc:Choice>
              <mc:Fallback>
                <p:oleObj name="Equation" r:id="rId3" imgW="82905600" imgH="8839200" progId="Equation.DSMT4">
                  <p:embed/>
                  <p:pic>
                    <p:nvPicPr>
                      <p:cNvPr id="0" name="图片 33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930400"/>
                        <a:ext cx="345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5095875" y="1908154"/>
          <a:ext cx="534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Equation" r:id="rId5" imgW="128320800" imgH="9753600" progId="Equation.DSMT4">
                  <p:embed/>
                </p:oleObj>
              </mc:Choice>
              <mc:Fallback>
                <p:oleObj name="Equation" r:id="rId5" imgW="128320800" imgH="9753600" progId="Equation.DSMT4">
                  <p:embed/>
                  <p:pic>
                    <p:nvPicPr>
                      <p:cNvPr id="0" name="图片 33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908154"/>
                        <a:ext cx="534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1343025" y="2813029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Equation" r:id="rId7" imgW="137769600" imgH="10058400" progId="Equation.DSMT4">
                  <p:embed/>
                </p:oleObj>
              </mc:Choice>
              <mc:Fallback>
                <p:oleObj name="Equation" r:id="rId7" imgW="137769600" imgH="10058400" progId="Equation.DSMT4">
                  <p:embed/>
                  <p:pic>
                    <p:nvPicPr>
                      <p:cNvPr id="0" name="图片 33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813029"/>
                        <a:ext cx="574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2793460" y="3676629"/>
          <a:ext cx="3238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Equation" r:id="rId9" imgW="77724000" imgH="36880800" progId="Equation.DSMT4">
                  <p:embed/>
                </p:oleObj>
              </mc:Choice>
              <mc:Fallback>
                <p:oleObj name="Equation" r:id="rId9" imgW="77724000" imgH="36880800" progId="Equation.DSMT4">
                  <p:embed/>
                  <p:pic>
                    <p:nvPicPr>
                      <p:cNvPr id="0" name="图片 33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460" y="3676629"/>
                        <a:ext cx="3238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767143" y="1498615"/>
          <a:ext cx="39512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1" imgW="91135200" imgH="24688800" progId="Equation.DSMT4">
                  <p:embed/>
                </p:oleObj>
              </mc:Choice>
              <mc:Fallback>
                <p:oleObj name="Equation" r:id="rId1" imgW="91135200" imgH="24688800" progId="Equation.DSMT4">
                  <p:embed/>
                  <p:pic>
                    <p:nvPicPr>
                      <p:cNvPr id="0" name="图片 34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143" y="1498615"/>
                        <a:ext cx="39512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/>
          <p:cNvGraphicFramePr>
            <a:graphicFrameLocks noChangeAspect="1"/>
          </p:cNvGraphicFramePr>
          <p:nvPr/>
        </p:nvGraphicFramePr>
        <p:xfrm>
          <a:off x="1743868" y="3172238"/>
          <a:ext cx="6078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name="Equation" r:id="rId3" imgW="140208000" imgH="9753600" progId="Equation.DSMT4">
                  <p:embed/>
                </p:oleObj>
              </mc:Choice>
              <mc:Fallback>
                <p:oleObj name="Equation" r:id="rId3" imgW="140208000" imgH="9753600" progId="Equation.DSMT4">
                  <p:embed/>
                  <p:pic>
                    <p:nvPicPr>
                      <p:cNvPr id="0" name="图片 34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68" y="3172238"/>
                        <a:ext cx="60785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7"/>
          <p:cNvGraphicFramePr>
            <a:graphicFrameLocks noChangeAspect="1"/>
          </p:cNvGraphicFramePr>
          <p:nvPr/>
        </p:nvGraphicFramePr>
        <p:xfrm>
          <a:off x="2708275" y="2308906"/>
          <a:ext cx="4337388" cy="36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Equation" r:id="rId5" imgW="105156000" imgH="8839200" progId="Equation.DSMT4">
                  <p:embed/>
                </p:oleObj>
              </mc:Choice>
              <mc:Fallback>
                <p:oleObj name="Equation" r:id="rId5" imgW="105156000" imgH="8839200" progId="Equation.DSMT4">
                  <p:embed/>
                  <p:pic>
                    <p:nvPicPr>
                      <p:cNvPr id="0" name="图片 34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308906"/>
                        <a:ext cx="4337388" cy="36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/>
        </p:nvGraphicFramePr>
        <p:xfrm>
          <a:off x="1743868" y="3898336"/>
          <a:ext cx="452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7" imgW="104241600" imgH="9753600" progId="Equation.DSMT4">
                  <p:embed/>
                </p:oleObj>
              </mc:Choice>
              <mc:Fallback>
                <p:oleObj name="Equation" r:id="rId7" imgW="104241600" imgH="9753600" progId="Equation.DSMT4">
                  <p:embed/>
                  <p:pic>
                    <p:nvPicPr>
                      <p:cNvPr id="0" name="图片 34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68" y="3898336"/>
                        <a:ext cx="452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084263" y="534575"/>
          <a:ext cx="722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9" imgW="166725600" imgH="8839200" progId="Equation.DSMT4">
                  <p:embed/>
                </p:oleObj>
              </mc:Choice>
              <mc:Fallback>
                <p:oleObj name="Equation" r:id="rId9" imgW="166725600" imgH="8839200" progId="Equation.DSMT4">
                  <p:embed/>
                  <p:pic>
                    <p:nvPicPr>
                      <p:cNvPr id="0" name="图片 34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34575"/>
                        <a:ext cx="722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4194967" y="4624435"/>
          <a:ext cx="11763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11" imgW="27127200" imgH="9144000" progId="Equation.DSMT4">
                  <p:embed/>
                </p:oleObj>
              </mc:Choice>
              <mc:Fallback>
                <p:oleObj name="Equation" r:id="rId11" imgW="27127200" imgH="9144000" progId="Equation.DSMT4">
                  <p:embed/>
                  <p:pic>
                    <p:nvPicPr>
                      <p:cNvPr id="0" name="图片 34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967" y="4624435"/>
                        <a:ext cx="11763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5371305" y="4624435"/>
          <a:ext cx="409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13" imgW="9448800" imgH="9144000" progId="Equation.DSMT4">
                  <p:embed/>
                </p:oleObj>
              </mc:Choice>
              <mc:Fallback>
                <p:oleObj name="Equation" r:id="rId13" imgW="9448800" imgH="9144000" progId="Equation.DSMT4">
                  <p:embed/>
                  <p:pic>
                    <p:nvPicPr>
                      <p:cNvPr id="0" name="图片 34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05" y="4624435"/>
                        <a:ext cx="4095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6129336" y="4761808"/>
          <a:ext cx="649627" cy="33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15" imgW="7010400" imgH="3657600" progId="Equation.DSMT4">
                  <p:embed/>
                </p:oleObj>
              </mc:Choice>
              <mc:Fallback>
                <p:oleObj name="Equation" r:id="rId15" imgW="7010400" imgH="3657600" progId="Equation.DSMT4">
                  <p:embed/>
                  <p:pic>
                    <p:nvPicPr>
                      <p:cNvPr id="0" name="图片 34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6" y="4761808"/>
                        <a:ext cx="649627" cy="336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084263" y="534575"/>
          <a:ext cx="722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1" imgW="166725600" imgH="8839200" progId="Equation.DSMT4">
                  <p:embed/>
                </p:oleObj>
              </mc:Choice>
              <mc:Fallback>
                <p:oleObj name="Equation" r:id="rId1" imgW="166725600" imgH="8839200" progId="Equation.DSMT4">
                  <p:embed/>
                  <p:pic>
                    <p:nvPicPr>
                      <p:cNvPr id="0" name="图片 35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34575"/>
                        <a:ext cx="722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743868" y="1626021"/>
          <a:ext cx="1319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3" imgW="30480000" imgH="8534400" progId="Equation.DSMT4">
                  <p:embed/>
                </p:oleObj>
              </mc:Choice>
              <mc:Fallback>
                <p:oleObj name="Equation" r:id="rId3" imgW="30480000" imgH="8534400" progId="Equation.DSMT4">
                  <p:embed/>
                  <p:pic>
                    <p:nvPicPr>
                      <p:cNvPr id="0" name="图片 35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68" y="1626021"/>
                        <a:ext cx="1319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7"/>
          <p:cNvGraphicFramePr>
            <a:graphicFrameLocks noChangeAspect="1"/>
          </p:cNvGraphicFramePr>
          <p:nvPr/>
        </p:nvGraphicFramePr>
        <p:xfrm>
          <a:off x="3377212" y="1299789"/>
          <a:ext cx="32924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5" imgW="79857600" imgH="24688800" progId="Equation.DSMT4">
                  <p:embed/>
                </p:oleObj>
              </mc:Choice>
              <mc:Fallback>
                <p:oleObj name="Equation" r:id="rId5" imgW="79857600" imgH="24688800" progId="Equation.DSMT4">
                  <p:embed/>
                  <p:pic>
                    <p:nvPicPr>
                      <p:cNvPr id="0" name="图片 35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212" y="1299789"/>
                        <a:ext cx="32924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958763" y="2821709"/>
          <a:ext cx="10255190" cy="287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7" imgW="251155200" imgH="70408800" progId="Equation.DSMT4">
                  <p:embed/>
                </p:oleObj>
              </mc:Choice>
              <mc:Fallback>
                <p:oleObj name="Equation" r:id="rId7" imgW="251155200" imgH="70408800" progId="Equation.DSMT4">
                  <p:embed/>
                  <p:pic>
                    <p:nvPicPr>
                      <p:cNvPr id="0" name="图片 35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63" y="2821709"/>
                        <a:ext cx="10255190" cy="2874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1067909" y="1473560"/>
          <a:ext cx="9756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1" imgW="238963200" imgH="23469600" progId="Equation.DSMT4">
                  <p:embed/>
                </p:oleObj>
              </mc:Choice>
              <mc:Fallback>
                <p:oleObj name="Equation" r:id="rId1" imgW="238963200" imgH="23469600" progId="Equation.DSMT4">
                  <p:embed/>
                  <p:pic>
                    <p:nvPicPr>
                      <p:cNvPr id="0" name="图片 36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909" y="1473560"/>
                        <a:ext cx="9756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1690209" y="2772135"/>
          <a:ext cx="538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3" imgW="131978400" imgH="8839200" progId="Equation.DSMT4">
                  <p:embed/>
                </p:oleObj>
              </mc:Choice>
              <mc:Fallback>
                <p:oleObj name="Equation" r:id="rId3" imgW="131978400" imgH="8839200" progId="Equation.DSMT4">
                  <p:embed/>
                  <p:pic>
                    <p:nvPicPr>
                      <p:cNvPr id="0" name="图片 36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09" y="2772135"/>
                        <a:ext cx="538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4166709" y="3473810"/>
          <a:ext cx="2911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5" imgW="71323200" imgH="17678400" progId="Equation.DSMT4">
                  <p:embed/>
                </p:oleObj>
              </mc:Choice>
              <mc:Fallback>
                <p:oleObj name="Equation" r:id="rId5" imgW="71323200" imgH="17678400" progId="Equation.DSMT4">
                  <p:embed/>
                  <p:pic>
                    <p:nvPicPr>
                      <p:cNvPr id="0" name="图片 36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709" y="3473810"/>
                        <a:ext cx="2911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4058759" y="4537435"/>
          <a:ext cx="2613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Equation" r:id="rId7" imgW="64008000" imgH="8229600" progId="Equation.DSMT4">
                  <p:embed/>
                </p:oleObj>
              </mc:Choice>
              <mc:Fallback>
                <p:oleObj name="Equation" r:id="rId7" imgW="64008000" imgH="8229600" progId="Equation.DSMT4">
                  <p:embed/>
                  <p:pic>
                    <p:nvPicPr>
                      <p:cNvPr id="0" name="图片 36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759" y="4537435"/>
                        <a:ext cx="26130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084263" y="534575"/>
          <a:ext cx="722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Equation" r:id="rId9" imgW="166725600" imgH="8839200" progId="Equation.DSMT4">
                  <p:embed/>
                </p:oleObj>
              </mc:Choice>
              <mc:Fallback>
                <p:oleObj name="Equation" r:id="rId9" imgW="166725600" imgH="8839200" progId="Equation.DSMT4">
                  <p:embed/>
                  <p:pic>
                    <p:nvPicPr>
                      <p:cNvPr id="0" name="图片 36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34575"/>
                        <a:ext cx="722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1093788" y="654050"/>
          <a:ext cx="9756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Equation" r:id="rId1" imgW="238963200" imgH="23469600" progId="Equation.DSMT4">
                  <p:embed/>
                </p:oleObj>
              </mc:Choice>
              <mc:Fallback>
                <p:oleObj name="Equation" r:id="rId1" imgW="238963200" imgH="23469600" progId="Equation.DSMT4">
                  <p:embed/>
                  <p:pic>
                    <p:nvPicPr>
                      <p:cNvPr id="0" name="图片 38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654050"/>
                        <a:ext cx="9756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1655763" y="1943100"/>
          <a:ext cx="5451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" name="Equation" r:id="rId3" imgW="133502400" imgH="8839200" progId="Equation.DSMT4">
                  <p:embed/>
                </p:oleObj>
              </mc:Choice>
              <mc:Fallback>
                <p:oleObj name="Equation" r:id="rId3" imgW="133502400" imgH="8839200" progId="Equation.DSMT4">
                  <p:embed/>
                  <p:pic>
                    <p:nvPicPr>
                      <p:cNvPr id="0" name="图片 38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943100"/>
                        <a:ext cx="5451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7107238" y="1958379"/>
          <a:ext cx="2565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2" name="Equation" r:id="rId5" imgW="62788800" imgH="8534400" progId="Equation.DSMT4">
                  <p:embed/>
                </p:oleObj>
              </mc:Choice>
              <mc:Fallback>
                <p:oleObj name="Equation" r:id="rId5" imgW="62788800" imgH="8534400" progId="Equation.DSMT4">
                  <p:embed/>
                  <p:pic>
                    <p:nvPicPr>
                      <p:cNvPr id="0" name="图片 38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1958379"/>
                        <a:ext cx="25654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1093788" y="2590800"/>
          <a:ext cx="24018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3" name="Equation" r:id="rId7" imgW="58826400" imgH="8839200" progId="Equation.DSMT4">
                  <p:embed/>
                </p:oleObj>
              </mc:Choice>
              <mc:Fallback>
                <p:oleObj name="Equation" r:id="rId7" imgW="58826400" imgH="8839200" progId="Equation.DSMT4">
                  <p:embed/>
                  <p:pic>
                    <p:nvPicPr>
                      <p:cNvPr id="0" name="图片 38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590800"/>
                        <a:ext cx="24018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3495675" y="2409825"/>
          <a:ext cx="10699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4" name="Equation" r:id="rId9" imgW="26212800" imgH="17678400" progId="Equation.DSMT4">
                  <p:embed/>
                </p:oleObj>
              </mc:Choice>
              <mc:Fallback>
                <p:oleObj name="Equation" r:id="rId9" imgW="26212800" imgH="17678400" progId="Equation.DSMT4">
                  <p:embed/>
                  <p:pic>
                    <p:nvPicPr>
                      <p:cNvPr id="0" name="图片 38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409825"/>
                        <a:ext cx="10699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1660525" y="3326209"/>
          <a:ext cx="80121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5" name="Equation" r:id="rId11" imgW="196291200" imgH="8839200" progId="Equation.DSMT4">
                  <p:embed/>
                </p:oleObj>
              </mc:Choice>
              <mc:Fallback>
                <p:oleObj name="Equation" r:id="rId11" imgW="196291200" imgH="8839200" progId="Equation.DSMT4">
                  <p:embed/>
                  <p:pic>
                    <p:nvPicPr>
                      <p:cNvPr id="0" name="图片 38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326209"/>
                        <a:ext cx="80121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093788" y="3971330"/>
          <a:ext cx="38957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" name="Equation" r:id="rId13" imgW="95402400" imgH="47853600" progId="Equation.DSMT4">
                  <p:embed/>
                </p:oleObj>
              </mc:Choice>
              <mc:Fallback>
                <p:oleObj name="Equation" r:id="rId13" imgW="95402400" imgH="47853600" progId="Equation.DSMT4">
                  <p:embed/>
                  <p:pic>
                    <p:nvPicPr>
                      <p:cNvPr id="0" name="图片 38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971330"/>
                        <a:ext cx="389572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5262562" y="4298949"/>
          <a:ext cx="8080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7" name="Equation" r:id="rId15" imgW="19812000" imgH="38709600" progId="Equation.DSMT4">
                  <p:embed/>
                </p:oleObj>
              </mc:Choice>
              <mc:Fallback>
                <p:oleObj name="Equation" r:id="rId15" imgW="19812000" imgH="38709600" progId="Equation.DSMT4">
                  <p:embed/>
                  <p:pic>
                    <p:nvPicPr>
                      <p:cNvPr id="0" name="图片 38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2" y="4298949"/>
                        <a:ext cx="8080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5378450" y="3936999"/>
          <a:ext cx="3895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" name="Equation" r:id="rId17" imgW="95402400" imgH="17678400" progId="Equation.DSMT4">
                  <p:embed/>
                </p:oleObj>
              </mc:Choice>
              <mc:Fallback>
                <p:oleObj name="Equation" r:id="rId17" imgW="95402400" imgH="17678400" progId="Equation.DSMT4">
                  <p:embed/>
                  <p:pic>
                    <p:nvPicPr>
                      <p:cNvPr id="0" name="图片 38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936999"/>
                        <a:ext cx="3895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5378450" y="4910136"/>
          <a:ext cx="33226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Equation" r:id="rId19" imgW="81381600" imgH="8839200" progId="Equation.DSMT4">
                  <p:embed/>
                </p:oleObj>
              </mc:Choice>
              <mc:Fallback>
                <p:oleObj name="Equation" r:id="rId19" imgW="81381600" imgH="8839200" progId="Equation.DSMT4">
                  <p:embed/>
                  <p:pic>
                    <p:nvPicPr>
                      <p:cNvPr id="0" name="图片 38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4910136"/>
                        <a:ext cx="33226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5480050" y="5585617"/>
          <a:ext cx="13319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Equation" r:id="rId21" imgW="32613600" imgH="9144000" progId="Equation.DSMT4">
                  <p:embed/>
                </p:oleObj>
              </mc:Choice>
              <mc:Fallback>
                <p:oleObj name="Equation" r:id="rId21" imgW="32613600" imgH="9144000" progId="Equation.DSMT4">
                  <p:embed/>
                  <p:pic>
                    <p:nvPicPr>
                      <p:cNvPr id="0" name="图片 38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585617"/>
                        <a:ext cx="13319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660506" y="582632"/>
          <a:ext cx="3648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1" imgW="84124800" imgH="8839200" progId="Equation.DSMT4">
                  <p:embed/>
                </p:oleObj>
              </mc:Choice>
              <mc:Fallback>
                <p:oleObj name="Equation" r:id="rId1" imgW="84124800" imgH="8839200" progId="Equation.DSMT4">
                  <p:embed/>
                  <p:pic>
                    <p:nvPicPr>
                      <p:cNvPr id="0" name="图片 22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506" y="582632"/>
                        <a:ext cx="3648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1779588" y="1354138"/>
          <a:ext cx="340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3" imgW="81686400" imgH="11277600" progId="Equation.DSMT4">
                  <p:embed/>
                </p:oleObj>
              </mc:Choice>
              <mc:Fallback>
                <p:oleObj name="Equation" r:id="rId3" imgW="81686400" imgH="11277600" progId="Equation.DSMT4">
                  <p:embed/>
                  <p:pic>
                    <p:nvPicPr>
                      <p:cNvPr id="0" name="图片 22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354138"/>
                        <a:ext cx="340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5325703" y="1353973"/>
          <a:ext cx="396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5" imgW="95097600" imgH="8839200" progId="Equation.DSMT4">
                  <p:embed/>
                </p:oleObj>
              </mc:Choice>
              <mc:Fallback>
                <p:oleObj name="Equation" r:id="rId5" imgW="95097600" imgH="8839200" progId="Equation.DSMT4">
                  <p:embed/>
                  <p:pic>
                    <p:nvPicPr>
                      <p:cNvPr id="0" name="图片 22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703" y="1353973"/>
                        <a:ext cx="3962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712552" y="3250720"/>
          <a:ext cx="8839687" cy="146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7" imgW="173431200" imgH="28651200" progId="Equation.DSMT4">
                  <p:embed/>
                </p:oleObj>
              </mc:Choice>
              <mc:Fallback>
                <p:oleObj name="Equation" r:id="rId7" imgW="173431200" imgH="28651200" progId="Equation.DSMT4">
                  <p:embed/>
                  <p:pic>
                    <p:nvPicPr>
                      <p:cNvPr id="0" name="图片 2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52" y="3250720"/>
                        <a:ext cx="8839687" cy="1460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712553" y="2023987"/>
          <a:ext cx="266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Equation" r:id="rId9" imgW="61569600" imgH="22860000" progId="Equation.DSMT4">
                  <p:embed/>
                </p:oleObj>
              </mc:Choice>
              <mc:Fallback>
                <p:oleObj name="Equation" r:id="rId9" imgW="61569600" imgH="22860000" progId="Equation.DSMT4">
                  <p:embed/>
                  <p:pic>
                    <p:nvPicPr>
                      <p:cNvPr id="0" name="图片 22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53" y="2023987"/>
                        <a:ext cx="266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084263" y="534575"/>
          <a:ext cx="722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Equation" r:id="rId1" imgW="166725600" imgH="8839200" progId="Equation.DSMT4">
                  <p:embed/>
                </p:oleObj>
              </mc:Choice>
              <mc:Fallback>
                <p:oleObj name="Equation" r:id="rId1" imgW="166725600" imgH="8839200" progId="Equation.DSMT4">
                  <p:embed/>
                  <p:pic>
                    <p:nvPicPr>
                      <p:cNvPr id="0" name="图片 39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34575"/>
                        <a:ext cx="722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747359" y="1573427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Equation" r:id="rId3" imgW="15849600" imgH="8229600" progId="Equation.DSMT4">
                  <p:embed/>
                </p:oleObj>
              </mc:Choice>
              <mc:Fallback>
                <p:oleObj name="Equation" r:id="rId3" imgW="15849600" imgH="8229600" progId="Equation.DSMT4">
                  <p:embed/>
                  <p:pic>
                    <p:nvPicPr>
                      <p:cNvPr id="0" name="图片 39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59" y="1573427"/>
                        <a:ext cx="68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7"/>
          <p:cNvGraphicFramePr>
            <a:graphicFrameLocks noChangeAspect="1"/>
          </p:cNvGraphicFramePr>
          <p:nvPr/>
        </p:nvGraphicFramePr>
        <p:xfrm>
          <a:off x="2621622" y="1576602"/>
          <a:ext cx="15573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Equation" r:id="rId5" imgW="37795200" imgH="8534400" progId="Equation.DSMT4">
                  <p:embed/>
                </p:oleObj>
              </mc:Choice>
              <mc:Fallback>
                <p:oleObj name="Equation" r:id="rId5" imgW="37795200" imgH="8534400" progId="Equation.DSMT4">
                  <p:embed/>
                  <p:pic>
                    <p:nvPicPr>
                      <p:cNvPr id="0" name="图片 39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622" y="1576602"/>
                        <a:ext cx="15573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4280619" y="1247196"/>
          <a:ext cx="23161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Equation" r:id="rId7" imgW="56692800" imgH="24688800" progId="Equation.DSMT4">
                  <p:embed/>
                </p:oleObj>
              </mc:Choice>
              <mc:Fallback>
                <p:oleObj name="Equation" r:id="rId7" imgW="56692800" imgH="24688800" progId="Equation.DSMT4">
                  <p:embed/>
                  <p:pic>
                    <p:nvPicPr>
                      <p:cNvPr id="0" name="图片 39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619" y="1247196"/>
                        <a:ext cx="23161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747359" y="2586879"/>
          <a:ext cx="90281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Equation" r:id="rId9" imgW="220980000" imgH="9753600" progId="Equation.DSMT4">
                  <p:embed/>
                </p:oleObj>
              </mc:Choice>
              <mc:Fallback>
                <p:oleObj name="Equation" r:id="rId9" imgW="220980000" imgH="9753600" progId="Equation.DSMT4">
                  <p:embed/>
                  <p:pic>
                    <p:nvPicPr>
                      <p:cNvPr id="0" name="图片 39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359" y="2586879"/>
                        <a:ext cx="90281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1559493" y="3282038"/>
          <a:ext cx="2514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Equation" r:id="rId11" imgW="61569600" imgH="26517600" progId="Equation.DSMT4">
                  <p:embed/>
                </p:oleObj>
              </mc:Choice>
              <mc:Fallback>
                <p:oleObj name="Equation" r:id="rId11" imgW="61569600" imgH="26517600" progId="Equation.DSMT4">
                  <p:embed/>
                  <p:pic>
                    <p:nvPicPr>
                      <p:cNvPr id="0" name="图片 39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3" y="3282038"/>
                        <a:ext cx="2514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4280619" y="3643194"/>
          <a:ext cx="1905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Equation" r:id="rId13" imgW="46634400" imgH="8839200" progId="Equation.DSMT4">
                  <p:embed/>
                </p:oleObj>
              </mc:Choice>
              <mc:Fallback>
                <p:oleObj name="Equation" r:id="rId13" imgW="46634400" imgH="8839200" progId="Equation.DSMT4">
                  <p:embed/>
                  <p:pic>
                    <p:nvPicPr>
                      <p:cNvPr id="0" name="图片 39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619" y="3643194"/>
                        <a:ext cx="1905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1559493" y="4647691"/>
          <a:ext cx="90408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15" imgW="221284800" imgH="9753600" progId="Equation.DSMT4">
                  <p:embed/>
                </p:oleObj>
              </mc:Choice>
              <mc:Fallback>
                <p:oleObj name="Equation" r:id="rId15" imgW="221284800" imgH="9753600" progId="Equation.DSMT4">
                  <p:embed/>
                  <p:pic>
                    <p:nvPicPr>
                      <p:cNvPr id="0" name="图片 39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3" y="4647691"/>
                        <a:ext cx="90408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1559493" y="5282748"/>
          <a:ext cx="3884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Equation" r:id="rId17" imgW="95097600" imgH="21336000" progId="Equation.DSMT4">
                  <p:embed/>
                </p:oleObj>
              </mc:Choice>
              <mc:Fallback>
                <p:oleObj name="Equation" r:id="rId17" imgW="95097600" imgH="21336000" progId="Equation.DSMT4">
                  <p:embed/>
                  <p:pic>
                    <p:nvPicPr>
                      <p:cNvPr id="0" name="图片 39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3" y="5282748"/>
                        <a:ext cx="38846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2531173" y="536498"/>
          <a:ext cx="5707044" cy="38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Equation" r:id="rId1" imgW="130454400" imgH="8839200" progId="Equation.DSMT4">
                  <p:embed/>
                </p:oleObj>
              </mc:Choice>
              <mc:Fallback>
                <p:oleObj name="Equation" r:id="rId1" imgW="130454400" imgH="8839200" progId="Equation.DSMT4">
                  <p:embed/>
                  <p:pic>
                    <p:nvPicPr>
                      <p:cNvPr id="0" name="图片 40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173" y="536498"/>
                        <a:ext cx="5707044" cy="38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699314" y="1385948"/>
          <a:ext cx="639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Equation" r:id="rId3" imgW="156667200" imgH="15240000" progId="Equation.DSMT4">
                  <p:embed/>
                </p:oleObj>
              </mc:Choice>
              <mc:Fallback>
                <p:oleObj name="Equation" r:id="rId3" imgW="156667200" imgH="15240000" progId="Equation.DSMT4">
                  <p:embed/>
                  <p:pic>
                    <p:nvPicPr>
                      <p:cNvPr id="0" name="图片 40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4" y="1385948"/>
                        <a:ext cx="63992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1723920" y="2133421"/>
          <a:ext cx="3175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Equation" r:id="rId5" imgW="77724000" imgH="19202400" progId="Equation.DSMT4">
                  <p:embed/>
                </p:oleObj>
              </mc:Choice>
              <mc:Fallback>
                <p:oleObj name="Equation" r:id="rId5" imgW="77724000" imgH="19202400" progId="Equation.DSMT4">
                  <p:embed/>
                  <p:pic>
                    <p:nvPicPr>
                      <p:cNvPr id="0" name="图片 40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920" y="2133421"/>
                        <a:ext cx="3175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699314" y="3159485"/>
          <a:ext cx="73707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7" name="Equation" r:id="rId7" imgW="180441600" imgH="8839200" progId="Equation.DSMT4">
                  <p:embed/>
                </p:oleObj>
              </mc:Choice>
              <mc:Fallback>
                <p:oleObj name="Equation" r:id="rId7" imgW="180441600" imgH="8839200" progId="Equation.DSMT4">
                  <p:embed/>
                  <p:pic>
                    <p:nvPicPr>
                      <p:cNvPr id="0" name="图片 40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4" y="3159485"/>
                        <a:ext cx="73707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16123" r="42345" b="32040"/>
          <a:stretch>
            <a:fillRect/>
          </a:stretch>
        </p:blipFill>
        <p:spPr>
          <a:xfrm>
            <a:off x="1511435" y="3763274"/>
            <a:ext cx="3096883" cy="2078966"/>
          </a:xfrm>
          <a:prstGeom prst="rect">
            <a:avLst/>
          </a:prstGeom>
        </p:spPr>
      </p:pic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4559988" y="4446948"/>
          <a:ext cx="35385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name="Equation" r:id="rId10" imgW="86563200" imgH="19202400" progId="Equation.DSMT4">
                  <p:embed/>
                </p:oleObj>
              </mc:Choice>
              <mc:Fallback>
                <p:oleObj name="Equation" r:id="rId10" imgW="86563200" imgH="19202400" progId="Equation.DSMT4">
                  <p:embed/>
                  <p:pic>
                    <p:nvPicPr>
                      <p:cNvPr id="0" name="图片 40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988" y="4446948"/>
                        <a:ext cx="35385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19450" y="449263"/>
          <a:ext cx="372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1" imgW="85953600" imgH="8839200" progId="Equation.DSMT4">
                  <p:embed/>
                </p:oleObj>
              </mc:Choice>
              <mc:Fallback>
                <p:oleObj name="Equation" r:id="rId1" imgW="85953600" imgH="8839200" progId="Equation.DSMT4">
                  <p:embed/>
                  <p:pic>
                    <p:nvPicPr>
                      <p:cNvPr id="0" name="图片 41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9263"/>
                        <a:ext cx="372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164177" y="1080430"/>
          <a:ext cx="97615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9" name="Equation" r:id="rId3" imgW="238963200" imgH="28346400" progId="Equation.DSMT4">
                  <p:embed/>
                </p:oleObj>
              </mc:Choice>
              <mc:Fallback>
                <p:oleObj name="Equation" r:id="rId3" imgW="238963200" imgH="28346400" progId="Equation.DSMT4">
                  <p:embed/>
                  <p:pic>
                    <p:nvPicPr>
                      <p:cNvPr id="0" name="图片 4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177" y="1080430"/>
                        <a:ext cx="97615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" b="4698"/>
          <a:stretch>
            <a:fillRect/>
          </a:stretch>
        </p:blipFill>
        <p:spPr>
          <a:xfrm>
            <a:off x="8615807" y="1915065"/>
            <a:ext cx="2528421" cy="1854680"/>
          </a:xfrm>
          <a:prstGeom prst="rect">
            <a:avLst/>
          </a:prstGeom>
        </p:spPr>
      </p:pic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784889" y="2404405"/>
          <a:ext cx="38115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Equation" r:id="rId6" imgW="93268800" imgH="16459200" progId="Equation.DSMT4">
                  <p:embed/>
                </p:oleObj>
              </mc:Choice>
              <mc:Fallback>
                <p:oleObj name="Equation" r:id="rId6" imgW="93268800" imgH="16459200" progId="Equation.DSMT4">
                  <p:embed/>
                  <p:pic>
                    <p:nvPicPr>
                      <p:cNvPr id="0" name="图片 41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889" y="2404405"/>
                        <a:ext cx="38115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5596477" y="2479361"/>
          <a:ext cx="29654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1" name="Equation" r:id="rId8" imgW="72542400" imgH="14630400" progId="Equation.DSMT4">
                  <p:embed/>
                </p:oleObj>
              </mc:Choice>
              <mc:Fallback>
                <p:oleObj name="Equation" r:id="rId8" imgW="72542400" imgH="14630400" progId="Equation.DSMT4">
                  <p:embed/>
                  <p:pic>
                    <p:nvPicPr>
                      <p:cNvPr id="0" name="图片 41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77" y="2479361"/>
                        <a:ext cx="29654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3219450" y="4006626"/>
          <a:ext cx="42624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tion" r:id="rId10" imgW="104241600" imgH="14630400" progId="Equation.DSMT4">
                  <p:embed/>
                </p:oleObj>
              </mc:Choice>
              <mc:Fallback>
                <p:oleObj name="Equation" r:id="rId10" imgW="104241600" imgH="14630400" progId="Equation.DSMT4">
                  <p:embed/>
                  <p:pic>
                    <p:nvPicPr>
                      <p:cNvPr id="0" name="图片 41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006626"/>
                        <a:ext cx="42624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3316737" y="4740986"/>
          <a:ext cx="33162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tion" r:id="rId12" imgW="81076800" imgH="14325600" progId="Equation.DSMT4">
                  <p:embed/>
                </p:oleObj>
              </mc:Choice>
              <mc:Fallback>
                <p:oleObj name="Equation" r:id="rId12" imgW="81076800" imgH="14325600" progId="Equation.DSMT4">
                  <p:embed/>
                  <p:pic>
                    <p:nvPicPr>
                      <p:cNvPr id="0" name="图片 41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737" y="4740986"/>
                        <a:ext cx="33162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3323417" y="5533288"/>
          <a:ext cx="4775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4" name="Equation" r:id="rId14" imgW="116738400" imgH="14325600" progId="Equation.DSMT4">
                  <p:embed/>
                </p:oleObj>
              </mc:Choice>
              <mc:Fallback>
                <p:oleObj name="Equation" r:id="rId14" imgW="116738400" imgH="14325600" progId="Equation.DSMT4">
                  <p:embed/>
                  <p:pic>
                    <p:nvPicPr>
                      <p:cNvPr id="0" name="图片 41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417" y="5533288"/>
                        <a:ext cx="4775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8098617" y="5464233"/>
          <a:ext cx="11604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5" name="Equation" r:id="rId16" imgW="28346400" imgH="17678400" progId="Equation.DSMT4">
                  <p:embed/>
                </p:oleObj>
              </mc:Choice>
              <mc:Fallback>
                <p:oleObj name="Equation" r:id="rId16" imgW="28346400" imgH="17678400" progId="Equation.DSMT4">
                  <p:embed/>
                  <p:pic>
                    <p:nvPicPr>
                      <p:cNvPr id="0" name="图片 41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617" y="5464233"/>
                        <a:ext cx="11604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7189788" y="442913"/>
          <a:ext cx="2181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6" name="Equation" r:id="rId18" imgW="50292000" imgH="8839200" progId="Equation.DSMT4">
                  <p:embed/>
                </p:oleObj>
              </mc:Choice>
              <mc:Fallback>
                <p:oleObj name="Equation" r:id="rId18" imgW="50292000" imgH="8839200" progId="Equation.DSMT4">
                  <p:embed/>
                  <p:pic>
                    <p:nvPicPr>
                      <p:cNvPr id="0" name="图片 41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42913"/>
                        <a:ext cx="21812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3148013" y="3282432"/>
          <a:ext cx="3165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7" name="Equation" r:id="rId20" imgW="77419200" imgH="14630400" progId="Equation.DSMT4">
                  <p:embed/>
                </p:oleObj>
              </mc:Choice>
              <mc:Fallback>
                <p:oleObj name="Equation" r:id="rId20" imgW="77419200" imgH="14630400" progId="Equation.DSMT4">
                  <p:embed/>
                  <p:pic>
                    <p:nvPicPr>
                      <p:cNvPr id="0" name="图片 4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282432"/>
                        <a:ext cx="31654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19450" y="449263"/>
          <a:ext cx="372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" imgW="85953600" imgH="8839200" progId="Equation.DSMT4">
                  <p:embed/>
                </p:oleObj>
              </mc:Choice>
              <mc:Fallback>
                <p:oleObj name="Equation" r:id="rId1" imgW="85953600" imgH="8839200" progId="Equation.DSMT4">
                  <p:embed/>
                  <p:pic>
                    <p:nvPicPr>
                      <p:cNvPr id="0" name="图片 44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9263"/>
                        <a:ext cx="372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164177" y="1080430"/>
          <a:ext cx="97615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3" imgW="238963200" imgH="28346400" progId="Equation.DSMT4">
                  <p:embed/>
                </p:oleObj>
              </mc:Choice>
              <mc:Fallback>
                <p:oleObj name="Equation" r:id="rId3" imgW="238963200" imgH="28346400" progId="Equation.DSMT4">
                  <p:embed/>
                  <p:pic>
                    <p:nvPicPr>
                      <p:cNvPr id="0" name="图片 44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177" y="1080430"/>
                        <a:ext cx="97615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" b="4698"/>
          <a:stretch>
            <a:fillRect/>
          </a:stretch>
        </p:blipFill>
        <p:spPr>
          <a:xfrm>
            <a:off x="8615807" y="1915065"/>
            <a:ext cx="2528421" cy="1854680"/>
          </a:xfrm>
          <a:prstGeom prst="rect">
            <a:avLst/>
          </a:prstGeom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101181" y="2842405"/>
          <a:ext cx="39639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6" imgW="93878400" imgH="26822400" progId="Equation.DSMT4">
                  <p:embed/>
                </p:oleObj>
              </mc:Choice>
              <mc:Fallback>
                <p:oleObj name="Equation" r:id="rId6" imgW="93878400" imgH="26822400" progId="Equation.DSMT4">
                  <p:embed/>
                  <p:pic>
                    <p:nvPicPr>
                      <p:cNvPr id="0" name="图片 44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81" y="2842405"/>
                        <a:ext cx="39639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19450" y="449263"/>
          <a:ext cx="372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Equation" r:id="rId1" imgW="85953600" imgH="8839200" progId="Equation.DSMT4">
                  <p:embed/>
                </p:oleObj>
              </mc:Choice>
              <mc:Fallback>
                <p:oleObj name="Equation" r:id="rId1" imgW="85953600" imgH="8839200" progId="Equation.DSMT4">
                  <p:embed/>
                  <p:pic>
                    <p:nvPicPr>
                      <p:cNvPr id="0" name="图片 45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9263"/>
                        <a:ext cx="372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164177" y="1080430"/>
          <a:ext cx="97615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Equation" r:id="rId3" imgW="238963200" imgH="28346400" progId="Equation.DSMT4">
                  <p:embed/>
                </p:oleObj>
              </mc:Choice>
              <mc:Fallback>
                <p:oleObj name="Equation" r:id="rId3" imgW="238963200" imgH="28346400" progId="Equation.DSMT4">
                  <p:embed/>
                  <p:pic>
                    <p:nvPicPr>
                      <p:cNvPr id="0" name="图片 45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177" y="1080430"/>
                        <a:ext cx="97615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" b="4698"/>
          <a:stretch>
            <a:fillRect/>
          </a:stretch>
        </p:blipFill>
        <p:spPr>
          <a:xfrm>
            <a:off x="8615807" y="1915065"/>
            <a:ext cx="2528421" cy="1854680"/>
          </a:xfrm>
          <a:prstGeom prst="rect">
            <a:avLst/>
          </a:prstGeom>
        </p:spPr>
      </p:pic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698985" y="2555067"/>
          <a:ext cx="4708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Equation" r:id="rId6" imgW="115214400" imgH="14020800" progId="Equation.DSMT4">
                  <p:embed/>
                </p:oleObj>
              </mc:Choice>
              <mc:Fallback>
                <p:oleObj name="Equation" r:id="rId6" imgW="115214400" imgH="14020800" progId="Equation.DSMT4">
                  <p:embed/>
                  <p:pic>
                    <p:nvPicPr>
                      <p:cNvPr id="0" name="图片 45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985" y="2555067"/>
                        <a:ext cx="4708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1715070" y="3379458"/>
          <a:ext cx="3276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Equation" r:id="rId8" imgW="80162400" imgH="14020800" progId="Equation.DSMT4">
                  <p:embed/>
                </p:oleObj>
              </mc:Choice>
              <mc:Fallback>
                <p:oleObj name="Equation" r:id="rId8" imgW="80162400" imgH="14020800" progId="Equation.DSMT4">
                  <p:embed/>
                  <p:pic>
                    <p:nvPicPr>
                      <p:cNvPr id="0" name="图片 45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070" y="3379458"/>
                        <a:ext cx="3276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5008922" y="3476833"/>
          <a:ext cx="42386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name="Equation" r:id="rId10" imgW="10363200" imgH="6400800" progId="Equation.DSMT4">
                  <p:embed/>
                </p:oleObj>
              </mc:Choice>
              <mc:Fallback>
                <p:oleObj name="Equation" r:id="rId10" imgW="10363200" imgH="6400800" progId="Equation.DSMT4">
                  <p:embed/>
                  <p:pic>
                    <p:nvPicPr>
                      <p:cNvPr id="0" name="图片 45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922" y="3476833"/>
                        <a:ext cx="42386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698985" y="4268877"/>
          <a:ext cx="1284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8" name="Equation" r:id="rId12" imgW="31394400" imgH="14020800" progId="Equation.DSMT4">
                  <p:embed/>
                </p:oleObj>
              </mc:Choice>
              <mc:Fallback>
                <p:oleObj name="Equation" r:id="rId12" imgW="31394400" imgH="14020800" progId="Equation.DSMT4">
                  <p:embed/>
                  <p:pic>
                    <p:nvPicPr>
                      <p:cNvPr id="0" name="图片 45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985" y="4268877"/>
                        <a:ext cx="1284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3092196" y="4203849"/>
          <a:ext cx="33258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9" name="Equation" r:id="rId14" imgW="81381600" imgH="17678400" progId="Equation.DSMT4">
                  <p:embed/>
                </p:oleObj>
              </mc:Choice>
              <mc:Fallback>
                <p:oleObj name="Equation" r:id="rId14" imgW="81381600" imgH="17678400" progId="Equation.DSMT4">
                  <p:embed/>
                  <p:pic>
                    <p:nvPicPr>
                      <p:cNvPr id="0" name="图片 45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196" y="4203849"/>
                        <a:ext cx="33258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6407510" y="4172893"/>
          <a:ext cx="19177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0" name="Equation" r:id="rId16" imgW="46939200" imgH="19202400" progId="Equation.DSMT4">
                  <p:embed/>
                </p:oleObj>
              </mc:Choice>
              <mc:Fallback>
                <p:oleObj name="Equation" r:id="rId16" imgW="46939200" imgH="19202400" progId="Equation.DSMT4">
                  <p:embed/>
                  <p:pic>
                    <p:nvPicPr>
                      <p:cNvPr id="0" name="图片 45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510" y="4172893"/>
                        <a:ext cx="19177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3114675" y="5006272"/>
          <a:ext cx="19685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1" name="Equation" r:id="rId18" imgW="48158400" imgH="18897600" progId="Equation.DSMT4">
                  <p:embed/>
                </p:oleObj>
              </mc:Choice>
              <mc:Fallback>
                <p:oleObj name="Equation" r:id="rId18" imgW="48158400" imgH="18897600" progId="Equation.DSMT4">
                  <p:embed/>
                  <p:pic>
                    <p:nvPicPr>
                      <p:cNvPr id="0" name="图片 45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006272"/>
                        <a:ext cx="19685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5160468" y="5030878"/>
          <a:ext cx="1482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2" name="Equation" r:id="rId20" imgW="36271200" imgH="17678400" progId="Equation.DSMT4">
                  <p:embed/>
                </p:oleObj>
              </mc:Choice>
              <mc:Fallback>
                <p:oleObj name="Equation" r:id="rId20" imgW="36271200" imgH="17678400" progId="Equation.DSMT4">
                  <p:embed/>
                  <p:pic>
                    <p:nvPicPr>
                      <p:cNvPr id="0" name="图片 45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468" y="5030878"/>
                        <a:ext cx="1482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6666900" y="5055484"/>
          <a:ext cx="5857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3" name="Equation" r:id="rId22" imgW="14325600" imgH="17678400" progId="Equation.DSMT4">
                  <p:embed/>
                </p:oleObj>
              </mc:Choice>
              <mc:Fallback>
                <p:oleObj name="Equation" r:id="rId22" imgW="14325600" imgH="17678400" progId="Equation.DSMT4">
                  <p:embed/>
                  <p:pic>
                    <p:nvPicPr>
                      <p:cNvPr id="0" name="图片 45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900" y="5055484"/>
                        <a:ext cx="5857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19450" y="449263"/>
          <a:ext cx="372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1" imgW="85953600" imgH="8839200" progId="Equation.DSMT4">
                  <p:embed/>
                </p:oleObj>
              </mc:Choice>
              <mc:Fallback>
                <p:oleObj name="Equation" r:id="rId1" imgW="85953600" imgH="8839200" progId="Equation.DSMT4">
                  <p:embed/>
                  <p:pic>
                    <p:nvPicPr>
                      <p:cNvPr id="0" name="图片 46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9263"/>
                        <a:ext cx="372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031247" y="1233818"/>
          <a:ext cx="9213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3" imgW="225552000" imgH="12801600" progId="Equation.DSMT4">
                  <p:embed/>
                </p:oleObj>
              </mc:Choice>
              <mc:Fallback>
                <p:oleObj name="Equation" r:id="rId3" imgW="225552000" imgH="12801600" progId="Equation.DSMT4">
                  <p:embed/>
                  <p:pic>
                    <p:nvPicPr>
                      <p:cNvPr id="0" name="图片 46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47" y="1233818"/>
                        <a:ext cx="9213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12" y="2161248"/>
            <a:ext cx="2278931" cy="17269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835" y="1840344"/>
            <a:ext cx="2280102" cy="2194750"/>
          </a:xfrm>
          <a:prstGeom prst="rect">
            <a:avLst/>
          </a:prstGeom>
        </p:spPr>
      </p:pic>
      <p:graphicFrame>
        <p:nvGraphicFramePr>
          <p:cNvPr id="17" name="Object 37"/>
          <p:cNvGraphicFramePr>
            <a:graphicFrameLocks noChangeAspect="1"/>
          </p:cNvGraphicFramePr>
          <p:nvPr/>
        </p:nvGraphicFramePr>
        <p:xfrm>
          <a:off x="1718468" y="4430293"/>
          <a:ext cx="30019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7" imgW="73456800" imgH="25908000" progId="Equation.DSMT4">
                  <p:embed/>
                </p:oleObj>
              </mc:Choice>
              <mc:Fallback>
                <p:oleObj name="Equation" r:id="rId7" imgW="73456800" imgH="25908000" progId="Equation.DSMT4">
                  <p:embed/>
                  <p:pic>
                    <p:nvPicPr>
                      <p:cNvPr id="0" name="图片 4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468" y="4430293"/>
                        <a:ext cx="30019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4984421" y="4660480"/>
          <a:ext cx="36480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9" imgW="89306400" imgH="14630400" progId="Equation.DSMT4">
                  <p:embed/>
                </p:oleObj>
              </mc:Choice>
              <mc:Fallback>
                <p:oleObj name="Equation" r:id="rId9" imgW="89306400" imgH="14630400" progId="Equation.DSMT4">
                  <p:embed/>
                  <p:pic>
                    <p:nvPicPr>
                      <p:cNvPr id="0" name="图片 46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421" y="4660480"/>
                        <a:ext cx="36480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7"/>
          <p:cNvGraphicFramePr>
            <a:graphicFrameLocks noChangeAspect="1"/>
          </p:cNvGraphicFramePr>
          <p:nvPr/>
        </p:nvGraphicFramePr>
        <p:xfrm>
          <a:off x="8593467" y="4536655"/>
          <a:ext cx="858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11" imgW="21031200" imgH="17678400" progId="Equation.DSMT4">
                  <p:embed/>
                </p:oleObj>
              </mc:Choice>
              <mc:Fallback>
                <p:oleObj name="Equation" r:id="rId11" imgW="21031200" imgH="17678400" progId="Equation.DSMT4">
                  <p:embed/>
                  <p:pic>
                    <p:nvPicPr>
                      <p:cNvPr id="0" name="图片 46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467" y="4536655"/>
                        <a:ext cx="8588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19450" y="449263"/>
          <a:ext cx="372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1" imgW="85953600" imgH="8839200" progId="Equation.DSMT4">
                  <p:embed/>
                </p:oleObj>
              </mc:Choice>
              <mc:Fallback>
                <p:oleObj name="Equation" r:id="rId1" imgW="85953600" imgH="8839200" progId="Equation.DSMT4">
                  <p:embed/>
                  <p:pic>
                    <p:nvPicPr>
                      <p:cNvPr id="0" name="图片 56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49263"/>
                        <a:ext cx="3727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877888" y="1084844"/>
          <a:ext cx="111045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3" imgW="271881600" imgH="33832800" progId="Equation.DSMT4">
                  <p:embed/>
                </p:oleObj>
              </mc:Choice>
              <mc:Fallback>
                <p:oleObj name="Equation" r:id="rId3" imgW="271881600" imgH="33832800" progId="Equation.DSMT4">
                  <p:embed/>
                  <p:pic>
                    <p:nvPicPr>
                      <p:cNvPr id="0" name="图片 56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084844"/>
                        <a:ext cx="11104562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7"/>
          <p:cNvGraphicFramePr>
            <a:graphicFrameLocks noChangeAspect="1"/>
          </p:cNvGraphicFramePr>
          <p:nvPr/>
        </p:nvGraphicFramePr>
        <p:xfrm>
          <a:off x="1330325" y="2782358"/>
          <a:ext cx="4159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5" imgW="101803200" imgH="18288000" progId="Equation.DSMT4">
                  <p:embed/>
                </p:oleObj>
              </mc:Choice>
              <mc:Fallback>
                <p:oleObj name="Equation" r:id="rId5" imgW="101803200" imgH="18288000" progId="Equation.DSMT4">
                  <p:embed/>
                  <p:pic>
                    <p:nvPicPr>
                      <p:cNvPr id="0" name="图片 56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782358"/>
                        <a:ext cx="4159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5592763" y="2725312"/>
          <a:ext cx="4308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Equation" r:id="rId7" imgW="105460800" imgH="14630400" progId="Equation.DSMT4">
                  <p:embed/>
                </p:oleObj>
              </mc:Choice>
              <mc:Fallback>
                <p:oleObj name="Equation" r:id="rId7" imgW="105460800" imgH="14630400" progId="Equation.DSMT4">
                  <p:embed/>
                  <p:pic>
                    <p:nvPicPr>
                      <p:cNvPr id="0" name="图片 56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2725312"/>
                        <a:ext cx="43084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5592763" y="3483348"/>
          <a:ext cx="2416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Equation" r:id="rId9" imgW="59131200" imgH="14630400" progId="Equation.DSMT4">
                  <p:embed/>
                </p:oleObj>
              </mc:Choice>
              <mc:Fallback>
                <p:oleObj name="Equation" r:id="rId9" imgW="59131200" imgH="14630400" progId="Equation.DSMT4">
                  <p:embed/>
                  <p:pic>
                    <p:nvPicPr>
                      <p:cNvPr id="0" name="图片 56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3483348"/>
                        <a:ext cx="2416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793750" y="4338004"/>
          <a:ext cx="51038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Equation" r:id="rId11" imgW="124968000" imgH="20726400" progId="Equation.DSMT4">
                  <p:embed/>
                </p:oleObj>
              </mc:Choice>
              <mc:Fallback>
                <p:oleObj name="Equation" r:id="rId11" imgW="124968000" imgH="20726400" progId="Equation.DSMT4">
                  <p:embed/>
                  <p:pic>
                    <p:nvPicPr>
                      <p:cNvPr id="0" name="图片 56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338004"/>
                        <a:ext cx="51038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6000751" y="4131733"/>
          <a:ext cx="322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" name="Equation" r:id="rId13" imgW="78943200" imgH="22860000" progId="Equation.DSMT4">
                  <p:embed/>
                </p:oleObj>
              </mc:Choice>
              <mc:Fallback>
                <p:oleObj name="Equation" r:id="rId13" imgW="78943200" imgH="22860000" progId="Equation.DSMT4">
                  <p:embed/>
                  <p:pic>
                    <p:nvPicPr>
                      <p:cNvPr id="0" name="图片 5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1" y="4131733"/>
                        <a:ext cx="322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9226551" y="4338004"/>
          <a:ext cx="200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" name="Equation" r:id="rId15" imgW="49072800" imgH="17678400" progId="Equation.DSMT4">
                  <p:embed/>
                </p:oleObj>
              </mc:Choice>
              <mc:Fallback>
                <p:oleObj name="Equation" r:id="rId15" imgW="49072800" imgH="17678400" progId="Equation.DSMT4">
                  <p:embed/>
                  <p:pic>
                    <p:nvPicPr>
                      <p:cNvPr id="0" name="图片 56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6551" y="4338004"/>
                        <a:ext cx="200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9226551" y="5187317"/>
          <a:ext cx="7477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name="Equation" r:id="rId17" imgW="18288000" imgH="8229600" progId="Equation.DSMT4">
                  <p:embed/>
                </p:oleObj>
              </mc:Choice>
              <mc:Fallback>
                <p:oleObj name="Equation" r:id="rId17" imgW="18288000" imgH="8229600" progId="Equation.DSMT4">
                  <p:embed/>
                  <p:pic>
                    <p:nvPicPr>
                      <p:cNvPr id="0" name="图片 56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6551" y="5187317"/>
                        <a:ext cx="7477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/>
          <p:cNvGraphicFramePr>
            <a:graphicFrameLocks noChangeAspect="1"/>
          </p:cNvGraphicFramePr>
          <p:nvPr/>
        </p:nvGraphicFramePr>
        <p:xfrm>
          <a:off x="877888" y="5355592"/>
          <a:ext cx="1457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Equation" r:id="rId19" imgW="35661600" imgH="8534400" progId="Equation.DSMT4">
                  <p:embed/>
                </p:oleObj>
              </mc:Choice>
              <mc:Fallback>
                <p:oleObj name="Equation" r:id="rId19" imgW="35661600" imgH="8534400" progId="Equation.DSMT4">
                  <p:embed/>
                  <p:pic>
                    <p:nvPicPr>
                      <p:cNvPr id="0" name="图片 56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55592"/>
                        <a:ext cx="14573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225261" y="449625"/>
          <a:ext cx="3713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1" imgW="85648800" imgH="8839200" progId="Equation.DSMT4">
                  <p:embed/>
                </p:oleObj>
              </mc:Choice>
              <mc:Fallback>
                <p:oleObj name="Equation" r:id="rId1" imgW="85648800" imgH="8839200" progId="Equation.DSMT4">
                  <p:embed/>
                  <p:pic>
                    <p:nvPicPr>
                      <p:cNvPr id="0" name="图片 4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261" y="449625"/>
                        <a:ext cx="3713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699314" y="1272247"/>
          <a:ext cx="70088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3" imgW="171602400" imgH="8534400" progId="Equation.DSMT4">
                  <p:embed/>
                </p:oleObj>
              </mc:Choice>
              <mc:Fallback>
                <p:oleObj name="Equation" r:id="rId3" imgW="171602400" imgH="8534400" progId="Equation.DSMT4">
                  <p:embed/>
                  <p:pic>
                    <p:nvPicPr>
                      <p:cNvPr id="0" name="图片 4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4" y="1272247"/>
                        <a:ext cx="700881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1699314" y="1966497"/>
          <a:ext cx="64881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5" imgW="158800800" imgH="8534400" progId="Equation.DSMT4">
                  <p:embed/>
                </p:oleObj>
              </mc:Choice>
              <mc:Fallback>
                <p:oleObj name="Equation" r:id="rId5" imgW="158800800" imgH="8534400" progId="Equation.DSMT4">
                  <p:embed/>
                  <p:pic>
                    <p:nvPicPr>
                      <p:cNvPr id="0" name="图片 4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4" y="1966497"/>
                        <a:ext cx="64881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057275" y="2567344"/>
          <a:ext cx="101266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7" imgW="247802400" imgH="27432000" progId="Equation.DSMT4">
                  <p:embed/>
                </p:oleObj>
              </mc:Choice>
              <mc:Fallback>
                <p:oleObj name="Equation" r:id="rId7" imgW="247802400" imgH="27432000" progId="Equation.DSMT4">
                  <p:embed/>
                  <p:pic>
                    <p:nvPicPr>
                      <p:cNvPr id="0" name="图片 4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567344"/>
                        <a:ext cx="1012666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477670" y="4166469"/>
          <a:ext cx="2192337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9" imgW="53644800" imgH="28346400" progId="Equation.DSMT4">
                  <p:embed/>
                </p:oleObj>
              </mc:Choice>
              <mc:Fallback>
                <p:oleObj name="Equation" r:id="rId9" imgW="53644800" imgH="28346400" progId="Equation.DSMT4">
                  <p:embed/>
                  <p:pic>
                    <p:nvPicPr>
                      <p:cNvPr id="0" name="图片 4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670" y="4166469"/>
                        <a:ext cx="2192337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3819525" y="4204606"/>
          <a:ext cx="19558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tion" r:id="rId11" imgW="47853600" imgH="25298400" progId="Equation.DSMT4">
                  <p:embed/>
                </p:oleObj>
              </mc:Choice>
              <mc:Fallback>
                <p:oleObj name="Equation" r:id="rId11" imgW="47853600" imgH="25298400" progId="Equation.DSMT4">
                  <p:embed/>
                  <p:pic>
                    <p:nvPicPr>
                      <p:cNvPr id="0" name="图片 4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204606"/>
                        <a:ext cx="19558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6010530" y="4190856"/>
          <a:ext cx="1855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13" imgW="45415200" imgH="12801600" progId="Equation.DSMT4">
                  <p:embed/>
                </p:oleObj>
              </mc:Choice>
              <mc:Fallback>
                <p:oleObj name="Equation" r:id="rId13" imgW="45415200" imgH="12801600" progId="Equation.DSMT4">
                  <p:embed/>
                  <p:pic>
                    <p:nvPicPr>
                      <p:cNvPr id="0" name="图片 4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530" y="4190856"/>
                        <a:ext cx="18557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7866317" y="4128149"/>
          <a:ext cx="40100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15" imgW="98145600" imgH="15849600" progId="Equation.DSMT4">
                  <p:embed/>
                </p:oleObj>
              </mc:Choice>
              <mc:Fallback>
                <p:oleObj name="Equation" r:id="rId15" imgW="98145600" imgH="15849600" progId="Equation.DSMT4">
                  <p:embed/>
                  <p:pic>
                    <p:nvPicPr>
                      <p:cNvPr id="0" name="图片 4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317" y="4128149"/>
                        <a:ext cx="40100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6609016" y="4941999"/>
          <a:ext cx="326231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17" imgW="79857600" imgH="14630400" progId="Equation.DSMT4">
                  <p:embed/>
                </p:oleObj>
              </mc:Choice>
              <mc:Fallback>
                <p:oleObj name="Equation" r:id="rId17" imgW="79857600" imgH="14630400" progId="Equation.DSMT4">
                  <p:embed/>
                  <p:pic>
                    <p:nvPicPr>
                      <p:cNvPr id="0" name="图片 4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016" y="4941999"/>
                        <a:ext cx="326231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9824751" y="4880086"/>
          <a:ext cx="758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19" imgW="18592800" imgH="17678400" progId="Equation.DSMT4">
                  <p:embed/>
                </p:oleObj>
              </mc:Choice>
              <mc:Fallback>
                <p:oleObj name="Equation" r:id="rId19" imgW="18592800" imgH="17678400" progId="Equation.DSMT4">
                  <p:embed/>
                  <p:pic>
                    <p:nvPicPr>
                      <p:cNvPr id="0" name="图片 4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4751" y="4880086"/>
                        <a:ext cx="7588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2986087" y="481828"/>
          <a:ext cx="4676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Equation" r:id="rId1" imgW="107899200" imgH="8839200" progId="Equation.DSMT4">
                  <p:embed/>
                </p:oleObj>
              </mc:Choice>
              <mc:Fallback>
                <p:oleObj name="Equation" r:id="rId1" imgW="107899200" imgH="8839200" progId="Equation.DSMT4">
                  <p:embed/>
                  <p:pic>
                    <p:nvPicPr>
                      <p:cNvPr id="0" name="图片 4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7" y="481828"/>
                        <a:ext cx="4676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787975" y="1082675"/>
          <a:ext cx="4927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Equation" r:id="rId3" imgW="120700800" imgH="9144000" progId="Equation.DSMT4">
                  <p:embed/>
                </p:oleObj>
              </mc:Choice>
              <mc:Fallback>
                <p:oleObj name="Equation" r:id="rId3" imgW="120700800" imgH="9144000" progId="Equation.DSMT4">
                  <p:embed/>
                  <p:pic>
                    <p:nvPicPr>
                      <p:cNvPr id="0" name="图片 4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975" y="1082675"/>
                        <a:ext cx="4927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6715575" y="1104900"/>
          <a:ext cx="37607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Equation" r:id="rId5" imgW="92049600" imgH="8534400" progId="Equation.DSMT4">
                  <p:embed/>
                </p:oleObj>
              </mc:Choice>
              <mc:Fallback>
                <p:oleObj name="Equation" r:id="rId5" imgW="92049600" imgH="8534400" progId="Equation.DSMT4">
                  <p:embed/>
                  <p:pic>
                    <p:nvPicPr>
                      <p:cNvPr id="0" name="图片 4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575" y="1104900"/>
                        <a:ext cx="37607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716088" y="1773186"/>
          <a:ext cx="62023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7" imgW="151790400" imgH="8534400" progId="Equation.DSMT4">
                  <p:embed/>
                </p:oleObj>
              </mc:Choice>
              <mc:Fallback>
                <p:oleObj name="Equation" r:id="rId7" imgW="151790400" imgH="8534400" progId="Equation.DSMT4">
                  <p:embed/>
                  <p:pic>
                    <p:nvPicPr>
                      <p:cNvPr id="0" name="图片 48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773186"/>
                        <a:ext cx="62023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787975" y="2378409"/>
          <a:ext cx="3363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7" name="Equation" r:id="rId9" imgW="82296000" imgH="8534400" progId="Equation.DSMT4">
                  <p:embed/>
                </p:oleObj>
              </mc:Choice>
              <mc:Fallback>
                <p:oleObj name="Equation" r:id="rId9" imgW="82296000" imgH="8534400" progId="Equation.DSMT4">
                  <p:embed/>
                  <p:pic>
                    <p:nvPicPr>
                      <p:cNvPr id="0" name="图片 4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975" y="2378409"/>
                        <a:ext cx="33639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1716088" y="2889250"/>
          <a:ext cx="92313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Equation" r:id="rId11" imgW="225856800" imgH="60350400" progId="Equation.DSMT4">
                  <p:embed/>
                </p:oleObj>
              </mc:Choice>
              <mc:Fallback>
                <p:oleObj name="Equation" r:id="rId11" imgW="225856800" imgH="60350400" progId="Equation.DSMT4">
                  <p:embed/>
                  <p:pic>
                    <p:nvPicPr>
                      <p:cNvPr id="0" name="图片 48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889250"/>
                        <a:ext cx="9231313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543300" y="552450"/>
          <a:ext cx="3078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1" imgW="71018400" imgH="8839200" progId="Equation.DSMT4">
                  <p:embed/>
                </p:oleObj>
              </mc:Choice>
              <mc:Fallback>
                <p:oleObj name="Equation" r:id="rId1" imgW="71018400" imgH="8839200" progId="Equation.DSMT4">
                  <p:embed/>
                  <p:pic>
                    <p:nvPicPr>
                      <p:cNvPr id="0" name="图片 49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52450"/>
                        <a:ext cx="3078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208088" y="1370013"/>
          <a:ext cx="90424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3" imgW="217017600" imgH="56388000" progId="Equation.DSMT4">
                  <p:embed/>
                </p:oleObj>
              </mc:Choice>
              <mc:Fallback>
                <p:oleObj name="Equation" r:id="rId3" imgW="217017600" imgH="56388000" progId="Equation.DSMT4">
                  <p:embed/>
                  <p:pic>
                    <p:nvPicPr>
                      <p:cNvPr id="0" name="图片 49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370013"/>
                        <a:ext cx="90424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6354202" y="3568684"/>
            <a:ext cx="2564247" cy="14475"/>
          </a:xfrm>
          <a:prstGeom prst="line">
            <a:avLst/>
          </a:prstGeom>
          <a:ln w="444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079500" y="4041775"/>
          <a:ext cx="91567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5" imgW="219760800" imgH="41757600" progId="Equation.DSMT4">
                  <p:embed/>
                </p:oleObj>
              </mc:Choice>
              <mc:Fallback>
                <p:oleObj name="Equation" r:id="rId5" imgW="219760800" imgH="41757600" progId="Equation.DSMT4">
                  <p:embed/>
                  <p:pic>
                    <p:nvPicPr>
                      <p:cNvPr id="0" name="图片 49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041775"/>
                        <a:ext cx="91567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1814513" y="1558476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1" imgW="23164800" imgH="8534400" progId="Equation.DSMT4">
                  <p:embed/>
                </p:oleObj>
              </mc:Choice>
              <mc:Fallback>
                <p:oleObj name="Equation" r:id="rId1" imgW="23164800" imgH="8534400" progId="Equation.DSMT4">
                  <p:embed/>
                  <p:pic>
                    <p:nvPicPr>
                      <p:cNvPr id="0" name="图片 51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1558476"/>
                        <a:ext cx="96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3013869" y="1570698"/>
          <a:ext cx="251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3" imgW="60350400" imgH="8839200" progId="Equation.DSMT4">
                  <p:embed/>
                </p:oleObj>
              </mc:Choice>
              <mc:Fallback>
                <p:oleObj name="Equation" r:id="rId3" imgW="60350400" imgH="8839200" progId="Equation.DSMT4">
                  <p:embed/>
                  <p:pic>
                    <p:nvPicPr>
                      <p:cNvPr id="0" name="图片 51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69" y="1570698"/>
                        <a:ext cx="251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5624513" y="1570699"/>
          <a:ext cx="200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Equation" r:id="rId5" imgW="48158400" imgH="8534400" progId="Equation.DSMT4">
                  <p:embed/>
                </p:oleObj>
              </mc:Choice>
              <mc:Fallback>
                <p:oleObj name="Equation" r:id="rId5" imgW="48158400" imgH="8534400" progId="Equation.DSMT4">
                  <p:embed/>
                  <p:pic>
                    <p:nvPicPr>
                      <p:cNvPr id="0" name="图片 51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1570699"/>
                        <a:ext cx="200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636984" y="1532598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5" name="Equation" r:id="rId7" imgW="51816000" imgH="9753600" progId="Equation.DSMT4">
                  <p:embed/>
                </p:oleObj>
              </mc:Choice>
              <mc:Fallback>
                <p:oleObj name="Equation" r:id="rId7" imgW="51816000" imgH="9753600" progId="Equation.DSMT4">
                  <p:embed/>
                  <p:pic>
                    <p:nvPicPr>
                      <p:cNvPr id="0" name="图片 51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984" y="1532598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3013869" y="2383182"/>
          <a:ext cx="193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9" imgW="46329600" imgH="8839200" progId="Equation.DSMT4">
                  <p:embed/>
                </p:oleObj>
              </mc:Choice>
              <mc:Fallback>
                <p:oleObj name="Equation" r:id="rId9" imgW="46329600" imgH="8839200" progId="Equation.DSMT4">
                  <p:embed/>
                  <p:pic>
                    <p:nvPicPr>
                      <p:cNvPr id="0" name="图片 51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69" y="2383182"/>
                        <a:ext cx="193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2912584" y="3169788"/>
          <a:ext cx="270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7" name="Equation" r:id="rId11" imgW="64922400" imgH="9144000" progId="Equation.DSMT4">
                  <p:embed/>
                </p:oleObj>
              </mc:Choice>
              <mc:Fallback>
                <p:oleObj name="Equation" r:id="rId11" imgW="64922400" imgH="9144000" progId="Equation.DSMT4">
                  <p:embed/>
                  <p:pic>
                    <p:nvPicPr>
                      <p:cNvPr id="0" name="图片 51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84" y="3169788"/>
                        <a:ext cx="270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6153000" y="3195188"/>
          <a:ext cx="1257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name="Equation" r:id="rId13" imgW="30175200" imgH="8534400" progId="Equation.DSMT4">
                  <p:embed/>
                </p:oleObj>
              </mc:Choice>
              <mc:Fallback>
                <p:oleObj name="Equation" r:id="rId13" imgW="30175200" imgH="8534400" progId="Equation.DSMT4">
                  <p:embed/>
                  <p:pic>
                    <p:nvPicPr>
                      <p:cNvPr id="0" name="图片 51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000" y="3195188"/>
                        <a:ext cx="1257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2779713" y="3969094"/>
          <a:ext cx="505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name="Equation" r:id="rId15" imgW="121310400" imgH="9144000" progId="Equation.DSMT4">
                  <p:embed/>
                </p:oleObj>
              </mc:Choice>
              <mc:Fallback>
                <p:oleObj name="Equation" r:id="rId15" imgW="121310400" imgH="9144000" progId="Equation.DSMT4">
                  <p:embed/>
                  <p:pic>
                    <p:nvPicPr>
                      <p:cNvPr id="0" name="图片 51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969094"/>
                        <a:ext cx="505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3660506" y="582632"/>
          <a:ext cx="3648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name="Equation" r:id="rId17" imgW="84124800" imgH="8839200" progId="Equation.DSMT4">
                  <p:embed/>
                </p:oleObj>
              </mc:Choice>
              <mc:Fallback>
                <p:oleObj name="Equation" r:id="rId17" imgW="84124800" imgH="8839200" progId="Equation.DSMT4">
                  <p:embed/>
                  <p:pic>
                    <p:nvPicPr>
                      <p:cNvPr id="0" name="图片 51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506" y="582632"/>
                        <a:ext cx="3648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7872" y="1867722"/>
            <a:ext cx="2316681" cy="1566808"/>
          </a:xfrm>
          <a:prstGeom prst="rect">
            <a:avLst/>
          </a:prstGeom>
        </p:spPr>
      </p:pic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940853" y="1192213"/>
          <a:ext cx="10553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2" imgW="253288800" imgH="26517600" progId="Equation.DSMT4">
                  <p:embed/>
                </p:oleObj>
              </mc:Choice>
              <mc:Fallback>
                <p:oleObj name="Equation" r:id="rId2" imgW="253288800" imgH="26517600" progId="Equation.DSMT4">
                  <p:embed/>
                  <p:pic>
                    <p:nvPicPr>
                      <p:cNvPr id="0" name="图片 53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53" y="1192213"/>
                        <a:ext cx="10553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530885" y="2651126"/>
          <a:ext cx="695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4" imgW="167030400" imgH="16764000" progId="Equation.DSMT4">
                  <p:embed/>
                </p:oleObj>
              </mc:Choice>
              <mc:Fallback>
                <p:oleObj name="Equation" r:id="rId4" imgW="167030400" imgH="16764000" progId="Equation.DSMT4">
                  <p:embed/>
                  <p:pic>
                    <p:nvPicPr>
                      <p:cNvPr id="0" name="图片 53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885" y="2651126"/>
                        <a:ext cx="6959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3"/>
          <p:cNvGrpSpPr/>
          <p:nvPr/>
        </p:nvGrpSpPr>
        <p:grpSpPr bwMode="auto">
          <a:xfrm>
            <a:off x="9499600" y="3114791"/>
            <a:ext cx="1539875" cy="7938"/>
            <a:chOff x="4221" y="3584"/>
            <a:chExt cx="970" cy="5694312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4221" y="5697896"/>
              <a:ext cx="9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4609" y="3584"/>
              <a:ext cx="2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10906125" y="3130667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6" imgW="6400800" imgH="6400800" progId="Equation.DSMT4">
                  <p:embed/>
                </p:oleObj>
              </mc:Choice>
              <mc:Fallback>
                <p:oleObj name="Equation" r:id="rId6" imgW="6400800" imgH="6400800" progId="Equation.DSMT4">
                  <p:embed/>
                  <p:pic>
                    <p:nvPicPr>
                      <p:cNvPr id="0" name="图片 53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25" y="3130667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979738" y="3341689"/>
          <a:ext cx="347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8" imgW="83515200" imgH="17373600" progId="Equation.DSMT4">
                  <p:embed/>
                </p:oleObj>
              </mc:Choice>
              <mc:Fallback>
                <p:oleObj name="Equation" r:id="rId8" imgW="83515200" imgH="17373600" progId="Equation.DSMT4">
                  <p:embed/>
                  <p:pic>
                    <p:nvPicPr>
                      <p:cNvPr id="0" name="图片 53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341689"/>
                        <a:ext cx="347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/>
        </p:nvGraphicFramePr>
        <p:xfrm>
          <a:off x="2979738" y="4065589"/>
          <a:ext cx="273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10" imgW="65532000" imgH="17373600" progId="Equation.DSMT4">
                  <p:embed/>
                </p:oleObj>
              </mc:Choice>
              <mc:Fallback>
                <p:oleObj name="Equation" r:id="rId10" imgW="65532000" imgH="17373600" progId="Equation.DSMT4">
                  <p:embed/>
                  <p:pic>
                    <p:nvPicPr>
                      <p:cNvPr id="0" name="图片 53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065589"/>
                        <a:ext cx="2730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2979738" y="4886443"/>
          <a:ext cx="231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Equation" r:id="rId12" imgW="55473600" imgH="17678400" progId="Equation.DSMT4">
                  <p:embed/>
                </p:oleObj>
              </mc:Choice>
              <mc:Fallback>
                <p:oleObj name="Equation" r:id="rId12" imgW="55473600" imgH="17678400" progId="Equation.DSMT4">
                  <p:embed/>
                  <p:pic>
                    <p:nvPicPr>
                      <p:cNvPr id="0" name="图片 53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886443"/>
                        <a:ext cx="2311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2979738" y="5623043"/>
          <a:ext cx="109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Equation" r:id="rId14" imgW="26212800" imgH="17678400" progId="Equation.DSMT4">
                  <p:embed/>
                </p:oleObj>
              </mc:Choice>
              <mc:Fallback>
                <p:oleObj name="Equation" r:id="rId14" imgW="26212800" imgH="17678400" progId="Equation.DSMT4">
                  <p:embed/>
                  <p:pic>
                    <p:nvPicPr>
                      <p:cNvPr id="0" name="图片 53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623043"/>
                        <a:ext cx="109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3543300" y="552450"/>
          <a:ext cx="3078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Equation" r:id="rId16" imgW="71018400" imgH="8839200" progId="Equation.DSMT4">
                  <p:embed/>
                </p:oleObj>
              </mc:Choice>
              <mc:Fallback>
                <p:oleObj name="Equation" r:id="rId16" imgW="71018400" imgH="8839200" progId="Equation.DSMT4">
                  <p:embed/>
                  <p:pic>
                    <p:nvPicPr>
                      <p:cNvPr id="0" name="图片 53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52450"/>
                        <a:ext cx="3078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493398" y="1872458"/>
            <a:ext cx="495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解 因积分与路径无关 ，故有</a:t>
            </a:r>
            <a:endParaRPr kumimoji="1" lang="zh-CN" altLang="en-US" sz="26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2881313" y="3515828"/>
          <a:ext cx="2595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1" imgW="61874400" imgH="10058400" progId="Equation.DSMT4">
                  <p:embed/>
                </p:oleObj>
              </mc:Choice>
              <mc:Fallback>
                <p:oleObj name="Equation" r:id="rId1" imgW="61874400" imgH="10058400" progId="Equation.DSMT4">
                  <p:embed/>
                  <p:pic>
                    <p:nvPicPr>
                      <p:cNvPr id="0" name="图片 54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515828"/>
                        <a:ext cx="2595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5580063" y="3503128"/>
          <a:ext cx="2806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3" imgW="67056000" imgH="10972800" progId="Equation.DSMT4">
                  <p:embed/>
                </p:oleObj>
              </mc:Choice>
              <mc:Fallback>
                <p:oleObj name="Equation" r:id="rId3" imgW="67056000" imgH="10972800" progId="Equation.DSMT4">
                  <p:embed/>
                  <p:pic>
                    <p:nvPicPr>
                      <p:cNvPr id="0" name="图片 54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03128"/>
                        <a:ext cx="2806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81088" y="3095627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华文中宋" panose="0201060004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503050405090304" pitchFamily="18" charset="0"/>
              </a:rPr>
              <a:t>即</a:t>
            </a:r>
            <a:endParaRPr kumimoji="1"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4590577" y="3408384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7790977" y="3484584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6" name="Object 19"/>
          <p:cNvGraphicFramePr>
            <a:graphicFrameLocks noChangeAspect="1"/>
          </p:cNvGraphicFramePr>
          <p:nvPr/>
        </p:nvGraphicFramePr>
        <p:xfrm>
          <a:off x="1003300" y="507008"/>
          <a:ext cx="101330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Equation" r:id="rId5" imgW="242620800" imgH="26822400" progId="Equation.DSMT4">
                  <p:embed/>
                </p:oleObj>
              </mc:Choice>
              <mc:Fallback>
                <p:oleObj name="Equation" r:id="rId5" imgW="242620800" imgH="26822400" progId="Equation.DSMT4">
                  <p:embed/>
                  <p:pic>
                    <p:nvPicPr>
                      <p:cNvPr id="0" name="图片 54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07008"/>
                        <a:ext cx="101330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2" name="Object 22"/>
          <p:cNvGraphicFramePr>
            <a:graphicFrameLocks noChangeAspect="1"/>
          </p:cNvGraphicFramePr>
          <p:nvPr/>
        </p:nvGraphicFramePr>
        <p:xfrm>
          <a:off x="1905000" y="4098925"/>
          <a:ext cx="248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Equation" r:id="rId7" imgW="59131200" imgH="22250400" progId="Equation.DSMT4">
                  <p:embed/>
                </p:oleObj>
              </mc:Choice>
              <mc:Fallback>
                <p:oleObj name="Equation" r:id="rId7" imgW="59131200" imgH="22250400" progId="Equation.DSMT4">
                  <p:embed/>
                  <p:pic>
                    <p:nvPicPr>
                      <p:cNvPr id="0" name="图片 54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98925"/>
                        <a:ext cx="248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7" name="Object 27"/>
          <p:cNvGraphicFramePr>
            <a:graphicFrameLocks noChangeAspect="1"/>
          </p:cNvGraphicFramePr>
          <p:nvPr/>
        </p:nvGraphicFramePr>
        <p:xfrm>
          <a:off x="3145632" y="2385994"/>
          <a:ext cx="5575651" cy="84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Equation" r:id="rId9" imgW="136550400" imgH="20726400" progId="Equation.DSMT4">
                  <p:embed/>
                </p:oleObj>
              </mc:Choice>
              <mc:Fallback>
                <p:oleObj name="Equation" r:id="rId9" imgW="136550400" imgH="20726400" progId="Equation.DSMT4">
                  <p:embed/>
                  <p:pic>
                    <p:nvPicPr>
                      <p:cNvPr id="0" name="图片 54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632" y="2385994"/>
                        <a:ext cx="5575651" cy="846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13" name="Object 33"/>
          <p:cNvGraphicFramePr>
            <a:graphicFrameLocks noChangeAspect="1"/>
          </p:cNvGraphicFramePr>
          <p:nvPr/>
        </p:nvGraphicFramePr>
        <p:xfrm>
          <a:off x="4471988" y="4141788"/>
          <a:ext cx="34718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11" imgW="82905600" imgH="22250400" progId="Equation.DSMT4">
                  <p:embed/>
                </p:oleObj>
              </mc:Choice>
              <mc:Fallback>
                <p:oleObj name="Equation" r:id="rId11" imgW="82905600" imgH="22250400" progId="Equation.DSMT4">
                  <p:embed/>
                  <p:pic>
                    <p:nvPicPr>
                      <p:cNvPr id="0" name="图片 54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4141788"/>
                        <a:ext cx="34718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14" name="Object 34"/>
          <p:cNvGraphicFramePr>
            <a:graphicFrameLocks noChangeAspect="1"/>
          </p:cNvGraphicFramePr>
          <p:nvPr/>
        </p:nvGraphicFramePr>
        <p:xfrm>
          <a:off x="8029575" y="4381500"/>
          <a:ext cx="1016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Equation" r:id="rId13" imgW="24079200" imgH="8839200" progId="Equation.DSMT4">
                  <p:embed/>
                </p:oleObj>
              </mc:Choice>
              <mc:Fallback>
                <p:oleObj name="Equation" r:id="rId13" imgW="24079200" imgH="8839200" progId="Equation.DSMT4">
                  <p:embed/>
                  <p:pic>
                    <p:nvPicPr>
                      <p:cNvPr id="0" name="图片 54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4381500"/>
                        <a:ext cx="10160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15" name="Object 35"/>
          <p:cNvGraphicFramePr>
            <a:graphicFrameLocks noChangeAspect="1"/>
          </p:cNvGraphicFramePr>
          <p:nvPr/>
        </p:nvGraphicFramePr>
        <p:xfrm>
          <a:off x="1766888" y="5789613"/>
          <a:ext cx="2617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15" imgW="62484000" imgH="9448800" progId="Equation.DSMT4">
                  <p:embed/>
                </p:oleObj>
              </mc:Choice>
              <mc:Fallback>
                <p:oleObj name="Equation" r:id="rId15" imgW="62484000" imgH="9448800" progId="Equation.DSMT4">
                  <p:embed/>
                  <p:pic>
                    <p:nvPicPr>
                      <p:cNvPr id="0" name="图片 54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5789613"/>
                        <a:ext cx="26177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17" name="Object 37"/>
          <p:cNvGraphicFramePr>
            <a:graphicFrameLocks noChangeAspect="1"/>
          </p:cNvGraphicFramePr>
          <p:nvPr/>
        </p:nvGraphicFramePr>
        <p:xfrm>
          <a:off x="4462463" y="4921250"/>
          <a:ext cx="1749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Equation" r:id="rId17" imgW="42976800" imgH="26212800" progId="Equation.DSMT4">
                  <p:embed/>
                </p:oleObj>
              </mc:Choice>
              <mc:Fallback>
                <p:oleObj name="Equation" r:id="rId17" imgW="42976800" imgH="26212800" progId="Equation.DSMT4">
                  <p:embed/>
                  <p:pic>
                    <p:nvPicPr>
                      <p:cNvPr id="0" name="图片 54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4921250"/>
                        <a:ext cx="17494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/>
        </p:nvGraphicFramePr>
        <p:xfrm>
          <a:off x="8999858" y="3465538"/>
          <a:ext cx="2787210" cy="377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19" imgW="71932800" imgH="9753600" progId="Equation.DSMT4">
                  <p:embed/>
                </p:oleObj>
              </mc:Choice>
              <mc:Fallback>
                <p:oleObj name="Equation" r:id="rId19" imgW="71932800" imgH="9753600" progId="Equation.DSMT4">
                  <p:embed/>
                  <p:pic>
                    <p:nvPicPr>
                      <p:cNvPr id="0" name="图片 54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858" y="3465538"/>
                        <a:ext cx="2787210" cy="377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8848252" y="2602707"/>
          <a:ext cx="33147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21" imgW="81381600" imgH="17678400" progId="Equation.DSMT4">
                  <p:embed/>
                </p:oleObj>
              </mc:Choice>
              <mc:Fallback>
                <p:oleObj name="Equation" r:id="rId21" imgW="81381600" imgH="17678400" progId="Equation.DSMT4">
                  <p:embed/>
                  <p:pic>
                    <p:nvPicPr>
                      <p:cNvPr id="0" name="图片 54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252" y="2602707"/>
                        <a:ext cx="33147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5"/>
          <p:cNvGraphicFramePr>
            <a:graphicFrameLocks noChangeAspect="1"/>
          </p:cNvGraphicFramePr>
          <p:nvPr/>
        </p:nvGraphicFramePr>
        <p:xfrm>
          <a:off x="9528175" y="4141788"/>
          <a:ext cx="14049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23" imgW="36271200" imgH="8534400" progId="Equation.DSMT4">
                  <p:embed/>
                </p:oleObj>
              </mc:Choice>
              <mc:Fallback>
                <p:oleObj name="Equation" r:id="rId23" imgW="36271200" imgH="8534400" progId="Equation.DSMT4">
                  <p:embed/>
                  <p:pic>
                    <p:nvPicPr>
                      <p:cNvPr id="0" name="图片 54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8175" y="4141788"/>
                        <a:ext cx="14049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utoUpdateAnimBg="0"/>
      <p:bldP spid="455691" grpId="0" autoUpdateAnimBg="0" build="p"/>
      <p:bldP spid="455692" grpId="0" animBg="1"/>
      <p:bldP spid="4556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593850" y="563563"/>
          <a:ext cx="9274738" cy="84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1" imgW="218236800" imgH="19812000" progId="Equation.DSMT4">
                  <p:embed/>
                </p:oleObj>
              </mc:Choice>
              <mc:Fallback>
                <p:oleObj name="Equation" r:id="rId1" imgW="218236800" imgH="19812000" progId="Equation.DSMT4">
                  <p:embed/>
                  <p:pic>
                    <p:nvPicPr>
                      <p:cNvPr id="0" name="图片 21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3563"/>
                        <a:ext cx="9274738" cy="84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2211388" y="1834928"/>
          <a:ext cx="313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3" imgW="75285600" imgH="8534400" progId="Equation.DSMT4">
                  <p:embed/>
                </p:oleObj>
              </mc:Choice>
              <mc:Fallback>
                <p:oleObj name="Equation" r:id="rId3" imgW="75285600" imgH="8534400" progId="Equation.DSMT4">
                  <p:embed/>
                  <p:pic>
                    <p:nvPicPr>
                      <p:cNvPr id="0" name="图片 21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834928"/>
                        <a:ext cx="3136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806575" y="2595959"/>
          <a:ext cx="6756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5" imgW="162153600" imgH="33223200" progId="Equation.DSMT4">
                  <p:embed/>
                </p:oleObj>
              </mc:Choice>
              <mc:Fallback>
                <p:oleObj name="Equation" r:id="rId5" imgW="162153600" imgH="33223200" progId="Equation.DSMT4">
                  <p:embed/>
                  <p:pic>
                    <p:nvPicPr>
                      <p:cNvPr id="0" name="图片 21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5959"/>
                        <a:ext cx="6756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820863" y="4349552"/>
          <a:ext cx="6781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7" imgW="162763200" imgH="32004000" progId="Equation.DSMT4">
                  <p:embed/>
                </p:oleObj>
              </mc:Choice>
              <mc:Fallback>
                <p:oleObj name="Equation" r:id="rId7" imgW="162763200" imgH="32004000" progId="Equation.DSMT4">
                  <p:embed/>
                  <p:pic>
                    <p:nvPicPr>
                      <p:cNvPr id="0" name="图片 21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349552"/>
                        <a:ext cx="67818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5349876" y="1834928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9" imgW="45415200" imgH="10972800" progId="Equation.DSMT4">
                  <p:embed/>
                </p:oleObj>
              </mc:Choice>
              <mc:Fallback>
                <p:oleObj name="Equation" r:id="rId9" imgW="45415200" imgH="10972800" progId="Equation.DSMT4">
                  <p:embed/>
                  <p:pic>
                    <p:nvPicPr>
                      <p:cNvPr id="0" name="图片 21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6" y="1834928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964637" y="1915780"/>
          <a:ext cx="665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1" imgW="159715200" imgH="21031200" progId="Equation.DSMT4">
                  <p:embed/>
                </p:oleObj>
              </mc:Choice>
              <mc:Fallback>
                <p:oleObj name="Equation" r:id="rId1" imgW="159715200" imgH="21031200" progId="Equation.DSMT4">
                  <p:embed/>
                  <p:pic>
                    <p:nvPicPr>
                      <p:cNvPr id="0" name="图片 23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637" y="1915780"/>
                        <a:ext cx="6654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2413211" y="3395761"/>
          <a:ext cx="5943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3" imgW="142646400" imgH="21031200" progId="Equation.DSMT4">
                  <p:embed/>
                </p:oleObj>
              </mc:Choice>
              <mc:Fallback>
                <p:oleObj name="Equation" r:id="rId3" imgW="142646400" imgH="21031200" progId="Equation.DSMT4">
                  <p:embed/>
                  <p:pic>
                    <p:nvPicPr>
                      <p:cNvPr id="0" name="图片 23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211" y="3395761"/>
                        <a:ext cx="5943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1593850" y="563563"/>
          <a:ext cx="9274738" cy="84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5" imgW="218236800" imgH="19812000" progId="Equation.DSMT4">
                  <p:embed/>
                </p:oleObj>
              </mc:Choice>
              <mc:Fallback>
                <p:oleObj name="Equation" r:id="rId5" imgW="218236800" imgH="19812000" progId="Equation.DSMT4">
                  <p:embed/>
                  <p:pic>
                    <p:nvPicPr>
                      <p:cNvPr id="0" name="图片 23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3563"/>
                        <a:ext cx="9274738" cy="84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2116138" y="1852236"/>
          <a:ext cx="838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1" imgW="201168000" imgH="24079200" progId="Equation.DSMT4">
                  <p:embed/>
                </p:oleObj>
              </mc:Choice>
              <mc:Fallback>
                <p:oleObj name="Equation" r:id="rId1" imgW="201168000" imgH="24079200" progId="Equation.DSMT4">
                  <p:embed/>
                  <p:pic>
                    <p:nvPicPr>
                      <p:cNvPr id="0" name="图片 24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852236"/>
                        <a:ext cx="8382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776413" y="3234253"/>
          <a:ext cx="9207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3" imgW="220980000" imgH="19202400" progId="Equation.DSMT4">
                  <p:embed/>
                </p:oleObj>
              </mc:Choice>
              <mc:Fallback>
                <p:oleObj name="Equation" r:id="rId3" imgW="220980000" imgH="19202400" progId="Equation.DSMT4">
                  <p:embed/>
                  <p:pic>
                    <p:nvPicPr>
                      <p:cNvPr id="0" name="图片 24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234253"/>
                        <a:ext cx="9207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4982324" y="4413070"/>
          <a:ext cx="354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5" imgW="85039200" imgH="21336000" progId="Equation.DSMT4">
                  <p:embed/>
                </p:oleObj>
              </mc:Choice>
              <mc:Fallback>
                <p:oleObj name="Equation" r:id="rId5" imgW="85039200" imgH="21336000" progId="Equation.DSMT4">
                  <p:embed/>
                  <p:pic>
                    <p:nvPicPr>
                      <p:cNvPr id="0" name="图片 2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324" y="4413070"/>
                        <a:ext cx="354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593850" y="563563"/>
          <a:ext cx="9274738" cy="84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7" imgW="218236800" imgH="19812000" progId="Equation.DSMT4">
                  <p:embed/>
                </p:oleObj>
              </mc:Choice>
              <mc:Fallback>
                <p:oleObj name="Equation" r:id="rId7" imgW="218236800" imgH="19812000" progId="Equation.DSMT4">
                  <p:embed/>
                  <p:pic>
                    <p:nvPicPr>
                      <p:cNvPr id="0" name="图片 24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3563"/>
                        <a:ext cx="9274738" cy="84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1751013" y="331788"/>
          <a:ext cx="69500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1" imgW="160324800" imgH="33223200" progId="Equation.DSMT4">
                  <p:embed/>
                </p:oleObj>
              </mc:Choice>
              <mc:Fallback>
                <p:oleObj name="Equation" r:id="rId1" imgW="160324800" imgH="33223200" progId="Equation.DSMT4">
                  <p:embed/>
                  <p:pic>
                    <p:nvPicPr>
                      <p:cNvPr id="0" name="图片 26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31788"/>
                        <a:ext cx="69500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734330" y="2181227"/>
          <a:ext cx="421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3" imgW="101193600" imgH="23469600" progId="Equation.DSMT4">
                  <p:embed/>
                </p:oleObj>
              </mc:Choice>
              <mc:Fallback>
                <p:oleObj name="Equation" r:id="rId3" imgW="101193600" imgH="23469600" progId="Equation.DSMT4">
                  <p:embed/>
                  <p:pic>
                    <p:nvPicPr>
                      <p:cNvPr id="0" name="图片 26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30" y="2181227"/>
                        <a:ext cx="4216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6057032" y="245137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5" imgW="24384000" imgH="10972800" progId="Equation.DSMT4">
                  <p:embed/>
                </p:oleObj>
              </mc:Choice>
              <mc:Fallback>
                <p:oleObj name="Equation" r:id="rId5" imgW="24384000" imgH="10972800" progId="Equation.DSMT4">
                  <p:embed/>
                  <p:pic>
                    <p:nvPicPr>
                      <p:cNvPr id="0" name="图片 26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032" y="2451370"/>
                        <a:ext cx="101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7248346" y="2504597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2" name="Equation" r:id="rId7" imgW="13411200" imgH="6705600" progId="Equation.DSMT4">
                  <p:embed/>
                </p:oleObj>
              </mc:Choice>
              <mc:Fallback>
                <p:oleObj name="Equation" r:id="rId7" imgW="13411200" imgH="6705600" progId="Equation.DSMT4">
                  <p:embed/>
                  <p:pic>
                    <p:nvPicPr>
                      <p:cNvPr id="0" name="图片 26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346" y="2504597"/>
                        <a:ext cx="55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2445200" y="3338183"/>
          <a:ext cx="454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Equation" r:id="rId9" imgW="109118400" imgH="17678400" progId="Equation.DSMT4">
                  <p:embed/>
                </p:oleObj>
              </mc:Choice>
              <mc:Fallback>
                <p:oleObj name="Equation" r:id="rId9" imgW="109118400" imgH="17678400" progId="Equation.DSMT4">
                  <p:embed/>
                  <p:pic>
                    <p:nvPicPr>
                      <p:cNvPr id="0" name="图片 26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00" y="3338183"/>
                        <a:ext cx="454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7095946" y="3566783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" name="Equation" r:id="rId11" imgW="10363200" imgH="6705600" progId="Equation.DSMT4">
                  <p:embed/>
                </p:oleObj>
              </mc:Choice>
              <mc:Fallback>
                <p:oleObj name="Equation" r:id="rId11" imgW="10363200" imgH="6705600" progId="Equation.DSMT4">
                  <p:embed/>
                  <p:pic>
                    <p:nvPicPr>
                      <p:cNvPr id="0" name="图片 26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946" y="3566783"/>
                        <a:ext cx="431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2443882" y="4394019"/>
          <a:ext cx="722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" name="Equation" r:id="rId13" imgW="173431200" imgH="22250400" progId="Equation.DSMT4">
                  <p:embed/>
                </p:oleObj>
              </mc:Choice>
              <mc:Fallback>
                <p:oleObj name="Equation" r:id="rId13" imgW="173431200" imgH="22250400" progId="Equation.DSMT4">
                  <p:embed/>
                  <p:pic>
                    <p:nvPicPr>
                      <p:cNvPr id="0" name="图片 26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82" y="4394019"/>
                        <a:ext cx="722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7"/>
          <p:cNvGraphicFramePr>
            <a:graphicFrameLocks noChangeAspect="1"/>
          </p:cNvGraphicFramePr>
          <p:nvPr/>
        </p:nvGraphicFramePr>
        <p:xfrm>
          <a:off x="1751013" y="198764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1" imgW="96926400" imgH="32918400" progId="Equation.DSMT4">
                  <p:embed/>
                </p:oleObj>
              </mc:Choice>
              <mc:Fallback>
                <p:oleObj name="Equation" r:id="rId1" imgW="96926400" imgH="32918400" progId="Equation.DSMT4">
                  <p:embed/>
                  <p:pic>
                    <p:nvPicPr>
                      <p:cNvPr id="0" name="图片 27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987640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5789613" y="2394040"/>
          <a:ext cx="267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3" imgW="64312800" imgH="23164800" progId="Equation.DSMT4">
                  <p:embed/>
                </p:oleObj>
              </mc:Choice>
              <mc:Fallback>
                <p:oleObj name="Equation" r:id="rId3" imgW="64312800" imgH="23164800" progId="Equation.DSMT4">
                  <p:embed/>
                  <p:pic>
                    <p:nvPicPr>
                      <p:cNvPr id="0" name="图片 27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2394040"/>
                        <a:ext cx="267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1751013" y="3606381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5" imgW="22860000" imgH="8229600" progId="Equation.DSMT4">
                  <p:embed/>
                </p:oleObj>
              </mc:Choice>
              <mc:Fallback>
                <p:oleObj name="Equation" r:id="rId5" imgW="22860000" imgH="8229600" progId="Equation.DSMT4">
                  <p:embed/>
                  <p:pic>
                    <p:nvPicPr>
                      <p:cNvPr id="0" name="图片 27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606381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1751013" y="4272442"/>
          <a:ext cx="467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7" imgW="112166400" imgH="19202400" progId="Equation.DSMT4">
                  <p:embed/>
                </p:oleObj>
              </mc:Choice>
              <mc:Fallback>
                <p:oleObj name="Equation" r:id="rId7" imgW="112166400" imgH="19202400" progId="Equation.DSMT4">
                  <p:embed/>
                  <p:pic>
                    <p:nvPicPr>
                      <p:cNvPr id="0" name="图片 27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4272442"/>
                        <a:ext cx="4673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6515130" y="3791518"/>
          <a:ext cx="3937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9" imgW="94488000" imgH="30784800" progId="Equation.DSMT4">
                  <p:embed/>
                </p:oleObj>
              </mc:Choice>
              <mc:Fallback>
                <p:oleObj name="Equation" r:id="rId9" imgW="94488000" imgH="30784800" progId="Equation.DSMT4">
                  <p:embed/>
                  <p:pic>
                    <p:nvPicPr>
                      <p:cNvPr id="0" name="图片 27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30" y="3791518"/>
                        <a:ext cx="3937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/>
          <p:cNvGraphicFramePr>
            <a:graphicFrameLocks noChangeAspect="1"/>
          </p:cNvGraphicFramePr>
          <p:nvPr/>
        </p:nvGraphicFramePr>
        <p:xfrm>
          <a:off x="6515130" y="5483496"/>
          <a:ext cx="227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11" imgW="54559200" imgH="10972800" progId="Equation.DSMT4">
                  <p:embed/>
                </p:oleObj>
              </mc:Choice>
              <mc:Fallback>
                <p:oleObj name="Equation" r:id="rId11" imgW="54559200" imgH="10972800" progId="Equation.DSMT4">
                  <p:embed/>
                  <p:pic>
                    <p:nvPicPr>
                      <p:cNvPr id="0" name="图片 27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30" y="5483496"/>
                        <a:ext cx="227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1751013" y="331788"/>
          <a:ext cx="69500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Equation" r:id="rId13" imgW="160324800" imgH="33223200" progId="Equation.DSMT4">
                  <p:embed/>
                </p:oleObj>
              </mc:Choice>
              <mc:Fallback>
                <p:oleObj name="Equation" r:id="rId13" imgW="160324800" imgH="33223200" progId="Equation.DSMT4">
                  <p:embed/>
                  <p:pic>
                    <p:nvPicPr>
                      <p:cNvPr id="0" name="图片 27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31788"/>
                        <a:ext cx="69500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8488363" y="2400390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Equation" r:id="rId15" imgW="64312800" imgH="21336000" progId="Equation.DSMT4">
                  <p:embed/>
                </p:oleObj>
              </mc:Choice>
              <mc:Fallback>
                <p:oleObj name="Equation" r:id="rId15" imgW="64312800" imgH="21336000" progId="Equation.DSMT4">
                  <p:embed/>
                  <p:pic>
                    <p:nvPicPr>
                      <p:cNvPr id="0" name="图片 27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363" y="2400390"/>
                        <a:ext cx="267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842005" y="477089"/>
          <a:ext cx="1041082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8" name="Equation" r:id="rId1" imgW="240182400" imgH="30175200" progId="Equation.DSMT4">
                  <p:embed/>
                </p:oleObj>
              </mc:Choice>
              <mc:Fallback>
                <p:oleObj name="Equation" r:id="rId1" imgW="240182400" imgH="30175200" progId="Equation.DSMT4">
                  <p:embed/>
                  <p:pic>
                    <p:nvPicPr>
                      <p:cNvPr id="0" name="图片 28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05" y="477089"/>
                        <a:ext cx="10410825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7"/>
          <p:cNvGraphicFramePr>
            <a:graphicFrameLocks noChangeAspect="1"/>
          </p:cNvGraphicFramePr>
          <p:nvPr/>
        </p:nvGraphicFramePr>
        <p:xfrm>
          <a:off x="1493897" y="2143396"/>
          <a:ext cx="439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Equation" r:id="rId3" imgW="105460800" imgH="8839200" progId="Equation.DSMT4">
                  <p:embed/>
                </p:oleObj>
              </mc:Choice>
              <mc:Fallback>
                <p:oleObj name="Equation" r:id="rId3" imgW="105460800" imgH="8839200" progId="Equation.DSMT4">
                  <p:embed/>
                  <p:pic>
                    <p:nvPicPr>
                      <p:cNvPr id="0" name="图片 28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97" y="2143396"/>
                        <a:ext cx="439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6162167" y="1927496"/>
          <a:ext cx="3822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Equation" r:id="rId5" imgW="91744800" imgH="19202400" progId="Equation.DSMT4">
                  <p:embed/>
                </p:oleObj>
              </mc:Choice>
              <mc:Fallback>
                <p:oleObj name="Equation" r:id="rId5" imgW="91744800" imgH="19202400" progId="Equation.DSMT4">
                  <p:embed/>
                  <p:pic>
                    <p:nvPicPr>
                      <p:cNvPr id="0" name="图片 28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167" y="1927496"/>
                        <a:ext cx="3822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986917" y="2854804"/>
          <a:ext cx="524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Equation" r:id="rId7" imgW="125882400" imgH="17678400" progId="Equation.DSMT4">
                  <p:embed/>
                </p:oleObj>
              </mc:Choice>
              <mc:Fallback>
                <p:oleObj name="Equation" r:id="rId7" imgW="125882400" imgH="17678400" progId="Equation.DSMT4">
                  <p:embed/>
                  <p:pic>
                    <p:nvPicPr>
                      <p:cNvPr id="0" name="图片 28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917" y="2854804"/>
                        <a:ext cx="5245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1415411" y="3882055"/>
          <a:ext cx="4203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Equation" r:id="rId9" imgW="100888800" imgH="17678400" progId="Equation.DSMT4">
                  <p:embed/>
                </p:oleObj>
              </mc:Choice>
              <mc:Fallback>
                <p:oleObj name="Equation" r:id="rId9" imgW="100888800" imgH="17678400" progId="Equation.DSMT4">
                  <p:embed/>
                  <p:pic>
                    <p:nvPicPr>
                      <p:cNvPr id="0" name="图片 28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11" y="3882055"/>
                        <a:ext cx="4203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7"/>
          <p:cNvGraphicFramePr>
            <a:graphicFrameLocks noChangeAspect="1"/>
          </p:cNvGraphicFramePr>
          <p:nvPr/>
        </p:nvGraphicFramePr>
        <p:xfrm>
          <a:off x="6232017" y="3054575"/>
          <a:ext cx="63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11" imgW="15240000" imgH="8229600" progId="Equation.DSMT4">
                  <p:embed/>
                </p:oleObj>
              </mc:Choice>
              <mc:Fallback>
                <p:oleObj name="Equation" r:id="rId11" imgW="15240000" imgH="8229600" progId="Equation.DSMT4">
                  <p:embed/>
                  <p:pic>
                    <p:nvPicPr>
                      <p:cNvPr id="0" name="图片 28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017" y="3054575"/>
                        <a:ext cx="635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7"/>
          <p:cNvGraphicFramePr>
            <a:graphicFrameLocks noChangeAspect="1"/>
          </p:cNvGraphicFramePr>
          <p:nvPr/>
        </p:nvGraphicFramePr>
        <p:xfrm>
          <a:off x="5714361" y="3882055"/>
          <a:ext cx="1917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13" imgW="46024800" imgH="17678400" progId="Equation.DSMT4">
                  <p:embed/>
                </p:oleObj>
              </mc:Choice>
              <mc:Fallback>
                <p:oleObj name="Equation" r:id="rId13" imgW="46024800" imgH="17678400" progId="Equation.DSMT4">
                  <p:embed/>
                  <p:pic>
                    <p:nvPicPr>
                      <p:cNvPr id="0" name="图片 28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361" y="3882055"/>
                        <a:ext cx="1917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/>
        </p:nvGraphicFramePr>
        <p:xfrm>
          <a:off x="7632061" y="3882055"/>
          <a:ext cx="226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15" imgW="54254400" imgH="17678400" progId="Equation.DSMT4">
                  <p:embed/>
                </p:oleObj>
              </mc:Choice>
              <mc:Fallback>
                <p:oleObj name="Equation" r:id="rId15" imgW="54254400" imgH="17678400" progId="Equation.DSMT4">
                  <p:embed/>
                  <p:pic>
                    <p:nvPicPr>
                      <p:cNvPr id="0" name="图片 28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061" y="3882055"/>
                        <a:ext cx="2260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7"/>
          <p:cNvGraphicFramePr>
            <a:graphicFrameLocks noChangeAspect="1"/>
          </p:cNvGraphicFramePr>
          <p:nvPr/>
        </p:nvGraphicFramePr>
        <p:xfrm>
          <a:off x="10054717" y="4078905"/>
          <a:ext cx="43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17" imgW="10363200" imgH="8229600" progId="Equation.DSMT4">
                  <p:embed/>
                </p:oleObj>
              </mc:Choice>
              <mc:Fallback>
                <p:oleObj name="Equation" r:id="rId17" imgW="10363200" imgH="8229600" progId="Equation.DSMT4">
                  <p:embed/>
                  <p:pic>
                    <p:nvPicPr>
                      <p:cNvPr id="0" name="图片 28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717" y="4078905"/>
                        <a:ext cx="43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7"/>
          <p:cNvGraphicFramePr>
            <a:graphicFrameLocks noChangeAspect="1"/>
          </p:cNvGraphicFramePr>
          <p:nvPr/>
        </p:nvGraphicFramePr>
        <p:xfrm>
          <a:off x="986917" y="4961763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Equation" r:id="rId19" imgW="75590400" imgH="21336000" progId="Equation.DSMT4">
                  <p:embed/>
                </p:oleObj>
              </mc:Choice>
              <mc:Fallback>
                <p:oleObj name="Equation" r:id="rId19" imgW="75590400" imgH="21336000" progId="Equation.DSMT4">
                  <p:embed/>
                  <p:pic>
                    <p:nvPicPr>
                      <p:cNvPr id="0" name="图片 28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917" y="4961763"/>
                        <a:ext cx="314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7"/>
          <p:cNvGraphicFramePr>
            <a:graphicFrameLocks noChangeAspect="1"/>
          </p:cNvGraphicFramePr>
          <p:nvPr/>
        </p:nvGraphicFramePr>
        <p:xfrm>
          <a:off x="4136517" y="4945634"/>
          <a:ext cx="4051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" name="Equation" r:id="rId21" imgW="97231200" imgH="19202400" progId="Equation.DSMT4">
                  <p:embed/>
                </p:oleObj>
              </mc:Choice>
              <mc:Fallback>
                <p:oleObj name="Equation" r:id="rId21" imgW="97231200" imgH="19202400" progId="Equation.DSMT4">
                  <p:embed/>
                  <p:pic>
                    <p:nvPicPr>
                      <p:cNvPr id="0" name="图片 28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517" y="4945634"/>
                        <a:ext cx="4051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7"/>
          <p:cNvGraphicFramePr>
            <a:graphicFrameLocks noChangeAspect="1"/>
          </p:cNvGraphicFramePr>
          <p:nvPr/>
        </p:nvGraphicFramePr>
        <p:xfrm>
          <a:off x="8190861" y="5234813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" name="Equation" r:id="rId23" imgW="13716000" imgH="8229600" progId="Equation.DSMT4">
                  <p:embed/>
                </p:oleObj>
              </mc:Choice>
              <mc:Fallback>
                <p:oleObj name="Equation" r:id="rId23" imgW="13716000" imgH="8229600" progId="Equation.DSMT4">
                  <p:embed/>
                  <p:pic>
                    <p:nvPicPr>
                      <p:cNvPr id="0" name="图片 28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0861" y="5234813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</Words>
  <Application>WPS 文字</Application>
  <PresentationFormat>宽屏</PresentationFormat>
  <Paragraphs>4</Paragraphs>
  <Slides>31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207</vt:i4>
      </vt:variant>
      <vt:variant>
        <vt:lpstr>幻灯片标题</vt:lpstr>
      </vt:variant>
      <vt:variant>
        <vt:i4>31</vt:i4>
      </vt:variant>
    </vt:vector>
  </HeadingPairs>
  <TitlesOfParts>
    <vt:vector size="258" baseType="lpstr">
      <vt:lpstr>Arial</vt:lpstr>
      <vt:lpstr>方正书宋_GBK</vt:lpstr>
      <vt:lpstr>Wingdings</vt:lpstr>
      <vt:lpstr>楷体</vt:lpstr>
      <vt:lpstr>汉仪楷体KW</vt:lpstr>
      <vt:lpstr>Calibri</vt:lpstr>
      <vt:lpstr>宋体</vt:lpstr>
      <vt:lpstr>汉仪书宋二KW</vt:lpstr>
      <vt:lpstr>华文中宋</vt:lpstr>
      <vt:lpstr>华文宋体</vt:lpstr>
      <vt:lpstr>Times New Roman</vt:lpstr>
      <vt:lpstr>微软雅黑</vt:lpstr>
      <vt:lpstr>汉仪旗黑</vt:lpstr>
      <vt:lpstr>宋体</vt:lpstr>
      <vt:lpstr>Arial Unicode MS</vt:lpstr>
      <vt:lpstr>Calibri Light</vt:lpstr>
      <vt:lpstr>Helvetica Neue</vt:lpstr>
      <vt:lpstr>Wingdings</vt:lpstr>
      <vt:lpstr>宋体-简</vt:lpstr>
      <vt:lpstr>回顾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toufupi</cp:lastModifiedBy>
  <cp:revision>192</cp:revision>
  <dcterms:created xsi:type="dcterms:W3CDTF">2021-06-23T08:57:14Z</dcterms:created>
  <dcterms:modified xsi:type="dcterms:W3CDTF">2021-06-23T08:57:14Z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