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vision.ee.ethz.ch/datasets_extra/food-10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910300" y="1506425"/>
            <a:ext cx="6233700" cy="15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Food Image Recognition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Project Planning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603775"/>
            <a:ext cx="3470700" cy="12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Team11 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Fei Shen - shen.fei1@husky.neu.edu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Neola Pinto - pinto.ne@husky.neu.edu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Rachna Balani - balani.r@husky.neu.edu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52550" y="83484"/>
            <a:ext cx="7038900" cy="69111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052550" y="774599"/>
            <a:ext cx="7307100" cy="423333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Use Case 1 : Customers 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Food customers use images to know the food category that they are eating at a restaurant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Use Case 2 : Restaurants </a:t>
            </a:r>
          </a:p>
          <a:p>
            <a:pPr marL="457200" lvl="0" indent="-342900">
              <a:buFont typeface="Times New Roman"/>
              <a:buChar char="❖"/>
            </a:pPr>
            <a:r>
              <a:rPr lang="en" sz="1800" dirty="0" smtClean="0"/>
              <a:t>Chefs/owners </a:t>
            </a:r>
            <a:r>
              <a:rPr lang="en" sz="1800" dirty="0"/>
              <a:t>can use the dataset to </a:t>
            </a:r>
            <a:r>
              <a:rPr lang="en" sz="1800" dirty="0" err="1"/>
              <a:t>analyse</a:t>
            </a:r>
            <a:r>
              <a:rPr lang="en" sz="1800" dirty="0"/>
              <a:t> the data, see the most frequently liked/visited images, and have a report of their most loved </a:t>
            </a:r>
            <a:r>
              <a:rPr lang="en" sz="1800" dirty="0" smtClean="0"/>
              <a:t>dishes.</a:t>
            </a:r>
            <a:endParaRPr lang="e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Use Case 3 : Application Users</a:t>
            </a:r>
          </a:p>
          <a:p>
            <a:pPr marL="457200" lvl="0" indent="-3429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Food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application users upload images to identify the category of their food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052550" y="4020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074975" y="950775"/>
            <a:ext cx="7038900" cy="332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Processing images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Resizing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Rescaling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Standardizing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Algorithms of Artificial Intelligence for multiple food image classification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</a:t>
            </a: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Inception Model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Potential expansion for more food category classification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</a:p>
          <a:p>
            <a:pPr marL="914400" lvl="0" indent="-3429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052550" y="42702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052550" y="1143800"/>
            <a:ext cx="7038900" cy="321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ETH Food-101: 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https://www.vision.ee.ethz.ch/datasets_extra/food-101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dataset of 101 food categories with 101,000 colored images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Initial Plan: Subset 10 - 20 categories with a size of 500 MB - 1 GB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Dataset distribution: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Training Dataset - 70%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Dataset - 30%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3550" y="455750"/>
            <a:ext cx="72930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Milestones</a:t>
            </a:r>
          </a:p>
        </p:txBody>
      </p:sp>
      <p:sp>
        <p:nvSpPr>
          <p:cNvPr id="159" name="Shape 159"/>
          <p:cNvSpPr/>
          <p:nvPr/>
        </p:nvSpPr>
        <p:spPr>
          <a:xfrm>
            <a:off x="2164963" y="2629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669125" y="2338150"/>
            <a:ext cx="1709100" cy="1349200"/>
            <a:chOff x="669125" y="1957150"/>
            <a:chExt cx="1709100" cy="1349200"/>
          </a:xfrm>
        </p:grpSpPr>
        <p:sp>
          <p:nvSpPr>
            <p:cNvPr id="161" name="Shape 16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191199" y="21060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11/16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69125" y="2603150"/>
              <a:ext cx="1709100" cy="70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C78D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cleansing &amp; </a:t>
              </a:r>
            </a:p>
            <a:p>
              <a:pPr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C78D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 Processing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2699425" y="2338150"/>
            <a:ext cx="1709100" cy="1121875"/>
            <a:chOff x="2699425" y="1957150"/>
            <a:chExt cx="1709100" cy="1121875"/>
          </a:xfrm>
        </p:grpSpPr>
        <p:sp>
          <p:nvSpPr>
            <p:cNvPr id="165" name="Shape 16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699425" y="2707025"/>
              <a:ext cx="1709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300">
                  <a:solidFill>
                    <a:srgbClr val="4285F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Artificial Intelligence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290525" y="21060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11/28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781400" y="2338150"/>
            <a:ext cx="1709100" cy="1297550"/>
            <a:chOff x="4781400" y="1957150"/>
            <a:chExt cx="1709100" cy="1297550"/>
          </a:xfrm>
        </p:grpSpPr>
        <p:sp>
          <p:nvSpPr>
            <p:cNvPr id="169" name="Shape 16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781400" y="2789700"/>
              <a:ext cx="17091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Potential Expansion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 b="1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12/3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863375" y="2338150"/>
            <a:ext cx="1709100" cy="1349200"/>
            <a:chOff x="6863375" y="1957150"/>
            <a:chExt cx="1709100" cy="1349200"/>
          </a:xfrm>
        </p:grpSpPr>
        <p:sp>
          <p:nvSpPr>
            <p:cNvPr id="173" name="Shape 173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863375" y="2712050"/>
              <a:ext cx="17091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b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300">
                  <a:solidFill>
                    <a:srgbClr val="B7B7B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Visualization </a:t>
              </a:r>
            </a:p>
            <a:p>
              <a:pPr lv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300">
                  <a:solidFill>
                    <a:srgbClr val="B7B7B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&amp; Wrap-up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lang="en" sz="800" b="1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12/7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4337175" y="2629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19150" y="2629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52550" y="45200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Scala Programming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052550" y="1711700"/>
            <a:ext cx="7038900" cy="282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Image processing - Spark/Scala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Zeppelin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52550" y="4852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Acceptance Criteria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52550" y="1806050"/>
            <a:ext cx="7038900" cy="255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Training data : Accuracy 80%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data : Accuracy 50%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top probability for food classification : &gt;=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052550" y="4769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052550" y="1692375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With our classification mechanism we aim to help food customers, foodies, app users, and restaurants to classify foods better!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It’s important to know your food and eat like a boss!</a:t>
            </a:r>
          </a:p>
          <a:p>
            <a:pPr marL="457200" lvl="0" indent="-342900">
              <a:spcBef>
                <a:spcPts val="0"/>
              </a:spcBef>
              <a:buSzPct val="1000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We’d like to give users the good experience about classifying certain types of food using cutting-edge AI technology, integrating with Scala knowledge!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Lato</vt:lpstr>
      <vt:lpstr>Montserrat</vt:lpstr>
      <vt:lpstr>Arial</vt:lpstr>
      <vt:lpstr>Roboto</vt:lpstr>
      <vt:lpstr>Focus</vt:lpstr>
      <vt:lpstr>Food Image Recognition  (Project Planning)</vt:lpstr>
      <vt:lpstr>Use Cases</vt:lpstr>
      <vt:lpstr>Methodology</vt:lpstr>
      <vt:lpstr>Data Sources</vt:lpstr>
      <vt:lpstr>Milestones</vt:lpstr>
      <vt:lpstr>Scala Programming</vt:lpstr>
      <vt:lpstr>Acceptance Criteria </vt:lpstr>
      <vt:lpstr>Goals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Recognition  (Project Planning)</dc:title>
  <cp:lastModifiedBy>balani.r@husky.neu.edu</cp:lastModifiedBy>
  <cp:revision>1</cp:revision>
  <dcterms:modified xsi:type="dcterms:W3CDTF">2017-11-10T21:50:51Z</dcterms:modified>
</cp:coreProperties>
</file>