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265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80" r:id="rId14"/>
    <p:sldId id="270" r:id="rId15"/>
    <p:sldId id="281" r:id="rId16"/>
    <p:sldId id="271" r:id="rId17"/>
    <p:sldId id="276" r:id="rId18"/>
    <p:sldId id="282" r:id="rId19"/>
    <p:sldId id="272" r:id="rId20"/>
    <p:sldId id="283" r:id="rId21"/>
    <p:sldId id="273" r:id="rId22"/>
    <p:sldId id="274" r:id="rId23"/>
    <p:sldId id="284" r:id="rId24"/>
    <p:sldId id="275" r:id="rId25"/>
    <p:sldId id="285" r:id="rId26"/>
    <p:sldId id="277" r:id="rId27"/>
    <p:sldId id="278" r:id="rId28"/>
    <p:sldId id="279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667" autoAdjust="0"/>
    <p:restoredTop sz="94660"/>
  </p:normalViewPr>
  <p:slideViewPr>
    <p:cSldViewPr>
      <p:cViewPr varScale="1">
        <p:scale>
          <a:sx n="64" d="100"/>
          <a:sy n="64" d="100"/>
        </p:scale>
        <p:origin x="-10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4D70C-F319-4BDC-BCF9-41AF8B5EA78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46235-D33C-44B5-B274-A7F4D2143A5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Police Station</a:t>
          </a:r>
          <a:endParaRPr lang="en-US" dirty="0"/>
        </a:p>
      </dgm:t>
    </dgm:pt>
    <dgm:pt modelId="{9B2107E1-71D2-4859-BB22-6D1E57AD25EB}" type="parTrans" cxnId="{1EEA52A1-9CF7-4307-83BB-EF750B6E0BD9}">
      <dgm:prSet/>
      <dgm:spPr/>
      <dgm:t>
        <a:bodyPr/>
        <a:lstStyle/>
        <a:p>
          <a:endParaRPr lang="en-US"/>
        </a:p>
      </dgm:t>
    </dgm:pt>
    <dgm:pt modelId="{A91B91F6-DA9C-48F7-9B66-802B49E59AF0}" type="sibTrans" cxnId="{1EEA52A1-9CF7-4307-83BB-EF750B6E0BD9}">
      <dgm:prSet/>
      <dgm:spPr/>
      <dgm:t>
        <a:bodyPr/>
        <a:lstStyle/>
        <a:p>
          <a:endParaRPr lang="en-US"/>
        </a:p>
      </dgm:t>
    </dgm:pt>
    <dgm:pt modelId="{8295D529-82E3-4F85-8D30-123043AB8579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Magistrate Office</a:t>
          </a:r>
          <a:endParaRPr lang="en-US" dirty="0"/>
        </a:p>
      </dgm:t>
    </dgm:pt>
    <dgm:pt modelId="{09367ADD-ADB7-49A0-A804-BECAF1AE2B6C}" type="parTrans" cxnId="{3ED7B479-A345-4079-A74F-F45602BE0AA4}">
      <dgm:prSet/>
      <dgm:spPr/>
      <dgm:t>
        <a:bodyPr/>
        <a:lstStyle/>
        <a:p>
          <a:endParaRPr lang="en-US"/>
        </a:p>
      </dgm:t>
    </dgm:pt>
    <dgm:pt modelId="{5F7E8458-177D-47DF-93F9-A191E5EC6EB9}" type="sibTrans" cxnId="{3ED7B479-A345-4079-A74F-F45602BE0AA4}">
      <dgm:prSet/>
      <dgm:spPr/>
      <dgm:t>
        <a:bodyPr/>
        <a:lstStyle/>
        <a:p>
          <a:endParaRPr lang="en-US"/>
        </a:p>
      </dgm:t>
    </dgm:pt>
    <dgm:pt modelId="{F6A1390F-42B9-44DC-8047-CE54CF94AF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Case Filing</a:t>
          </a:r>
          <a:endParaRPr lang="en-US" dirty="0"/>
        </a:p>
      </dgm:t>
    </dgm:pt>
    <dgm:pt modelId="{D2CE8FBD-92C9-4B58-8300-C3DE361F9E67}" type="parTrans" cxnId="{8797BD8A-9BEF-4F05-A2B0-23DF1EC8A6AC}">
      <dgm:prSet/>
      <dgm:spPr/>
      <dgm:t>
        <a:bodyPr/>
        <a:lstStyle/>
        <a:p>
          <a:endParaRPr lang="en-US"/>
        </a:p>
      </dgm:t>
    </dgm:pt>
    <dgm:pt modelId="{1065A70C-0FAC-402B-B366-249E3C571607}" type="sibTrans" cxnId="{8797BD8A-9BEF-4F05-A2B0-23DF1EC8A6AC}">
      <dgm:prSet/>
      <dgm:spPr/>
      <dgm:t>
        <a:bodyPr/>
        <a:lstStyle/>
        <a:p>
          <a:endParaRPr lang="en-US"/>
        </a:p>
      </dgm:t>
    </dgm:pt>
    <dgm:pt modelId="{AA9947B1-4F0E-469D-A4D4-C8AE3C3F559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CMM Court</a:t>
          </a:r>
          <a:endParaRPr lang="en-US" dirty="0"/>
        </a:p>
      </dgm:t>
    </dgm:pt>
    <dgm:pt modelId="{304E5D36-011F-4AF7-8271-29175466F3E3}" type="parTrans" cxnId="{1E1E0FB5-E07E-4B97-900E-18391C7F6A74}">
      <dgm:prSet/>
      <dgm:spPr/>
      <dgm:t>
        <a:bodyPr/>
        <a:lstStyle/>
        <a:p>
          <a:endParaRPr lang="en-US"/>
        </a:p>
      </dgm:t>
    </dgm:pt>
    <dgm:pt modelId="{2F6CAF81-451A-4DAE-B3D9-12266D48868E}" type="sibTrans" cxnId="{1E1E0FB5-E07E-4B97-900E-18391C7F6A74}">
      <dgm:prSet/>
      <dgm:spPr/>
      <dgm:t>
        <a:bodyPr/>
        <a:lstStyle/>
        <a:p>
          <a:endParaRPr lang="en-US"/>
        </a:p>
      </dgm:t>
    </dgm:pt>
    <dgm:pt modelId="{2C0ADF64-AA54-4716-99AB-B5522FC3EE7F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Cause List Generation</a:t>
          </a:r>
          <a:endParaRPr lang="en-US" dirty="0"/>
        </a:p>
      </dgm:t>
    </dgm:pt>
    <dgm:pt modelId="{89037AE9-4295-4603-A4DA-73051AB97642}" type="parTrans" cxnId="{7E416043-B1DF-4DE0-9DBA-E9692D786DEE}">
      <dgm:prSet/>
      <dgm:spPr/>
      <dgm:t>
        <a:bodyPr/>
        <a:lstStyle/>
        <a:p>
          <a:endParaRPr lang="en-US"/>
        </a:p>
      </dgm:t>
    </dgm:pt>
    <dgm:pt modelId="{FE40D044-89B9-4A90-B7F7-099E86A1FD6E}" type="sibTrans" cxnId="{7E416043-B1DF-4DE0-9DBA-E9692D786DEE}">
      <dgm:prSet/>
      <dgm:spPr/>
      <dgm:t>
        <a:bodyPr/>
        <a:lstStyle/>
        <a:p>
          <a:endParaRPr lang="en-US"/>
        </a:p>
      </dgm:t>
    </dgm:pt>
    <dgm:pt modelId="{1F860C62-3AFA-486E-A846-9662B091B87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Copy House</a:t>
          </a:r>
          <a:endParaRPr lang="en-US" dirty="0"/>
        </a:p>
      </dgm:t>
    </dgm:pt>
    <dgm:pt modelId="{3F7F2580-D453-4C50-B91B-366FF884D841}" type="parTrans" cxnId="{E89F17E5-8D78-4332-AE86-521665D0D036}">
      <dgm:prSet/>
      <dgm:spPr/>
      <dgm:t>
        <a:bodyPr/>
        <a:lstStyle/>
        <a:p>
          <a:endParaRPr lang="en-US"/>
        </a:p>
      </dgm:t>
    </dgm:pt>
    <dgm:pt modelId="{153DCF8E-E465-4364-8E57-796DDF41C76B}" type="sibTrans" cxnId="{E89F17E5-8D78-4332-AE86-521665D0D036}">
      <dgm:prSet/>
      <dgm:spPr/>
      <dgm:t>
        <a:bodyPr/>
        <a:lstStyle/>
        <a:p>
          <a:endParaRPr lang="en-US"/>
        </a:p>
      </dgm:t>
    </dgm:pt>
    <dgm:pt modelId="{A6BF34F0-9343-4ED8-A328-4E49262C7D2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Phase</a:t>
          </a:r>
          <a:endParaRPr lang="en-US" dirty="0"/>
        </a:p>
      </dgm:t>
    </dgm:pt>
    <dgm:pt modelId="{CC588283-2B2C-4A05-8A77-8D080A0D81F9}" type="parTrans" cxnId="{C8F2D9EA-019E-4FDB-873B-04975873C22B}">
      <dgm:prSet/>
      <dgm:spPr/>
      <dgm:t>
        <a:bodyPr/>
        <a:lstStyle/>
        <a:p>
          <a:endParaRPr lang="en-US"/>
        </a:p>
      </dgm:t>
    </dgm:pt>
    <dgm:pt modelId="{E9FF8E27-0C7B-42A3-A7EE-2DE86A64744B}" type="sibTrans" cxnId="{C8F2D9EA-019E-4FDB-873B-04975873C22B}">
      <dgm:prSet/>
      <dgm:spPr/>
      <dgm:t>
        <a:bodyPr/>
        <a:lstStyle/>
        <a:p>
          <a:endParaRPr lang="en-US"/>
        </a:p>
      </dgm:t>
    </dgm:pt>
    <dgm:pt modelId="{8D690FB6-BEAB-40BD-B95B-999E2148DF5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Magistrate Assignment</a:t>
          </a:r>
          <a:endParaRPr lang="en-US" dirty="0"/>
        </a:p>
      </dgm:t>
    </dgm:pt>
    <dgm:pt modelId="{84A76C8C-AE12-46CC-BC6E-739396ECE676}" type="parTrans" cxnId="{E1C4B3F8-1C16-41FE-95B1-36F4E9AF022B}">
      <dgm:prSet/>
      <dgm:spPr/>
      <dgm:t>
        <a:bodyPr/>
        <a:lstStyle/>
        <a:p>
          <a:endParaRPr lang="en-US"/>
        </a:p>
      </dgm:t>
    </dgm:pt>
    <dgm:pt modelId="{A4D1D250-8864-4483-9B02-8750C3A2C078}" type="sibTrans" cxnId="{E1C4B3F8-1C16-41FE-95B1-36F4E9AF022B}">
      <dgm:prSet/>
      <dgm:spPr/>
      <dgm:t>
        <a:bodyPr/>
        <a:lstStyle/>
        <a:p>
          <a:endParaRPr lang="en-US"/>
        </a:p>
      </dgm:t>
    </dgm:pt>
    <dgm:pt modelId="{812C1D57-048C-49C8-A1ED-67B2C6964FA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Collection</a:t>
          </a:r>
          <a:endParaRPr lang="en-US" dirty="0"/>
        </a:p>
      </dgm:t>
    </dgm:pt>
    <dgm:pt modelId="{A415C863-DA8B-433C-BBEC-A69671BB2442}" type="parTrans" cxnId="{148CC7A8-7DE8-48AB-9FA9-3B78C5B1A43F}">
      <dgm:prSet/>
      <dgm:spPr/>
      <dgm:t>
        <a:bodyPr/>
        <a:lstStyle/>
        <a:p>
          <a:endParaRPr lang="en-US"/>
        </a:p>
      </dgm:t>
    </dgm:pt>
    <dgm:pt modelId="{D0D7B122-B2C4-4270-BF15-57495C121E8D}" type="sibTrans" cxnId="{148CC7A8-7DE8-48AB-9FA9-3B78C5B1A43F}">
      <dgm:prSet/>
      <dgm:spPr/>
      <dgm:t>
        <a:bodyPr/>
        <a:lstStyle/>
        <a:p>
          <a:endParaRPr lang="en-US"/>
        </a:p>
      </dgm:t>
    </dgm:pt>
    <dgm:pt modelId="{5ADB7CA6-5887-459F-879A-19038229DD54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Trial Documentation</a:t>
          </a:r>
          <a:endParaRPr lang="en-US" dirty="0"/>
        </a:p>
      </dgm:t>
    </dgm:pt>
    <dgm:pt modelId="{F72A3ED6-09FB-4835-96A9-F543122FBFA0}" type="parTrans" cxnId="{AED4FF13-48D4-4CAC-90A4-6E35D000B95A}">
      <dgm:prSet/>
      <dgm:spPr/>
      <dgm:t>
        <a:bodyPr/>
        <a:lstStyle/>
        <a:p>
          <a:endParaRPr lang="en-US"/>
        </a:p>
      </dgm:t>
    </dgm:pt>
    <dgm:pt modelId="{72023B9D-EB27-4667-B1C3-CBD69EFCA4F7}" type="sibTrans" cxnId="{AED4FF13-48D4-4CAC-90A4-6E35D000B95A}">
      <dgm:prSet/>
      <dgm:spPr/>
      <dgm:t>
        <a:bodyPr/>
        <a:lstStyle/>
        <a:p>
          <a:endParaRPr lang="en-US"/>
        </a:p>
      </dgm:t>
    </dgm:pt>
    <dgm:pt modelId="{B3E6B7DD-E5B9-4520-9CF0-9412C478314E}" type="pres">
      <dgm:prSet presAssocID="{76A4D70C-F319-4BDC-BCF9-41AF8B5EA7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DABE5-0CFC-4F70-913B-67BB18416DE1}" type="pres">
      <dgm:prSet presAssocID="{BF746235-D33C-44B5-B274-A7F4D2143A54}" presName="linNode" presStyleCnt="0"/>
      <dgm:spPr/>
    </dgm:pt>
    <dgm:pt modelId="{4399E272-7FF9-47EA-90AD-6AEE27D0F2C5}" type="pres">
      <dgm:prSet presAssocID="{BF746235-D33C-44B5-B274-A7F4D2143A5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20B6-7C22-48D1-9AB0-31B972C5DE3B}" type="pres">
      <dgm:prSet presAssocID="{BF746235-D33C-44B5-B274-A7F4D2143A5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4FD3-ADF0-4D26-B30A-C583B1F135F5}" type="pres">
      <dgm:prSet presAssocID="{A91B91F6-DA9C-48F7-9B66-802B49E59AF0}" presName="sp" presStyleCnt="0"/>
      <dgm:spPr/>
    </dgm:pt>
    <dgm:pt modelId="{56793BDF-5339-42E7-B3B5-BFE7996A82F1}" type="pres">
      <dgm:prSet presAssocID="{8295D529-82E3-4F85-8D30-123043AB8579}" presName="linNode" presStyleCnt="0"/>
      <dgm:spPr/>
    </dgm:pt>
    <dgm:pt modelId="{9B19824A-0CD6-4763-8827-043705CA5DB9}" type="pres">
      <dgm:prSet presAssocID="{8295D529-82E3-4F85-8D30-123043AB85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35198-56C5-4121-8012-E946B19C1494}" type="pres">
      <dgm:prSet presAssocID="{8295D529-82E3-4F85-8D30-123043AB85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3765-7C9C-4AEF-80DA-B71B4EAC36D8}" type="pres">
      <dgm:prSet presAssocID="{5F7E8458-177D-47DF-93F9-A191E5EC6EB9}" presName="sp" presStyleCnt="0"/>
      <dgm:spPr/>
    </dgm:pt>
    <dgm:pt modelId="{7BFE5777-AAD3-4129-A37F-FFBD0693CC4C}" type="pres">
      <dgm:prSet presAssocID="{AA9947B1-4F0E-469D-A4D4-C8AE3C3F5595}" presName="linNode" presStyleCnt="0"/>
      <dgm:spPr/>
    </dgm:pt>
    <dgm:pt modelId="{56431427-AA36-4743-A40C-2DB7C84D998D}" type="pres">
      <dgm:prSet presAssocID="{AA9947B1-4F0E-469D-A4D4-C8AE3C3F559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4BB96-CA08-47A4-AAE7-F4384F93CCDB}" type="pres">
      <dgm:prSet presAssocID="{AA9947B1-4F0E-469D-A4D4-C8AE3C3F559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C1D86-BBAD-4BCB-A794-55239F02485F}" type="pres">
      <dgm:prSet presAssocID="{2F6CAF81-451A-4DAE-B3D9-12266D48868E}" presName="sp" presStyleCnt="0"/>
      <dgm:spPr/>
    </dgm:pt>
    <dgm:pt modelId="{F773E72D-422D-48D6-B98C-BFCA50964BC6}" type="pres">
      <dgm:prSet presAssocID="{1F860C62-3AFA-486E-A846-9662B091B87C}" presName="linNode" presStyleCnt="0"/>
      <dgm:spPr/>
    </dgm:pt>
    <dgm:pt modelId="{AFB7725F-1F1A-4E5E-8D63-724631E65E05}" type="pres">
      <dgm:prSet presAssocID="{1F860C62-3AFA-486E-A846-9662B091B8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F53A-416B-46FD-86FC-6E8689F25875}" type="pres">
      <dgm:prSet presAssocID="{1F860C62-3AFA-486E-A846-9662B091B8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302B3-429A-4868-A463-AC67F0C08678}" type="pres">
      <dgm:prSet presAssocID="{153DCF8E-E465-4364-8E57-796DDF41C76B}" presName="sp" presStyleCnt="0"/>
      <dgm:spPr/>
    </dgm:pt>
    <dgm:pt modelId="{D19FDDA3-023A-4D24-8808-FFBB3A6FAED5}" type="pres">
      <dgm:prSet presAssocID="{A6BF34F0-9343-4ED8-A328-4E49262C7D25}" presName="linNode" presStyleCnt="0"/>
      <dgm:spPr/>
    </dgm:pt>
    <dgm:pt modelId="{BFD244CB-2636-4EDE-838C-10CBE3123A09}" type="pres">
      <dgm:prSet presAssocID="{A6BF34F0-9343-4ED8-A328-4E49262C7D2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A724B-FE1E-4ACE-9404-01F575B70E32}" type="pres">
      <dgm:prSet presAssocID="{A6BF34F0-9343-4ED8-A328-4E49262C7D2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F8585-B241-4349-B327-C8959FA7B22D}" type="presOf" srcId="{8D690FB6-BEAB-40BD-B95B-999E2148DF52}" destId="{1244BB96-CA08-47A4-AAE7-F4384F93CCDB}" srcOrd="0" destOrd="0" presId="urn:microsoft.com/office/officeart/2005/8/layout/vList5"/>
    <dgm:cxn modelId="{E1C4B3F8-1C16-41FE-95B1-36F4E9AF022B}" srcId="{AA9947B1-4F0E-469D-A4D4-C8AE3C3F5595}" destId="{8D690FB6-BEAB-40BD-B95B-999E2148DF52}" srcOrd="0" destOrd="0" parTransId="{84A76C8C-AE12-46CC-BC6E-739396ECE676}" sibTransId="{A4D1D250-8864-4483-9B02-8750C3A2C078}"/>
    <dgm:cxn modelId="{1E1E0FB5-E07E-4B97-900E-18391C7F6A74}" srcId="{76A4D70C-F319-4BDC-BCF9-41AF8B5EA78C}" destId="{AA9947B1-4F0E-469D-A4D4-C8AE3C3F5595}" srcOrd="2" destOrd="0" parTransId="{304E5D36-011F-4AF7-8271-29175466F3E3}" sibTransId="{2F6CAF81-451A-4DAE-B3D9-12266D48868E}"/>
    <dgm:cxn modelId="{1EEA52A1-9CF7-4307-83BB-EF750B6E0BD9}" srcId="{76A4D70C-F319-4BDC-BCF9-41AF8B5EA78C}" destId="{BF746235-D33C-44B5-B274-A7F4D2143A54}" srcOrd="0" destOrd="0" parTransId="{9B2107E1-71D2-4859-BB22-6D1E57AD25EB}" sibTransId="{A91B91F6-DA9C-48F7-9B66-802B49E59AF0}"/>
    <dgm:cxn modelId="{0A5CF240-5146-4A15-BCC5-0ADDF2BCDEC7}" type="presOf" srcId="{F6A1390F-42B9-44DC-8047-CE54CF94AF2E}" destId="{D3B120B6-7C22-48D1-9AB0-31B972C5DE3B}" srcOrd="0" destOrd="0" presId="urn:microsoft.com/office/officeart/2005/8/layout/vList5"/>
    <dgm:cxn modelId="{7E416043-B1DF-4DE0-9DBA-E9692D786DEE}" srcId="{8295D529-82E3-4F85-8D30-123043AB8579}" destId="{2C0ADF64-AA54-4716-99AB-B5522FC3EE7F}" srcOrd="0" destOrd="0" parTransId="{89037AE9-4295-4603-A4DA-73051AB97642}" sibTransId="{FE40D044-89B9-4A90-B7F7-099E86A1FD6E}"/>
    <dgm:cxn modelId="{148CC7A8-7DE8-48AB-9FA9-3B78C5B1A43F}" srcId="{1F860C62-3AFA-486E-A846-9662B091B87C}" destId="{812C1D57-048C-49C8-A1ED-67B2C6964FA2}" srcOrd="0" destOrd="0" parTransId="{A415C863-DA8B-433C-BBEC-A69671BB2442}" sibTransId="{D0D7B122-B2C4-4270-BF15-57495C121E8D}"/>
    <dgm:cxn modelId="{E89F17E5-8D78-4332-AE86-521665D0D036}" srcId="{76A4D70C-F319-4BDC-BCF9-41AF8B5EA78C}" destId="{1F860C62-3AFA-486E-A846-9662B091B87C}" srcOrd="3" destOrd="0" parTransId="{3F7F2580-D453-4C50-B91B-366FF884D841}" sibTransId="{153DCF8E-E465-4364-8E57-796DDF41C76B}"/>
    <dgm:cxn modelId="{8797BD8A-9BEF-4F05-A2B0-23DF1EC8A6AC}" srcId="{BF746235-D33C-44B5-B274-A7F4D2143A54}" destId="{F6A1390F-42B9-44DC-8047-CE54CF94AF2E}" srcOrd="0" destOrd="0" parTransId="{D2CE8FBD-92C9-4B58-8300-C3DE361F9E67}" sibTransId="{1065A70C-0FAC-402B-B366-249E3C571607}"/>
    <dgm:cxn modelId="{72663E07-D1D9-4BBB-887C-EB3DB439FDD8}" type="presOf" srcId="{BF746235-D33C-44B5-B274-A7F4D2143A54}" destId="{4399E272-7FF9-47EA-90AD-6AEE27D0F2C5}" srcOrd="0" destOrd="0" presId="urn:microsoft.com/office/officeart/2005/8/layout/vList5"/>
    <dgm:cxn modelId="{3753176B-4DEC-40C9-AFFA-7EDDCA229D96}" type="presOf" srcId="{8295D529-82E3-4F85-8D30-123043AB8579}" destId="{9B19824A-0CD6-4763-8827-043705CA5DB9}" srcOrd="0" destOrd="0" presId="urn:microsoft.com/office/officeart/2005/8/layout/vList5"/>
    <dgm:cxn modelId="{C8F2D9EA-019E-4FDB-873B-04975873C22B}" srcId="{76A4D70C-F319-4BDC-BCF9-41AF8B5EA78C}" destId="{A6BF34F0-9343-4ED8-A328-4E49262C7D25}" srcOrd="4" destOrd="0" parTransId="{CC588283-2B2C-4A05-8A77-8D080A0D81F9}" sibTransId="{E9FF8E27-0C7B-42A3-A7EE-2DE86A64744B}"/>
    <dgm:cxn modelId="{5F075EB7-FF70-4755-A788-615D01584AB3}" type="presOf" srcId="{2C0ADF64-AA54-4716-99AB-B5522FC3EE7F}" destId="{83435198-56C5-4121-8012-E946B19C1494}" srcOrd="0" destOrd="0" presId="urn:microsoft.com/office/officeart/2005/8/layout/vList5"/>
    <dgm:cxn modelId="{3ED7B479-A345-4079-A74F-F45602BE0AA4}" srcId="{76A4D70C-F319-4BDC-BCF9-41AF8B5EA78C}" destId="{8295D529-82E3-4F85-8D30-123043AB8579}" srcOrd="1" destOrd="0" parTransId="{09367ADD-ADB7-49A0-A804-BECAF1AE2B6C}" sibTransId="{5F7E8458-177D-47DF-93F9-A191E5EC6EB9}"/>
    <dgm:cxn modelId="{F6828A32-07DC-47EE-90C1-6CD584728CC5}" type="presOf" srcId="{A6BF34F0-9343-4ED8-A328-4E49262C7D25}" destId="{BFD244CB-2636-4EDE-838C-10CBE3123A09}" srcOrd="0" destOrd="0" presId="urn:microsoft.com/office/officeart/2005/8/layout/vList5"/>
    <dgm:cxn modelId="{1EFC07B1-14FF-458C-9EBE-EC43AEAF5306}" type="presOf" srcId="{1F860C62-3AFA-486E-A846-9662B091B87C}" destId="{AFB7725F-1F1A-4E5E-8D63-724631E65E05}" srcOrd="0" destOrd="0" presId="urn:microsoft.com/office/officeart/2005/8/layout/vList5"/>
    <dgm:cxn modelId="{A5E50327-9FB9-49B5-A189-BA9FCE616B1F}" type="presOf" srcId="{5ADB7CA6-5887-459F-879A-19038229DD54}" destId="{15FA724B-FE1E-4ACE-9404-01F575B70E32}" srcOrd="0" destOrd="0" presId="urn:microsoft.com/office/officeart/2005/8/layout/vList5"/>
    <dgm:cxn modelId="{AED4FF13-48D4-4CAC-90A4-6E35D000B95A}" srcId="{A6BF34F0-9343-4ED8-A328-4E49262C7D25}" destId="{5ADB7CA6-5887-459F-879A-19038229DD54}" srcOrd="0" destOrd="0" parTransId="{F72A3ED6-09FB-4835-96A9-F543122FBFA0}" sibTransId="{72023B9D-EB27-4667-B1C3-CBD69EFCA4F7}"/>
    <dgm:cxn modelId="{1AFD50E9-F41A-41F0-9E41-7F1F96AB06F5}" type="presOf" srcId="{812C1D57-048C-49C8-A1ED-67B2C6964FA2}" destId="{4B7EF53A-416B-46FD-86FC-6E8689F25875}" srcOrd="0" destOrd="0" presId="urn:microsoft.com/office/officeart/2005/8/layout/vList5"/>
    <dgm:cxn modelId="{824E25A6-EE61-415E-8C3D-943B635122F2}" type="presOf" srcId="{AA9947B1-4F0E-469D-A4D4-C8AE3C3F5595}" destId="{56431427-AA36-4743-A40C-2DB7C84D998D}" srcOrd="0" destOrd="0" presId="urn:microsoft.com/office/officeart/2005/8/layout/vList5"/>
    <dgm:cxn modelId="{E26FDA9B-14B9-469D-BEC3-BE395A6E3104}" type="presOf" srcId="{76A4D70C-F319-4BDC-BCF9-41AF8B5EA78C}" destId="{B3E6B7DD-E5B9-4520-9CF0-9412C478314E}" srcOrd="0" destOrd="0" presId="urn:microsoft.com/office/officeart/2005/8/layout/vList5"/>
    <dgm:cxn modelId="{A9778E5B-9D8D-46DF-A666-AB83494B4D97}" type="presParOf" srcId="{B3E6B7DD-E5B9-4520-9CF0-9412C478314E}" destId="{0F7DABE5-0CFC-4F70-913B-67BB18416DE1}" srcOrd="0" destOrd="0" presId="urn:microsoft.com/office/officeart/2005/8/layout/vList5"/>
    <dgm:cxn modelId="{B9D8F7E6-6AAF-4A88-9414-3045D68D921E}" type="presParOf" srcId="{0F7DABE5-0CFC-4F70-913B-67BB18416DE1}" destId="{4399E272-7FF9-47EA-90AD-6AEE27D0F2C5}" srcOrd="0" destOrd="0" presId="urn:microsoft.com/office/officeart/2005/8/layout/vList5"/>
    <dgm:cxn modelId="{140B6FED-238B-47AE-9020-07CB7B015271}" type="presParOf" srcId="{0F7DABE5-0CFC-4F70-913B-67BB18416DE1}" destId="{D3B120B6-7C22-48D1-9AB0-31B972C5DE3B}" srcOrd="1" destOrd="0" presId="urn:microsoft.com/office/officeart/2005/8/layout/vList5"/>
    <dgm:cxn modelId="{841DDA6D-00D4-4D44-BEA7-BE62ACD1A75D}" type="presParOf" srcId="{B3E6B7DD-E5B9-4520-9CF0-9412C478314E}" destId="{C3F74FD3-ADF0-4D26-B30A-C583B1F135F5}" srcOrd="1" destOrd="0" presId="urn:microsoft.com/office/officeart/2005/8/layout/vList5"/>
    <dgm:cxn modelId="{4223E9E0-414E-46DC-8BBA-699C63C729D7}" type="presParOf" srcId="{B3E6B7DD-E5B9-4520-9CF0-9412C478314E}" destId="{56793BDF-5339-42E7-B3B5-BFE7996A82F1}" srcOrd="2" destOrd="0" presId="urn:microsoft.com/office/officeart/2005/8/layout/vList5"/>
    <dgm:cxn modelId="{9A42F39A-2E88-4436-A232-A8CD9B8BB71B}" type="presParOf" srcId="{56793BDF-5339-42E7-B3B5-BFE7996A82F1}" destId="{9B19824A-0CD6-4763-8827-043705CA5DB9}" srcOrd="0" destOrd="0" presId="urn:microsoft.com/office/officeart/2005/8/layout/vList5"/>
    <dgm:cxn modelId="{14C4DE49-89FD-4623-8914-44BC084B0BF5}" type="presParOf" srcId="{56793BDF-5339-42E7-B3B5-BFE7996A82F1}" destId="{83435198-56C5-4121-8012-E946B19C1494}" srcOrd="1" destOrd="0" presId="urn:microsoft.com/office/officeart/2005/8/layout/vList5"/>
    <dgm:cxn modelId="{B3A4265B-69D7-4B8A-A43B-8C3DAF8F1577}" type="presParOf" srcId="{B3E6B7DD-E5B9-4520-9CF0-9412C478314E}" destId="{D5793765-7C9C-4AEF-80DA-B71B4EAC36D8}" srcOrd="3" destOrd="0" presId="urn:microsoft.com/office/officeart/2005/8/layout/vList5"/>
    <dgm:cxn modelId="{1D95395F-EC9E-43C1-BEE5-E35665EDD5D6}" type="presParOf" srcId="{B3E6B7DD-E5B9-4520-9CF0-9412C478314E}" destId="{7BFE5777-AAD3-4129-A37F-FFBD0693CC4C}" srcOrd="4" destOrd="0" presId="urn:microsoft.com/office/officeart/2005/8/layout/vList5"/>
    <dgm:cxn modelId="{8F37EE3F-C501-4CBD-89BF-CAC19BAD4349}" type="presParOf" srcId="{7BFE5777-AAD3-4129-A37F-FFBD0693CC4C}" destId="{56431427-AA36-4743-A40C-2DB7C84D998D}" srcOrd="0" destOrd="0" presId="urn:microsoft.com/office/officeart/2005/8/layout/vList5"/>
    <dgm:cxn modelId="{E1AF80EE-A9D7-4CB9-B0A8-8CD557F5DA37}" type="presParOf" srcId="{7BFE5777-AAD3-4129-A37F-FFBD0693CC4C}" destId="{1244BB96-CA08-47A4-AAE7-F4384F93CCDB}" srcOrd="1" destOrd="0" presId="urn:microsoft.com/office/officeart/2005/8/layout/vList5"/>
    <dgm:cxn modelId="{0BDBD927-7B4D-4955-8F10-EB662B34C3C5}" type="presParOf" srcId="{B3E6B7DD-E5B9-4520-9CF0-9412C478314E}" destId="{292C1D86-BBAD-4BCB-A794-55239F02485F}" srcOrd="5" destOrd="0" presId="urn:microsoft.com/office/officeart/2005/8/layout/vList5"/>
    <dgm:cxn modelId="{09E0F489-1455-490F-B79B-329C330C4809}" type="presParOf" srcId="{B3E6B7DD-E5B9-4520-9CF0-9412C478314E}" destId="{F773E72D-422D-48D6-B98C-BFCA50964BC6}" srcOrd="6" destOrd="0" presId="urn:microsoft.com/office/officeart/2005/8/layout/vList5"/>
    <dgm:cxn modelId="{1978C6D2-01DA-4AE5-8831-F37479077008}" type="presParOf" srcId="{F773E72D-422D-48D6-B98C-BFCA50964BC6}" destId="{AFB7725F-1F1A-4E5E-8D63-724631E65E05}" srcOrd="0" destOrd="0" presId="urn:microsoft.com/office/officeart/2005/8/layout/vList5"/>
    <dgm:cxn modelId="{E7206BF5-350D-4DA8-A6FB-9B42F0803321}" type="presParOf" srcId="{F773E72D-422D-48D6-B98C-BFCA50964BC6}" destId="{4B7EF53A-416B-46FD-86FC-6E8689F25875}" srcOrd="1" destOrd="0" presId="urn:microsoft.com/office/officeart/2005/8/layout/vList5"/>
    <dgm:cxn modelId="{20ECA1BF-0362-4149-AAA2-0B91BE21BB54}" type="presParOf" srcId="{B3E6B7DD-E5B9-4520-9CF0-9412C478314E}" destId="{65E302B3-429A-4868-A463-AC67F0C08678}" srcOrd="7" destOrd="0" presId="urn:microsoft.com/office/officeart/2005/8/layout/vList5"/>
    <dgm:cxn modelId="{8270EDB6-D938-44DC-949E-06C3F7C20EFC}" type="presParOf" srcId="{B3E6B7DD-E5B9-4520-9CF0-9412C478314E}" destId="{D19FDDA3-023A-4D24-8808-FFBB3A6FAED5}" srcOrd="8" destOrd="0" presId="urn:microsoft.com/office/officeart/2005/8/layout/vList5"/>
    <dgm:cxn modelId="{611B4C89-42CA-45D5-8D7E-4EEE8981DE55}" type="presParOf" srcId="{D19FDDA3-023A-4D24-8808-FFBB3A6FAED5}" destId="{BFD244CB-2636-4EDE-838C-10CBE3123A09}" srcOrd="0" destOrd="0" presId="urn:microsoft.com/office/officeart/2005/8/layout/vList5"/>
    <dgm:cxn modelId="{1CEB2F1B-68B5-4F5D-8576-F04B8D41F96F}" type="presParOf" srcId="{D19FDDA3-023A-4D24-8808-FFBB3A6FAED5}" destId="{15FA724B-FE1E-4ACE-9404-01F575B70E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20B6-7C22-48D1-9AB0-31B972C5DE3B}">
      <dsp:nvSpPr>
        <dsp:cNvPr id="0" name=""/>
        <dsp:cNvSpPr/>
      </dsp:nvSpPr>
      <dsp:spPr>
        <a:xfrm rot="5400000">
          <a:off x="5163646" y="-2131079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Case Filing</a:t>
          </a:r>
          <a:endParaRPr lang="en-US" sz="3600" kern="1200" dirty="0"/>
        </a:p>
      </dsp:txBody>
      <dsp:txXfrm rot="-5400000">
        <a:off x="2935224" y="134508"/>
        <a:ext cx="5181011" cy="687000"/>
      </dsp:txXfrm>
    </dsp:sp>
    <dsp:sp modelId="{4399E272-7FF9-47EA-90AD-6AEE27D0F2C5}">
      <dsp:nvSpPr>
        <dsp:cNvPr id="0" name=""/>
        <dsp:cNvSpPr/>
      </dsp:nvSpPr>
      <dsp:spPr>
        <a:xfrm>
          <a:off x="0" y="2176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Police Station</a:t>
          </a:r>
          <a:endParaRPr lang="en-US" sz="2800" kern="1200" dirty="0"/>
        </a:p>
      </dsp:txBody>
      <dsp:txXfrm>
        <a:off x="46456" y="48632"/>
        <a:ext cx="2842312" cy="858750"/>
      </dsp:txXfrm>
    </dsp:sp>
    <dsp:sp modelId="{83435198-56C5-4121-8012-E946B19C1494}">
      <dsp:nvSpPr>
        <dsp:cNvPr id="0" name=""/>
        <dsp:cNvSpPr/>
      </dsp:nvSpPr>
      <dsp:spPr>
        <a:xfrm rot="5400000">
          <a:off x="5163646" y="-113183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Cause List Generation</a:t>
          </a:r>
          <a:endParaRPr lang="en-US" sz="3600" kern="1200" dirty="0"/>
        </a:p>
      </dsp:txBody>
      <dsp:txXfrm rot="-5400000">
        <a:off x="2935224" y="1133754"/>
        <a:ext cx="5181011" cy="687000"/>
      </dsp:txXfrm>
    </dsp:sp>
    <dsp:sp modelId="{9B19824A-0CD6-4763-8827-043705CA5DB9}">
      <dsp:nvSpPr>
        <dsp:cNvPr id="0" name=""/>
        <dsp:cNvSpPr/>
      </dsp:nvSpPr>
      <dsp:spPr>
        <a:xfrm>
          <a:off x="0" y="1001422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Magistrate Office</a:t>
          </a:r>
          <a:endParaRPr lang="en-US" sz="2800" kern="1200" dirty="0"/>
        </a:p>
      </dsp:txBody>
      <dsp:txXfrm>
        <a:off x="46456" y="1047878"/>
        <a:ext cx="2842312" cy="858750"/>
      </dsp:txXfrm>
    </dsp:sp>
    <dsp:sp modelId="{1244BB96-CA08-47A4-AAE7-F4384F93CCDB}">
      <dsp:nvSpPr>
        <dsp:cNvPr id="0" name=""/>
        <dsp:cNvSpPr/>
      </dsp:nvSpPr>
      <dsp:spPr>
        <a:xfrm rot="5400000">
          <a:off x="5163646" y="-132588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Magistrate Assignment</a:t>
          </a:r>
          <a:endParaRPr lang="en-US" sz="3600" kern="1200" dirty="0"/>
        </a:p>
      </dsp:txBody>
      <dsp:txXfrm rot="-5400000">
        <a:off x="2935224" y="2132999"/>
        <a:ext cx="5181011" cy="687000"/>
      </dsp:txXfrm>
    </dsp:sp>
    <dsp:sp modelId="{56431427-AA36-4743-A40C-2DB7C84D998D}">
      <dsp:nvSpPr>
        <dsp:cNvPr id="0" name=""/>
        <dsp:cNvSpPr/>
      </dsp:nvSpPr>
      <dsp:spPr>
        <a:xfrm>
          <a:off x="0" y="2000668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CMM Court</a:t>
          </a:r>
          <a:endParaRPr lang="en-US" sz="2800" kern="1200" dirty="0"/>
        </a:p>
      </dsp:txBody>
      <dsp:txXfrm>
        <a:off x="46456" y="2047124"/>
        <a:ext cx="2842312" cy="858750"/>
      </dsp:txXfrm>
    </dsp:sp>
    <dsp:sp modelId="{4B7EF53A-416B-46FD-86FC-6E8689F25875}">
      <dsp:nvSpPr>
        <dsp:cNvPr id="0" name=""/>
        <dsp:cNvSpPr/>
      </dsp:nvSpPr>
      <dsp:spPr>
        <a:xfrm rot="5400000">
          <a:off x="5163646" y="866657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Document Collection</a:t>
          </a:r>
          <a:endParaRPr lang="en-US" sz="3600" kern="1200" dirty="0"/>
        </a:p>
      </dsp:txBody>
      <dsp:txXfrm rot="-5400000">
        <a:off x="2935224" y="3132245"/>
        <a:ext cx="5181011" cy="687000"/>
      </dsp:txXfrm>
    </dsp:sp>
    <dsp:sp modelId="{AFB7725F-1F1A-4E5E-8D63-724631E65E05}">
      <dsp:nvSpPr>
        <dsp:cNvPr id="0" name=""/>
        <dsp:cNvSpPr/>
      </dsp:nvSpPr>
      <dsp:spPr>
        <a:xfrm>
          <a:off x="0" y="2999914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Copy House</a:t>
          </a:r>
          <a:endParaRPr lang="en-US" sz="2800" kern="1200" dirty="0"/>
        </a:p>
      </dsp:txBody>
      <dsp:txXfrm>
        <a:off x="46456" y="3046370"/>
        <a:ext cx="2842312" cy="858750"/>
      </dsp:txXfrm>
    </dsp:sp>
    <dsp:sp modelId="{15FA724B-FE1E-4ACE-9404-01F575B70E32}">
      <dsp:nvSpPr>
        <dsp:cNvPr id="0" name=""/>
        <dsp:cNvSpPr/>
      </dsp:nvSpPr>
      <dsp:spPr>
        <a:xfrm rot="5400000">
          <a:off x="5163646" y="186590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/>
            <a:t>Trial Documentation</a:t>
          </a:r>
          <a:endParaRPr lang="en-US" sz="3600" kern="1200" dirty="0"/>
        </a:p>
      </dsp:txBody>
      <dsp:txXfrm rot="-5400000">
        <a:off x="2935224" y="4131491"/>
        <a:ext cx="5181011" cy="687000"/>
      </dsp:txXfrm>
    </dsp:sp>
    <dsp:sp modelId="{BFD244CB-2636-4EDE-838C-10CBE3123A09}">
      <dsp:nvSpPr>
        <dsp:cNvPr id="0" name=""/>
        <dsp:cNvSpPr/>
      </dsp:nvSpPr>
      <dsp:spPr>
        <a:xfrm>
          <a:off x="0" y="3999160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Trial Phase</a:t>
          </a:r>
          <a:endParaRPr lang="en-US" sz="2800" kern="1200" dirty="0"/>
        </a:p>
      </dsp:txBody>
      <dsp:txXfrm>
        <a:off x="46456" y="4045616"/>
        <a:ext cx="2842312" cy="85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2BABF-7CC1-46AA-8DAC-E4136198E75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57553-9286-4AAE-8052-5272F818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8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OC may be </a:t>
            </a:r>
            <a:r>
              <a:rPr lang="en-US" b="1" u="sng" dirty="0" err="1" smtClean="0"/>
              <a:t>omited</a:t>
            </a:r>
            <a:r>
              <a:rPr lang="en-US" b="1" u="sng" dirty="0" smtClean="0"/>
              <a:t> here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57553-9286-4AAE-8052-5272F818B8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1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  <a:endParaRPr lang="en-US" sz="2000" b="1" dirty="0">
              <a:ln w="1905"/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8135" y="2630269"/>
            <a:ext cx="456586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System Architecture</a:t>
            </a:r>
            <a:endParaRPr lang="en-US" sz="36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662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593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Charge Sheet Submission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0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46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6038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List Sending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01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List Sending Class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352800" y="5257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1106" y="48455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47045" y="4920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669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Cause List Generation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7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487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Cause List Generation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909465"/>
            <a:ext cx="8623969" cy="47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6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4"/>
            <a:ext cx="8623968" cy="50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34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Reception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1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6" y="1909465"/>
            <a:ext cx="8504551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Reception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73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728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Assign &amp; Notify Magistrate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909464"/>
            <a:ext cx="8623968" cy="471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4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63401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Subsystems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Respective Use-case Diagrams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According to each use case</a:t>
            </a:r>
          </a:p>
          <a:p>
            <a:pPr marL="914400" lvl="1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Collaboration Diagram</a:t>
            </a:r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Class Diagram</a:t>
            </a:r>
            <a:endParaRPr lang="en-US" sz="32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1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6" y="1909465"/>
            <a:ext cx="8504551" cy="48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017" y="1447800"/>
            <a:ext cx="6080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Assign &amp; Notify Magistrate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</p:spTree>
    <p:extLst>
      <p:ext uri="{BB962C8B-B14F-4D97-AF65-F5344CB8AC3E}">
        <p14:creationId xmlns:p14="http://schemas.microsoft.com/office/powerpoint/2010/main" val="292013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2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732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Doc. Sending To Comparer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45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017" y="1447800"/>
            <a:ext cx="611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Doc. Sending To Comparer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909465"/>
            <a:ext cx="8623968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327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8017" y="1447800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 Comparison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865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017" y="1447800"/>
            <a:ext cx="557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 Comparison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041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4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3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Judgment Documentation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3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604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Judgment Documentation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8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4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93497047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674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4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09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Filing Collaboration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1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Filing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32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71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Forwarding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7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8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Forwarding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909464"/>
            <a:ext cx="8623969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5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714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Charge Sheet Submission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874838"/>
            <a:ext cx="8504550" cy="4885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991</TotalTime>
  <Words>377</Words>
  <Application>Microsoft Office PowerPoint</Application>
  <PresentationFormat>On-screen Show (4:3)</PresentationFormat>
  <Paragraphs>111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53</cp:revision>
  <dcterms:created xsi:type="dcterms:W3CDTF">2006-08-16T00:00:00Z</dcterms:created>
  <dcterms:modified xsi:type="dcterms:W3CDTF">2014-03-22T12:14:00Z</dcterms:modified>
</cp:coreProperties>
</file>