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257" r:id="rId3"/>
    <p:sldId id="309" r:id="rId4"/>
    <p:sldId id="267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301" r:id="rId15"/>
    <p:sldId id="300" r:id="rId16"/>
    <p:sldId id="308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10" r:id="rId35"/>
    <p:sldId id="260" r:id="rId36"/>
    <p:sldId id="271" r:id="rId37"/>
    <p:sldId id="261" r:id="rId38"/>
    <p:sldId id="262" r:id="rId39"/>
    <p:sldId id="272" r:id="rId40"/>
    <p:sldId id="263" r:id="rId41"/>
    <p:sldId id="311" r:id="rId42"/>
    <p:sldId id="264" r:id="rId43"/>
    <p:sldId id="265" r:id="rId44"/>
    <p:sldId id="268" r:id="rId45"/>
    <p:sldId id="269" r:id="rId46"/>
    <p:sldId id="270" r:id="rId47"/>
    <p:sldId id="273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0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A981-85E5-4C5C-8B23-AE7A0737D875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5C9A-7CDB-4A93-90C8-7728E27E9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Magistrate</a:t>
            </a:r>
            <a:r>
              <a:rPr lang="en-US" baseline="0" dirty="0" smtClean="0"/>
              <a:t> … orders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</a:t>
            </a:r>
            <a:r>
              <a:rPr lang="en-US" baseline="0" dirty="0" smtClean="0"/>
              <a:t> Works As police 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15C9A-7CDB-4A93-90C8-7728E27E98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</a:t>
            </a:r>
            <a:r>
              <a:rPr lang="en-US" baseline="0" dirty="0" smtClean="0"/>
              <a:t> Works As police 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Magistrate Notification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Duty Officer Works </a:t>
            </a:r>
            <a:r>
              <a:rPr lang="en-US" smtClean="0"/>
              <a:t>At</a:t>
            </a:r>
            <a:r>
              <a:rPr lang="en-US" baseline="0" smtClean="0"/>
              <a:t> Police 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Police station included</a:t>
            </a:r>
            <a:r>
              <a:rPr lang="en-US" baseline="0" dirty="0" smtClean="0"/>
              <a:t> in zone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Cause list Under Case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Zone under courts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Witenss</a:t>
            </a:r>
            <a:r>
              <a:rPr lang="en-US" dirty="0" smtClean="0"/>
              <a:t> witness for case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Accused </a:t>
            </a:r>
            <a:r>
              <a:rPr lang="en-US" dirty="0" err="1" smtClean="0"/>
              <a:t>accused</a:t>
            </a:r>
            <a:r>
              <a:rPr lang="en-US" baseline="0" dirty="0" smtClean="0"/>
              <a:t> of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Plantiff</a:t>
            </a:r>
            <a:r>
              <a:rPr lang="en-US" dirty="0" smtClean="0"/>
              <a:t> </a:t>
            </a:r>
            <a:r>
              <a:rPr lang="en-US" dirty="0" err="1" smtClean="0"/>
              <a:t>plantiff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Orders Has Case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info Has </a:t>
            </a:r>
            <a:r>
              <a:rPr lang="en-US" dirty="0" err="1" smtClean="0"/>
              <a:t>judgement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Charge Sheer Cs for Case info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4750F-8A71-44CC-B40E-0EFB8556FA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0039" y="2732121"/>
            <a:ext cx="26608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Database Design</a:t>
            </a:r>
            <a:endParaRPr lang="en-US" sz="28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7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35052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Order</a:t>
            </a:r>
            <a:endParaRPr lang="en-US" sz="2000" b="1" dirty="0"/>
          </a:p>
        </p:txBody>
      </p:sp>
      <p:sp>
        <p:nvSpPr>
          <p:cNvPr id="4" name="Flowchart: Decision 3"/>
          <p:cNvSpPr/>
          <p:nvPr/>
        </p:nvSpPr>
        <p:spPr>
          <a:xfrm>
            <a:off x="3962400" y="3505200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26228" y="3557277"/>
            <a:ext cx="1122372" cy="66852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info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1"/>
            <a:endCxn id="3" idx="3"/>
          </p:cNvCxnSpPr>
          <p:nvPr/>
        </p:nvCxnSpPr>
        <p:spPr>
          <a:xfrm rot="10800000">
            <a:off x="2794272" y="3905046"/>
            <a:ext cx="116812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046819" y="276744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Case_id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5334220" y="183388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976388" y="990599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00957" y="5723452"/>
            <a:ext cx="17526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 from ps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11294" y="4793271"/>
            <a:ext cx="1570284" cy="8455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Received  by clo</a:t>
            </a:r>
            <a:endParaRPr lang="en-US" sz="1600" b="1" dirty="0"/>
          </a:p>
        </p:txBody>
      </p:sp>
      <p:cxnSp>
        <p:nvCxnSpPr>
          <p:cNvPr id="12" name="Straight Connector 11"/>
          <p:cNvCxnSpPr>
            <a:stCxn id="7" idx="6"/>
            <a:endCxn id="5" idx="0"/>
          </p:cNvCxnSpPr>
          <p:nvPr/>
        </p:nvCxnSpPr>
        <p:spPr>
          <a:xfrm>
            <a:off x="6353593" y="3110344"/>
            <a:ext cx="933821" cy="44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4"/>
            <a:endCxn id="5" idx="0"/>
          </p:cNvCxnSpPr>
          <p:nvPr/>
        </p:nvCxnSpPr>
        <p:spPr>
          <a:xfrm>
            <a:off x="5987607" y="2519680"/>
            <a:ext cx="1299807" cy="103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6757671" y="1676399"/>
            <a:ext cx="529743" cy="188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1"/>
            <a:endCxn id="5" idx="2"/>
          </p:cNvCxnSpPr>
          <p:nvPr/>
        </p:nvCxnSpPr>
        <p:spPr>
          <a:xfrm flipH="1" flipV="1">
            <a:off x="7287414" y="4225798"/>
            <a:ext cx="453843" cy="69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5" idx="2"/>
          </p:cNvCxnSpPr>
          <p:nvPr/>
        </p:nvCxnSpPr>
        <p:spPr>
          <a:xfrm flipV="1">
            <a:off x="5596895" y="4225798"/>
            <a:ext cx="1690519" cy="162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Order_ Id</a:t>
            </a:r>
            <a:endParaRPr lang="en-US" u="sng" dirty="0"/>
          </a:p>
        </p:txBody>
      </p:sp>
      <p:cxnSp>
        <p:nvCxnSpPr>
          <p:cNvPr id="18" name="Straight Connector 17"/>
          <p:cNvCxnSpPr>
            <a:stCxn id="17" idx="4"/>
            <a:endCxn id="3" idx="0"/>
          </p:cNvCxnSpPr>
          <p:nvPr/>
        </p:nvCxnSpPr>
        <p:spPr>
          <a:xfrm rot="16200000" flipH="1">
            <a:off x="1005116" y="2541679"/>
            <a:ext cx="912237" cy="101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667000" y="167640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4"/>
            <a:endCxn id="3" idx="0"/>
          </p:cNvCxnSpPr>
          <p:nvPr/>
        </p:nvCxnSpPr>
        <p:spPr>
          <a:xfrm rot="5400000">
            <a:off x="1996812" y="2257825"/>
            <a:ext cx="1219200" cy="127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 flipV="1">
            <a:off x="5579020" y="3891538"/>
            <a:ext cx="1147208" cy="13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8729" y="514696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25" name="Straight Connector 24"/>
          <p:cNvCxnSpPr>
            <a:stCxn id="3" idx="2"/>
            <a:endCxn id="24" idx="0"/>
          </p:cNvCxnSpPr>
          <p:nvPr/>
        </p:nvCxnSpPr>
        <p:spPr>
          <a:xfrm flipH="1">
            <a:off x="1028467" y="4304891"/>
            <a:ext cx="940169" cy="84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287414" y="1563728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543800" y="2362200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crime</a:t>
            </a:r>
            <a:endParaRPr lang="en-US" dirty="0"/>
          </a:p>
        </p:txBody>
      </p:sp>
      <p:cxnSp>
        <p:nvCxnSpPr>
          <p:cNvPr id="28" name="Straight Connector 27"/>
          <p:cNvCxnSpPr>
            <a:stCxn id="26" idx="3"/>
            <a:endCxn id="5" idx="0"/>
          </p:cNvCxnSpPr>
          <p:nvPr/>
        </p:nvCxnSpPr>
        <p:spPr>
          <a:xfrm flipH="1">
            <a:off x="7287414" y="2149095"/>
            <a:ext cx="228832" cy="140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3"/>
            <a:endCxn id="5" idx="0"/>
          </p:cNvCxnSpPr>
          <p:nvPr/>
        </p:nvCxnSpPr>
        <p:spPr>
          <a:xfrm flipH="1">
            <a:off x="7287414" y="2947567"/>
            <a:ext cx="485218" cy="60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100957" y="4648200"/>
            <a:ext cx="1842643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Forwarding time</a:t>
            </a:r>
            <a:endParaRPr lang="en-US" sz="1600" b="1" dirty="0"/>
          </a:p>
        </p:txBody>
      </p:sp>
      <p:sp>
        <p:nvSpPr>
          <p:cNvPr id="31" name="Oval 30"/>
          <p:cNvSpPr/>
          <p:nvPr/>
        </p:nvSpPr>
        <p:spPr>
          <a:xfrm>
            <a:off x="5943600" y="58674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gro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239000" y="59436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clo</a:t>
            </a:r>
            <a:endParaRPr lang="en-US" dirty="0"/>
          </a:p>
        </p:txBody>
      </p:sp>
      <p:cxnSp>
        <p:nvCxnSpPr>
          <p:cNvPr id="33" name="Straight Connector 32"/>
          <p:cNvCxnSpPr>
            <a:stCxn id="30" idx="7"/>
          </p:cNvCxnSpPr>
          <p:nvPr/>
        </p:nvCxnSpPr>
        <p:spPr>
          <a:xfrm flipV="1">
            <a:off x="5673751" y="4267208"/>
            <a:ext cx="1506992" cy="52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0"/>
            <a:endCxn id="5" idx="2"/>
          </p:cNvCxnSpPr>
          <p:nvPr/>
        </p:nvCxnSpPr>
        <p:spPr>
          <a:xfrm flipV="1">
            <a:off x="6596987" y="4225798"/>
            <a:ext cx="690427" cy="164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1"/>
            <a:endCxn id="5" idx="2"/>
          </p:cNvCxnSpPr>
          <p:nvPr/>
        </p:nvCxnSpPr>
        <p:spPr>
          <a:xfrm flipH="1" flipV="1">
            <a:off x="7287414" y="4225798"/>
            <a:ext cx="142959" cy="181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9" name="Picture 58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Slide Number Placeholder 3"/>
          <p:cNvSpPr txBox="1">
            <a:spLocks/>
          </p:cNvSpPr>
          <p:nvPr/>
        </p:nvSpPr>
        <p:spPr>
          <a:xfrm>
            <a:off x="8346128" y="702435"/>
            <a:ext cx="797872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57041" y="529936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65" name="Straight Connector 64"/>
          <p:cNvCxnSpPr>
            <a:stCxn id="3" idx="2"/>
            <a:endCxn id="64" idx="0"/>
          </p:cNvCxnSpPr>
          <p:nvPr/>
        </p:nvCxnSpPr>
        <p:spPr>
          <a:xfrm>
            <a:off x="1968636" y="4304891"/>
            <a:ext cx="698143" cy="994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35052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Judgment</a:t>
            </a:r>
            <a:endParaRPr lang="en-US" sz="2000" b="1" dirty="0"/>
          </a:p>
        </p:txBody>
      </p:sp>
      <p:sp>
        <p:nvSpPr>
          <p:cNvPr id="4" name="Flowchart: Decision 3"/>
          <p:cNvSpPr/>
          <p:nvPr/>
        </p:nvSpPr>
        <p:spPr>
          <a:xfrm>
            <a:off x="3962400" y="3505200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26227" y="3661310"/>
            <a:ext cx="1077739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info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25936" y="2360590"/>
            <a:ext cx="145348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Case_id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4225936" y="87469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26136" y="874690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21374" y="5791200"/>
            <a:ext cx="1482437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Distance from ps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7467600" y="4963465"/>
            <a:ext cx="156931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 by clo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4"/>
            <a:endCxn id="5" idx="0"/>
          </p:cNvCxnSpPr>
          <p:nvPr/>
        </p:nvCxnSpPr>
        <p:spPr>
          <a:xfrm>
            <a:off x="4952680" y="3046390"/>
            <a:ext cx="2312417" cy="61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4"/>
            <a:endCxn id="5" idx="0"/>
          </p:cNvCxnSpPr>
          <p:nvPr/>
        </p:nvCxnSpPr>
        <p:spPr>
          <a:xfrm>
            <a:off x="4879323" y="1560490"/>
            <a:ext cx="2385774" cy="210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3"/>
            <a:endCxn id="5" idx="0"/>
          </p:cNvCxnSpPr>
          <p:nvPr/>
        </p:nvCxnSpPr>
        <p:spPr>
          <a:xfrm>
            <a:off x="6054968" y="1460057"/>
            <a:ext cx="1210129" cy="220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1"/>
            <a:endCxn id="5" idx="2"/>
          </p:cNvCxnSpPr>
          <p:nvPr/>
        </p:nvCxnSpPr>
        <p:spPr>
          <a:xfrm flipH="1" flipV="1">
            <a:off x="7265097" y="4225798"/>
            <a:ext cx="432323" cy="8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5" idx="2"/>
          </p:cNvCxnSpPr>
          <p:nvPr/>
        </p:nvCxnSpPr>
        <p:spPr>
          <a:xfrm flipV="1">
            <a:off x="5086713" y="4225798"/>
            <a:ext cx="2178384" cy="168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99892" y="2005452"/>
            <a:ext cx="1733707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Judgment_ Id</a:t>
            </a:r>
            <a:endParaRPr lang="en-US" u="sng" dirty="0"/>
          </a:p>
        </p:txBody>
      </p:sp>
      <p:cxnSp>
        <p:nvCxnSpPr>
          <p:cNvPr id="18" name="Straight Connector 17"/>
          <p:cNvCxnSpPr>
            <a:stCxn id="17" idx="4"/>
            <a:endCxn id="3" idx="0"/>
          </p:cNvCxnSpPr>
          <p:nvPr/>
        </p:nvCxnSpPr>
        <p:spPr>
          <a:xfrm>
            <a:off x="1266746" y="2837817"/>
            <a:ext cx="701890" cy="66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463891" y="145660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4"/>
            <a:endCxn id="3" idx="0"/>
          </p:cNvCxnSpPr>
          <p:nvPr/>
        </p:nvCxnSpPr>
        <p:spPr>
          <a:xfrm flipH="1">
            <a:off x="1968636" y="2066200"/>
            <a:ext cx="1072442" cy="143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>
          <a:xfrm>
            <a:off x="5579020" y="3905046"/>
            <a:ext cx="1147207" cy="3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07953" y="52578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1" name="Straight Connector 40"/>
          <p:cNvCxnSpPr>
            <a:stCxn id="3" idx="2"/>
          </p:cNvCxnSpPr>
          <p:nvPr/>
        </p:nvCxnSpPr>
        <p:spPr>
          <a:xfrm flipH="1">
            <a:off x="1524000" y="4304891"/>
            <a:ext cx="444636" cy="95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726228" y="1788307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575135" y="2598814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crime</a:t>
            </a:r>
            <a:endParaRPr lang="en-US" dirty="0"/>
          </a:p>
        </p:txBody>
      </p:sp>
      <p:cxnSp>
        <p:nvCxnSpPr>
          <p:cNvPr id="44" name="Straight Connector 43"/>
          <p:cNvCxnSpPr>
            <a:stCxn id="42" idx="4"/>
            <a:endCxn id="5" idx="0"/>
          </p:cNvCxnSpPr>
          <p:nvPr/>
        </p:nvCxnSpPr>
        <p:spPr>
          <a:xfrm flipH="1">
            <a:off x="7265097" y="2474107"/>
            <a:ext cx="242414" cy="118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5" idx="0"/>
          </p:cNvCxnSpPr>
          <p:nvPr/>
        </p:nvCxnSpPr>
        <p:spPr>
          <a:xfrm flipH="1">
            <a:off x="7265097" y="3184181"/>
            <a:ext cx="538870" cy="47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572549" y="4644848"/>
            <a:ext cx="1858304" cy="9143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Forwarding time</a:t>
            </a:r>
            <a:endParaRPr lang="en-US" sz="1600" b="1" dirty="0"/>
          </a:p>
        </p:txBody>
      </p:sp>
      <p:sp>
        <p:nvSpPr>
          <p:cNvPr id="47" name="Oval 46"/>
          <p:cNvSpPr/>
          <p:nvPr/>
        </p:nvSpPr>
        <p:spPr>
          <a:xfrm>
            <a:off x="5430853" y="5701133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gro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211214" y="5943588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clo</a:t>
            </a:r>
            <a:endParaRPr lang="en-US" dirty="0"/>
          </a:p>
        </p:txBody>
      </p:sp>
      <p:cxnSp>
        <p:nvCxnSpPr>
          <p:cNvPr id="49" name="Straight Connector 48"/>
          <p:cNvCxnSpPr>
            <a:stCxn id="46" idx="7"/>
            <a:endCxn id="5" idx="2"/>
          </p:cNvCxnSpPr>
          <p:nvPr/>
        </p:nvCxnSpPr>
        <p:spPr>
          <a:xfrm flipV="1">
            <a:off x="5158711" y="4225798"/>
            <a:ext cx="2106386" cy="552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7" idx="0"/>
            <a:endCxn id="5" idx="2"/>
          </p:cNvCxnSpPr>
          <p:nvPr/>
        </p:nvCxnSpPr>
        <p:spPr>
          <a:xfrm flipV="1">
            <a:off x="6084240" y="4225798"/>
            <a:ext cx="1180857" cy="147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1"/>
            <a:endCxn id="5" idx="2"/>
          </p:cNvCxnSpPr>
          <p:nvPr/>
        </p:nvCxnSpPr>
        <p:spPr>
          <a:xfrm flipH="1" flipV="1">
            <a:off x="7265097" y="4225798"/>
            <a:ext cx="137490" cy="181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7" name="Picture 36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lide Number Placeholder 3"/>
          <p:cNvSpPr txBox="1">
            <a:spLocks/>
          </p:cNvSpPr>
          <p:nvPr/>
        </p:nvSpPr>
        <p:spPr>
          <a:xfrm>
            <a:off x="8305800" y="702435"/>
            <a:ext cx="787582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57" name="Straight Arrow Connector 56"/>
          <p:cNvCxnSpPr>
            <a:stCxn id="4" idx="1"/>
            <a:endCxn id="3" idx="3"/>
          </p:cNvCxnSpPr>
          <p:nvPr/>
        </p:nvCxnSpPr>
        <p:spPr>
          <a:xfrm flipH="1">
            <a:off x="2794271" y="3905046"/>
            <a:ext cx="1168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43000" y="35052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Charge sheet</a:t>
            </a:r>
            <a:endParaRPr lang="en-US" sz="2000" b="1" dirty="0"/>
          </a:p>
        </p:txBody>
      </p:sp>
      <p:sp>
        <p:nvSpPr>
          <p:cNvPr id="38" name="Flowchart: Decision 37"/>
          <p:cNvSpPr/>
          <p:nvPr/>
        </p:nvSpPr>
        <p:spPr>
          <a:xfrm>
            <a:off x="3962400" y="3505200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26228" y="3505201"/>
            <a:ext cx="1174064" cy="720597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info</a:t>
            </a:r>
            <a:endParaRPr lang="en-US" dirty="0"/>
          </a:p>
        </p:txBody>
      </p:sp>
      <p:cxnSp>
        <p:nvCxnSpPr>
          <p:cNvPr id="40" name="Straight Connector 39"/>
          <p:cNvCxnSpPr>
            <a:stCxn id="38" idx="1"/>
            <a:endCxn id="37" idx="3"/>
          </p:cNvCxnSpPr>
          <p:nvPr/>
        </p:nvCxnSpPr>
        <p:spPr>
          <a:xfrm rot="10800000">
            <a:off x="2794272" y="3905046"/>
            <a:ext cx="116812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343400" y="2402154"/>
            <a:ext cx="159301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Case_id</a:t>
            </a:r>
            <a:endParaRPr lang="en-US" u="sng" dirty="0"/>
          </a:p>
        </p:txBody>
      </p:sp>
      <p:sp>
        <p:nvSpPr>
          <p:cNvPr id="42" name="Oval 41"/>
          <p:cNvSpPr/>
          <p:nvPr/>
        </p:nvSpPr>
        <p:spPr>
          <a:xfrm>
            <a:off x="5735628" y="1704109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555423" y="1066800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038318" y="5686780"/>
            <a:ext cx="1752600" cy="81396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 from ps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540806" y="4857545"/>
            <a:ext cx="1603194" cy="7812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 by clo</a:t>
            </a:r>
            <a:endParaRPr lang="en-US" dirty="0"/>
          </a:p>
        </p:txBody>
      </p:sp>
      <p:cxnSp>
        <p:nvCxnSpPr>
          <p:cNvPr id="46" name="Straight Connector 45"/>
          <p:cNvCxnSpPr>
            <a:stCxn id="41" idx="5"/>
            <a:endCxn id="39" idx="0"/>
          </p:cNvCxnSpPr>
          <p:nvPr/>
        </p:nvCxnSpPr>
        <p:spPr>
          <a:xfrm>
            <a:off x="5703124" y="2987521"/>
            <a:ext cx="1610136" cy="51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4"/>
            <a:endCxn id="39" idx="0"/>
          </p:cNvCxnSpPr>
          <p:nvPr/>
        </p:nvCxnSpPr>
        <p:spPr>
          <a:xfrm>
            <a:off x="6389015" y="2389909"/>
            <a:ext cx="924245" cy="1115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4"/>
            <a:endCxn id="39" idx="0"/>
          </p:cNvCxnSpPr>
          <p:nvPr/>
        </p:nvCxnSpPr>
        <p:spPr>
          <a:xfrm flipH="1">
            <a:off x="7313260" y="1752600"/>
            <a:ext cx="23446" cy="1752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1"/>
            <a:endCxn id="39" idx="2"/>
          </p:cNvCxnSpPr>
          <p:nvPr/>
        </p:nvCxnSpPr>
        <p:spPr>
          <a:xfrm flipH="1" flipV="1">
            <a:off x="7313260" y="4225798"/>
            <a:ext cx="462328" cy="74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7"/>
            <a:endCxn id="39" idx="2"/>
          </p:cNvCxnSpPr>
          <p:nvPr/>
        </p:nvCxnSpPr>
        <p:spPr>
          <a:xfrm flipV="1">
            <a:off x="5534256" y="4225798"/>
            <a:ext cx="1779004" cy="1580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28600" y="175260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Charge sheet_ Id</a:t>
            </a:r>
            <a:endParaRPr lang="en-US" u="sng" dirty="0"/>
          </a:p>
        </p:txBody>
      </p:sp>
      <p:cxnSp>
        <p:nvCxnSpPr>
          <p:cNvPr id="52" name="Straight Connector 51"/>
          <p:cNvCxnSpPr>
            <a:stCxn id="51" idx="4"/>
            <a:endCxn id="37" idx="0"/>
          </p:cNvCxnSpPr>
          <p:nvPr/>
        </p:nvCxnSpPr>
        <p:spPr>
          <a:xfrm rot="16200000" flipH="1">
            <a:off x="1030687" y="2567250"/>
            <a:ext cx="920235" cy="95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667000" y="167640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37" idx="0"/>
          </p:cNvCxnSpPr>
          <p:nvPr/>
        </p:nvCxnSpPr>
        <p:spPr>
          <a:xfrm rot="5400000">
            <a:off x="1996812" y="2257825"/>
            <a:ext cx="1219200" cy="127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3"/>
            <a:endCxn id="39" idx="1"/>
          </p:cNvCxnSpPr>
          <p:nvPr/>
        </p:nvCxnSpPr>
        <p:spPr>
          <a:xfrm flipV="1">
            <a:off x="5579020" y="3865500"/>
            <a:ext cx="1147208" cy="3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04799" y="5410200"/>
            <a:ext cx="2177387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 </a:t>
            </a:r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59" name="Straight Connector 58"/>
          <p:cNvCxnSpPr>
            <a:stCxn id="37" idx="2"/>
          </p:cNvCxnSpPr>
          <p:nvPr/>
        </p:nvCxnSpPr>
        <p:spPr>
          <a:xfrm flipH="1">
            <a:off x="1490804" y="4304891"/>
            <a:ext cx="477832" cy="110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540806" y="1716354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708556" y="2668855"/>
            <a:ext cx="1309255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Crime</a:t>
            </a:r>
            <a:endParaRPr lang="en-US" dirty="0"/>
          </a:p>
        </p:txBody>
      </p:sp>
      <p:cxnSp>
        <p:nvCxnSpPr>
          <p:cNvPr id="62" name="Straight Connector 61"/>
          <p:cNvCxnSpPr>
            <a:stCxn id="60" idx="3"/>
            <a:endCxn id="39" idx="0"/>
          </p:cNvCxnSpPr>
          <p:nvPr/>
        </p:nvCxnSpPr>
        <p:spPr>
          <a:xfrm flipH="1">
            <a:off x="7313260" y="2301721"/>
            <a:ext cx="456378" cy="120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  <a:endCxn id="39" idx="0"/>
          </p:cNvCxnSpPr>
          <p:nvPr/>
        </p:nvCxnSpPr>
        <p:spPr>
          <a:xfrm flipH="1">
            <a:off x="7313260" y="3254222"/>
            <a:ext cx="587032" cy="250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43400" y="4648200"/>
            <a:ext cx="1887528" cy="6477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Forwarding time</a:t>
            </a:r>
            <a:endParaRPr lang="en-US" sz="1600" b="1" dirty="0"/>
          </a:p>
        </p:txBody>
      </p:sp>
      <p:sp>
        <p:nvSpPr>
          <p:cNvPr id="65" name="Oval 64"/>
          <p:cNvSpPr/>
          <p:nvPr/>
        </p:nvSpPr>
        <p:spPr>
          <a:xfrm>
            <a:off x="5943600" y="58674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gro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7273960" y="5943600"/>
            <a:ext cx="157661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clo</a:t>
            </a:r>
            <a:endParaRPr lang="en-US" dirty="0"/>
          </a:p>
        </p:txBody>
      </p:sp>
      <p:cxnSp>
        <p:nvCxnSpPr>
          <p:cNvPr id="67" name="Straight Connector 66"/>
          <p:cNvCxnSpPr>
            <a:stCxn id="64" idx="7"/>
            <a:endCxn id="39" idx="2"/>
          </p:cNvCxnSpPr>
          <p:nvPr/>
        </p:nvCxnSpPr>
        <p:spPr>
          <a:xfrm flipV="1">
            <a:off x="5954506" y="4225798"/>
            <a:ext cx="1358754" cy="517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0"/>
            <a:endCxn id="39" idx="2"/>
          </p:cNvCxnSpPr>
          <p:nvPr/>
        </p:nvCxnSpPr>
        <p:spPr>
          <a:xfrm flipV="1">
            <a:off x="6596987" y="4225798"/>
            <a:ext cx="716273" cy="164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1"/>
            <a:endCxn id="39" idx="2"/>
          </p:cNvCxnSpPr>
          <p:nvPr/>
        </p:nvCxnSpPr>
        <p:spPr>
          <a:xfrm flipH="1" flipV="1">
            <a:off x="7313260" y="4225798"/>
            <a:ext cx="191590" cy="181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133600" y="4885254"/>
            <a:ext cx="21336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Attachments</a:t>
            </a:r>
            <a:endParaRPr lang="en-US" dirty="0"/>
          </a:p>
        </p:txBody>
      </p:sp>
      <p:cxnSp>
        <p:nvCxnSpPr>
          <p:cNvPr id="81" name="Straight Connector 80"/>
          <p:cNvCxnSpPr>
            <a:stCxn id="37" idx="2"/>
            <a:endCxn id="77" idx="0"/>
          </p:cNvCxnSpPr>
          <p:nvPr/>
        </p:nvCxnSpPr>
        <p:spPr>
          <a:xfrm>
            <a:off x="1968636" y="4304891"/>
            <a:ext cx="1231764" cy="58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2" name="Picture 71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lide Number Placeholder 3"/>
          <p:cNvSpPr txBox="1">
            <a:spLocks/>
          </p:cNvSpPr>
          <p:nvPr/>
        </p:nvSpPr>
        <p:spPr>
          <a:xfrm>
            <a:off x="8117989" y="702435"/>
            <a:ext cx="1026011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Magistrate </a:t>
            </a:r>
            <a:endParaRPr lang="en-US" sz="2000" b="1" dirty="0"/>
          </a:p>
        </p:txBody>
      </p:sp>
      <p:sp>
        <p:nvSpPr>
          <p:cNvPr id="4" name="Flowchart: Decision 3"/>
          <p:cNvSpPr/>
          <p:nvPr/>
        </p:nvSpPr>
        <p:spPr>
          <a:xfrm>
            <a:off x="3962400" y="3581400"/>
            <a:ext cx="1616620" cy="7234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Plaintiff for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Plaintiff  Id</a:t>
            </a:r>
            <a:endParaRPr lang="en-US" u="sng" dirty="0"/>
          </a:p>
        </p:txBody>
      </p:sp>
      <p:cxnSp>
        <p:nvCxnSpPr>
          <p:cNvPr id="18" name="Straight Connector 17"/>
          <p:cNvCxnSpPr>
            <a:stCxn id="17" idx="4"/>
            <a:endCxn id="3" idx="0"/>
          </p:cNvCxnSpPr>
          <p:nvPr/>
        </p:nvCxnSpPr>
        <p:spPr>
          <a:xfrm>
            <a:off x="953833" y="2592963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2676" y="1085201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5"/>
            <a:endCxn id="3" idx="0"/>
          </p:cNvCxnSpPr>
          <p:nvPr/>
        </p:nvCxnSpPr>
        <p:spPr>
          <a:xfrm>
            <a:off x="1777996" y="1605527"/>
            <a:ext cx="244093" cy="193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234985" y="2212271"/>
            <a:ext cx="1752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Mother’s name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3"/>
            <a:endCxn id="3" idx="0"/>
          </p:cNvCxnSpPr>
          <p:nvPr/>
        </p:nvCxnSpPr>
        <p:spPr>
          <a:xfrm flipH="1">
            <a:off x="2022089" y="2797638"/>
            <a:ext cx="1469558" cy="74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330452" y="141769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Father’s 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3"/>
            <a:endCxn id="3" idx="0"/>
          </p:cNvCxnSpPr>
          <p:nvPr/>
        </p:nvCxnSpPr>
        <p:spPr>
          <a:xfrm flipH="1">
            <a:off x="2022089" y="2003065"/>
            <a:ext cx="1516240" cy="154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029691" y="103323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26" name="Straight Connector 25"/>
          <p:cNvCxnSpPr>
            <a:stCxn id="25" idx="3"/>
          </p:cNvCxnSpPr>
          <p:nvPr/>
        </p:nvCxnSpPr>
        <p:spPr>
          <a:xfrm flipH="1">
            <a:off x="2057401" y="1618601"/>
            <a:ext cx="180167" cy="187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8" idx="0"/>
            <a:endCxn id="3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2"/>
            <a:endCxn id="2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2"/>
            <a:endCxn id="2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5" idx="0"/>
            <a:endCxn id="2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6" idx="1"/>
            <a:endCxn id="2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214562" y="297201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41" name="Straight Connector 40"/>
          <p:cNvCxnSpPr>
            <a:stCxn id="40" idx="2"/>
            <a:endCxn id="3" idx="0"/>
          </p:cNvCxnSpPr>
          <p:nvPr/>
        </p:nvCxnSpPr>
        <p:spPr>
          <a:xfrm flipH="1">
            <a:off x="2022089" y="3314910"/>
            <a:ext cx="1192473" cy="228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24599" y="35052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Order</a:t>
            </a:r>
            <a:endParaRPr lang="en-US" sz="2000" b="1" dirty="0"/>
          </a:p>
        </p:txBody>
      </p:sp>
      <p:cxnSp>
        <p:nvCxnSpPr>
          <p:cNvPr id="67" name="Straight Connector 66"/>
          <p:cNvCxnSpPr>
            <a:stCxn id="66" idx="1"/>
          </p:cNvCxnSpPr>
          <p:nvPr/>
        </p:nvCxnSpPr>
        <p:spPr>
          <a:xfrm rot="10800000">
            <a:off x="5562601" y="3886200"/>
            <a:ext cx="761998" cy="1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351060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Order_ Id</a:t>
            </a:r>
            <a:endParaRPr lang="en-US" u="sng" dirty="0"/>
          </a:p>
        </p:txBody>
      </p:sp>
      <p:cxnSp>
        <p:nvCxnSpPr>
          <p:cNvPr id="69" name="Straight Connector 68"/>
          <p:cNvCxnSpPr>
            <a:stCxn id="68" idx="4"/>
            <a:endCxn id="66" idx="0"/>
          </p:cNvCxnSpPr>
          <p:nvPr/>
        </p:nvCxnSpPr>
        <p:spPr>
          <a:xfrm rot="16200000" flipH="1">
            <a:off x="6186715" y="2541679"/>
            <a:ext cx="912237" cy="101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848599" y="167640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71" name="Straight Connector 70"/>
          <p:cNvCxnSpPr>
            <a:stCxn id="70" idx="4"/>
            <a:endCxn id="66" idx="0"/>
          </p:cNvCxnSpPr>
          <p:nvPr/>
        </p:nvCxnSpPr>
        <p:spPr>
          <a:xfrm rot="5400000">
            <a:off x="7178411" y="2257825"/>
            <a:ext cx="1219200" cy="127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233861" y="522533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74" name="Straight Connector 73"/>
          <p:cNvCxnSpPr>
            <a:stCxn id="66" idx="2"/>
            <a:endCxn id="73" idx="0"/>
          </p:cNvCxnSpPr>
          <p:nvPr/>
        </p:nvCxnSpPr>
        <p:spPr>
          <a:xfrm flipH="1">
            <a:off x="5943599" y="4304891"/>
            <a:ext cx="1206636" cy="92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1"/>
            <a:endCxn id="3" idx="3"/>
          </p:cNvCxnSpPr>
          <p:nvPr/>
        </p:nvCxnSpPr>
        <p:spPr>
          <a:xfrm rot="10800000" flipV="1">
            <a:off x="2847724" y="3943146"/>
            <a:ext cx="1114676" cy="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5" name="Picture 4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lide Number Placeholder 3"/>
          <p:cNvSpPr txBox="1">
            <a:spLocks/>
          </p:cNvSpPr>
          <p:nvPr/>
        </p:nvSpPr>
        <p:spPr>
          <a:xfrm>
            <a:off x="8117989" y="702435"/>
            <a:ext cx="1026011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7062662" y="527471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49" name="Straight Connector 48"/>
          <p:cNvCxnSpPr>
            <a:stCxn id="66" idx="2"/>
            <a:endCxn id="48" idx="0"/>
          </p:cNvCxnSpPr>
          <p:nvPr/>
        </p:nvCxnSpPr>
        <p:spPr>
          <a:xfrm>
            <a:off x="7150235" y="4304891"/>
            <a:ext cx="622165" cy="96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Magistrate</a:t>
            </a:r>
            <a:endParaRPr lang="en-US" sz="2000" b="1" dirty="0"/>
          </a:p>
        </p:txBody>
      </p:sp>
      <p:sp>
        <p:nvSpPr>
          <p:cNvPr id="3" name="Flowchart: Decision 2"/>
          <p:cNvSpPr/>
          <p:nvPr/>
        </p:nvSpPr>
        <p:spPr>
          <a:xfrm>
            <a:off x="3962400" y="3581400"/>
            <a:ext cx="1616620" cy="7234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supplied by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Magistrate_id</a:t>
            </a:r>
            <a:endParaRPr lang="en-US" u="sng" dirty="0"/>
          </a:p>
        </p:txBody>
      </p:sp>
      <p:cxnSp>
        <p:nvCxnSpPr>
          <p:cNvPr id="5" name="Straight Connector 4"/>
          <p:cNvCxnSpPr>
            <a:stCxn id="4" idx="4"/>
            <a:endCxn id="2" idx="0"/>
          </p:cNvCxnSpPr>
          <p:nvPr/>
        </p:nvCxnSpPr>
        <p:spPr>
          <a:xfrm>
            <a:off x="953833" y="2592963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7512" y="110490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5"/>
            <a:endCxn id="2" idx="0"/>
          </p:cNvCxnSpPr>
          <p:nvPr/>
        </p:nvCxnSpPr>
        <p:spPr>
          <a:xfrm>
            <a:off x="1752832" y="1625226"/>
            <a:ext cx="269257" cy="191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35458" y="2071266"/>
            <a:ext cx="1752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Mother’s name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3"/>
            <a:endCxn id="2" idx="0"/>
          </p:cNvCxnSpPr>
          <p:nvPr/>
        </p:nvCxnSpPr>
        <p:spPr>
          <a:xfrm flipH="1">
            <a:off x="2022089" y="2656633"/>
            <a:ext cx="1470031" cy="88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68582" y="10598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Father’s Name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3"/>
            <a:endCxn id="2" idx="0"/>
          </p:cNvCxnSpPr>
          <p:nvPr/>
        </p:nvCxnSpPr>
        <p:spPr>
          <a:xfrm flipH="1">
            <a:off x="2022089" y="1645240"/>
            <a:ext cx="1754370" cy="189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047366" y="11049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13" name="Straight Connector 12"/>
          <p:cNvCxnSpPr>
            <a:stCxn id="12" idx="4"/>
            <a:endCxn id="2" idx="0"/>
          </p:cNvCxnSpPr>
          <p:nvPr/>
        </p:nvCxnSpPr>
        <p:spPr>
          <a:xfrm flipH="1">
            <a:off x="2022089" y="1790700"/>
            <a:ext cx="735015" cy="17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5" idx="0"/>
            <a:endCxn id="2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2"/>
            <a:endCxn id="15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2"/>
            <a:endCxn id="15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2" idx="0"/>
            <a:endCxn id="15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1"/>
            <a:endCxn id="15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947862" y="2895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24599" y="35052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Supplied Doc</a:t>
            </a:r>
            <a:endParaRPr lang="en-US" sz="2000" b="1" dirty="0"/>
          </a:p>
        </p:txBody>
      </p:sp>
      <p:cxnSp>
        <p:nvCxnSpPr>
          <p:cNvPr id="28" name="Straight Connector 27"/>
          <p:cNvCxnSpPr>
            <a:stCxn id="27" idx="1"/>
          </p:cNvCxnSpPr>
          <p:nvPr/>
        </p:nvCxnSpPr>
        <p:spPr>
          <a:xfrm rot="10800000">
            <a:off x="5562601" y="3886200"/>
            <a:ext cx="761998" cy="1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1060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Doc</a:t>
            </a:r>
            <a:r>
              <a:rPr lang="en-US" u="sng" dirty="0" smtClean="0"/>
              <a:t>_ Id</a:t>
            </a:r>
            <a:endParaRPr lang="en-US" u="sng" dirty="0"/>
          </a:p>
        </p:txBody>
      </p:sp>
      <p:cxnSp>
        <p:nvCxnSpPr>
          <p:cNvPr id="30" name="Straight Connector 29"/>
          <p:cNvCxnSpPr>
            <a:stCxn id="29" idx="4"/>
            <a:endCxn id="27" idx="0"/>
          </p:cNvCxnSpPr>
          <p:nvPr/>
        </p:nvCxnSpPr>
        <p:spPr>
          <a:xfrm rot="16200000" flipH="1">
            <a:off x="6186715" y="2541679"/>
            <a:ext cx="912237" cy="101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848599" y="167640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27" idx="0"/>
          </p:cNvCxnSpPr>
          <p:nvPr/>
        </p:nvCxnSpPr>
        <p:spPr>
          <a:xfrm rot="5400000">
            <a:off x="7178411" y="2257825"/>
            <a:ext cx="1219200" cy="127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33861" y="509842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35" name="Straight Connector 34"/>
          <p:cNvCxnSpPr>
            <a:stCxn id="27" idx="2"/>
            <a:endCxn id="34" idx="0"/>
          </p:cNvCxnSpPr>
          <p:nvPr/>
        </p:nvCxnSpPr>
        <p:spPr>
          <a:xfrm flipH="1">
            <a:off x="5943599" y="4304891"/>
            <a:ext cx="1206636" cy="79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1"/>
            <a:endCxn id="2" idx="3"/>
          </p:cNvCxnSpPr>
          <p:nvPr/>
        </p:nvCxnSpPr>
        <p:spPr>
          <a:xfrm rot="10800000" flipV="1">
            <a:off x="2847724" y="3943146"/>
            <a:ext cx="1114676" cy="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62800" y="57150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Case_id</a:t>
            </a:r>
            <a:endParaRPr lang="en-US" dirty="0"/>
          </a:p>
        </p:txBody>
      </p:sp>
      <p:cxnSp>
        <p:nvCxnSpPr>
          <p:cNvPr id="38" name="Straight Connector 37"/>
          <p:cNvCxnSpPr>
            <a:stCxn id="27" idx="2"/>
          </p:cNvCxnSpPr>
          <p:nvPr/>
        </p:nvCxnSpPr>
        <p:spPr>
          <a:xfrm>
            <a:off x="7150235" y="4304891"/>
            <a:ext cx="734868" cy="137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0" name="Picture 49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lide Number Placeholder 3"/>
          <p:cNvSpPr txBox="1">
            <a:spLocks/>
          </p:cNvSpPr>
          <p:nvPr/>
        </p:nvSpPr>
        <p:spPr>
          <a:xfrm>
            <a:off x="8117989" y="702435"/>
            <a:ext cx="1026011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58" name="Straight Connector 57"/>
          <p:cNvCxnSpPr>
            <a:stCxn id="25" idx="2"/>
            <a:endCxn id="2" idx="0"/>
          </p:cNvCxnSpPr>
          <p:nvPr/>
        </p:nvCxnSpPr>
        <p:spPr>
          <a:xfrm flipH="1">
            <a:off x="2022089" y="3238500"/>
            <a:ext cx="925773" cy="305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Comparer</a:t>
            </a:r>
            <a:endParaRPr lang="en-US" sz="2000" b="1" dirty="0"/>
          </a:p>
        </p:txBody>
      </p:sp>
      <p:sp>
        <p:nvSpPr>
          <p:cNvPr id="3" name="Flowchart: Decision 2"/>
          <p:cNvSpPr/>
          <p:nvPr/>
        </p:nvSpPr>
        <p:spPr>
          <a:xfrm>
            <a:off x="3962400" y="3581400"/>
            <a:ext cx="1616620" cy="7234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Compared by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5" name="Straight Connector 4"/>
          <p:cNvCxnSpPr>
            <a:stCxn id="4" idx="4"/>
            <a:endCxn id="2" idx="0"/>
          </p:cNvCxnSpPr>
          <p:nvPr/>
        </p:nvCxnSpPr>
        <p:spPr>
          <a:xfrm>
            <a:off x="953833" y="2592963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52498" y="922398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5"/>
            <a:endCxn id="2" idx="0"/>
          </p:cNvCxnSpPr>
          <p:nvPr/>
        </p:nvCxnSpPr>
        <p:spPr>
          <a:xfrm>
            <a:off x="1637818" y="1442724"/>
            <a:ext cx="384271" cy="2100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48000" y="1828800"/>
            <a:ext cx="1752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Mother’s name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3"/>
            <a:endCxn id="2" idx="0"/>
          </p:cNvCxnSpPr>
          <p:nvPr/>
        </p:nvCxnSpPr>
        <p:spPr>
          <a:xfrm rot="5400000">
            <a:off x="2098606" y="2337650"/>
            <a:ext cx="1129541" cy="128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182234" y="990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Father’s Name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3"/>
            <a:endCxn id="2" idx="0"/>
          </p:cNvCxnSpPr>
          <p:nvPr/>
        </p:nvCxnSpPr>
        <p:spPr>
          <a:xfrm flipH="1">
            <a:off x="2022089" y="1575967"/>
            <a:ext cx="1368022" cy="1967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51219" y="12954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13" name="Straight Connector 12"/>
          <p:cNvCxnSpPr>
            <a:stCxn id="12" idx="4"/>
            <a:endCxn id="2" idx="0"/>
          </p:cNvCxnSpPr>
          <p:nvPr/>
        </p:nvCxnSpPr>
        <p:spPr>
          <a:xfrm flipH="1">
            <a:off x="2022089" y="1981200"/>
            <a:ext cx="438868" cy="15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5" idx="0"/>
            <a:endCxn id="2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2"/>
            <a:endCxn id="15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2"/>
            <a:endCxn id="15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2" idx="0"/>
            <a:endCxn id="15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1"/>
            <a:endCxn id="15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657600" y="25908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2133600" y="2895600"/>
            <a:ext cx="153859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24599" y="35052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Supplied Doc</a:t>
            </a:r>
            <a:endParaRPr lang="en-US" sz="2000" b="1" dirty="0"/>
          </a:p>
        </p:txBody>
      </p:sp>
      <p:cxnSp>
        <p:nvCxnSpPr>
          <p:cNvPr id="28" name="Straight Connector 27"/>
          <p:cNvCxnSpPr>
            <a:stCxn id="27" idx="1"/>
            <a:endCxn id="3" idx="3"/>
          </p:cNvCxnSpPr>
          <p:nvPr/>
        </p:nvCxnSpPr>
        <p:spPr>
          <a:xfrm flipH="1">
            <a:off x="5579020" y="3905046"/>
            <a:ext cx="745579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1060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Doc</a:t>
            </a:r>
            <a:r>
              <a:rPr lang="en-US" u="sng" dirty="0" smtClean="0"/>
              <a:t>_ Id</a:t>
            </a:r>
            <a:endParaRPr lang="en-US" u="sng" dirty="0"/>
          </a:p>
        </p:txBody>
      </p:sp>
      <p:cxnSp>
        <p:nvCxnSpPr>
          <p:cNvPr id="30" name="Straight Connector 29"/>
          <p:cNvCxnSpPr>
            <a:stCxn id="29" idx="4"/>
            <a:endCxn id="27" idx="0"/>
          </p:cNvCxnSpPr>
          <p:nvPr/>
        </p:nvCxnSpPr>
        <p:spPr>
          <a:xfrm rot="16200000" flipH="1">
            <a:off x="6186715" y="2541679"/>
            <a:ext cx="912237" cy="101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848599" y="167640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27" idx="0"/>
          </p:cNvCxnSpPr>
          <p:nvPr/>
        </p:nvCxnSpPr>
        <p:spPr>
          <a:xfrm rot="5400000">
            <a:off x="7178411" y="2257825"/>
            <a:ext cx="1219200" cy="127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49530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35" name="Straight Connector 34"/>
          <p:cNvCxnSpPr>
            <a:stCxn id="27" idx="2"/>
            <a:endCxn id="34" idx="7"/>
          </p:cNvCxnSpPr>
          <p:nvPr/>
        </p:nvCxnSpPr>
        <p:spPr>
          <a:xfrm flipH="1">
            <a:off x="5935999" y="4304891"/>
            <a:ext cx="1214236" cy="74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1"/>
            <a:endCxn id="2" idx="3"/>
          </p:cNvCxnSpPr>
          <p:nvPr/>
        </p:nvCxnSpPr>
        <p:spPr>
          <a:xfrm rot="10800000" flipV="1">
            <a:off x="2847724" y="3943146"/>
            <a:ext cx="1114676" cy="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62800" y="57150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Case_id</a:t>
            </a:r>
            <a:endParaRPr lang="en-US" dirty="0"/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7162800" y="4267200"/>
            <a:ext cx="709738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6" name="Picture 45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lide Number Placeholder 3"/>
          <p:cNvSpPr txBox="1">
            <a:spLocks/>
          </p:cNvSpPr>
          <p:nvPr/>
        </p:nvSpPr>
        <p:spPr>
          <a:xfrm>
            <a:off x="8117989" y="702435"/>
            <a:ext cx="1026011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15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2209800"/>
            <a:ext cx="7162801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</a:t>
            </a:r>
            <a:endParaRPr lang="en-US" sz="7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6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33925"/>
              </p:ext>
            </p:extLst>
          </p:nvPr>
        </p:nvGraphicFramePr>
        <p:xfrm>
          <a:off x="1371600" y="1676400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Attribute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CASE-ID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Crime_Time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Crime</a:t>
                      </a:r>
                      <a:r>
                        <a:rPr lang="en-US" baseline="0" dirty="0" err="1" smtClean="0"/>
                        <a:t>_</a:t>
                      </a:r>
                      <a:r>
                        <a:rPr lang="en-US" dirty="0" err="1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Crime_Place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Forwarding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Distance_from_PS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to </a:t>
                      </a:r>
                      <a:r>
                        <a:rPr lang="en-US" dirty="0" err="1" smtClean="0"/>
                        <a:t>Gro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Received by </a:t>
                      </a:r>
                      <a:r>
                        <a:rPr lang="en-US" dirty="0" err="1" smtClean="0"/>
                        <a:t>clo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to CLO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cahrgeSheetID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CaseInfo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7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2025"/>
              </p:ext>
            </p:extLst>
          </p:nvPr>
        </p:nvGraphicFramePr>
        <p:xfrm>
          <a:off x="1371600" y="16764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PL_ID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NUMBER(11)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Fathter's</a:t>
                      </a:r>
                      <a:r>
                        <a:rPr lang="en-US" dirty="0" smtClean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Mother's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House</a:t>
                      </a:r>
                      <a:r>
                        <a:rPr lang="en-US" baseline="0" dirty="0" err="1" smtClean="0"/>
                        <a:t>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Road_No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 (50)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Contact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(20)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Plaintiff 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4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15060"/>
              </p:ext>
            </p:extLst>
          </p:nvPr>
        </p:nvGraphicFramePr>
        <p:xfrm>
          <a:off x="1371600" y="1676400"/>
          <a:ext cx="6096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732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Fathter's</a:t>
                      </a:r>
                      <a:r>
                        <a:rPr lang="en-US" dirty="0" smtClean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Mother's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House</a:t>
                      </a:r>
                      <a:r>
                        <a:rPr lang="en-US" baseline="0" dirty="0" err="1" smtClean="0"/>
                        <a:t>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Road_No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 (50)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Contact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(20)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Accused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48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1943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Complete ERD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Detailed Entity-Relationships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Database Schema</a:t>
            </a:r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3810000"/>
            <a:ext cx="46506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Database Triggers</a:t>
            </a:r>
            <a:endParaRPr lang="en-US" sz="3200" b="1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Database </a:t>
            </a: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Procedures</a:t>
            </a:r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8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35676"/>
              </p:ext>
            </p:extLst>
          </p:nvPr>
        </p:nvGraphicFramePr>
        <p:xfrm>
          <a:off x="1371600" y="163576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WIT_ID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 (50)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Fathter's</a:t>
                      </a:r>
                      <a:r>
                        <a:rPr lang="en-US" dirty="0" smtClean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Mother's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House</a:t>
                      </a:r>
                      <a:r>
                        <a:rPr lang="en-US" baseline="0" dirty="0" err="1" smtClean="0"/>
                        <a:t>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Road_No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 (50)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Contact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(20)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Witness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13766"/>
              </p:ext>
            </p:extLst>
          </p:nvPr>
        </p:nvGraphicFramePr>
        <p:xfrm>
          <a:off x="1371600" y="163576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POLICE_ID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Fathter's</a:t>
                      </a:r>
                      <a:r>
                        <a:rPr lang="en-US" dirty="0" smtClean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Mother's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House</a:t>
                      </a:r>
                      <a:r>
                        <a:rPr lang="en-US" baseline="0" dirty="0" err="1" smtClean="0"/>
                        <a:t>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Road_No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 (50)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Contact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DutyOfficer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91405"/>
              </p:ext>
            </p:extLst>
          </p:nvPr>
        </p:nvGraphicFramePr>
        <p:xfrm>
          <a:off x="1371600" y="163576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POLICE_ID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Fathter's</a:t>
                      </a:r>
                      <a:r>
                        <a:rPr lang="en-US" dirty="0" smtClean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Mother's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House</a:t>
                      </a:r>
                      <a:r>
                        <a:rPr lang="en-US" baseline="0" dirty="0" err="1" smtClean="0"/>
                        <a:t>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Road_No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 (50)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Contact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(20)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7947" y="1305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: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OfficerInCharge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31054"/>
              </p:ext>
            </p:extLst>
          </p:nvPr>
        </p:nvGraphicFramePr>
        <p:xfrm>
          <a:off x="1371600" y="160528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PS_ID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Area</a:t>
                      </a:r>
                      <a:r>
                        <a:rPr lang="en-US" baseline="0" dirty="0" err="1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Upazilla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Zone_id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en-US" sz="48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PoliceStation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53775"/>
              </p:ext>
            </p:extLst>
          </p:nvPr>
        </p:nvGraphicFramePr>
        <p:xfrm>
          <a:off x="1219200" y="1905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ZN_ID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Zone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70991"/>
              </p:ext>
            </p:extLst>
          </p:nvPr>
        </p:nvGraphicFramePr>
        <p:xfrm>
          <a:off x="1371600" y="1584960"/>
          <a:ext cx="6096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EMP_ID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Fathter's</a:t>
                      </a:r>
                      <a:r>
                        <a:rPr lang="en-US" dirty="0" smtClean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Mother's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House</a:t>
                      </a:r>
                      <a:r>
                        <a:rPr lang="en-US" baseline="0" dirty="0" err="1" smtClean="0"/>
                        <a:t>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Road_No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 (50)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Contact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</a:t>
                      </a:r>
                      <a:r>
                        <a:rPr lang="en-US" baseline="0" dirty="0" smtClean="0"/>
                        <a:t> (20)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Joined_date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court_id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en-US" sz="40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CourtEmployee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46633"/>
              </p:ext>
            </p:extLst>
          </p:nvPr>
        </p:nvGraphicFramePr>
        <p:xfrm>
          <a:off x="1371600" y="1600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COURT_ID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Building-no.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Courts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90106"/>
              </p:ext>
            </p:extLst>
          </p:nvPr>
        </p:nvGraphicFramePr>
        <p:xfrm>
          <a:off x="1371600" y="160528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MAG_ID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Fathter's</a:t>
                      </a:r>
                      <a:r>
                        <a:rPr lang="en-US" dirty="0" smtClean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Mother's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House</a:t>
                      </a:r>
                      <a:r>
                        <a:rPr lang="en-US" baseline="0" dirty="0" err="1" smtClean="0"/>
                        <a:t>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Road_No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VARCHAR (50)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Contact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 (20)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5200" y="342900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Magistrate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54336"/>
              </p:ext>
            </p:extLst>
          </p:nvPr>
        </p:nvGraphicFramePr>
        <p:xfrm>
          <a:off x="1371600" y="1752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CASE_ID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Court_id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CauseList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91781"/>
              </p:ext>
            </p:extLst>
          </p:nvPr>
        </p:nvGraphicFramePr>
        <p:xfrm>
          <a:off x="1371600" y="1600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CS_ID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Submission_date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InvestigationHead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Police_id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en-US" sz="48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ChargeSheet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Entity Relationship Diagram</a:t>
            </a:r>
            <a:endParaRPr lang="en-US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2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66057"/>
              </p:ext>
            </p:extLst>
          </p:nvPr>
        </p:nvGraphicFramePr>
        <p:xfrm>
          <a:off x="1371600" y="1600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JG_ID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Judgment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55242"/>
              </p:ext>
            </p:extLst>
          </p:nvPr>
        </p:nvGraphicFramePr>
        <p:xfrm>
          <a:off x="1371600" y="1752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MAG_ID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COURT_ID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CourtList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68011"/>
              </p:ext>
            </p:extLst>
          </p:nvPr>
        </p:nvGraphicFramePr>
        <p:xfrm>
          <a:off x="1371600" y="2057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O_ID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r>
                        <a:rPr lang="en-US" baseline="0" dirty="0" smtClean="0"/>
                        <a:t> (50)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Case_id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Order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11986"/>
              </p:ext>
            </p:extLst>
          </p:nvPr>
        </p:nvGraphicFramePr>
        <p:xfrm>
          <a:off x="1524000" y="2438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DOC_ID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Copymaker_id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Comparer_id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Supplier_id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(11)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Schema </a:t>
            </a: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en-US" sz="4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SuppliedDoc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2209800"/>
            <a:ext cx="7162801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  <a:endParaRPr lang="en-US" sz="7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71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85715"/>
              </p:ext>
            </p:extLst>
          </p:nvPr>
        </p:nvGraphicFramePr>
        <p:xfrm>
          <a:off x="291433" y="1600200"/>
          <a:ext cx="8623967" cy="4517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538998"/>
                <a:gridCol w="1832593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Trigger Name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New_Case_Insertion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8457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Time of Execution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INSERT in CASEINFO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94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Actions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b="1" u="sng" dirty="0" smtClean="0"/>
                    </a:p>
                    <a:p>
                      <a:pPr algn="ctr"/>
                      <a:r>
                        <a:rPr lang="en-US" sz="2000" b="1" u="sng" dirty="0" smtClean="0"/>
                        <a:t>Remarks</a:t>
                      </a:r>
                      <a:endParaRPr lang="en-US" sz="2000" b="1" u="sn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Commands</a:t>
                      </a:r>
                      <a:endParaRPr lang="en-US" sz="2000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Attributes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 smtClean="0"/>
                        <a:t>Table(s)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Plaintiff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These attributes will be got from the case details submitted by the DO.</a:t>
                      </a:r>
                      <a:endParaRPr lang="en-US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Witness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Accused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9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45300"/>
              </p:ext>
            </p:extLst>
          </p:nvPr>
        </p:nvGraphicFramePr>
        <p:xfrm>
          <a:off x="291433" y="1600200"/>
          <a:ext cx="8623967" cy="464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620979"/>
                <a:gridCol w="1750612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Trigger Name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Chargesheet_Submission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8457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Time of Execution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mtClean="0"/>
                        <a:t>AFTER</a:t>
                      </a:r>
                      <a:r>
                        <a:rPr lang="en-US" baseline="0" smtClean="0"/>
                        <a:t> INSERT </a:t>
                      </a:r>
                      <a:r>
                        <a:rPr lang="en-US" baseline="0" dirty="0" smtClean="0"/>
                        <a:t>in CHARGESHEET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94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Actions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b="1" u="sng" dirty="0" smtClean="0"/>
                    </a:p>
                    <a:p>
                      <a:pPr algn="ctr"/>
                      <a:r>
                        <a:rPr lang="en-US" sz="2000" b="1" u="sng" dirty="0" smtClean="0"/>
                        <a:t>Remarks</a:t>
                      </a:r>
                      <a:endParaRPr lang="en-US" sz="2000" b="1" u="sn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Commands</a:t>
                      </a:r>
                      <a:endParaRPr lang="en-US" sz="2000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Attributes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 smtClean="0"/>
                        <a:t>Table(s)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Chargesheet_id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r>
                        <a:rPr lang="en-US" baseline="0" dirty="0" smtClean="0"/>
                        <a:t> submission of charge sheet, the </a:t>
                      </a:r>
                      <a:r>
                        <a:rPr lang="en-US" baseline="0" dirty="0" err="1" smtClean="0"/>
                        <a:t>chargesheet_id</a:t>
                      </a:r>
                      <a:r>
                        <a:rPr lang="en-US" baseline="0" dirty="0" smtClean="0"/>
                        <a:t> field would be set to </a:t>
                      </a:r>
                      <a:r>
                        <a:rPr lang="en-US" b="1" i="1" u="none" baseline="0" dirty="0" smtClean="0"/>
                        <a:t>null</a:t>
                      </a:r>
                      <a:r>
                        <a:rPr lang="en-US" b="0" i="0" u="none" baseline="0" dirty="0" smtClean="0"/>
                        <a:t>. but after this submission, this field will be updated to a number indicating the primary key of the </a:t>
                      </a:r>
                      <a:r>
                        <a:rPr lang="en-US" b="0" i="0" u="none" baseline="0" dirty="0" err="1" smtClean="0"/>
                        <a:t>Chargesheet</a:t>
                      </a:r>
                      <a:r>
                        <a:rPr lang="en-US" b="0" i="0" u="none" baseline="0" dirty="0" smtClean="0"/>
                        <a:t> table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6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35151"/>
              </p:ext>
            </p:extLst>
          </p:nvPr>
        </p:nvGraphicFramePr>
        <p:xfrm>
          <a:off x="291433" y="1600200"/>
          <a:ext cx="8623967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538998"/>
                <a:gridCol w="1832593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Trigger Name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0" dirty="0" err="1" smtClean="0"/>
                        <a:t>Cause_List_Generation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Time of Execution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0" dirty="0" smtClean="0"/>
                        <a:t>AFTER UPDATE</a:t>
                      </a:r>
                      <a:r>
                        <a:rPr lang="en-US" b="0" baseline="0" dirty="0" smtClean="0"/>
                        <a:t> in CASEINFO RECIEVED_BY_CLO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0120">
                <a:tc gridSpan="4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Actions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Commands</a:t>
                      </a:r>
                      <a:endParaRPr lang="en-US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Attributes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Table(s)</a:t>
                      </a:r>
                      <a:endParaRPr lang="en-US" b="1" u="sn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Insert</a:t>
                      </a:r>
                      <a:endParaRPr lang="en-US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0" dirty="0" err="1" smtClean="0"/>
                        <a:t>caseId</a:t>
                      </a:r>
                      <a:r>
                        <a:rPr lang="en-US" b="0" dirty="0" smtClean="0"/>
                        <a:t> and </a:t>
                      </a:r>
                      <a:r>
                        <a:rPr lang="en-US" b="0" dirty="0" err="1" smtClean="0"/>
                        <a:t>courtId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Cause List</a:t>
                      </a:r>
                      <a:endParaRPr lang="en-US" b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b="0" dirty="0" smtClean="0"/>
                        <a:t>Cause list, in a case’s life cycle, contains the magistrate-court-case relationships, out of which the magistrate can be found from the court table by the court id.</a:t>
                      </a:r>
                      <a:endParaRPr lang="en-US" b="0" dirty="0"/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Insert</a:t>
                      </a:r>
                      <a:endParaRPr lang="en-US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0" dirty="0" smtClean="0"/>
                        <a:t>All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Notification</a:t>
                      </a:r>
                      <a:endParaRPr 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4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59475"/>
              </p:ext>
            </p:extLst>
          </p:nvPr>
        </p:nvGraphicFramePr>
        <p:xfrm>
          <a:off x="291433" y="1600200"/>
          <a:ext cx="8623967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538998"/>
                <a:gridCol w="1832593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Trigger Name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Court_Assigned_Notification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Time of Execution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UPDATE in COURTLIST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0120">
                <a:tc gridSpan="4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Actions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Commands</a:t>
                      </a:r>
                      <a:endParaRPr lang="en-US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Attributes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 smtClean="0"/>
                        <a:t>Table(s)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50876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respective magistrates will be notified about his</a:t>
                      </a:r>
                      <a:r>
                        <a:rPr lang="en-US" baseline="0" dirty="0" smtClean="0"/>
                        <a:t> newly</a:t>
                      </a:r>
                      <a:r>
                        <a:rPr lang="en-US" dirty="0" smtClean="0"/>
                        <a:t> assigned court.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3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9950"/>
              </p:ext>
            </p:extLst>
          </p:nvPr>
        </p:nvGraphicFramePr>
        <p:xfrm>
          <a:off x="291433" y="1600200"/>
          <a:ext cx="8623967" cy="327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538998"/>
                <a:gridCol w="1832593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Trigger Name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Insert_Supplied_Doc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8457">
                <a:tc gridSpan="2">
                  <a:txBody>
                    <a:bodyPr/>
                    <a:lstStyle/>
                    <a:p>
                      <a:r>
                        <a:rPr lang="en-US" sz="2000" b="1" u="sng" dirty="0" smtClean="0"/>
                        <a:t>Time of Execution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INSERT in SUPPLIED_DOC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94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Actions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b="1" u="sng" dirty="0" smtClean="0"/>
                    </a:p>
                    <a:p>
                      <a:pPr algn="ctr"/>
                      <a:r>
                        <a:rPr lang="en-US" sz="2000" b="1" u="sng" dirty="0" smtClean="0"/>
                        <a:t>Remarks</a:t>
                      </a:r>
                      <a:endParaRPr lang="en-US" sz="2000" b="1" u="sng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Commands</a:t>
                      </a:r>
                      <a:endParaRPr lang="en-US" sz="2000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Attributes</a:t>
                      </a:r>
                      <a:endParaRPr lang="en-US" sz="20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 smtClean="0"/>
                        <a:t>Table(s)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Doc_Id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Supplier_id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Supplied_Doc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 values can be used for further verification later 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5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902012" y="2580068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Plaintiff-for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602606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Plaintiff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97287" y="3200400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Accused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3756338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Witness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10400" y="762000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Magistrate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914622" y="3074831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Courts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993693" y="4888069"/>
            <a:ext cx="1374283" cy="5870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Duty-Officer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762259" y="5650487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OC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30189" y="6289821"/>
            <a:ext cx="1371600" cy="434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Police Station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3790950" y="6325673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Zone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886200" y="4921876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ChargSheet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6248400" y="5410200"/>
            <a:ext cx="1371600" cy="548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Court-Employee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4748012" y="1797676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Causelist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7620000" y="6293476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7692443" y="4778600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Comparer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6854243" y="4168462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Copy-maker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7660328" y="2136283"/>
            <a:ext cx="1371600" cy="500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Supplied-Doc</a:t>
            </a:r>
            <a:endParaRPr lang="en-US" sz="1600" b="1" dirty="0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6930443" y="4974526"/>
            <a:ext cx="609600" cy="19586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flipV="1">
            <a:off x="8077200" y="5366733"/>
            <a:ext cx="609600" cy="195867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6556267" y="6172200"/>
            <a:ext cx="609600" cy="238258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24" idx="3"/>
          </p:cNvCxnSpPr>
          <p:nvPr/>
        </p:nvCxnSpPr>
        <p:spPr>
          <a:xfrm>
            <a:off x="7235243" y="4580586"/>
            <a:ext cx="0" cy="39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2"/>
            <a:endCxn id="25" idx="3"/>
          </p:cNvCxnSpPr>
          <p:nvPr/>
        </p:nvCxnSpPr>
        <p:spPr>
          <a:xfrm>
            <a:off x="8378243" y="5190724"/>
            <a:ext cx="3757" cy="17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0"/>
            <a:endCxn id="18" idx="2"/>
          </p:cNvCxnSpPr>
          <p:nvPr/>
        </p:nvCxnSpPr>
        <p:spPr>
          <a:xfrm rot="5400000" flipH="1" flipV="1">
            <a:off x="6791114" y="6029115"/>
            <a:ext cx="213038" cy="731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1897486" y="3177862"/>
            <a:ext cx="1169831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Accused</a:t>
            </a:r>
            <a:r>
              <a:rPr lang="en-US" sz="1000" dirty="0" smtClean="0">
                <a:solidFill>
                  <a:schemeClr val="dk1"/>
                </a:solidFill>
              </a:rPr>
              <a:t>-of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1924319" y="3733800"/>
            <a:ext cx="1116168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Witness-for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33" idx="1"/>
          </p:cNvCxnSpPr>
          <p:nvPr/>
        </p:nvCxnSpPr>
        <p:spPr>
          <a:xfrm>
            <a:off x="1668887" y="3406462"/>
            <a:ext cx="228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  <a:endCxn id="34" idx="1"/>
          </p:cNvCxnSpPr>
          <p:nvPr/>
        </p:nvCxnSpPr>
        <p:spPr>
          <a:xfrm>
            <a:off x="1676400" y="3962400"/>
            <a:ext cx="247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2590800" y="41910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Filed-By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9" name="Elbow Connector 38"/>
          <p:cNvCxnSpPr>
            <a:stCxn id="38" idx="2"/>
            <a:endCxn id="13" idx="0"/>
          </p:cNvCxnSpPr>
          <p:nvPr/>
        </p:nvCxnSpPr>
        <p:spPr>
          <a:xfrm rot="5400000">
            <a:off x="2801634" y="4527402"/>
            <a:ext cx="239869" cy="481465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3937683" y="5562600"/>
            <a:ext cx="1266154" cy="6096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Submitted-By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41" name="Straight Connector 40"/>
          <p:cNvCxnSpPr>
            <a:stCxn id="14" idx="3"/>
            <a:endCxn id="40" idx="1"/>
          </p:cNvCxnSpPr>
          <p:nvPr/>
        </p:nvCxnSpPr>
        <p:spPr>
          <a:xfrm>
            <a:off x="3133859" y="5856549"/>
            <a:ext cx="803824" cy="10851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2"/>
            <a:endCxn id="40" idx="0"/>
          </p:cNvCxnSpPr>
          <p:nvPr/>
        </p:nvCxnSpPr>
        <p:spPr>
          <a:xfrm flipH="1">
            <a:off x="4570760" y="5334000"/>
            <a:ext cx="124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>
            <a:off x="3999260" y="4004257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CS-for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4568243" y="3383924"/>
            <a:ext cx="2517" cy="62033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2"/>
            <a:endCxn id="17" idx="0"/>
          </p:cNvCxnSpPr>
          <p:nvPr/>
        </p:nvCxnSpPr>
        <p:spPr>
          <a:xfrm>
            <a:off x="4570760" y="4461457"/>
            <a:ext cx="1240" cy="46041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381000" y="49530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Works-at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7" name="Diamond 46"/>
          <p:cNvSpPr/>
          <p:nvPr/>
        </p:nvSpPr>
        <p:spPr>
          <a:xfrm>
            <a:off x="444489" y="5633374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Works-at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48" name="Straight Connector 47"/>
          <p:cNvCxnSpPr>
            <a:stCxn id="13" idx="1"/>
            <a:endCxn id="46" idx="3"/>
          </p:cNvCxnSpPr>
          <p:nvPr/>
        </p:nvCxnSpPr>
        <p:spPr>
          <a:xfrm flipH="1">
            <a:off x="1524000" y="5181600"/>
            <a:ext cx="469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1"/>
            <a:endCxn id="47" idx="3"/>
          </p:cNvCxnSpPr>
          <p:nvPr/>
        </p:nvCxnSpPr>
        <p:spPr>
          <a:xfrm flipH="1">
            <a:off x="1587489" y="5856549"/>
            <a:ext cx="174770" cy="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6" idx="1"/>
            <a:endCxn id="15" idx="1"/>
          </p:cNvCxnSpPr>
          <p:nvPr/>
        </p:nvCxnSpPr>
        <p:spPr>
          <a:xfrm rot="10800000" flipV="1">
            <a:off x="330190" y="5181600"/>
            <a:ext cx="50811" cy="1325552"/>
          </a:xfrm>
          <a:prstGeom prst="bentConnector3">
            <a:avLst>
              <a:gd name="adj1" fmla="val 4156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2"/>
            <a:endCxn id="15" idx="0"/>
          </p:cNvCxnSpPr>
          <p:nvPr/>
        </p:nvCxnSpPr>
        <p:spPr>
          <a:xfrm>
            <a:off x="1015989" y="6090574"/>
            <a:ext cx="0" cy="19924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2048009" y="20574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3619500" y="22860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4876800" y="25146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Under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56" name="Straight Connector 55"/>
          <p:cNvCxnSpPr>
            <a:endCxn id="53" idx="0"/>
          </p:cNvCxnSpPr>
          <p:nvPr/>
        </p:nvCxnSpPr>
        <p:spPr>
          <a:xfrm>
            <a:off x="4191000" y="1981199"/>
            <a:ext cx="0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9" idx="2"/>
            <a:endCxn id="54" idx="0"/>
          </p:cNvCxnSpPr>
          <p:nvPr/>
        </p:nvCxnSpPr>
        <p:spPr>
          <a:xfrm>
            <a:off x="5433812" y="2209800"/>
            <a:ext cx="14488" cy="30480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2"/>
            <a:endCxn id="4" idx="0"/>
          </p:cNvCxnSpPr>
          <p:nvPr/>
        </p:nvCxnSpPr>
        <p:spPr>
          <a:xfrm>
            <a:off x="4191000" y="2743200"/>
            <a:ext cx="0" cy="2286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040487" y="1110804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Notification</a:t>
            </a:r>
            <a:endParaRPr lang="en-US" sz="1600" b="1" dirty="0"/>
          </a:p>
        </p:txBody>
      </p:sp>
      <p:sp>
        <p:nvSpPr>
          <p:cNvPr id="60" name="Diamond 59"/>
          <p:cNvSpPr/>
          <p:nvPr/>
        </p:nvSpPr>
        <p:spPr>
          <a:xfrm>
            <a:off x="6019800" y="23622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Under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1" name="Straight Connector 60"/>
          <p:cNvCxnSpPr>
            <a:stCxn id="60" idx="2"/>
            <a:endCxn id="12" idx="0"/>
          </p:cNvCxnSpPr>
          <p:nvPr/>
        </p:nvCxnSpPr>
        <p:spPr>
          <a:xfrm>
            <a:off x="6591300" y="2819400"/>
            <a:ext cx="9122" cy="25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/>
          <p:cNvSpPr/>
          <p:nvPr/>
        </p:nvSpPr>
        <p:spPr>
          <a:xfrm>
            <a:off x="5486400" y="46482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Works-At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4" name="Elbow Connector 63"/>
          <p:cNvCxnSpPr>
            <a:endCxn id="62" idx="0"/>
          </p:cNvCxnSpPr>
          <p:nvPr/>
        </p:nvCxnSpPr>
        <p:spPr>
          <a:xfrm rot="5400000">
            <a:off x="5853160" y="3704798"/>
            <a:ext cx="1148142" cy="738662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1588626" y="163498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Order-FROM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6" name="Diamond 65"/>
          <p:cNvSpPr/>
          <p:nvPr/>
        </p:nvSpPr>
        <p:spPr>
          <a:xfrm>
            <a:off x="386902" y="1453166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Judged-By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7" name="Diamond 66"/>
          <p:cNvSpPr/>
          <p:nvPr/>
        </p:nvSpPr>
        <p:spPr>
          <a:xfrm>
            <a:off x="4724400" y="1088266"/>
            <a:ext cx="1418822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Notification-From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8" name="Straight Connector 67"/>
          <p:cNvCxnSpPr>
            <a:stCxn id="59" idx="3"/>
            <a:endCxn id="67" idx="1"/>
          </p:cNvCxnSpPr>
          <p:nvPr/>
        </p:nvCxnSpPr>
        <p:spPr>
          <a:xfrm>
            <a:off x="4412087" y="1316866"/>
            <a:ext cx="312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66" idx="0"/>
          </p:cNvCxnSpPr>
          <p:nvPr/>
        </p:nvCxnSpPr>
        <p:spPr>
          <a:xfrm rot="10800000" flipV="1">
            <a:off x="958402" y="914400"/>
            <a:ext cx="6051998" cy="538766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65" idx="0"/>
          </p:cNvCxnSpPr>
          <p:nvPr/>
        </p:nvCxnSpPr>
        <p:spPr>
          <a:xfrm rot="10800000" flipV="1">
            <a:off x="2160126" y="994890"/>
            <a:ext cx="4850280" cy="640090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2"/>
          </p:cNvCxnSpPr>
          <p:nvPr/>
        </p:nvCxnSpPr>
        <p:spPr>
          <a:xfrm>
            <a:off x="958402" y="1910366"/>
            <a:ext cx="32198" cy="45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10" idx="1"/>
          </p:cNvCxnSpPr>
          <p:nvPr/>
        </p:nvCxnSpPr>
        <p:spPr>
          <a:xfrm flipV="1">
            <a:off x="2731626" y="1845973"/>
            <a:ext cx="275591" cy="1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6968543" y="3494916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Copied-By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7951270" y="32004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Compared-By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6" name="Diamond 75"/>
          <p:cNvSpPr/>
          <p:nvPr/>
        </p:nvSpPr>
        <p:spPr>
          <a:xfrm>
            <a:off x="7776856" y="1496386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Supplied-By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9" name="Straight Connector 78"/>
          <p:cNvCxnSpPr>
            <a:stCxn id="74" idx="2"/>
            <a:endCxn id="22" idx="0"/>
          </p:cNvCxnSpPr>
          <p:nvPr/>
        </p:nvCxnSpPr>
        <p:spPr>
          <a:xfrm>
            <a:off x="7540043" y="3952116"/>
            <a:ext cx="0" cy="2163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6" idx="2"/>
            <a:endCxn id="23" idx="0"/>
          </p:cNvCxnSpPr>
          <p:nvPr/>
        </p:nvCxnSpPr>
        <p:spPr>
          <a:xfrm rot="5400000">
            <a:off x="8255894" y="2043820"/>
            <a:ext cx="182697" cy="22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76" idx="0"/>
          </p:cNvCxnSpPr>
          <p:nvPr/>
        </p:nvCxnSpPr>
        <p:spPr>
          <a:xfrm rot="16200000" flipH="1">
            <a:off x="8049109" y="1197138"/>
            <a:ext cx="323581" cy="274913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/>
          <p:cNvSpPr/>
          <p:nvPr/>
        </p:nvSpPr>
        <p:spPr>
          <a:xfrm>
            <a:off x="1924318" y="6289821"/>
            <a:ext cx="1350787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Included-In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4" name="Straight Connector 83"/>
          <p:cNvCxnSpPr>
            <a:stCxn id="15" idx="3"/>
            <a:endCxn id="83" idx="1"/>
          </p:cNvCxnSpPr>
          <p:nvPr/>
        </p:nvCxnSpPr>
        <p:spPr>
          <a:xfrm>
            <a:off x="1701789" y="6507152"/>
            <a:ext cx="222529" cy="1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3" idx="3"/>
            <a:endCxn id="16" idx="1"/>
          </p:cNvCxnSpPr>
          <p:nvPr/>
        </p:nvCxnSpPr>
        <p:spPr>
          <a:xfrm>
            <a:off x="3275105" y="6518421"/>
            <a:ext cx="515845" cy="1331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4800600" y="3383924"/>
            <a:ext cx="1143000" cy="544133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Zone-Under-Court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7" name="Elbow Connector 86"/>
          <p:cNvCxnSpPr>
            <a:stCxn id="86" idx="2"/>
            <a:endCxn id="16" idx="3"/>
          </p:cNvCxnSpPr>
          <p:nvPr/>
        </p:nvCxnSpPr>
        <p:spPr>
          <a:xfrm rot="5400000">
            <a:off x="3965486" y="5125121"/>
            <a:ext cx="2603678" cy="2095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6" idx="3"/>
            <a:endCxn id="12" idx="2"/>
          </p:cNvCxnSpPr>
          <p:nvPr/>
        </p:nvCxnSpPr>
        <p:spPr>
          <a:xfrm flipV="1">
            <a:off x="5943600" y="3486955"/>
            <a:ext cx="656822" cy="169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0"/>
            <a:endCxn id="19" idx="3"/>
          </p:cNvCxnSpPr>
          <p:nvPr/>
        </p:nvCxnSpPr>
        <p:spPr>
          <a:xfrm rot="16200000" flipV="1">
            <a:off x="6176225" y="1947125"/>
            <a:ext cx="358462" cy="4716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" idx="3"/>
            <a:endCxn id="54" idx="2"/>
          </p:cNvCxnSpPr>
          <p:nvPr/>
        </p:nvCxnSpPr>
        <p:spPr>
          <a:xfrm flipV="1">
            <a:off x="4876800" y="2971800"/>
            <a:ext cx="571500" cy="2060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38" idx="0"/>
            <a:endCxn id="4" idx="2"/>
          </p:cNvCxnSpPr>
          <p:nvPr/>
        </p:nvCxnSpPr>
        <p:spPr>
          <a:xfrm rot="5400000" flipH="1" flipV="1">
            <a:off x="3273112" y="3273112"/>
            <a:ext cx="807076" cy="1028700"/>
          </a:xfrm>
          <a:prstGeom prst="bentConnector3">
            <a:avLst>
              <a:gd name="adj1" fmla="val 17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4" idx="3"/>
          </p:cNvCxnSpPr>
          <p:nvPr/>
        </p:nvCxnSpPr>
        <p:spPr>
          <a:xfrm flipV="1">
            <a:off x="3040487" y="3383923"/>
            <a:ext cx="1036213" cy="578477"/>
          </a:xfrm>
          <a:prstGeom prst="bentConnector3">
            <a:avLst>
              <a:gd name="adj1" fmla="val 85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5" idx="3"/>
            <a:endCxn id="4" idx="1"/>
          </p:cNvCxnSpPr>
          <p:nvPr/>
        </p:nvCxnSpPr>
        <p:spPr>
          <a:xfrm>
            <a:off x="3045012" y="2808668"/>
            <a:ext cx="460188" cy="369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3" idx="3"/>
          </p:cNvCxnSpPr>
          <p:nvPr/>
        </p:nvCxnSpPr>
        <p:spPr>
          <a:xfrm flipV="1">
            <a:off x="3067317" y="3330261"/>
            <a:ext cx="437883" cy="762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2" idx="3"/>
          </p:cNvCxnSpPr>
          <p:nvPr/>
        </p:nvCxnSpPr>
        <p:spPr>
          <a:xfrm>
            <a:off x="3191009" y="2286000"/>
            <a:ext cx="367584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Complete 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7" name="Picture 96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702435"/>
            <a:ext cx="557432" cy="36436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55" name="Elbow Connector 154"/>
          <p:cNvCxnSpPr>
            <a:stCxn id="21" idx="0"/>
            <a:endCxn id="75" idx="2"/>
          </p:cNvCxnSpPr>
          <p:nvPr/>
        </p:nvCxnSpPr>
        <p:spPr>
          <a:xfrm rot="5400000" flipH="1" flipV="1">
            <a:off x="7890006" y="4145837"/>
            <a:ext cx="1121000" cy="144527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75" idx="0"/>
          </p:cNvCxnSpPr>
          <p:nvPr/>
        </p:nvCxnSpPr>
        <p:spPr>
          <a:xfrm rot="5400000" flipH="1" flipV="1">
            <a:off x="8378040" y="2781096"/>
            <a:ext cx="564034" cy="2745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74" idx="0"/>
            <a:endCxn id="23" idx="2"/>
          </p:cNvCxnSpPr>
          <p:nvPr/>
        </p:nvCxnSpPr>
        <p:spPr>
          <a:xfrm rot="5400000" flipH="1" flipV="1">
            <a:off x="7513810" y="2662599"/>
            <a:ext cx="858551" cy="8060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24" idx="0"/>
            <a:endCxn id="18" idx="0"/>
          </p:cNvCxnSpPr>
          <p:nvPr/>
        </p:nvCxnSpPr>
        <p:spPr>
          <a:xfrm rot="5400000">
            <a:off x="6964819" y="5139775"/>
            <a:ext cx="239807" cy="3010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25" idx="0"/>
            <a:endCxn id="18" idx="3"/>
          </p:cNvCxnSpPr>
          <p:nvPr/>
        </p:nvCxnSpPr>
        <p:spPr>
          <a:xfrm rot="5400000">
            <a:off x="7939960" y="5242640"/>
            <a:ext cx="122081" cy="762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26" idx="3"/>
            <a:endCxn id="20" idx="1"/>
          </p:cNvCxnSpPr>
          <p:nvPr/>
        </p:nvCxnSpPr>
        <p:spPr>
          <a:xfrm rot="16200000" flipH="1">
            <a:off x="7195993" y="6075531"/>
            <a:ext cx="89080" cy="7589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62" idx="3"/>
            <a:endCxn id="18" idx="1"/>
          </p:cNvCxnSpPr>
          <p:nvPr/>
        </p:nvCxnSpPr>
        <p:spPr>
          <a:xfrm flipH="1">
            <a:off x="6248400" y="4876800"/>
            <a:ext cx="381000" cy="807881"/>
          </a:xfrm>
          <a:prstGeom prst="bentConnector5">
            <a:avLst>
              <a:gd name="adj1" fmla="val -17015"/>
              <a:gd name="adj2" fmla="val 47160"/>
              <a:gd name="adj3" fmla="val 138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505200" y="2971800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Case-Info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2079938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Judgment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007217" y="1639911"/>
            <a:ext cx="1371600" cy="412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Orders</a:t>
            </a:r>
            <a:endParaRPr lang="en-US" b="1" dirty="0"/>
          </a:p>
        </p:txBody>
      </p:sp>
      <p:cxnSp>
        <p:nvCxnSpPr>
          <p:cNvPr id="3" name="Elbow Connector 2"/>
          <p:cNvCxnSpPr>
            <a:stCxn id="67" idx="3"/>
            <a:endCxn id="11" idx="2"/>
          </p:cNvCxnSpPr>
          <p:nvPr/>
        </p:nvCxnSpPr>
        <p:spPr>
          <a:xfrm flipV="1">
            <a:off x="6143222" y="1174124"/>
            <a:ext cx="1552978" cy="1427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/>
          <p:cNvSpPr/>
          <p:nvPr/>
        </p:nvSpPr>
        <p:spPr>
          <a:xfrm>
            <a:off x="6705600" y="1752600"/>
            <a:ext cx="1143000" cy="457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Court-List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0" name="Elbow Connector 29"/>
          <p:cNvCxnSpPr>
            <a:stCxn id="99" idx="2"/>
            <a:endCxn id="12" idx="3"/>
          </p:cNvCxnSpPr>
          <p:nvPr/>
        </p:nvCxnSpPr>
        <p:spPr>
          <a:xfrm rot="16200000" flipH="1">
            <a:off x="6746115" y="2740785"/>
            <a:ext cx="1071093" cy="9122"/>
          </a:xfrm>
          <a:prstGeom prst="bentConnector4">
            <a:avLst>
              <a:gd name="adj1" fmla="val 57197"/>
              <a:gd name="adj2" fmla="val 17845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99" idx="0"/>
          </p:cNvCxnSpPr>
          <p:nvPr/>
        </p:nvCxnSpPr>
        <p:spPr>
          <a:xfrm rot="5400000">
            <a:off x="7268177" y="1210277"/>
            <a:ext cx="551246" cy="533400"/>
          </a:xfrm>
          <a:prstGeom prst="bentConnector3">
            <a:avLst>
              <a:gd name="adj1" fmla="val 650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" idx="1"/>
            <a:endCxn id="7" idx="3"/>
          </p:cNvCxnSpPr>
          <p:nvPr/>
        </p:nvCxnSpPr>
        <p:spPr>
          <a:xfrm flipH="1">
            <a:off x="1676400" y="2808668"/>
            <a:ext cx="225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2" idx="1"/>
            <a:endCxn id="6" idx="3"/>
          </p:cNvCxnSpPr>
          <p:nvPr/>
        </p:nvCxnSpPr>
        <p:spPr>
          <a:xfrm flipH="1">
            <a:off x="1676400" y="2286000"/>
            <a:ext cx="3716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Trigger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75072"/>
              </p:ext>
            </p:extLst>
          </p:nvPr>
        </p:nvGraphicFramePr>
        <p:xfrm>
          <a:off x="291433" y="1600200"/>
          <a:ext cx="8623967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392"/>
                <a:gridCol w="1185796"/>
                <a:gridCol w="538998"/>
                <a:gridCol w="1832593"/>
                <a:gridCol w="3126188"/>
              </a:tblGrid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Trigger Name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Update_CauseList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 gridSpan="2">
                  <a:txBody>
                    <a:bodyPr/>
                    <a:lstStyle/>
                    <a:p>
                      <a:r>
                        <a:rPr lang="en-US" b="1" u="sng" dirty="0" smtClean="0"/>
                        <a:t>Time of Execution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INSERT in JUDGEMENT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0120">
                <a:tc gridSpan="4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Actions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Commands</a:t>
                      </a:r>
                      <a:endParaRPr lang="en-US" b="1" u="s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algn="ctr"/>
                      <a:r>
                        <a:rPr lang="en-US" b="1" u="sng" dirty="0" smtClean="0"/>
                        <a:t>Attributes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u="sng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 smtClean="0"/>
                        <a:t>Table(s)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50876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CauseList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case is finished then its</a:t>
                      </a:r>
                      <a:r>
                        <a:rPr lang="en-US" baseline="0" dirty="0" smtClean="0"/>
                        <a:t> entry is deleted from </a:t>
                      </a:r>
                      <a:r>
                        <a:rPr lang="en-US" baseline="0" dirty="0" err="1" smtClean="0"/>
                        <a:t>causelist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2209800"/>
            <a:ext cx="7162801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  <a:endParaRPr lang="en-US" sz="7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71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12060"/>
              </p:ext>
            </p:extLst>
          </p:nvPr>
        </p:nvGraphicFramePr>
        <p:xfrm>
          <a:off x="533400" y="1676400"/>
          <a:ext cx="8229600" cy="3139440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Procedure 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Get_Case_Info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Time</a:t>
                      </a:r>
                      <a:r>
                        <a:rPr lang="en-US" b="1" u="sng" baseline="0" dirty="0" smtClean="0"/>
                        <a:t> of Execution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a new case is filed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Input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Case_Id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Output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Date, place, crime, forwarding time, distance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police station,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ccess to GRO, access to CLO, received by CLO, Plaintiff info, Accused Info, Witness</a:t>
                      </a:r>
                      <a:r>
                        <a:rPr lang="en-US" baseline="0" dirty="0" smtClean="0"/>
                        <a:t> Info</a:t>
                      </a:r>
                      <a:endParaRPr lang="en-US" dirty="0" smtClean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Apply</a:t>
                      </a:r>
                      <a:r>
                        <a:rPr lang="en-US" b="1" u="sng" baseline="0" dirty="0" smtClean="0"/>
                        <a:t> 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Case, </a:t>
                      </a:r>
                      <a:r>
                        <a:rPr lang="en-US" dirty="0" smtClean="0"/>
                        <a:t>Plaintiff</a:t>
                      </a:r>
                      <a:r>
                        <a:rPr lang="en-US" dirty="0" smtClean="0"/>
                        <a:t>, Accused, </a:t>
                      </a:r>
                      <a:r>
                        <a:rPr lang="en-US" dirty="0" smtClean="0"/>
                        <a:t>Witness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05217"/>
              </p:ext>
            </p:extLst>
          </p:nvPr>
        </p:nvGraphicFramePr>
        <p:xfrm>
          <a:off x="457200" y="5029201"/>
          <a:ext cx="8229600" cy="1645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Action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Inserts all the information of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case.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function gets all the necessary info as its parameter and then saves these in the database by SQL insert query.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99600"/>
              </p:ext>
            </p:extLst>
          </p:nvPr>
        </p:nvGraphicFramePr>
        <p:xfrm>
          <a:off x="533400" y="1676400"/>
          <a:ext cx="8229600" cy="2865120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Procedure 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Get_Case_List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Time</a:t>
                      </a:r>
                      <a:r>
                        <a:rPr lang="en-US" b="1" u="sng" baseline="0" dirty="0" smtClean="0"/>
                        <a:t> of Execution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GRO forwards the cases, CLO initiates</a:t>
                      </a:r>
                      <a:r>
                        <a:rPr lang="en-US" baseline="0" dirty="0" smtClean="0"/>
                        <a:t> cause list generation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smtClean="0"/>
                        <a:t>copy maker copies and comparer compares any requested document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Input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Output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List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Apply</a:t>
                      </a:r>
                      <a:r>
                        <a:rPr lang="en-US" b="1" u="sng" baseline="0" dirty="0" smtClean="0"/>
                        <a:t> 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Info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7089"/>
              </p:ext>
            </p:extLst>
          </p:nvPr>
        </p:nvGraphicFramePr>
        <p:xfrm>
          <a:off x="533400" y="5029201"/>
          <a:ext cx="8229600" cy="1371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Action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information of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 cases.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function gets all the necessary info from the database by SQL selection query.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24456"/>
              </p:ext>
            </p:extLst>
          </p:nvPr>
        </p:nvGraphicFramePr>
        <p:xfrm>
          <a:off x="533400" y="1676400"/>
          <a:ext cx="8229600" cy="2537460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Procedure 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Insert_Charge_Sheet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Time</a:t>
                      </a:r>
                      <a:r>
                        <a:rPr lang="en-US" b="1" u="sng" baseline="0" dirty="0" smtClean="0"/>
                        <a:t> of Execution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the OC submits the charge sheet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Input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Submission_date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investigator_id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attachment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Output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Apply</a:t>
                      </a:r>
                      <a:r>
                        <a:rPr lang="en-US" b="1" u="sng" baseline="0" dirty="0" smtClean="0"/>
                        <a:t> 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Chargesheet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CS_Submitted_By</a:t>
                      </a:r>
                      <a:r>
                        <a:rPr lang="en-US" dirty="0" smtClean="0"/>
                        <a:t> </a:t>
                      </a:r>
                      <a:endParaRPr lang="en-US" i="1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48101"/>
              </p:ext>
            </p:extLst>
          </p:nvPr>
        </p:nvGraphicFramePr>
        <p:xfrm>
          <a:off x="533400" y="5029201"/>
          <a:ext cx="8229600" cy="1371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Action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information of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 cases.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function gets all the necessary info from the database by SQL selection query.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16716"/>
              </p:ext>
            </p:extLst>
          </p:nvPr>
        </p:nvGraphicFramePr>
        <p:xfrm>
          <a:off x="533400" y="1676400"/>
          <a:ext cx="8229600" cy="3139440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Procedure 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Get_Magistrate_List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Time</a:t>
                      </a:r>
                      <a:r>
                        <a:rPr lang="en-US" b="1" u="sng" baseline="0" dirty="0" smtClean="0"/>
                        <a:t> of Execution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the clerk office</a:t>
                      </a:r>
                      <a:r>
                        <a:rPr lang="en-US" baseline="0" dirty="0" smtClean="0"/>
                        <a:t> initiates the generation of cause list, the CMM assigns court to magistrate, judgment documentation proceeds, compared document sent for approval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Input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Output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Magistrate_List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Apply</a:t>
                      </a:r>
                      <a:r>
                        <a:rPr lang="en-US" b="1" u="sng" baseline="0" dirty="0" smtClean="0"/>
                        <a:t> 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Magistarte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32184"/>
              </p:ext>
            </p:extLst>
          </p:nvPr>
        </p:nvGraphicFramePr>
        <p:xfrm>
          <a:off x="533400" y="5029201"/>
          <a:ext cx="8229600" cy="1371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Action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all the information of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 magistrates.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function gets all the necessary info from the database by SQL selection query.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Procedures</a:t>
            </a:r>
          </a:p>
        </p:txBody>
      </p:sp>
      <p:pic>
        <p:nvPicPr>
          <p:cNvPr id="5" name="Picture 4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1576"/>
              </p:ext>
            </p:extLst>
          </p:nvPr>
        </p:nvGraphicFramePr>
        <p:xfrm>
          <a:off x="533400" y="1676400"/>
          <a:ext cx="8229600" cy="3200400"/>
        </p:xfrm>
        <a:graphic>
          <a:graphicData uri="http://schemas.openxmlformats.org/drawingml/2006/table">
            <a:tbl>
              <a:tblPr firstRow="1" bandRow="1"/>
              <a:tblGrid>
                <a:gridCol w="4114800"/>
                <a:gridCol w="4114800"/>
              </a:tblGrid>
              <a:tr h="302822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Procedure Name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Insert_Supplied_Doc</a:t>
                      </a:r>
                      <a:endParaRPr lang="en-US" dirty="0"/>
                    </a:p>
                  </a:txBody>
                  <a:tcPr/>
                </a:tc>
              </a:tr>
              <a:tr h="735243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Time</a:t>
                      </a:r>
                      <a:r>
                        <a:rPr lang="en-US" b="1" u="sng" baseline="0" dirty="0" smtClean="0"/>
                        <a:t> of Execution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the copy maker copies requested case info</a:t>
                      </a:r>
                      <a:r>
                        <a:rPr lang="en-US" baseline="0" dirty="0" smtClean="0"/>
                        <a:t> and forwards to the comparer to compare</a:t>
                      </a:r>
                      <a:endParaRPr lang="en-US" dirty="0"/>
                    </a:p>
                  </a:txBody>
                  <a:tcPr/>
                </a:tc>
              </a:tr>
              <a:tr h="735243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Input 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Case</a:t>
                      </a:r>
                      <a:r>
                        <a:rPr lang="en-US" baseline="0" dirty="0" err="1" smtClean="0"/>
                        <a:t>_id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copy_maker_id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comparer_id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supplier_id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supplied_to_name</a:t>
                      </a:r>
                      <a:endParaRPr lang="en-US" dirty="0"/>
                    </a:p>
                  </a:txBody>
                  <a:tcPr/>
                </a:tc>
              </a:tr>
              <a:tr h="302822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Output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67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Apply</a:t>
                      </a:r>
                      <a:r>
                        <a:rPr lang="en-US" b="1" u="sng" baseline="0" dirty="0" smtClean="0"/>
                        <a:t> 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Supplied_doc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Copied_By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Compared_By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Supplied_By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96297"/>
              </p:ext>
            </p:extLst>
          </p:nvPr>
        </p:nvGraphicFramePr>
        <p:xfrm>
          <a:off x="533400" y="5303521"/>
          <a:ext cx="8229600" cy="1097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Action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Remarks</a:t>
                      </a:r>
                      <a:endParaRPr lang="en-US" b="1" u="sng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Saves the copied document to be compared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by the comparer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8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OC</a:t>
            </a:r>
            <a:endParaRPr lang="en-US" sz="2000" b="1" dirty="0"/>
          </a:p>
        </p:txBody>
      </p:sp>
      <p:sp>
        <p:nvSpPr>
          <p:cNvPr id="4" name="Flowchart: Decision 3"/>
          <p:cNvSpPr/>
          <p:nvPr/>
        </p:nvSpPr>
        <p:spPr>
          <a:xfrm>
            <a:off x="3999433" y="3543708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Works At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200" y="366131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Police Station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rot="10800000" flipV="1">
            <a:off x="2895601" y="3943554"/>
            <a:ext cx="1103832" cy="1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62600" y="259100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Ps_id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6409682" y="1941788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 code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07007" y="2591004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87686" y="4225798"/>
            <a:ext cx="156551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81434" y="4831708"/>
            <a:ext cx="132740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4"/>
            <a:endCxn id="5" idx="0"/>
          </p:cNvCxnSpPr>
          <p:nvPr/>
        </p:nvCxnSpPr>
        <p:spPr>
          <a:xfrm>
            <a:off x="6215987" y="3276804"/>
            <a:ext cx="822199" cy="38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5" idx="0"/>
          </p:cNvCxnSpPr>
          <p:nvPr/>
        </p:nvCxnSpPr>
        <p:spPr>
          <a:xfrm flipH="1">
            <a:off x="7038186" y="2627588"/>
            <a:ext cx="24883" cy="103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  <a:endCxn id="5" idx="0"/>
          </p:cNvCxnSpPr>
          <p:nvPr/>
        </p:nvCxnSpPr>
        <p:spPr>
          <a:xfrm flipH="1">
            <a:off x="7038186" y="3176371"/>
            <a:ext cx="597653" cy="48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1"/>
            <a:endCxn id="5" idx="2"/>
          </p:cNvCxnSpPr>
          <p:nvPr/>
        </p:nvCxnSpPr>
        <p:spPr>
          <a:xfrm flipH="1" flipV="1">
            <a:off x="7038186" y="4225798"/>
            <a:ext cx="737642" cy="70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7"/>
            <a:endCxn id="5" idx="2"/>
          </p:cNvCxnSpPr>
          <p:nvPr/>
        </p:nvCxnSpPr>
        <p:spPr>
          <a:xfrm flipV="1">
            <a:off x="6323936" y="4225798"/>
            <a:ext cx="714250" cy="10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9461" y="2490367"/>
            <a:ext cx="1318500" cy="6512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Police Id</a:t>
            </a:r>
            <a:endParaRPr lang="en-US" u="sng" dirty="0"/>
          </a:p>
        </p:txBody>
      </p:sp>
      <p:cxnSp>
        <p:nvCxnSpPr>
          <p:cNvPr id="20" name="Straight Connector 19"/>
          <p:cNvCxnSpPr>
            <a:stCxn id="19" idx="4"/>
            <a:endCxn id="3" idx="0"/>
          </p:cNvCxnSpPr>
          <p:nvPr/>
        </p:nvCxnSpPr>
        <p:spPr>
          <a:xfrm>
            <a:off x="828711" y="3141617"/>
            <a:ext cx="1193378" cy="40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2253" y="167640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4"/>
            <a:endCxn id="3" idx="0"/>
          </p:cNvCxnSpPr>
          <p:nvPr/>
        </p:nvCxnSpPr>
        <p:spPr>
          <a:xfrm>
            <a:off x="1309440" y="2286000"/>
            <a:ext cx="712649" cy="125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333120" y="2184039"/>
            <a:ext cx="1752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Mother’s 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2"/>
            <a:endCxn id="3" idx="0"/>
          </p:cNvCxnSpPr>
          <p:nvPr/>
        </p:nvCxnSpPr>
        <p:spPr>
          <a:xfrm flipH="1">
            <a:off x="2022089" y="2526939"/>
            <a:ext cx="1311031" cy="101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88267" y="136081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Father’s Name</a:t>
            </a:r>
            <a:endParaRPr lang="en-US" dirty="0"/>
          </a:p>
        </p:txBody>
      </p:sp>
      <p:cxnSp>
        <p:nvCxnSpPr>
          <p:cNvPr id="26" name="Straight Connector 25"/>
          <p:cNvCxnSpPr>
            <a:stCxn id="25" idx="3"/>
            <a:endCxn id="3" idx="0"/>
          </p:cNvCxnSpPr>
          <p:nvPr/>
        </p:nvCxnSpPr>
        <p:spPr>
          <a:xfrm flipH="1">
            <a:off x="2022089" y="1946181"/>
            <a:ext cx="1574055" cy="15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869704" y="13335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28" name="Straight Connector 27"/>
          <p:cNvCxnSpPr>
            <a:stCxn id="27" idx="3"/>
            <a:endCxn id="3" idx="0"/>
          </p:cNvCxnSpPr>
          <p:nvPr/>
        </p:nvCxnSpPr>
        <p:spPr>
          <a:xfrm flipH="1">
            <a:off x="2022089" y="1918867"/>
            <a:ext cx="55492" cy="162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0"/>
            <a:endCxn id="3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2"/>
            <a:endCxn id="30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  <a:endCxn id="30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7" idx="0"/>
            <a:endCxn id="30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8" idx="1"/>
            <a:endCxn id="30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5" idx="1"/>
          </p:cNvCxnSpPr>
          <p:nvPr/>
        </p:nvCxnSpPr>
        <p:spPr>
          <a:xfrm flipV="1">
            <a:off x="5562600" y="3943554"/>
            <a:ext cx="990600" cy="1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018538" y="293390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2"/>
            <a:endCxn id="3" idx="0"/>
          </p:cNvCxnSpPr>
          <p:nvPr/>
        </p:nvCxnSpPr>
        <p:spPr>
          <a:xfrm flipH="1">
            <a:off x="2022089" y="3276804"/>
            <a:ext cx="996449" cy="26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3" name="Picture 6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Slide Number Placeholder 3"/>
          <p:cNvSpPr txBox="1">
            <a:spLocks/>
          </p:cNvSpPr>
          <p:nvPr/>
        </p:nvSpPr>
        <p:spPr>
          <a:xfrm>
            <a:off x="8346128" y="702435"/>
            <a:ext cx="797872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48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8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1800" y="35052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GRO</a:t>
            </a:r>
            <a:endParaRPr lang="en-US" sz="2000" b="1" dirty="0"/>
          </a:p>
        </p:txBody>
      </p:sp>
      <p:sp>
        <p:nvSpPr>
          <p:cNvPr id="17" name="Oval 16"/>
          <p:cNvSpPr/>
          <p:nvPr/>
        </p:nvSpPr>
        <p:spPr>
          <a:xfrm>
            <a:off x="1600200" y="2438400"/>
            <a:ext cx="1318500" cy="6512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GRO Id</a:t>
            </a:r>
            <a:endParaRPr lang="en-US" u="sng" dirty="0"/>
          </a:p>
        </p:txBody>
      </p:sp>
      <p:cxnSp>
        <p:nvCxnSpPr>
          <p:cNvPr id="18" name="Straight Connector 17"/>
          <p:cNvCxnSpPr>
            <a:stCxn id="17" idx="5"/>
            <a:endCxn id="3" idx="0"/>
          </p:cNvCxnSpPr>
          <p:nvPr/>
        </p:nvCxnSpPr>
        <p:spPr>
          <a:xfrm rot="16200000" flipH="1">
            <a:off x="3006062" y="2713825"/>
            <a:ext cx="510923" cy="1071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507600" y="1637892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4"/>
            <a:endCxn id="3" idx="0"/>
          </p:cNvCxnSpPr>
          <p:nvPr/>
        </p:nvCxnSpPr>
        <p:spPr>
          <a:xfrm>
            <a:off x="3084787" y="2247492"/>
            <a:ext cx="712649" cy="125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08467" y="2145531"/>
            <a:ext cx="1752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Mother’s name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2"/>
            <a:endCxn id="3" idx="0"/>
          </p:cNvCxnSpPr>
          <p:nvPr/>
        </p:nvCxnSpPr>
        <p:spPr>
          <a:xfrm flipH="1">
            <a:off x="3797436" y="2488431"/>
            <a:ext cx="1311031" cy="101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63614" y="132230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Father’s 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3"/>
            <a:endCxn id="3" idx="0"/>
          </p:cNvCxnSpPr>
          <p:nvPr/>
        </p:nvCxnSpPr>
        <p:spPr>
          <a:xfrm flipH="1">
            <a:off x="3797436" y="1907673"/>
            <a:ext cx="1574055" cy="15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45051" y="129499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26" name="Straight Connector 25"/>
          <p:cNvCxnSpPr>
            <a:stCxn id="25" idx="3"/>
            <a:endCxn id="3" idx="0"/>
          </p:cNvCxnSpPr>
          <p:nvPr/>
        </p:nvCxnSpPr>
        <p:spPr>
          <a:xfrm flipH="1">
            <a:off x="3797436" y="1880359"/>
            <a:ext cx="55492" cy="162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8" idx="0"/>
            <a:endCxn id="3" idx="2"/>
          </p:cNvCxnSpPr>
          <p:nvPr/>
        </p:nvCxnSpPr>
        <p:spPr>
          <a:xfrm flipV="1">
            <a:off x="3084787" y="4304891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75049" y="471706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84147" y="437416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2"/>
            <a:endCxn id="28" idx="6"/>
          </p:cNvCxnSpPr>
          <p:nvPr/>
        </p:nvCxnSpPr>
        <p:spPr>
          <a:xfrm flipH="1">
            <a:off x="3794525" y="4717061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678083" y="511186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2"/>
            <a:endCxn id="28" idx="6"/>
          </p:cNvCxnSpPr>
          <p:nvPr/>
        </p:nvCxnSpPr>
        <p:spPr>
          <a:xfrm flipH="1" flipV="1">
            <a:off x="3794525" y="5059961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5" idx="0"/>
            <a:endCxn id="28" idx="6"/>
          </p:cNvCxnSpPr>
          <p:nvPr/>
        </p:nvCxnSpPr>
        <p:spPr>
          <a:xfrm flipV="1">
            <a:off x="3714770" y="5059961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6" idx="1"/>
            <a:endCxn id="28" idx="6"/>
          </p:cNvCxnSpPr>
          <p:nvPr/>
        </p:nvCxnSpPr>
        <p:spPr>
          <a:xfrm flipH="1" flipV="1">
            <a:off x="3794525" y="5059961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005032" y="596681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586008" y="589905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793885" y="289539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39" name="Straight Connector 38"/>
          <p:cNvCxnSpPr>
            <a:stCxn id="38" idx="2"/>
            <a:endCxn id="3" idx="0"/>
          </p:cNvCxnSpPr>
          <p:nvPr/>
        </p:nvCxnSpPr>
        <p:spPr>
          <a:xfrm flipH="1">
            <a:off x="3797436" y="3238296"/>
            <a:ext cx="996449" cy="26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1" name="Picture 40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lide Number Placeholder 3"/>
          <p:cNvSpPr txBox="1">
            <a:spLocks/>
          </p:cNvSpPr>
          <p:nvPr/>
        </p:nvSpPr>
        <p:spPr>
          <a:xfrm>
            <a:off x="8229600" y="702435"/>
            <a:ext cx="914400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49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61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OC</a:t>
            </a:r>
            <a:endParaRPr lang="en-US" sz="2000" b="1" dirty="0"/>
          </a:p>
        </p:txBody>
      </p:sp>
      <p:sp>
        <p:nvSpPr>
          <p:cNvPr id="4" name="Flowchart: Decision 3"/>
          <p:cNvSpPr/>
          <p:nvPr/>
        </p:nvSpPr>
        <p:spPr>
          <a:xfrm>
            <a:off x="3999433" y="3543708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Works At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199" y="3661310"/>
            <a:ext cx="1648383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Police Station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rot="10800000" flipV="1">
            <a:off x="2895601" y="3943554"/>
            <a:ext cx="1103832" cy="1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39621" y="2349523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Ps_id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6306401" y="149784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81448" y="2359926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70442" y="5133102"/>
            <a:ext cx="156551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37882" y="5251765"/>
            <a:ext cx="132740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4"/>
            <a:endCxn id="5" idx="0"/>
          </p:cNvCxnSpPr>
          <p:nvPr/>
        </p:nvCxnSpPr>
        <p:spPr>
          <a:xfrm>
            <a:off x="6293008" y="3035323"/>
            <a:ext cx="1084383" cy="625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5" idx="0"/>
          </p:cNvCxnSpPr>
          <p:nvPr/>
        </p:nvCxnSpPr>
        <p:spPr>
          <a:xfrm>
            <a:off x="6959788" y="2183644"/>
            <a:ext cx="417603" cy="147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  <a:endCxn id="5" idx="0"/>
          </p:cNvCxnSpPr>
          <p:nvPr/>
        </p:nvCxnSpPr>
        <p:spPr>
          <a:xfrm flipH="1">
            <a:off x="7377391" y="2945293"/>
            <a:ext cx="332889" cy="71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1"/>
            <a:endCxn id="5" idx="2"/>
          </p:cNvCxnSpPr>
          <p:nvPr/>
        </p:nvCxnSpPr>
        <p:spPr>
          <a:xfrm flipH="1" flipV="1">
            <a:off x="7377391" y="4225798"/>
            <a:ext cx="354885" cy="112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5" idx="2"/>
          </p:cNvCxnSpPr>
          <p:nvPr/>
        </p:nvCxnSpPr>
        <p:spPr>
          <a:xfrm flipV="1">
            <a:off x="6553199" y="4225798"/>
            <a:ext cx="824192" cy="90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9461" y="2490367"/>
            <a:ext cx="1318500" cy="6512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Police Id</a:t>
            </a:r>
            <a:endParaRPr lang="en-US" u="sng" dirty="0"/>
          </a:p>
        </p:txBody>
      </p:sp>
      <p:cxnSp>
        <p:nvCxnSpPr>
          <p:cNvPr id="20" name="Straight Connector 19"/>
          <p:cNvCxnSpPr>
            <a:stCxn id="19" idx="4"/>
            <a:endCxn id="3" idx="0"/>
          </p:cNvCxnSpPr>
          <p:nvPr/>
        </p:nvCxnSpPr>
        <p:spPr>
          <a:xfrm>
            <a:off x="828711" y="3141617"/>
            <a:ext cx="1193378" cy="40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2253" y="167640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4"/>
            <a:endCxn id="3" idx="0"/>
          </p:cNvCxnSpPr>
          <p:nvPr/>
        </p:nvCxnSpPr>
        <p:spPr>
          <a:xfrm>
            <a:off x="1309440" y="2286000"/>
            <a:ext cx="712649" cy="125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333120" y="2184039"/>
            <a:ext cx="1752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Mother’s 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2"/>
            <a:endCxn id="3" idx="0"/>
          </p:cNvCxnSpPr>
          <p:nvPr/>
        </p:nvCxnSpPr>
        <p:spPr>
          <a:xfrm flipH="1">
            <a:off x="2022089" y="2526939"/>
            <a:ext cx="1311031" cy="101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88266" y="1360814"/>
            <a:ext cx="1564733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Father’s Name</a:t>
            </a:r>
            <a:endParaRPr lang="en-US" dirty="0"/>
          </a:p>
        </p:txBody>
      </p:sp>
      <p:cxnSp>
        <p:nvCxnSpPr>
          <p:cNvPr id="26" name="Straight Connector 25"/>
          <p:cNvCxnSpPr>
            <a:stCxn id="25" idx="3"/>
            <a:endCxn id="3" idx="0"/>
          </p:cNvCxnSpPr>
          <p:nvPr/>
        </p:nvCxnSpPr>
        <p:spPr>
          <a:xfrm flipH="1">
            <a:off x="2022089" y="1946181"/>
            <a:ext cx="1595327" cy="15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869704" y="13335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28" name="Straight Connector 27"/>
          <p:cNvCxnSpPr>
            <a:stCxn id="27" idx="3"/>
            <a:endCxn id="3" idx="0"/>
          </p:cNvCxnSpPr>
          <p:nvPr/>
        </p:nvCxnSpPr>
        <p:spPr>
          <a:xfrm flipH="1">
            <a:off x="2022089" y="1918867"/>
            <a:ext cx="55492" cy="162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0"/>
            <a:endCxn id="3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2"/>
            <a:endCxn id="30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  <a:endCxn id="30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7" idx="0"/>
            <a:endCxn id="30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8" idx="1"/>
            <a:endCxn id="30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5" idx="1"/>
          </p:cNvCxnSpPr>
          <p:nvPr/>
        </p:nvCxnSpPr>
        <p:spPr>
          <a:xfrm flipV="1">
            <a:off x="5562600" y="3943554"/>
            <a:ext cx="990599" cy="1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018538" y="293390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2"/>
            <a:endCxn id="3" idx="0"/>
          </p:cNvCxnSpPr>
          <p:nvPr/>
        </p:nvCxnSpPr>
        <p:spPr>
          <a:xfrm flipH="1">
            <a:off x="2022089" y="3276804"/>
            <a:ext cx="996449" cy="26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3" name="Picture 6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Slide Number Placeholder 3"/>
          <p:cNvSpPr txBox="1">
            <a:spLocks/>
          </p:cNvSpPr>
          <p:nvPr/>
        </p:nvSpPr>
        <p:spPr>
          <a:xfrm>
            <a:off x="8534400" y="702435"/>
            <a:ext cx="557432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14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Magistrate</a:t>
            </a:r>
            <a:endParaRPr lang="en-US" sz="2000" b="1" dirty="0"/>
          </a:p>
        </p:txBody>
      </p:sp>
      <p:sp>
        <p:nvSpPr>
          <p:cNvPr id="3" name="Flowchart: Decision 2"/>
          <p:cNvSpPr/>
          <p:nvPr/>
        </p:nvSpPr>
        <p:spPr>
          <a:xfrm>
            <a:off x="3962400" y="3581400"/>
            <a:ext cx="1616620" cy="7234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supplied by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Magistrate_id</a:t>
            </a:r>
            <a:endParaRPr lang="en-US" u="sng" dirty="0"/>
          </a:p>
        </p:txBody>
      </p:sp>
      <p:cxnSp>
        <p:nvCxnSpPr>
          <p:cNvPr id="5" name="Straight Connector 4"/>
          <p:cNvCxnSpPr>
            <a:stCxn id="4" idx="4"/>
            <a:endCxn id="2" idx="0"/>
          </p:cNvCxnSpPr>
          <p:nvPr/>
        </p:nvCxnSpPr>
        <p:spPr>
          <a:xfrm>
            <a:off x="953833" y="2592963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14400" y="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4"/>
            <a:endCxn id="2" idx="0"/>
          </p:cNvCxnSpPr>
          <p:nvPr/>
        </p:nvCxnSpPr>
        <p:spPr>
          <a:xfrm rot="16200000" flipH="1">
            <a:off x="289784" y="1811403"/>
            <a:ext cx="2934108" cy="53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48000" y="1828800"/>
            <a:ext cx="1752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Mother’s name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3"/>
            <a:endCxn id="2" idx="0"/>
          </p:cNvCxnSpPr>
          <p:nvPr/>
        </p:nvCxnSpPr>
        <p:spPr>
          <a:xfrm rot="5400000">
            <a:off x="2098606" y="2337650"/>
            <a:ext cx="1129541" cy="128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81400" y="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Father’s Name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3"/>
            <a:endCxn id="2" idx="0"/>
          </p:cNvCxnSpPr>
          <p:nvPr/>
        </p:nvCxnSpPr>
        <p:spPr>
          <a:xfrm rot="5400000">
            <a:off x="1426514" y="1180943"/>
            <a:ext cx="2958341" cy="1767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057400" y="228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14124" y="2005276"/>
            <a:ext cx="2729741" cy="24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5" idx="0"/>
            <a:endCxn id="2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2"/>
            <a:endCxn id="15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2"/>
            <a:endCxn id="15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2" idx="0"/>
            <a:endCxn id="15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1"/>
            <a:endCxn id="15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657600" y="25908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2133600" y="2895600"/>
            <a:ext cx="153859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24599" y="35052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Notification</a:t>
            </a:r>
            <a:endParaRPr lang="en-US" sz="2000" b="1" dirty="0"/>
          </a:p>
        </p:txBody>
      </p:sp>
      <p:cxnSp>
        <p:nvCxnSpPr>
          <p:cNvPr id="28" name="Straight Connector 27"/>
          <p:cNvCxnSpPr>
            <a:stCxn id="27" idx="1"/>
          </p:cNvCxnSpPr>
          <p:nvPr/>
        </p:nvCxnSpPr>
        <p:spPr>
          <a:xfrm rot="10800000">
            <a:off x="5562601" y="3886200"/>
            <a:ext cx="761998" cy="1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51060" y="1219200"/>
            <a:ext cx="1659340" cy="137376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Magistrate_ Id</a:t>
            </a:r>
            <a:endParaRPr lang="en-US" u="sng" dirty="0"/>
          </a:p>
        </p:txBody>
      </p:sp>
      <p:cxnSp>
        <p:nvCxnSpPr>
          <p:cNvPr id="30" name="Straight Connector 29"/>
          <p:cNvCxnSpPr>
            <a:stCxn id="29" idx="4"/>
            <a:endCxn id="27" idx="0"/>
          </p:cNvCxnSpPr>
          <p:nvPr/>
        </p:nvCxnSpPr>
        <p:spPr>
          <a:xfrm rot="16200000" flipH="1">
            <a:off x="6209364" y="2564328"/>
            <a:ext cx="912237" cy="96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848599" y="167640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baseline="-25000" dirty="0" smtClean="0"/>
              <a:t>Time</a:t>
            </a:r>
            <a:endParaRPr lang="en-US" u="sng" baseline="-25000" dirty="0"/>
          </a:p>
        </p:txBody>
      </p:sp>
      <p:cxnSp>
        <p:nvCxnSpPr>
          <p:cNvPr id="32" name="Straight Connector 31"/>
          <p:cNvCxnSpPr>
            <a:stCxn id="31" idx="4"/>
            <a:endCxn id="27" idx="0"/>
          </p:cNvCxnSpPr>
          <p:nvPr/>
        </p:nvCxnSpPr>
        <p:spPr>
          <a:xfrm rot="5400000">
            <a:off x="7178411" y="2257825"/>
            <a:ext cx="1219200" cy="127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00" y="3429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24400" y="49530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35" name="Straight Connector 34"/>
          <p:cNvCxnSpPr>
            <a:stCxn id="27" idx="2"/>
          </p:cNvCxnSpPr>
          <p:nvPr/>
        </p:nvCxnSpPr>
        <p:spPr>
          <a:xfrm rot="5400000">
            <a:off x="6108564" y="3911328"/>
            <a:ext cx="648109" cy="143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1"/>
            <a:endCxn id="2" idx="3"/>
          </p:cNvCxnSpPr>
          <p:nvPr/>
        </p:nvCxnSpPr>
        <p:spPr>
          <a:xfrm rot="10800000" flipV="1">
            <a:off x="2847724" y="3943146"/>
            <a:ext cx="1114676" cy="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62800" y="57150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seen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6818897" y="4611103"/>
            <a:ext cx="1410109" cy="72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28800" y="566684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297180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Police Station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91653" y="155859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Ps_id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1883231" y="886207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57034" y="1596490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3286" y="449244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19400" y="441589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4"/>
            <a:endCxn id="5" idx="0"/>
          </p:cNvCxnSpPr>
          <p:nvPr/>
        </p:nvCxnSpPr>
        <p:spPr>
          <a:xfrm>
            <a:off x="1545040" y="2244394"/>
            <a:ext cx="768746" cy="7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4"/>
            <a:endCxn id="5" idx="0"/>
          </p:cNvCxnSpPr>
          <p:nvPr/>
        </p:nvCxnSpPr>
        <p:spPr>
          <a:xfrm flipH="1">
            <a:off x="2313786" y="1572007"/>
            <a:ext cx="222832" cy="13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3"/>
            <a:endCxn id="5" idx="0"/>
          </p:cNvCxnSpPr>
          <p:nvPr/>
        </p:nvCxnSpPr>
        <p:spPr>
          <a:xfrm rot="5400000">
            <a:off x="2304856" y="2190788"/>
            <a:ext cx="789943" cy="77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1"/>
            <a:endCxn id="5" idx="2"/>
          </p:cNvCxnSpPr>
          <p:nvPr/>
        </p:nvCxnSpPr>
        <p:spPr>
          <a:xfrm rot="16200000" flipV="1">
            <a:off x="2172263" y="3677812"/>
            <a:ext cx="980035" cy="69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5" idx="2"/>
          </p:cNvCxnSpPr>
          <p:nvPr/>
        </p:nvCxnSpPr>
        <p:spPr>
          <a:xfrm flipV="1">
            <a:off x="1378687" y="3536288"/>
            <a:ext cx="935099" cy="105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3"/>
          <p:cNvSpPr txBox="1">
            <a:spLocks/>
          </p:cNvSpPr>
          <p:nvPr/>
        </p:nvSpPr>
        <p:spPr>
          <a:xfrm>
            <a:off x="6553200" y="54382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9400" y="289560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616053" y="132999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Zone id</a:t>
            </a:r>
            <a:endParaRPr lang="en-US" u="sng" dirty="0"/>
          </a:p>
        </p:txBody>
      </p:sp>
      <p:sp>
        <p:nvSpPr>
          <p:cNvPr id="46" name="Oval 45"/>
          <p:cNvSpPr/>
          <p:nvPr/>
        </p:nvSpPr>
        <p:spPr>
          <a:xfrm>
            <a:off x="6607631" y="657607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50" name="Straight Connector 49"/>
          <p:cNvCxnSpPr>
            <a:stCxn id="45" idx="4"/>
            <a:endCxn id="44" idx="0"/>
          </p:cNvCxnSpPr>
          <p:nvPr/>
        </p:nvCxnSpPr>
        <p:spPr>
          <a:xfrm rot="16200000" flipH="1">
            <a:off x="6252010" y="2033224"/>
            <a:ext cx="879806" cy="8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4"/>
            <a:endCxn id="44" idx="0"/>
          </p:cNvCxnSpPr>
          <p:nvPr/>
        </p:nvCxnSpPr>
        <p:spPr>
          <a:xfrm rot="5400000">
            <a:off x="6411606" y="2046187"/>
            <a:ext cx="1552193" cy="14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4038600" y="2819400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Works At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3" name="Straight Connector 62"/>
          <p:cNvCxnSpPr>
            <a:stCxn id="62" idx="1"/>
            <a:endCxn id="5" idx="3"/>
          </p:cNvCxnSpPr>
          <p:nvPr/>
        </p:nvCxnSpPr>
        <p:spPr>
          <a:xfrm rot="10800000" flipV="1">
            <a:off x="2798772" y="3219246"/>
            <a:ext cx="1239828" cy="3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601767" y="3219246"/>
            <a:ext cx="990600" cy="1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35052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Cause List</a:t>
            </a:r>
            <a:endParaRPr lang="en-US" sz="2000" b="1" dirty="0"/>
          </a:p>
        </p:txBody>
      </p:sp>
      <p:sp>
        <p:nvSpPr>
          <p:cNvPr id="7" name="Flowchart: Decision 6"/>
          <p:cNvSpPr/>
          <p:nvPr/>
        </p:nvSpPr>
        <p:spPr>
          <a:xfrm>
            <a:off x="3962400" y="3505200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Under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6228" y="366131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info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1"/>
            <a:endCxn id="6" idx="3"/>
          </p:cNvCxnSpPr>
          <p:nvPr/>
        </p:nvCxnSpPr>
        <p:spPr>
          <a:xfrm rot="10800000">
            <a:off x="2794272" y="3905046"/>
            <a:ext cx="116812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190751" y="2634219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Case_id</a:t>
            </a:r>
            <a:endParaRPr lang="en-US" u="sng" dirty="0"/>
          </a:p>
        </p:txBody>
      </p:sp>
      <p:sp>
        <p:nvSpPr>
          <p:cNvPr id="11" name="Oval 10"/>
          <p:cNvSpPr/>
          <p:nvPr/>
        </p:nvSpPr>
        <p:spPr>
          <a:xfrm>
            <a:off x="4909213" y="19431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687808" y="1229591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78336" y="6019800"/>
            <a:ext cx="2195638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 from ps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772400" y="4953000"/>
            <a:ext cx="1371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 by clo</a:t>
            </a:r>
            <a:endParaRPr lang="en-US" dirty="0"/>
          </a:p>
        </p:txBody>
      </p:sp>
      <p:cxnSp>
        <p:nvCxnSpPr>
          <p:cNvPr id="15" name="Straight Connector 14"/>
          <p:cNvCxnSpPr>
            <a:stCxn id="10" idx="4"/>
            <a:endCxn id="8" idx="0"/>
          </p:cNvCxnSpPr>
          <p:nvPr/>
        </p:nvCxnSpPr>
        <p:spPr>
          <a:xfrm>
            <a:off x="5844138" y="3320019"/>
            <a:ext cx="1367076" cy="341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6"/>
            <a:endCxn id="8" idx="0"/>
          </p:cNvCxnSpPr>
          <p:nvPr/>
        </p:nvCxnSpPr>
        <p:spPr>
          <a:xfrm>
            <a:off x="6215987" y="2286000"/>
            <a:ext cx="995227" cy="137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4"/>
            <a:endCxn id="8" idx="0"/>
          </p:cNvCxnSpPr>
          <p:nvPr/>
        </p:nvCxnSpPr>
        <p:spPr>
          <a:xfrm>
            <a:off x="6469091" y="1915391"/>
            <a:ext cx="742123" cy="174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1"/>
            <a:endCxn id="8" idx="2"/>
          </p:cNvCxnSpPr>
          <p:nvPr/>
        </p:nvCxnSpPr>
        <p:spPr>
          <a:xfrm rot="16200000" flipV="1">
            <a:off x="7178423" y="4258590"/>
            <a:ext cx="827635" cy="76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7"/>
            <a:endCxn id="8" idx="2"/>
          </p:cNvCxnSpPr>
          <p:nvPr/>
        </p:nvCxnSpPr>
        <p:spPr>
          <a:xfrm flipV="1">
            <a:off x="5252430" y="4225798"/>
            <a:ext cx="1958784" cy="191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8600" y="175260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Magistrate id_ Id</a:t>
            </a:r>
            <a:endParaRPr lang="en-US" u="sng" dirty="0"/>
          </a:p>
        </p:txBody>
      </p:sp>
      <p:cxnSp>
        <p:nvCxnSpPr>
          <p:cNvPr id="21" name="Straight Connector 20"/>
          <p:cNvCxnSpPr>
            <a:stCxn id="20" idx="4"/>
            <a:endCxn id="6" idx="0"/>
          </p:cNvCxnSpPr>
          <p:nvPr/>
        </p:nvCxnSpPr>
        <p:spPr>
          <a:xfrm rot="16200000" flipH="1">
            <a:off x="1030687" y="2567250"/>
            <a:ext cx="920235" cy="95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67000" y="1676400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23" name="Straight Connector 22"/>
          <p:cNvCxnSpPr>
            <a:stCxn id="22" idx="4"/>
            <a:endCxn id="6" idx="0"/>
          </p:cNvCxnSpPr>
          <p:nvPr/>
        </p:nvCxnSpPr>
        <p:spPr>
          <a:xfrm rot="5400000">
            <a:off x="1996812" y="2257825"/>
            <a:ext cx="1219200" cy="127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42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>
          <a:xfrm flipV="1">
            <a:off x="5735628" y="3943554"/>
            <a:ext cx="990600" cy="1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120621" y="1572491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392745" y="2595902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crime</a:t>
            </a:r>
            <a:endParaRPr lang="en-US" dirty="0"/>
          </a:p>
        </p:txBody>
      </p:sp>
      <p:cxnSp>
        <p:nvCxnSpPr>
          <p:cNvPr id="31" name="Straight Connector 30"/>
          <p:cNvCxnSpPr>
            <a:stCxn id="29" idx="3"/>
            <a:endCxn id="8" idx="0"/>
          </p:cNvCxnSpPr>
          <p:nvPr/>
        </p:nvCxnSpPr>
        <p:spPr>
          <a:xfrm flipH="1">
            <a:off x="7211214" y="2157858"/>
            <a:ext cx="138239" cy="150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3"/>
            <a:endCxn id="8" idx="0"/>
          </p:cNvCxnSpPr>
          <p:nvPr/>
        </p:nvCxnSpPr>
        <p:spPr>
          <a:xfrm flipH="1">
            <a:off x="7211214" y="3181269"/>
            <a:ext cx="410363" cy="48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43400" y="4648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Forwarding time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5943600" y="58674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gro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543800" y="59436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clo</a:t>
            </a:r>
            <a:endParaRPr lang="en-US" dirty="0"/>
          </a:p>
        </p:txBody>
      </p:sp>
      <p:cxnSp>
        <p:nvCxnSpPr>
          <p:cNvPr id="36" name="Straight Connector 35"/>
          <p:cNvCxnSpPr>
            <a:stCxn id="33" idx="7"/>
          </p:cNvCxnSpPr>
          <p:nvPr/>
        </p:nvCxnSpPr>
        <p:spPr>
          <a:xfrm rot="5400000" flipH="1" flipV="1">
            <a:off x="6181967" y="3794495"/>
            <a:ext cx="526065" cy="147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0"/>
            <a:endCxn id="8" idx="2"/>
          </p:cNvCxnSpPr>
          <p:nvPr/>
        </p:nvCxnSpPr>
        <p:spPr>
          <a:xfrm rot="5400000" flipH="1" flipV="1">
            <a:off x="6083299" y="4739486"/>
            <a:ext cx="1641602" cy="614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1"/>
            <a:endCxn id="8" idx="2"/>
          </p:cNvCxnSpPr>
          <p:nvPr/>
        </p:nvCxnSpPr>
        <p:spPr>
          <a:xfrm rot="16200000" flipV="1">
            <a:off x="6564077" y="4872936"/>
            <a:ext cx="1818235" cy="52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28800" y="566684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0" name="Slide Number Placeholder 3"/>
          <p:cNvSpPr txBox="1">
            <a:spLocks/>
          </p:cNvSpPr>
          <p:nvPr/>
        </p:nvSpPr>
        <p:spPr>
          <a:xfrm>
            <a:off x="6553200" y="54382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29400" y="304800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Court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616053" y="132999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Court id</a:t>
            </a:r>
            <a:endParaRPr lang="en-US" u="sng" dirty="0"/>
          </a:p>
        </p:txBody>
      </p:sp>
      <p:sp>
        <p:nvSpPr>
          <p:cNvPr id="53" name="Oval 52"/>
          <p:cNvSpPr/>
          <p:nvPr/>
        </p:nvSpPr>
        <p:spPr>
          <a:xfrm>
            <a:off x="6607631" y="657607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54" name="Straight Connector 53"/>
          <p:cNvCxnSpPr>
            <a:endCxn id="59" idx="0"/>
          </p:cNvCxnSpPr>
          <p:nvPr/>
        </p:nvCxnSpPr>
        <p:spPr>
          <a:xfrm rot="16200000" flipH="1">
            <a:off x="472183" y="1892197"/>
            <a:ext cx="1108406" cy="105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4"/>
            <a:endCxn id="51" idx="0"/>
          </p:cNvCxnSpPr>
          <p:nvPr/>
        </p:nvCxnSpPr>
        <p:spPr>
          <a:xfrm rot="5400000">
            <a:off x="6335406" y="2122387"/>
            <a:ext cx="1704593" cy="14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4038600" y="2819400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dk1"/>
                </a:solidFill>
              </a:rPr>
              <a:t>Under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601767" y="3219246"/>
            <a:ext cx="990600" cy="1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66800" y="297180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0" y="132999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Zone id</a:t>
            </a:r>
            <a:endParaRPr lang="en-US" u="sng" dirty="0"/>
          </a:p>
        </p:txBody>
      </p:sp>
      <p:sp>
        <p:nvSpPr>
          <p:cNvPr id="61" name="Oval 60"/>
          <p:cNvSpPr/>
          <p:nvPr/>
        </p:nvSpPr>
        <p:spPr>
          <a:xfrm>
            <a:off x="991578" y="657607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63" name="Straight Connector 62"/>
          <p:cNvCxnSpPr>
            <a:stCxn id="61" idx="4"/>
            <a:endCxn id="59" idx="0"/>
          </p:cNvCxnSpPr>
          <p:nvPr/>
        </p:nvCxnSpPr>
        <p:spPr>
          <a:xfrm rot="5400000">
            <a:off x="784180" y="2111014"/>
            <a:ext cx="1628393" cy="9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4"/>
            <a:endCxn id="51" idx="0"/>
          </p:cNvCxnSpPr>
          <p:nvPr/>
        </p:nvCxnSpPr>
        <p:spPr>
          <a:xfrm rot="16200000" flipH="1">
            <a:off x="6175810" y="2109424"/>
            <a:ext cx="1032206" cy="8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7391400" y="4495800"/>
            <a:ext cx="17526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no</a:t>
            </a:r>
            <a:endParaRPr lang="en-US" dirty="0"/>
          </a:p>
        </p:txBody>
      </p:sp>
      <p:cxnSp>
        <p:nvCxnSpPr>
          <p:cNvPr id="77" name="Straight Connector 76"/>
          <p:cNvCxnSpPr>
            <a:stCxn id="76" idx="1"/>
          </p:cNvCxnSpPr>
          <p:nvPr/>
        </p:nvCxnSpPr>
        <p:spPr>
          <a:xfrm rot="16200000" flipV="1">
            <a:off x="6740036" y="3699364"/>
            <a:ext cx="1025992" cy="79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867400" y="44958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floor</a:t>
            </a:r>
            <a:endParaRPr lang="en-US" dirty="0"/>
          </a:p>
        </p:txBody>
      </p:sp>
      <p:cxnSp>
        <p:nvCxnSpPr>
          <p:cNvPr id="79" name="Straight Connector 78"/>
          <p:cNvCxnSpPr>
            <a:stCxn id="78" idx="0"/>
          </p:cNvCxnSpPr>
          <p:nvPr/>
        </p:nvCxnSpPr>
        <p:spPr>
          <a:xfrm rot="5400000" flipH="1" flipV="1">
            <a:off x="6270294" y="3831893"/>
            <a:ext cx="914400" cy="41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6" idx="1"/>
            <a:endCxn id="59" idx="3"/>
          </p:cNvCxnSpPr>
          <p:nvPr/>
        </p:nvCxnSpPr>
        <p:spPr>
          <a:xfrm rot="10800000" flipV="1">
            <a:off x="2036772" y="3219246"/>
            <a:ext cx="2001828" cy="3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Duty Officer</a:t>
            </a:r>
            <a:endParaRPr lang="en-US" sz="2000" b="1" dirty="0"/>
          </a:p>
        </p:txBody>
      </p:sp>
      <p:sp>
        <p:nvSpPr>
          <p:cNvPr id="4" name="Flowchart: Decision 3"/>
          <p:cNvSpPr/>
          <p:nvPr/>
        </p:nvSpPr>
        <p:spPr>
          <a:xfrm>
            <a:off x="3999433" y="3543708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Works At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200" y="366131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Police Station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rot="10800000" flipV="1">
            <a:off x="2895601" y="3943554"/>
            <a:ext cx="1103832" cy="1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16053" y="224810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Ps_id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6607631" y="1575717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81434" y="2286000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837840" y="5181949"/>
            <a:ext cx="1456620" cy="7556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61018" y="5105400"/>
            <a:ext cx="1589556" cy="93259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4"/>
            <a:endCxn id="5" idx="0"/>
          </p:cNvCxnSpPr>
          <p:nvPr/>
        </p:nvCxnSpPr>
        <p:spPr>
          <a:xfrm>
            <a:off x="6269440" y="2933904"/>
            <a:ext cx="768746" cy="7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4"/>
            <a:endCxn id="5" idx="0"/>
          </p:cNvCxnSpPr>
          <p:nvPr/>
        </p:nvCxnSpPr>
        <p:spPr>
          <a:xfrm flipH="1">
            <a:off x="7038186" y="2261517"/>
            <a:ext cx="222832" cy="13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3"/>
            <a:endCxn id="5" idx="0"/>
          </p:cNvCxnSpPr>
          <p:nvPr/>
        </p:nvCxnSpPr>
        <p:spPr>
          <a:xfrm rot="5400000">
            <a:off x="7029256" y="2880298"/>
            <a:ext cx="789943" cy="77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1"/>
            <a:endCxn id="5" idx="2"/>
          </p:cNvCxnSpPr>
          <p:nvPr/>
        </p:nvCxnSpPr>
        <p:spPr>
          <a:xfrm flipH="1" flipV="1">
            <a:off x="7038186" y="4225798"/>
            <a:ext cx="455617" cy="1016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5" idx="2"/>
          </p:cNvCxnSpPr>
          <p:nvPr/>
        </p:nvCxnSpPr>
        <p:spPr>
          <a:xfrm flipV="1">
            <a:off x="6081143" y="4225798"/>
            <a:ext cx="957043" cy="106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Police Id</a:t>
            </a:r>
            <a:endParaRPr lang="en-US" u="sng" dirty="0"/>
          </a:p>
        </p:txBody>
      </p:sp>
      <p:cxnSp>
        <p:nvCxnSpPr>
          <p:cNvPr id="18" name="Straight Connector 17"/>
          <p:cNvCxnSpPr>
            <a:stCxn id="17" idx="4"/>
            <a:endCxn id="3" idx="0"/>
          </p:cNvCxnSpPr>
          <p:nvPr/>
        </p:nvCxnSpPr>
        <p:spPr>
          <a:xfrm>
            <a:off x="953833" y="2592963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147454" y="1150998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4"/>
            <a:endCxn id="3" idx="0"/>
          </p:cNvCxnSpPr>
          <p:nvPr/>
        </p:nvCxnSpPr>
        <p:spPr>
          <a:xfrm>
            <a:off x="1724641" y="1760598"/>
            <a:ext cx="297448" cy="178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85240" y="2190954"/>
            <a:ext cx="1752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Mother’s name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3"/>
            <a:endCxn id="3" idx="0"/>
          </p:cNvCxnSpPr>
          <p:nvPr/>
        </p:nvCxnSpPr>
        <p:spPr>
          <a:xfrm flipH="1">
            <a:off x="2022089" y="2776321"/>
            <a:ext cx="1319813" cy="76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232669" y="141769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Father’s 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3"/>
            <a:endCxn id="3" idx="0"/>
          </p:cNvCxnSpPr>
          <p:nvPr/>
        </p:nvCxnSpPr>
        <p:spPr>
          <a:xfrm flipH="1">
            <a:off x="2022089" y="2003065"/>
            <a:ext cx="1418457" cy="154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71829" y="161512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26" name="Straight Connector 25"/>
          <p:cNvCxnSpPr>
            <a:stCxn id="25" idx="4"/>
            <a:endCxn id="3" idx="0"/>
          </p:cNvCxnSpPr>
          <p:nvPr/>
        </p:nvCxnSpPr>
        <p:spPr>
          <a:xfrm flipH="1">
            <a:off x="2022089" y="2300924"/>
            <a:ext cx="559478" cy="124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8" idx="0"/>
            <a:endCxn id="3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2"/>
            <a:endCxn id="2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2"/>
            <a:endCxn id="2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5" idx="0"/>
            <a:endCxn id="2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6" idx="1"/>
            <a:endCxn id="2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 flipV="1">
            <a:off x="5562600" y="3943554"/>
            <a:ext cx="990600" cy="1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7322" y="2895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 flipH="1">
            <a:off x="2133600" y="3238500"/>
            <a:ext cx="983722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2" name="Picture 51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lide Number Placeholder 3"/>
          <p:cNvSpPr txBox="1">
            <a:spLocks/>
          </p:cNvSpPr>
          <p:nvPr/>
        </p:nvSpPr>
        <p:spPr>
          <a:xfrm>
            <a:off x="8534400" y="702435"/>
            <a:ext cx="557432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71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Witness</a:t>
            </a:r>
            <a:endParaRPr lang="en-US" sz="2000" b="1" dirty="0"/>
          </a:p>
        </p:txBody>
      </p:sp>
      <p:sp>
        <p:nvSpPr>
          <p:cNvPr id="4" name="Flowchart: Decision 3"/>
          <p:cNvSpPr/>
          <p:nvPr/>
        </p:nvSpPr>
        <p:spPr>
          <a:xfrm>
            <a:off x="3999433" y="3543708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Witness </a:t>
            </a:r>
            <a:r>
              <a:rPr lang="en-US" sz="1600" dirty="0" smtClean="0"/>
              <a:t> </a:t>
            </a:r>
            <a:r>
              <a:rPr lang="en-US" sz="1600" dirty="0" smtClean="0"/>
              <a:t>for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26227" y="3661310"/>
            <a:ext cx="1212169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info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1"/>
            <a:endCxn id="3" idx="3"/>
          </p:cNvCxnSpPr>
          <p:nvPr/>
        </p:nvCxnSpPr>
        <p:spPr>
          <a:xfrm flipH="1">
            <a:off x="2847724" y="3943554"/>
            <a:ext cx="1151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807743" y="2857908"/>
            <a:ext cx="148916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Case_id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5873969" y="224110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27356" y="1375087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581807" y="5586443"/>
            <a:ext cx="1502961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Distance from </a:t>
            </a:r>
            <a:r>
              <a:rPr lang="en-US" sz="1600" b="1" dirty="0" smtClean="0"/>
              <a:t>PS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7489419" y="4990646"/>
            <a:ext cx="1600200" cy="8455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 by clo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5"/>
            <a:endCxn id="5" idx="0"/>
          </p:cNvCxnSpPr>
          <p:nvPr/>
        </p:nvCxnSpPr>
        <p:spPr>
          <a:xfrm>
            <a:off x="6078824" y="3443275"/>
            <a:ext cx="1253488" cy="21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4"/>
            <a:endCxn id="5" idx="0"/>
          </p:cNvCxnSpPr>
          <p:nvPr/>
        </p:nvCxnSpPr>
        <p:spPr>
          <a:xfrm>
            <a:off x="6527356" y="2926902"/>
            <a:ext cx="804956" cy="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7308639" y="2060887"/>
            <a:ext cx="23673" cy="160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1"/>
            <a:endCxn id="5" idx="2"/>
          </p:cNvCxnSpPr>
          <p:nvPr/>
        </p:nvCxnSpPr>
        <p:spPr>
          <a:xfrm flipH="1" flipV="1">
            <a:off x="7332312" y="4225798"/>
            <a:ext cx="391451" cy="88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5" idx="2"/>
          </p:cNvCxnSpPr>
          <p:nvPr/>
        </p:nvCxnSpPr>
        <p:spPr>
          <a:xfrm flipV="1">
            <a:off x="5333288" y="4225798"/>
            <a:ext cx="1999024" cy="136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9461" y="2387289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wit Id</a:t>
            </a:r>
            <a:endParaRPr lang="en-US" u="sng" dirty="0"/>
          </a:p>
        </p:txBody>
      </p:sp>
      <p:cxnSp>
        <p:nvCxnSpPr>
          <p:cNvPr id="18" name="Straight Connector 17"/>
          <p:cNvCxnSpPr>
            <a:stCxn id="17" idx="4"/>
            <a:endCxn id="3" idx="0"/>
          </p:cNvCxnSpPr>
          <p:nvPr/>
        </p:nvCxnSpPr>
        <p:spPr>
          <a:xfrm>
            <a:off x="953833" y="3219654"/>
            <a:ext cx="1068256" cy="32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161018" y="1790711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4"/>
            <a:endCxn id="3" idx="0"/>
          </p:cNvCxnSpPr>
          <p:nvPr/>
        </p:nvCxnSpPr>
        <p:spPr>
          <a:xfrm>
            <a:off x="1738205" y="2400311"/>
            <a:ext cx="283884" cy="114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205020" y="2261767"/>
            <a:ext cx="1752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Mother’s name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3"/>
            <a:endCxn id="3" idx="0"/>
          </p:cNvCxnSpPr>
          <p:nvPr/>
        </p:nvCxnSpPr>
        <p:spPr>
          <a:xfrm flipH="1">
            <a:off x="2022089" y="2847134"/>
            <a:ext cx="1439593" cy="69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205019" y="1475520"/>
            <a:ext cx="1602723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Father’s 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3"/>
            <a:endCxn id="3" idx="0"/>
          </p:cNvCxnSpPr>
          <p:nvPr/>
        </p:nvCxnSpPr>
        <p:spPr>
          <a:xfrm flipH="1">
            <a:off x="2022089" y="2060887"/>
            <a:ext cx="1417643" cy="148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80147" y="11430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26" name="Straight Connector 25"/>
          <p:cNvCxnSpPr>
            <a:stCxn id="25" idx="4"/>
            <a:endCxn id="3" idx="0"/>
          </p:cNvCxnSpPr>
          <p:nvPr/>
        </p:nvCxnSpPr>
        <p:spPr>
          <a:xfrm flipH="1">
            <a:off x="2022089" y="1828800"/>
            <a:ext cx="567796" cy="17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8" idx="0"/>
            <a:endCxn id="3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2"/>
            <a:endCxn id="2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2"/>
            <a:endCxn id="2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5" idx="0"/>
            <a:endCxn id="2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6" idx="1"/>
            <a:endCxn id="2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>
          <a:xfrm>
            <a:off x="5616053" y="3943554"/>
            <a:ext cx="11101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947862" y="296153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41" name="Straight Connector 40"/>
          <p:cNvCxnSpPr>
            <a:stCxn id="40" idx="2"/>
            <a:endCxn id="3" idx="0"/>
          </p:cNvCxnSpPr>
          <p:nvPr/>
        </p:nvCxnSpPr>
        <p:spPr>
          <a:xfrm flipH="1">
            <a:off x="2022089" y="3304438"/>
            <a:ext cx="925773" cy="23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473194" y="2095511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543800" y="2876754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Crime</a:t>
            </a:r>
            <a:endParaRPr lang="en-US" dirty="0"/>
          </a:p>
        </p:txBody>
      </p:sp>
      <p:cxnSp>
        <p:nvCxnSpPr>
          <p:cNvPr id="50" name="Straight Connector 49"/>
          <p:cNvCxnSpPr>
            <a:stCxn id="48" idx="3"/>
            <a:endCxn id="5" idx="0"/>
          </p:cNvCxnSpPr>
          <p:nvPr/>
        </p:nvCxnSpPr>
        <p:spPr>
          <a:xfrm flipH="1">
            <a:off x="7332312" y="2680878"/>
            <a:ext cx="369714" cy="980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3"/>
            <a:endCxn id="5" idx="0"/>
          </p:cNvCxnSpPr>
          <p:nvPr/>
        </p:nvCxnSpPr>
        <p:spPr>
          <a:xfrm flipH="1">
            <a:off x="7332312" y="3462121"/>
            <a:ext cx="440320" cy="19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81321" y="4475480"/>
            <a:ext cx="1862280" cy="88323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Forwarding time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943601" y="5208997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gro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769035" y="6005326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clo</a:t>
            </a:r>
            <a:endParaRPr lang="en-US" dirty="0"/>
          </a:p>
        </p:txBody>
      </p:sp>
      <p:cxnSp>
        <p:nvCxnSpPr>
          <p:cNvPr id="64" name="Straight Connector 63"/>
          <p:cNvCxnSpPr>
            <a:stCxn id="58" idx="7"/>
            <a:endCxn id="5" idx="2"/>
          </p:cNvCxnSpPr>
          <p:nvPr/>
        </p:nvCxnSpPr>
        <p:spPr>
          <a:xfrm flipV="1">
            <a:off x="5670876" y="4225798"/>
            <a:ext cx="1661436" cy="37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0" idx="0"/>
            <a:endCxn id="5" idx="2"/>
          </p:cNvCxnSpPr>
          <p:nvPr/>
        </p:nvCxnSpPr>
        <p:spPr>
          <a:xfrm flipV="1">
            <a:off x="6596988" y="4225798"/>
            <a:ext cx="735324" cy="98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0"/>
            <a:endCxn id="5" idx="2"/>
          </p:cNvCxnSpPr>
          <p:nvPr/>
        </p:nvCxnSpPr>
        <p:spPr>
          <a:xfrm flipH="1" flipV="1">
            <a:off x="7332312" y="4225798"/>
            <a:ext cx="90110" cy="177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9" name="Picture 98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Slide Number Placeholder 3"/>
          <p:cNvSpPr txBox="1">
            <a:spLocks/>
          </p:cNvSpPr>
          <p:nvPr/>
        </p:nvSpPr>
        <p:spPr>
          <a:xfrm>
            <a:off x="8534400" y="702435"/>
            <a:ext cx="557432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4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Accused</a:t>
            </a:r>
            <a:endParaRPr lang="en-US" sz="2000" b="1" dirty="0"/>
          </a:p>
        </p:txBody>
      </p:sp>
      <p:sp>
        <p:nvSpPr>
          <p:cNvPr id="4" name="Flowchart: Decision 3"/>
          <p:cNvSpPr/>
          <p:nvPr/>
        </p:nvSpPr>
        <p:spPr>
          <a:xfrm>
            <a:off x="3914493" y="3505200"/>
            <a:ext cx="1664527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Accused of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26228" y="366131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info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810661" y="3905046"/>
            <a:ext cx="1103832" cy="1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746756" y="2668855"/>
            <a:ext cx="143802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Case_id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5552175" y="192579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71303" y="1323109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18528" y="5684088"/>
            <a:ext cx="1442056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Distance from ps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7543801" y="4953000"/>
            <a:ext cx="16002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 by clo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4"/>
            <a:endCxn id="5" idx="0"/>
          </p:cNvCxnSpPr>
          <p:nvPr/>
        </p:nvCxnSpPr>
        <p:spPr>
          <a:xfrm>
            <a:off x="5465768" y="3354655"/>
            <a:ext cx="1745446" cy="30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4"/>
            <a:endCxn id="5" idx="0"/>
          </p:cNvCxnSpPr>
          <p:nvPr/>
        </p:nvCxnSpPr>
        <p:spPr>
          <a:xfrm>
            <a:off x="6205562" y="2611594"/>
            <a:ext cx="1005652" cy="104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7152586" y="2008909"/>
            <a:ext cx="58628" cy="165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1"/>
            <a:endCxn id="5" idx="2"/>
          </p:cNvCxnSpPr>
          <p:nvPr/>
        </p:nvCxnSpPr>
        <p:spPr>
          <a:xfrm flipH="1" flipV="1">
            <a:off x="7211214" y="4225798"/>
            <a:ext cx="566931" cy="82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5" idx="2"/>
          </p:cNvCxnSpPr>
          <p:nvPr/>
        </p:nvCxnSpPr>
        <p:spPr>
          <a:xfrm flipV="1">
            <a:off x="5949400" y="4225798"/>
            <a:ext cx="1261814" cy="158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9461" y="1932709"/>
            <a:ext cx="1060224" cy="66025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ac Id</a:t>
            </a:r>
            <a:endParaRPr lang="en-US" u="sng" dirty="0"/>
          </a:p>
        </p:txBody>
      </p:sp>
      <p:cxnSp>
        <p:nvCxnSpPr>
          <p:cNvPr id="18" name="Straight Connector 17"/>
          <p:cNvCxnSpPr>
            <a:stCxn id="17" idx="4"/>
            <a:endCxn id="3" idx="0"/>
          </p:cNvCxnSpPr>
          <p:nvPr/>
        </p:nvCxnSpPr>
        <p:spPr>
          <a:xfrm>
            <a:off x="699573" y="2592963"/>
            <a:ext cx="132251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6120" y="1018309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4"/>
            <a:endCxn id="3" idx="0"/>
          </p:cNvCxnSpPr>
          <p:nvPr/>
        </p:nvCxnSpPr>
        <p:spPr>
          <a:xfrm>
            <a:off x="1243307" y="1627909"/>
            <a:ext cx="778782" cy="191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04664" y="2173555"/>
            <a:ext cx="1752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Mother’s name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2"/>
            <a:endCxn id="3" idx="0"/>
          </p:cNvCxnSpPr>
          <p:nvPr/>
        </p:nvCxnSpPr>
        <p:spPr>
          <a:xfrm flipH="1">
            <a:off x="2022089" y="2516455"/>
            <a:ext cx="1282575" cy="102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228596" y="1361209"/>
            <a:ext cx="14899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Father’s 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3"/>
            <a:endCxn id="3" idx="0"/>
          </p:cNvCxnSpPr>
          <p:nvPr/>
        </p:nvCxnSpPr>
        <p:spPr>
          <a:xfrm flipH="1">
            <a:off x="2022089" y="1946576"/>
            <a:ext cx="1424702" cy="159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09120" y="124690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26" name="Straight Connector 25"/>
          <p:cNvCxnSpPr>
            <a:stCxn id="25" idx="4"/>
          </p:cNvCxnSpPr>
          <p:nvPr/>
        </p:nvCxnSpPr>
        <p:spPr>
          <a:xfrm flipH="1">
            <a:off x="2057401" y="1932709"/>
            <a:ext cx="461457" cy="155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8" idx="0"/>
            <a:endCxn id="3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2"/>
            <a:endCxn id="2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2"/>
            <a:endCxn id="2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5" idx="0"/>
            <a:endCxn id="2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6" idx="1"/>
            <a:endCxn id="2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>
          <a:xfrm>
            <a:off x="5579020" y="3905046"/>
            <a:ext cx="1147208" cy="3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962452" y="288174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 flipH="1">
            <a:off x="2133600" y="3224645"/>
            <a:ext cx="828852" cy="280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536876" y="1794164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629925" y="2679122"/>
            <a:ext cx="122064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crime</a:t>
            </a:r>
            <a:endParaRPr lang="en-US" dirty="0"/>
          </a:p>
        </p:txBody>
      </p:sp>
      <p:cxnSp>
        <p:nvCxnSpPr>
          <p:cNvPr id="44" name="Straight Connector 43"/>
          <p:cNvCxnSpPr>
            <a:stCxn id="42" idx="3"/>
            <a:endCxn id="5" idx="0"/>
          </p:cNvCxnSpPr>
          <p:nvPr/>
        </p:nvCxnSpPr>
        <p:spPr>
          <a:xfrm flipH="1">
            <a:off x="7211214" y="2379531"/>
            <a:ext cx="554494" cy="1281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5" idx="0"/>
          </p:cNvCxnSpPr>
          <p:nvPr/>
        </p:nvCxnSpPr>
        <p:spPr>
          <a:xfrm flipH="1">
            <a:off x="7211214" y="3264489"/>
            <a:ext cx="597471" cy="39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419600" y="4755568"/>
            <a:ext cx="1785962" cy="88323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Forwarding time</a:t>
            </a:r>
            <a:endParaRPr lang="en-US" sz="1600" b="1" dirty="0"/>
          </a:p>
        </p:txBody>
      </p:sp>
      <p:sp>
        <p:nvSpPr>
          <p:cNvPr id="47" name="Oval 46"/>
          <p:cNvSpPr/>
          <p:nvPr/>
        </p:nvSpPr>
        <p:spPr>
          <a:xfrm>
            <a:off x="6181687" y="5891026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gro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467915" y="5695098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clo</a:t>
            </a:r>
            <a:endParaRPr lang="en-US" dirty="0"/>
          </a:p>
        </p:txBody>
      </p:sp>
      <p:cxnSp>
        <p:nvCxnSpPr>
          <p:cNvPr id="49" name="Straight Connector 48"/>
          <p:cNvCxnSpPr>
            <a:stCxn id="46" idx="7"/>
            <a:endCxn id="5" idx="2"/>
          </p:cNvCxnSpPr>
          <p:nvPr/>
        </p:nvCxnSpPr>
        <p:spPr>
          <a:xfrm flipV="1">
            <a:off x="5944014" y="4225798"/>
            <a:ext cx="1267200" cy="65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7" idx="0"/>
            <a:endCxn id="5" idx="2"/>
          </p:cNvCxnSpPr>
          <p:nvPr/>
        </p:nvCxnSpPr>
        <p:spPr>
          <a:xfrm flipV="1">
            <a:off x="6835074" y="4225798"/>
            <a:ext cx="376140" cy="166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1"/>
            <a:endCxn id="5" idx="2"/>
          </p:cNvCxnSpPr>
          <p:nvPr/>
        </p:nvCxnSpPr>
        <p:spPr>
          <a:xfrm flipH="1" flipV="1">
            <a:off x="7211214" y="4225798"/>
            <a:ext cx="448074" cy="156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7" name="Picture 76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Slide Number Placeholder 3"/>
          <p:cNvSpPr txBox="1">
            <a:spLocks/>
          </p:cNvSpPr>
          <p:nvPr/>
        </p:nvSpPr>
        <p:spPr>
          <a:xfrm>
            <a:off x="8534400" y="702435"/>
            <a:ext cx="557432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4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Plaintiff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894838" y="3581400"/>
            <a:ext cx="1684182" cy="7234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Plaintiff for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6228" y="366131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info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90133" y="2306289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Case_id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5791612" y="16764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04100" y="1057858"/>
            <a:ext cx="156256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62161" y="5791200"/>
            <a:ext cx="1306774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Distance from ps</a:t>
            </a:r>
            <a:endParaRPr lang="en-US" sz="1400" b="1" dirty="0"/>
          </a:p>
        </p:txBody>
      </p:sp>
      <p:sp>
        <p:nvSpPr>
          <p:cNvPr id="12" name="Oval 11"/>
          <p:cNvSpPr/>
          <p:nvPr/>
        </p:nvSpPr>
        <p:spPr>
          <a:xfrm>
            <a:off x="7543737" y="4927019"/>
            <a:ext cx="1503257" cy="8985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Received  by clo</a:t>
            </a:r>
            <a:endParaRPr lang="en-US" sz="1600" dirty="0"/>
          </a:p>
        </p:txBody>
      </p:sp>
      <p:cxnSp>
        <p:nvCxnSpPr>
          <p:cNvPr id="13" name="Straight Connector 12"/>
          <p:cNvCxnSpPr>
            <a:stCxn id="8" idx="4"/>
            <a:endCxn id="6" idx="0"/>
          </p:cNvCxnSpPr>
          <p:nvPr/>
        </p:nvCxnSpPr>
        <p:spPr>
          <a:xfrm>
            <a:off x="5643520" y="2992089"/>
            <a:ext cx="1567694" cy="66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6" idx="0"/>
          </p:cNvCxnSpPr>
          <p:nvPr/>
        </p:nvCxnSpPr>
        <p:spPr>
          <a:xfrm>
            <a:off x="6444999" y="2362200"/>
            <a:ext cx="766215" cy="129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4"/>
            <a:endCxn id="6" idx="0"/>
          </p:cNvCxnSpPr>
          <p:nvPr/>
        </p:nvCxnSpPr>
        <p:spPr>
          <a:xfrm flipH="1">
            <a:off x="7211214" y="1743658"/>
            <a:ext cx="474169" cy="191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1"/>
            <a:endCxn id="6" idx="2"/>
          </p:cNvCxnSpPr>
          <p:nvPr/>
        </p:nvCxnSpPr>
        <p:spPr>
          <a:xfrm flipH="1" flipV="1">
            <a:off x="7211214" y="4225798"/>
            <a:ext cx="552670" cy="83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6" idx="2"/>
          </p:cNvCxnSpPr>
          <p:nvPr/>
        </p:nvCxnSpPr>
        <p:spPr>
          <a:xfrm flipV="1">
            <a:off x="5577562" y="4225798"/>
            <a:ext cx="1633652" cy="168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9563" y="2472073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Plaintiff  Id</a:t>
            </a:r>
            <a:endParaRPr lang="en-US" u="sng" dirty="0"/>
          </a:p>
        </p:txBody>
      </p:sp>
      <p:cxnSp>
        <p:nvCxnSpPr>
          <p:cNvPr id="19" name="Straight Connector 18"/>
          <p:cNvCxnSpPr>
            <a:stCxn id="18" idx="4"/>
            <a:endCxn id="4" idx="0"/>
          </p:cNvCxnSpPr>
          <p:nvPr/>
        </p:nvCxnSpPr>
        <p:spPr>
          <a:xfrm>
            <a:off x="943935" y="3304438"/>
            <a:ext cx="1078154" cy="23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6826" y="1868755"/>
            <a:ext cx="1154374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5"/>
            <a:endCxn id="4" idx="0"/>
          </p:cNvCxnSpPr>
          <p:nvPr/>
        </p:nvCxnSpPr>
        <p:spPr>
          <a:xfrm>
            <a:off x="1792146" y="2389081"/>
            <a:ext cx="229943" cy="11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8538" y="2200846"/>
            <a:ext cx="17526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Mother’s name</a:t>
            </a:r>
            <a:endParaRPr lang="en-US" dirty="0"/>
          </a:p>
        </p:txBody>
      </p:sp>
      <p:cxnSp>
        <p:nvCxnSpPr>
          <p:cNvPr id="23" name="Straight Connector 22"/>
          <p:cNvCxnSpPr>
            <a:stCxn id="22" idx="3"/>
            <a:endCxn id="4" idx="0"/>
          </p:cNvCxnSpPr>
          <p:nvPr/>
        </p:nvCxnSpPr>
        <p:spPr>
          <a:xfrm flipH="1">
            <a:off x="2022089" y="2786213"/>
            <a:ext cx="1253111" cy="75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042685" y="147003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Father’s Name</a:t>
            </a:r>
            <a:endParaRPr lang="en-US" dirty="0"/>
          </a:p>
        </p:txBody>
      </p:sp>
      <p:cxnSp>
        <p:nvCxnSpPr>
          <p:cNvPr id="25" name="Straight Connector 24"/>
          <p:cNvCxnSpPr>
            <a:stCxn id="24" idx="3"/>
            <a:endCxn id="4" idx="0"/>
          </p:cNvCxnSpPr>
          <p:nvPr/>
        </p:nvCxnSpPr>
        <p:spPr>
          <a:xfrm flipH="1">
            <a:off x="2022089" y="2055398"/>
            <a:ext cx="1228473" cy="148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54390" y="12192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27" name="Straight Connector 26"/>
          <p:cNvCxnSpPr>
            <a:stCxn id="26" idx="4"/>
          </p:cNvCxnSpPr>
          <p:nvPr/>
        </p:nvCxnSpPr>
        <p:spPr>
          <a:xfrm flipH="1">
            <a:off x="2057401" y="1905000"/>
            <a:ext cx="306727" cy="1586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9" idx="0"/>
            <a:endCxn id="4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31" name="Straight Connector 30"/>
          <p:cNvCxnSpPr>
            <a:stCxn id="30" idx="2"/>
            <a:endCxn id="29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33" name="Straight Connector 32"/>
          <p:cNvCxnSpPr>
            <a:stCxn id="32" idx="2"/>
            <a:endCxn id="29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6" idx="0"/>
            <a:endCxn id="29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7" idx="1"/>
            <a:endCxn id="29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6" idx="1"/>
          </p:cNvCxnSpPr>
          <p:nvPr/>
        </p:nvCxnSpPr>
        <p:spPr>
          <a:xfrm flipV="1">
            <a:off x="5562600" y="3943554"/>
            <a:ext cx="1163628" cy="1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78727" y="297893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2"/>
            <a:endCxn id="4" idx="0"/>
          </p:cNvCxnSpPr>
          <p:nvPr/>
        </p:nvCxnSpPr>
        <p:spPr>
          <a:xfrm flipH="1">
            <a:off x="2022089" y="3321837"/>
            <a:ext cx="956638" cy="22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86229" y="1918867"/>
            <a:ext cx="11430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663994" y="2738273"/>
            <a:ext cx="118658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Crime</a:t>
            </a:r>
            <a:endParaRPr lang="en-US" dirty="0"/>
          </a:p>
        </p:txBody>
      </p:sp>
      <p:cxnSp>
        <p:nvCxnSpPr>
          <p:cNvPr id="45" name="Straight Connector 44"/>
          <p:cNvCxnSpPr>
            <a:stCxn id="43" idx="3"/>
            <a:endCxn id="6" idx="0"/>
          </p:cNvCxnSpPr>
          <p:nvPr/>
        </p:nvCxnSpPr>
        <p:spPr>
          <a:xfrm flipH="1">
            <a:off x="7211214" y="2504234"/>
            <a:ext cx="742403" cy="115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3"/>
            <a:endCxn id="6" idx="0"/>
          </p:cNvCxnSpPr>
          <p:nvPr/>
        </p:nvCxnSpPr>
        <p:spPr>
          <a:xfrm flipH="1">
            <a:off x="7211214" y="3323640"/>
            <a:ext cx="626551" cy="33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343400" y="4648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Forwarding time</a:t>
            </a:r>
            <a:endParaRPr lang="en-US" sz="1400" b="1" dirty="0"/>
          </a:p>
        </p:txBody>
      </p:sp>
      <p:sp>
        <p:nvSpPr>
          <p:cNvPr id="48" name="Oval 47"/>
          <p:cNvSpPr/>
          <p:nvPr/>
        </p:nvSpPr>
        <p:spPr>
          <a:xfrm>
            <a:off x="6003877" y="5493275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gro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265889" y="6044033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clo</a:t>
            </a:r>
            <a:endParaRPr lang="en-US" dirty="0"/>
          </a:p>
        </p:txBody>
      </p:sp>
      <p:cxnSp>
        <p:nvCxnSpPr>
          <p:cNvPr id="50" name="Straight Connector 49"/>
          <p:cNvCxnSpPr>
            <a:stCxn id="47" idx="7"/>
            <a:endCxn id="6" idx="2"/>
          </p:cNvCxnSpPr>
          <p:nvPr/>
        </p:nvCxnSpPr>
        <p:spPr>
          <a:xfrm flipV="1">
            <a:off x="5709256" y="4225798"/>
            <a:ext cx="1501958" cy="56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0"/>
            <a:endCxn id="6" idx="2"/>
          </p:cNvCxnSpPr>
          <p:nvPr/>
        </p:nvCxnSpPr>
        <p:spPr>
          <a:xfrm flipV="1">
            <a:off x="6657264" y="4225798"/>
            <a:ext cx="553950" cy="126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1"/>
            <a:endCxn id="6" idx="2"/>
          </p:cNvCxnSpPr>
          <p:nvPr/>
        </p:nvCxnSpPr>
        <p:spPr>
          <a:xfrm flipH="1" flipV="1">
            <a:off x="7211214" y="4225798"/>
            <a:ext cx="246048" cy="191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28600" y="127290"/>
            <a:ext cx="5624957" cy="6166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ERD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0" name="Picture 69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981"/>
            <a:ext cx="1147456" cy="8032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lide Number Placeholder 3"/>
          <p:cNvSpPr txBox="1">
            <a:spLocks/>
          </p:cNvSpPr>
          <p:nvPr/>
        </p:nvSpPr>
        <p:spPr>
          <a:xfrm>
            <a:off x="8534400" y="702435"/>
            <a:ext cx="557432" cy="36436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80" name="Straight Arrow Connector 79"/>
          <p:cNvCxnSpPr>
            <a:stCxn id="5" idx="1"/>
            <a:endCxn id="4" idx="3"/>
          </p:cNvCxnSpPr>
          <p:nvPr/>
        </p:nvCxnSpPr>
        <p:spPr>
          <a:xfrm flipH="1">
            <a:off x="2847724" y="3943146"/>
            <a:ext cx="1047114" cy="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864</TotalTime>
  <Words>1983</Words>
  <Application>Microsoft Office PowerPoint</Application>
  <PresentationFormat>On-screen Show (4:3)</PresentationFormat>
  <Paragraphs>957</Paragraphs>
  <Slides>53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211</cp:revision>
  <dcterms:created xsi:type="dcterms:W3CDTF">2006-08-16T00:00:00Z</dcterms:created>
  <dcterms:modified xsi:type="dcterms:W3CDTF">2014-03-09T05:46:12Z</dcterms:modified>
</cp:coreProperties>
</file>