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312" r:id="rId3"/>
    <p:sldId id="309" r:id="rId4"/>
    <p:sldId id="313" r:id="rId5"/>
    <p:sldId id="314" r:id="rId6"/>
    <p:sldId id="327" r:id="rId7"/>
    <p:sldId id="315" r:id="rId8"/>
    <p:sldId id="316" r:id="rId9"/>
    <p:sldId id="328" r:id="rId10"/>
    <p:sldId id="318" r:id="rId11"/>
    <p:sldId id="317" r:id="rId12"/>
    <p:sldId id="324" r:id="rId13"/>
    <p:sldId id="325" r:id="rId14"/>
    <p:sldId id="326" r:id="rId15"/>
    <p:sldId id="329" r:id="rId16"/>
    <p:sldId id="319" r:id="rId17"/>
    <p:sldId id="330" r:id="rId18"/>
    <p:sldId id="320" r:id="rId19"/>
    <p:sldId id="321" r:id="rId20"/>
    <p:sldId id="331" r:id="rId21"/>
    <p:sldId id="322" r:id="rId22"/>
    <p:sldId id="323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70" autoAdjust="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4D70C-F319-4BDC-BCF9-41AF8B5EA78C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746235-D33C-44B5-B274-A7F4D2143A54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Police Station</a:t>
          </a:r>
          <a:endParaRPr lang="en-US" dirty="0"/>
        </a:p>
      </dgm:t>
    </dgm:pt>
    <dgm:pt modelId="{9B2107E1-71D2-4859-BB22-6D1E57AD25EB}" type="parTrans" cxnId="{1EEA52A1-9CF7-4307-83BB-EF750B6E0BD9}">
      <dgm:prSet/>
      <dgm:spPr/>
      <dgm:t>
        <a:bodyPr/>
        <a:lstStyle/>
        <a:p>
          <a:endParaRPr lang="en-US"/>
        </a:p>
      </dgm:t>
    </dgm:pt>
    <dgm:pt modelId="{A91B91F6-DA9C-48F7-9B66-802B49E59AF0}" type="sibTrans" cxnId="{1EEA52A1-9CF7-4307-83BB-EF750B6E0BD9}">
      <dgm:prSet/>
      <dgm:spPr/>
      <dgm:t>
        <a:bodyPr/>
        <a:lstStyle/>
        <a:p>
          <a:endParaRPr lang="en-US"/>
        </a:p>
      </dgm:t>
    </dgm:pt>
    <dgm:pt modelId="{8295D529-82E3-4F85-8D30-123043AB8579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dirty="0" smtClean="0"/>
            <a:t>Magistrate Office</a:t>
          </a:r>
          <a:endParaRPr lang="en-US" dirty="0"/>
        </a:p>
      </dgm:t>
    </dgm:pt>
    <dgm:pt modelId="{09367ADD-ADB7-49A0-A804-BECAF1AE2B6C}" type="parTrans" cxnId="{3ED7B479-A345-4079-A74F-F45602BE0AA4}">
      <dgm:prSet/>
      <dgm:spPr/>
      <dgm:t>
        <a:bodyPr/>
        <a:lstStyle/>
        <a:p>
          <a:endParaRPr lang="en-US"/>
        </a:p>
      </dgm:t>
    </dgm:pt>
    <dgm:pt modelId="{5F7E8458-177D-47DF-93F9-A191E5EC6EB9}" type="sibTrans" cxnId="{3ED7B479-A345-4079-A74F-F45602BE0AA4}">
      <dgm:prSet/>
      <dgm:spPr/>
      <dgm:t>
        <a:bodyPr/>
        <a:lstStyle/>
        <a:p>
          <a:endParaRPr lang="en-US"/>
        </a:p>
      </dgm:t>
    </dgm:pt>
    <dgm:pt modelId="{F6A1390F-42B9-44DC-8047-CE54CF94AF2E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Case Filing</a:t>
          </a:r>
          <a:endParaRPr lang="en-US" dirty="0"/>
        </a:p>
      </dgm:t>
    </dgm:pt>
    <dgm:pt modelId="{D2CE8FBD-92C9-4B58-8300-C3DE361F9E67}" type="parTrans" cxnId="{8797BD8A-9BEF-4F05-A2B0-23DF1EC8A6AC}">
      <dgm:prSet/>
      <dgm:spPr/>
      <dgm:t>
        <a:bodyPr/>
        <a:lstStyle/>
        <a:p>
          <a:endParaRPr lang="en-US"/>
        </a:p>
      </dgm:t>
    </dgm:pt>
    <dgm:pt modelId="{1065A70C-0FAC-402B-B366-249E3C571607}" type="sibTrans" cxnId="{8797BD8A-9BEF-4F05-A2B0-23DF1EC8A6AC}">
      <dgm:prSet/>
      <dgm:spPr/>
      <dgm:t>
        <a:bodyPr/>
        <a:lstStyle/>
        <a:p>
          <a:endParaRPr lang="en-US"/>
        </a:p>
      </dgm:t>
    </dgm:pt>
    <dgm:pt modelId="{AA9947B1-4F0E-469D-A4D4-C8AE3C3F5595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CMM Court</a:t>
          </a:r>
          <a:endParaRPr lang="en-US" dirty="0"/>
        </a:p>
      </dgm:t>
    </dgm:pt>
    <dgm:pt modelId="{304E5D36-011F-4AF7-8271-29175466F3E3}" type="parTrans" cxnId="{1E1E0FB5-E07E-4B97-900E-18391C7F6A74}">
      <dgm:prSet/>
      <dgm:spPr/>
      <dgm:t>
        <a:bodyPr/>
        <a:lstStyle/>
        <a:p>
          <a:endParaRPr lang="en-US"/>
        </a:p>
      </dgm:t>
    </dgm:pt>
    <dgm:pt modelId="{2F6CAF81-451A-4DAE-B3D9-12266D48868E}" type="sibTrans" cxnId="{1E1E0FB5-E07E-4B97-900E-18391C7F6A74}">
      <dgm:prSet/>
      <dgm:spPr/>
      <dgm:t>
        <a:bodyPr/>
        <a:lstStyle/>
        <a:p>
          <a:endParaRPr lang="en-US"/>
        </a:p>
      </dgm:t>
    </dgm:pt>
    <dgm:pt modelId="{2C0ADF64-AA54-4716-99AB-B5522FC3EE7F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Cause List Generation</a:t>
          </a:r>
          <a:endParaRPr lang="en-US" dirty="0"/>
        </a:p>
      </dgm:t>
    </dgm:pt>
    <dgm:pt modelId="{89037AE9-4295-4603-A4DA-73051AB97642}" type="parTrans" cxnId="{7E416043-B1DF-4DE0-9DBA-E9692D786DEE}">
      <dgm:prSet/>
      <dgm:spPr/>
      <dgm:t>
        <a:bodyPr/>
        <a:lstStyle/>
        <a:p>
          <a:endParaRPr lang="en-US"/>
        </a:p>
      </dgm:t>
    </dgm:pt>
    <dgm:pt modelId="{FE40D044-89B9-4A90-B7F7-099E86A1FD6E}" type="sibTrans" cxnId="{7E416043-B1DF-4DE0-9DBA-E9692D786DEE}">
      <dgm:prSet/>
      <dgm:spPr/>
      <dgm:t>
        <a:bodyPr/>
        <a:lstStyle/>
        <a:p>
          <a:endParaRPr lang="en-US"/>
        </a:p>
      </dgm:t>
    </dgm:pt>
    <dgm:pt modelId="{1F860C62-3AFA-486E-A846-9662B091B87C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Copy House</a:t>
          </a:r>
          <a:endParaRPr lang="en-US" dirty="0"/>
        </a:p>
      </dgm:t>
    </dgm:pt>
    <dgm:pt modelId="{3F7F2580-D453-4C50-B91B-366FF884D841}" type="parTrans" cxnId="{E89F17E5-8D78-4332-AE86-521665D0D036}">
      <dgm:prSet/>
      <dgm:spPr/>
      <dgm:t>
        <a:bodyPr/>
        <a:lstStyle/>
        <a:p>
          <a:endParaRPr lang="en-US"/>
        </a:p>
      </dgm:t>
    </dgm:pt>
    <dgm:pt modelId="{153DCF8E-E465-4364-8E57-796DDF41C76B}" type="sibTrans" cxnId="{E89F17E5-8D78-4332-AE86-521665D0D036}">
      <dgm:prSet/>
      <dgm:spPr/>
      <dgm:t>
        <a:bodyPr/>
        <a:lstStyle/>
        <a:p>
          <a:endParaRPr lang="en-US"/>
        </a:p>
      </dgm:t>
    </dgm:pt>
    <dgm:pt modelId="{A6BF34F0-9343-4ED8-A328-4E49262C7D25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Trial Phase</a:t>
          </a:r>
          <a:endParaRPr lang="en-US" dirty="0"/>
        </a:p>
      </dgm:t>
    </dgm:pt>
    <dgm:pt modelId="{CC588283-2B2C-4A05-8A77-8D080A0D81F9}" type="parTrans" cxnId="{C8F2D9EA-019E-4FDB-873B-04975873C22B}">
      <dgm:prSet/>
      <dgm:spPr/>
      <dgm:t>
        <a:bodyPr/>
        <a:lstStyle/>
        <a:p>
          <a:endParaRPr lang="en-US"/>
        </a:p>
      </dgm:t>
    </dgm:pt>
    <dgm:pt modelId="{E9FF8E27-0C7B-42A3-A7EE-2DE86A64744B}" type="sibTrans" cxnId="{C8F2D9EA-019E-4FDB-873B-04975873C22B}">
      <dgm:prSet/>
      <dgm:spPr/>
      <dgm:t>
        <a:bodyPr/>
        <a:lstStyle/>
        <a:p>
          <a:endParaRPr lang="en-US"/>
        </a:p>
      </dgm:t>
    </dgm:pt>
    <dgm:pt modelId="{8D690FB6-BEAB-40BD-B95B-999E2148DF5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Magistrate Assignment</a:t>
          </a:r>
          <a:endParaRPr lang="en-US" dirty="0"/>
        </a:p>
      </dgm:t>
    </dgm:pt>
    <dgm:pt modelId="{84A76C8C-AE12-46CC-BC6E-739396ECE676}" type="parTrans" cxnId="{E1C4B3F8-1C16-41FE-95B1-36F4E9AF022B}">
      <dgm:prSet/>
      <dgm:spPr/>
      <dgm:t>
        <a:bodyPr/>
        <a:lstStyle/>
        <a:p>
          <a:endParaRPr lang="en-US"/>
        </a:p>
      </dgm:t>
    </dgm:pt>
    <dgm:pt modelId="{A4D1D250-8864-4483-9B02-8750C3A2C078}" type="sibTrans" cxnId="{E1C4B3F8-1C16-41FE-95B1-36F4E9AF022B}">
      <dgm:prSet/>
      <dgm:spPr/>
      <dgm:t>
        <a:bodyPr/>
        <a:lstStyle/>
        <a:p>
          <a:endParaRPr lang="en-US"/>
        </a:p>
      </dgm:t>
    </dgm:pt>
    <dgm:pt modelId="{812C1D57-048C-49C8-A1ED-67B2C6964FA2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Document Collection</a:t>
          </a:r>
          <a:endParaRPr lang="en-US" dirty="0"/>
        </a:p>
      </dgm:t>
    </dgm:pt>
    <dgm:pt modelId="{A415C863-DA8B-433C-BBEC-A69671BB2442}" type="parTrans" cxnId="{148CC7A8-7DE8-48AB-9FA9-3B78C5B1A43F}">
      <dgm:prSet/>
      <dgm:spPr/>
      <dgm:t>
        <a:bodyPr/>
        <a:lstStyle/>
        <a:p>
          <a:endParaRPr lang="en-US"/>
        </a:p>
      </dgm:t>
    </dgm:pt>
    <dgm:pt modelId="{D0D7B122-B2C4-4270-BF15-57495C121E8D}" type="sibTrans" cxnId="{148CC7A8-7DE8-48AB-9FA9-3B78C5B1A43F}">
      <dgm:prSet/>
      <dgm:spPr/>
      <dgm:t>
        <a:bodyPr/>
        <a:lstStyle/>
        <a:p>
          <a:endParaRPr lang="en-US"/>
        </a:p>
      </dgm:t>
    </dgm:pt>
    <dgm:pt modelId="{5ADB7CA6-5887-459F-879A-19038229DD54}">
      <dgm:prSet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Trial Documentation</a:t>
          </a:r>
          <a:endParaRPr lang="en-US" dirty="0"/>
        </a:p>
      </dgm:t>
    </dgm:pt>
    <dgm:pt modelId="{F72A3ED6-09FB-4835-96A9-F543122FBFA0}" type="parTrans" cxnId="{AED4FF13-48D4-4CAC-90A4-6E35D000B95A}">
      <dgm:prSet/>
      <dgm:spPr/>
      <dgm:t>
        <a:bodyPr/>
        <a:lstStyle/>
        <a:p>
          <a:endParaRPr lang="en-US"/>
        </a:p>
      </dgm:t>
    </dgm:pt>
    <dgm:pt modelId="{72023B9D-EB27-4667-B1C3-CBD69EFCA4F7}" type="sibTrans" cxnId="{AED4FF13-48D4-4CAC-90A4-6E35D000B95A}">
      <dgm:prSet/>
      <dgm:spPr/>
      <dgm:t>
        <a:bodyPr/>
        <a:lstStyle/>
        <a:p>
          <a:endParaRPr lang="en-US"/>
        </a:p>
      </dgm:t>
    </dgm:pt>
    <dgm:pt modelId="{B3E6B7DD-E5B9-4520-9CF0-9412C478314E}" type="pres">
      <dgm:prSet presAssocID="{76A4D70C-F319-4BDC-BCF9-41AF8B5EA7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7DABE5-0CFC-4F70-913B-67BB18416DE1}" type="pres">
      <dgm:prSet presAssocID="{BF746235-D33C-44B5-B274-A7F4D2143A54}" presName="linNode" presStyleCnt="0"/>
      <dgm:spPr/>
    </dgm:pt>
    <dgm:pt modelId="{4399E272-7FF9-47EA-90AD-6AEE27D0F2C5}" type="pres">
      <dgm:prSet presAssocID="{BF746235-D33C-44B5-B274-A7F4D2143A54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120B6-7C22-48D1-9AB0-31B972C5DE3B}" type="pres">
      <dgm:prSet presAssocID="{BF746235-D33C-44B5-B274-A7F4D2143A54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74FD3-ADF0-4D26-B30A-C583B1F135F5}" type="pres">
      <dgm:prSet presAssocID="{A91B91F6-DA9C-48F7-9B66-802B49E59AF0}" presName="sp" presStyleCnt="0"/>
      <dgm:spPr/>
    </dgm:pt>
    <dgm:pt modelId="{56793BDF-5339-42E7-B3B5-BFE7996A82F1}" type="pres">
      <dgm:prSet presAssocID="{8295D529-82E3-4F85-8D30-123043AB8579}" presName="linNode" presStyleCnt="0"/>
      <dgm:spPr/>
    </dgm:pt>
    <dgm:pt modelId="{9B19824A-0CD6-4763-8827-043705CA5DB9}" type="pres">
      <dgm:prSet presAssocID="{8295D529-82E3-4F85-8D30-123043AB857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35198-56C5-4121-8012-E946B19C1494}" type="pres">
      <dgm:prSet presAssocID="{8295D529-82E3-4F85-8D30-123043AB857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793765-7C9C-4AEF-80DA-B71B4EAC36D8}" type="pres">
      <dgm:prSet presAssocID="{5F7E8458-177D-47DF-93F9-A191E5EC6EB9}" presName="sp" presStyleCnt="0"/>
      <dgm:spPr/>
    </dgm:pt>
    <dgm:pt modelId="{7BFE5777-AAD3-4129-A37F-FFBD0693CC4C}" type="pres">
      <dgm:prSet presAssocID="{AA9947B1-4F0E-469D-A4D4-C8AE3C3F5595}" presName="linNode" presStyleCnt="0"/>
      <dgm:spPr/>
    </dgm:pt>
    <dgm:pt modelId="{56431427-AA36-4743-A40C-2DB7C84D998D}" type="pres">
      <dgm:prSet presAssocID="{AA9947B1-4F0E-469D-A4D4-C8AE3C3F5595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44BB96-CA08-47A4-AAE7-F4384F93CCDB}" type="pres">
      <dgm:prSet presAssocID="{AA9947B1-4F0E-469D-A4D4-C8AE3C3F5595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C1D86-BBAD-4BCB-A794-55239F02485F}" type="pres">
      <dgm:prSet presAssocID="{2F6CAF81-451A-4DAE-B3D9-12266D48868E}" presName="sp" presStyleCnt="0"/>
      <dgm:spPr/>
    </dgm:pt>
    <dgm:pt modelId="{F773E72D-422D-48D6-B98C-BFCA50964BC6}" type="pres">
      <dgm:prSet presAssocID="{1F860C62-3AFA-486E-A846-9662B091B87C}" presName="linNode" presStyleCnt="0"/>
      <dgm:spPr/>
    </dgm:pt>
    <dgm:pt modelId="{AFB7725F-1F1A-4E5E-8D63-724631E65E05}" type="pres">
      <dgm:prSet presAssocID="{1F860C62-3AFA-486E-A846-9662B091B87C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7EF53A-416B-46FD-86FC-6E8689F25875}" type="pres">
      <dgm:prSet presAssocID="{1F860C62-3AFA-486E-A846-9662B091B87C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E302B3-429A-4868-A463-AC67F0C08678}" type="pres">
      <dgm:prSet presAssocID="{153DCF8E-E465-4364-8E57-796DDF41C76B}" presName="sp" presStyleCnt="0"/>
      <dgm:spPr/>
    </dgm:pt>
    <dgm:pt modelId="{D19FDDA3-023A-4D24-8808-FFBB3A6FAED5}" type="pres">
      <dgm:prSet presAssocID="{A6BF34F0-9343-4ED8-A328-4E49262C7D25}" presName="linNode" presStyleCnt="0"/>
      <dgm:spPr/>
    </dgm:pt>
    <dgm:pt modelId="{BFD244CB-2636-4EDE-838C-10CBE3123A09}" type="pres">
      <dgm:prSet presAssocID="{A6BF34F0-9343-4ED8-A328-4E49262C7D2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FA724B-FE1E-4ACE-9404-01F575B70E32}" type="pres">
      <dgm:prSet presAssocID="{A6BF34F0-9343-4ED8-A328-4E49262C7D2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637EFF-1E05-4CC1-B257-EFC425EC6046}" type="presOf" srcId="{5ADB7CA6-5887-459F-879A-19038229DD54}" destId="{15FA724B-FE1E-4ACE-9404-01F575B70E32}" srcOrd="0" destOrd="0" presId="urn:microsoft.com/office/officeart/2005/8/layout/vList5"/>
    <dgm:cxn modelId="{1EEA52A1-9CF7-4307-83BB-EF750B6E0BD9}" srcId="{76A4D70C-F319-4BDC-BCF9-41AF8B5EA78C}" destId="{BF746235-D33C-44B5-B274-A7F4D2143A54}" srcOrd="0" destOrd="0" parTransId="{9B2107E1-71D2-4859-BB22-6D1E57AD25EB}" sibTransId="{A91B91F6-DA9C-48F7-9B66-802B49E59AF0}"/>
    <dgm:cxn modelId="{70A7FA05-BC59-42CA-93E9-359BE65DF4F1}" type="presOf" srcId="{76A4D70C-F319-4BDC-BCF9-41AF8B5EA78C}" destId="{B3E6B7DD-E5B9-4520-9CF0-9412C478314E}" srcOrd="0" destOrd="0" presId="urn:microsoft.com/office/officeart/2005/8/layout/vList5"/>
    <dgm:cxn modelId="{0A2C4863-8BC4-4E94-8A18-FE02A22FA2DE}" type="presOf" srcId="{2C0ADF64-AA54-4716-99AB-B5522FC3EE7F}" destId="{83435198-56C5-4121-8012-E946B19C1494}" srcOrd="0" destOrd="0" presId="urn:microsoft.com/office/officeart/2005/8/layout/vList5"/>
    <dgm:cxn modelId="{EE9415CC-36F1-41B4-A1A2-5DC0FD404C9E}" type="presOf" srcId="{BF746235-D33C-44B5-B274-A7F4D2143A54}" destId="{4399E272-7FF9-47EA-90AD-6AEE27D0F2C5}" srcOrd="0" destOrd="0" presId="urn:microsoft.com/office/officeart/2005/8/layout/vList5"/>
    <dgm:cxn modelId="{8797BD8A-9BEF-4F05-A2B0-23DF1EC8A6AC}" srcId="{BF746235-D33C-44B5-B274-A7F4D2143A54}" destId="{F6A1390F-42B9-44DC-8047-CE54CF94AF2E}" srcOrd="0" destOrd="0" parTransId="{D2CE8FBD-92C9-4B58-8300-C3DE361F9E67}" sibTransId="{1065A70C-0FAC-402B-B366-249E3C571607}"/>
    <dgm:cxn modelId="{C25402A3-7135-4D68-BF86-84F0592E0F15}" type="presOf" srcId="{8295D529-82E3-4F85-8D30-123043AB8579}" destId="{9B19824A-0CD6-4763-8827-043705CA5DB9}" srcOrd="0" destOrd="0" presId="urn:microsoft.com/office/officeart/2005/8/layout/vList5"/>
    <dgm:cxn modelId="{A34BDE89-02FA-4B37-B08E-77D899ADBC5F}" type="presOf" srcId="{F6A1390F-42B9-44DC-8047-CE54CF94AF2E}" destId="{D3B120B6-7C22-48D1-9AB0-31B972C5DE3B}" srcOrd="0" destOrd="0" presId="urn:microsoft.com/office/officeart/2005/8/layout/vList5"/>
    <dgm:cxn modelId="{E5F0577E-AA96-4147-81A0-95758DB9046F}" type="presOf" srcId="{8D690FB6-BEAB-40BD-B95B-999E2148DF52}" destId="{1244BB96-CA08-47A4-AAE7-F4384F93CCDB}" srcOrd="0" destOrd="0" presId="urn:microsoft.com/office/officeart/2005/8/layout/vList5"/>
    <dgm:cxn modelId="{229D329E-0816-45E2-AFC0-735EF8768B6B}" type="presOf" srcId="{AA9947B1-4F0E-469D-A4D4-C8AE3C3F5595}" destId="{56431427-AA36-4743-A40C-2DB7C84D998D}" srcOrd="0" destOrd="0" presId="urn:microsoft.com/office/officeart/2005/8/layout/vList5"/>
    <dgm:cxn modelId="{C8F2D9EA-019E-4FDB-873B-04975873C22B}" srcId="{76A4D70C-F319-4BDC-BCF9-41AF8B5EA78C}" destId="{A6BF34F0-9343-4ED8-A328-4E49262C7D25}" srcOrd="4" destOrd="0" parTransId="{CC588283-2B2C-4A05-8A77-8D080A0D81F9}" sibTransId="{E9FF8E27-0C7B-42A3-A7EE-2DE86A64744B}"/>
    <dgm:cxn modelId="{7E416043-B1DF-4DE0-9DBA-E9692D786DEE}" srcId="{8295D529-82E3-4F85-8D30-123043AB8579}" destId="{2C0ADF64-AA54-4716-99AB-B5522FC3EE7F}" srcOrd="0" destOrd="0" parTransId="{89037AE9-4295-4603-A4DA-73051AB97642}" sibTransId="{FE40D044-89B9-4A90-B7F7-099E86A1FD6E}"/>
    <dgm:cxn modelId="{ADA8C089-712A-460E-9FBD-596FF91CCE4D}" type="presOf" srcId="{1F860C62-3AFA-486E-A846-9662B091B87C}" destId="{AFB7725F-1F1A-4E5E-8D63-724631E65E05}" srcOrd="0" destOrd="0" presId="urn:microsoft.com/office/officeart/2005/8/layout/vList5"/>
    <dgm:cxn modelId="{1E1E0FB5-E07E-4B97-900E-18391C7F6A74}" srcId="{76A4D70C-F319-4BDC-BCF9-41AF8B5EA78C}" destId="{AA9947B1-4F0E-469D-A4D4-C8AE3C3F5595}" srcOrd="2" destOrd="0" parTransId="{304E5D36-011F-4AF7-8271-29175466F3E3}" sibTransId="{2F6CAF81-451A-4DAE-B3D9-12266D48868E}"/>
    <dgm:cxn modelId="{E1C4B3F8-1C16-41FE-95B1-36F4E9AF022B}" srcId="{AA9947B1-4F0E-469D-A4D4-C8AE3C3F5595}" destId="{8D690FB6-BEAB-40BD-B95B-999E2148DF52}" srcOrd="0" destOrd="0" parTransId="{84A76C8C-AE12-46CC-BC6E-739396ECE676}" sibTransId="{A4D1D250-8864-4483-9B02-8750C3A2C078}"/>
    <dgm:cxn modelId="{F06875E3-0910-45D7-9854-E3EB0CE9E77D}" type="presOf" srcId="{A6BF34F0-9343-4ED8-A328-4E49262C7D25}" destId="{BFD244CB-2636-4EDE-838C-10CBE3123A09}" srcOrd="0" destOrd="0" presId="urn:microsoft.com/office/officeart/2005/8/layout/vList5"/>
    <dgm:cxn modelId="{E89F17E5-8D78-4332-AE86-521665D0D036}" srcId="{76A4D70C-F319-4BDC-BCF9-41AF8B5EA78C}" destId="{1F860C62-3AFA-486E-A846-9662B091B87C}" srcOrd="3" destOrd="0" parTransId="{3F7F2580-D453-4C50-B91B-366FF884D841}" sibTransId="{153DCF8E-E465-4364-8E57-796DDF41C76B}"/>
    <dgm:cxn modelId="{3ED7B479-A345-4079-A74F-F45602BE0AA4}" srcId="{76A4D70C-F319-4BDC-BCF9-41AF8B5EA78C}" destId="{8295D529-82E3-4F85-8D30-123043AB8579}" srcOrd="1" destOrd="0" parTransId="{09367ADD-ADB7-49A0-A804-BECAF1AE2B6C}" sibTransId="{5F7E8458-177D-47DF-93F9-A191E5EC6EB9}"/>
    <dgm:cxn modelId="{AED4FF13-48D4-4CAC-90A4-6E35D000B95A}" srcId="{A6BF34F0-9343-4ED8-A328-4E49262C7D25}" destId="{5ADB7CA6-5887-459F-879A-19038229DD54}" srcOrd="0" destOrd="0" parTransId="{F72A3ED6-09FB-4835-96A9-F543122FBFA0}" sibTransId="{72023B9D-EB27-4667-B1C3-CBD69EFCA4F7}"/>
    <dgm:cxn modelId="{148CC7A8-7DE8-48AB-9FA9-3B78C5B1A43F}" srcId="{1F860C62-3AFA-486E-A846-9662B091B87C}" destId="{812C1D57-048C-49C8-A1ED-67B2C6964FA2}" srcOrd="0" destOrd="0" parTransId="{A415C863-DA8B-433C-BBEC-A69671BB2442}" sibTransId="{D0D7B122-B2C4-4270-BF15-57495C121E8D}"/>
    <dgm:cxn modelId="{8664D43F-A71E-4DDE-80A6-7A048BF31E89}" type="presOf" srcId="{812C1D57-048C-49C8-A1ED-67B2C6964FA2}" destId="{4B7EF53A-416B-46FD-86FC-6E8689F25875}" srcOrd="0" destOrd="0" presId="urn:microsoft.com/office/officeart/2005/8/layout/vList5"/>
    <dgm:cxn modelId="{D493C394-07BA-4023-886A-B706DDAF1CAD}" type="presParOf" srcId="{B3E6B7DD-E5B9-4520-9CF0-9412C478314E}" destId="{0F7DABE5-0CFC-4F70-913B-67BB18416DE1}" srcOrd="0" destOrd="0" presId="urn:microsoft.com/office/officeart/2005/8/layout/vList5"/>
    <dgm:cxn modelId="{2137F21B-8676-47DE-9786-6F555BD463F4}" type="presParOf" srcId="{0F7DABE5-0CFC-4F70-913B-67BB18416DE1}" destId="{4399E272-7FF9-47EA-90AD-6AEE27D0F2C5}" srcOrd="0" destOrd="0" presId="urn:microsoft.com/office/officeart/2005/8/layout/vList5"/>
    <dgm:cxn modelId="{95E3EA0C-CEB5-4D73-B8FC-5D14E0665C5D}" type="presParOf" srcId="{0F7DABE5-0CFC-4F70-913B-67BB18416DE1}" destId="{D3B120B6-7C22-48D1-9AB0-31B972C5DE3B}" srcOrd="1" destOrd="0" presId="urn:microsoft.com/office/officeart/2005/8/layout/vList5"/>
    <dgm:cxn modelId="{515057C4-B2D9-452E-828F-09E77045048F}" type="presParOf" srcId="{B3E6B7DD-E5B9-4520-9CF0-9412C478314E}" destId="{C3F74FD3-ADF0-4D26-B30A-C583B1F135F5}" srcOrd="1" destOrd="0" presId="urn:microsoft.com/office/officeart/2005/8/layout/vList5"/>
    <dgm:cxn modelId="{388C696F-2D1F-41FD-8C3E-91740B268256}" type="presParOf" srcId="{B3E6B7DD-E5B9-4520-9CF0-9412C478314E}" destId="{56793BDF-5339-42E7-B3B5-BFE7996A82F1}" srcOrd="2" destOrd="0" presId="urn:microsoft.com/office/officeart/2005/8/layout/vList5"/>
    <dgm:cxn modelId="{AEE14A43-4420-486F-B5E0-CB5890CD82CF}" type="presParOf" srcId="{56793BDF-5339-42E7-B3B5-BFE7996A82F1}" destId="{9B19824A-0CD6-4763-8827-043705CA5DB9}" srcOrd="0" destOrd="0" presId="urn:microsoft.com/office/officeart/2005/8/layout/vList5"/>
    <dgm:cxn modelId="{A91CA560-740B-4B77-BD7C-0F7DACFB4A4E}" type="presParOf" srcId="{56793BDF-5339-42E7-B3B5-BFE7996A82F1}" destId="{83435198-56C5-4121-8012-E946B19C1494}" srcOrd="1" destOrd="0" presId="urn:microsoft.com/office/officeart/2005/8/layout/vList5"/>
    <dgm:cxn modelId="{58072EC8-DE76-4703-8E92-69FCAC82E622}" type="presParOf" srcId="{B3E6B7DD-E5B9-4520-9CF0-9412C478314E}" destId="{D5793765-7C9C-4AEF-80DA-B71B4EAC36D8}" srcOrd="3" destOrd="0" presId="urn:microsoft.com/office/officeart/2005/8/layout/vList5"/>
    <dgm:cxn modelId="{6F3A582F-28B6-4C70-9B3C-1D184A314074}" type="presParOf" srcId="{B3E6B7DD-E5B9-4520-9CF0-9412C478314E}" destId="{7BFE5777-AAD3-4129-A37F-FFBD0693CC4C}" srcOrd="4" destOrd="0" presId="urn:microsoft.com/office/officeart/2005/8/layout/vList5"/>
    <dgm:cxn modelId="{CB16D032-14A0-48D8-AF66-7D3B96A44134}" type="presParOf" srcId="{7BFE5777-AAD3-4129-A37F-FFBD0693CC4C}" destId="{56431427-AA36-4743-A40C-2DB7C84D998D}" srcOrd="0" destOrd="0" presId="urn:microsoft.com/office/officeart/2005/8/layout/vList5"/>
    <dgm:cxn modelId="{9071D49E-A3D8-477F-ABD9-20C774C49824}" type="presParOf" srcId="{7BFE5777-AAD3-4129-A37F-FFBD0693CC4C}" destId="{1244BB96-CA08-47A4-AAE7-F4384F93CCDB}" srcOrd="1" destOrd="0" presId="urn:microsoft.com/office/officeart/2005/8/layout/vList5"/>
    <dgm:cxn modelId="{30875751-CD04-4305-95BA-373133EFB10E}" type="presParOf" srcId="{B3E6B7DD-E5B9-4520-9CF0-9412C478314E}" destId="{292C1D86-BBAD-4BCB-A794-55239F02485F}" srcOrd="5" destOrd="0" presId="urn:microsoft.com/office/officeart/2005/8/layout/vList5"/>
    <dgm:cxn modelId="{23286128-FAE4-4614-B66B-1F83AD53E1CE}" type="presParOf" srcId="{B3E6B7DD-E5B9-4520-9CF0-9412C478314E}" destId="{F773E72D-422D-48D6-B98C-BFCA50964BC6}" srcOrd="6" destOrd="0" presId="urn:microsoft.com/office/officeart/2005/8/layout/vList5"/>
    <dgm:cxn modelId="{C46FDB4F-B4FB-4C0A-8299-024431D9BC6B}" type="presParOf" srcId="{F773E72D-422D-48D6-B98C-BFCA50964BC6}" destId="{AFB7725F-1F1A-4E5E-8D63-724631E65E05}" srcOrd="0" destOrd="0" presId="urn:microsoft.com/office/officeart/2005/8/layout/vList5"/>
    <dgm:cxn modelId="{4888CF07-0B97-4327-BD2F-0AF4C59DE1A4}" type="presParOf" srcId="{F773E72D-422D-48D6-B98C-BFCA50964BC6}" destId="{4B7EF53A-416B-46FD-86FC-6E8689F25875}" srcOrd="1" destOrd="0" presId="urn:microsoft.com/office/officeart/2005/8/layout/vList5"/>
    <dgm:cxn modelId="{4FD38CD4-0EBD-4DB0-BD7E-809FD9F032AD}" type="presParOf" srcId="{B3E6B7DD-E5B9-4520-9CF0-9412C478314E}" destId="{65E302B3-429A-4868-A463-AC67F0C08678}" srcOrd="7" destOrd="0" presId="urn:microsoft.com/office/officeart/2005/8/layout/vList5"/>
    <dgm:cxn modelId="{D4A68A8C-CFD0-431A-BB55-2D4152F8FE5B}" type="presParOf" srcId="{B3E6B7DD-E5B9-4520-9CF0-9412C478314E}" destId="{D19FDDA3-023A-4D24-8808-FFBB3A6FAED5}" srcOrd="8" destOrd="0" presId="urn:microsoft.com/office/officeart/2005/8/layout/vList5"/>
    <dgm:cxn modelId="{2A75CFE7-A2A9-4C1D-AE0D-29842A5BB2D5}" type="presParOf" srcId="{D19FDDA3-023A-4D24-8808-FFBB3A6FAED5}" destId="{BFD244CB-2636-4EDE-838C-10CBE3123A09}" srcOrd="0" destOrd="0" presId="urn:microsoft.com/office/officeart/2005/8/layout/vList5"/>
    <dgm:cxn modelId="{3D1DCC74-DC82-4797-BA6D-18EE7EFB60D5}" type="presParOf" srcId="{D19FDDA3-023A-4D24-8808-FFBB3A6FAED5}" destId="{15FA724B-FE1E-4ACE-9404-01F575B70E3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B120B6-7C22-48D1-9AB0-31B972C5DE3B}">
      <dsp:nvSpPr>
        <dsp:cNvPr id="0" name=""/>
        <dsp:cNvSpPr/>
      </dsp:nvSpPr>
      <dsp:spPr>
        <a:xfrm rot="5400000">
          <a:off x="5163646" y="-2131079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Case Filing</a:t>
          </a:r>
          <a:endParaRPr lang="en-US" sz="3600" kern="1200" dirty="0"/>
        </a:p>
      </dsp:txBody>
      <dsp:txXfrm rot="-5400000">
        <a:off x="2935224" y="134508"/>
        <a:ext cx="5181011" cy="687000"/>
      </dsp:txXfrm>
    </dsp:sp>
    <dsp:sp modelId="{4399E272-7FF9-47EA-90AD-6AEE27D0F2C5}">
      <dsp:nvSpPr>
        <dsp:cNvPr id="0" name=""/>
        <dsp:cNvSpPr/>
      </dsp:nvSpPr>
      <dsp:spPr>
        <a:xfrm>
          <a:off x="0" y="2176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Police Station</a:t>
          </a:r>
          <a:endParaRPr lang="en-US" sz="2800" kern="1200" dirty="0"/>
        </a:p>
      </dsp:txBody>
      <dsp:txXfrm>
        <a:off x="46456" y="48632"/>
        <a:ext cx="2842312" cy="858750"/>
      </dsp:txXfrm>
    </dsp:sp>
    <dsp:sp modelId="{83435198-56C5-4121-8012-E946B19C1494}">
      <dsp:nvSpPr>
        <dsp:cNvPr id="0" name=""/>
        <dsp:cNvSpPr/>
      </dsp:nvSpPr>
      <dsp:spPr>
        <a:xfrm rot="5400000">
          <a:off x="5163646" y="-1131833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Cause List Generation</a:t>
          </a:r>
          <a:endParaRPr lang="en-US" sz="3600" kern="1200" dirty="0"/>
        </a:p>
      </dsp:txBody>
      <dsp:txXfrm rot="-5400000">
        <a:off x="2935224" y="1133754"/>
        <a:ext cx="5181011" cy="687000"/>
      </dsp:txXfrm>
    </dsp:sp>
    <dsp:sp modelId="{9B19824A-0CD6-4763-8827-043705CA5DB9}">
      <dsp:nvSpPr>
        <dsp:cNvPr id="0" name=""/>
        <dsp:cNvSpPr/>
      </dsp:nvSpPr>
      <dsp:spPr>
        <a:xfrm>
          <a:off x="0" y="1001422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Magistrate Office</a:t>
          </a:r>
          <a:endParaRPr lang="en-US" sz="2800" kern="1200" dirty="0"/>
        </a:p>
      </dsp:txBody>
      <dsp:txXfrm>
        <a:off x="46456" y="1047878"/>
        <a:ext cx="2842312" cy="858750"/>
      </dsp:txXfrm>
    </dsp:sp>
    <dsp:sp modelId="{1244BB96-CA08-47A4-AAE7-F4384F93CCDB}">
      <dsp:nvSpPr>
        <dsp:cNvPr id="0" name=""/>
        <dsp:cNvSpPr/>
      </dsp:nvSpPr>
      <dsp:spPr>
        <a:xfrm rot="5400000">
          <a:off x="5163646" y="-132588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Magistrate Assignment</a:t>
          </a:r>
          <a:endParaRPr lang="en-US" sz="3600" kern="1200" dirty="0"/>
        </a:p>
      </dsp:txBody>
      <dsp:txXfrm rot="-5400000">
        <a:off x="2935224" y="2132999"/>
        <a:ext cx="5181011" cy="687000"/>
      </dsp:txXfrm>
    </dsp:sp>
    <dsp:sp modelId="{56431427-AA36-4743-A40C-2DB7C84D998D}">
      <dsp:nvSpPr>
        <dsp:cNvPr id="0" name=""/>
        <dsp:cNvSpPr/>
      </dsp:nvSpPr>
      <dsp:spPr>
        <a:xfrm>
          <a:off x="0" y="2000668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CMM Court</a:t>
          </a:r>
          <a:endParaRPr lang="en-US" sz="2800" kern="1200" dirty="0"/>
        </a:p>
      </dsp:txBody>
      <dsp:txXfrm>
        <a:off x="46456" y="2047124"/>
        <a:ext cx="2842312" cy="858750"/>
      </dsp:txXfrm>
    </dsp:sp>
    <dsp:sp modelId="{4B7EF53A-416B-46FD-86FC-6E8689F25875}">
      <dsp:nvSpPr>
        <dsp:cNvPr id="0" name=""/>
        <dsp:cNvSpPr/>
      </dsp:nvSpPr>
      <dsp:spPr>
        <a:xfrm rot="5400000">
          <a:off x="5163646" y="866657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Document Collection</a:t>
          </a:r>
          <a:endParaRPr lang="en-US" sz="3600" kern="1200" dirty="0"/>
        </a:p>
      </dsp:txBody>
      <dsp:txXfrm rot="-5400000">
        <a:off x="2935224" y="3132245"/>
        <a:ext cx="5181011" cy="687000"/>
      </dsp:txXfrm>
    </dsp:sp>
    <dsp:sp modelId="{AFB7725F-1F1A-4E5E-8D63-724631E65E05}">
      <dsp:nvSpPr>
        <dsp:cNvPr id="0" name=""/>
        <dsp:cNvSpPr/>
      </dsp:nvSpPr>
      <dsp:spPr>
        <a:xfrm>
          <a:off x="0" y="2999914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Copy House</a:t>
          </a:r>
          <a:endParaRPr lang="en-US" sz="2800" kern="1200" dirty="0"/>
        </a:p>
      </dsp:txBody>
      <dsp:txXfrm>
        <a:off x="46456" y="3046370"/>
        <a:ext cx="2842312" cy="858750"/>
      </dsp:txXfrm>
    </dsp:sp>
    <dsp:sp modelId="{15FA724B-FE1E-4ACE-9404-01F575B70E32}">
      <dsp:nvSpPr>
        <dsp:cNvPr id="0" name=""/>
        <dsp:cNvSpPr/>
      </dsp:nvSpPr>
      <dsp:spPr>
        <a:xfrm rot="5400000">
          <a:off x="5163646" y="1865903"/>
          <a:ext cx="761330" cy="5218176"/>
        </a:xfrm>
        <a:prstGeom prst="round2Same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3"/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/>
          <a:lightRig rig="chilly" dir="t"/>
        </a:scene3d>
        <a:sp3d extrusionH="1700" prstMaterial="matte">
          <a:bevelT w="19050" h="38100"/>
        </a:sp3d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dirty="0" smtClean="0"/>
            <a:t>Trial Documentation</a:t>
          </a:r>
          <a:endParaRPr lang="en-US" sz="3600" kern="1200" dirty="0"/>
        </a:p>
      </dsp:txBody>
      <dsp:txXfrm rot="-5400000">
        <a:off x="2935224" y="4131491"/>
        <a:ext cx="5181011" cy="687000"/>
      </dsp:txXfrm>
    </dsp:sp>
    <dsp:sp modelId="{BFD244CB-2636-4EDE-838C-10CBE3123A09}">
      <dsp:nvSpPr>
        <dsp:cNvPr id="0" name=""/>
        <dsp:cNvSpPr/>
      </dsp:nvSpPr>
      <dsp:spPr>
        <a:xfrm>
          <a:off x="0" y="3999160"/>
          <a:ext cx="2935224" cy="951662"/>
        </a:xfrm>
        <a:prstGeom prst="roundRect">
          <a:avLst/>
        </a:prstGeom>
        <a:gradFill rotWithShape="1">
          <a:gsLst>
            <a:gs pos="0">
              <a:schemeClr val="accent6">
                <a:lumMod val="95000"/>
              </a:schemeClr>
            </a:gs>
            <a:gs pos="100000">
              <a:schemeClr val="accent6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/>
          <a:lightRig rig="chilly" dir="t"/>
        </a:scene3d>
        <a:sp3d contourW="14605" prstMaterial="plastic">
          <a:bevelT w="50800"/>
          <a:contourClr>
            <a:schemeClr val="accent6">
              <a:shade val="30000"/>
              <a:satMod val="120000"/>
            </a:schemeClr>
          </a:contourClr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Trial Phase</a:t>
          </a:r>
          <a:endParaRPr lang="en-US" sz="2800" kern="1200" dirty="0"/>
        </a:p>
      </dsp:txBody>
      <dsp:txXfrm>
        <a:off x="46456" y="4045616"/>
        <a:ext cx="2842312" cy="858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CA981-85E5-4C5C-8B23-AE7A0737D875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15C9A-7CDB-4A93-90C8-7728E27E9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0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547" y="609600"/>
            <a:ext cx="6476453" cy="2123658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extrusionH="57150" contourW="12700">
              <a:bevelT w="25400" h="25400" prst="slope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Management of </a:t>
            </a:r>
          </a:p>
          <a:p>
            <a:r>
              <a:rPr lang="en-US" sz="6600" b="1" dirty="0" smtClean="0">
                <a:ln w="11430"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Judicial System</a:t>
            </a:r>
            <a:endParaRPr lang="en-US" sz="6600" b="1" dirty="0">
              <a:ln w="11430"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1" y="3124200"/>
            <a:ext cx="4016829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962400" y="3505200"/>
            <a:ext cx="5181600" cy="2590800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Chowdhury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Rakin Haider,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1005009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Shakil</a:t>
            </a:r>
            <a:r>
              <a:rPr lang="en-US" sz="2000" b="1" dirty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Ahmed,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1005014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Md Touhiduzzaman,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1005018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Shohan Al Jannat,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1005023</a:t>
            </a:r>
          </a:p>
          <a:p>
            <a:pPr algn="r"/>
            <a:r>
              <a:rPr lang="en-US" sz="2000" b="1" dirty="0" smtClean="0">
                <a:ln w="1905"/>
                <a:solidFill>
                  <a:schemeClr val="accent4">
                    <a:lumMod val="50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Tanzeer Hossain, </a:t>
            </a:r>
            <a:r>
              <a:rPr lang="en-US" sz="2000" b="1" dirty="0">
                <a:ln w="1905"/>
                <a:solidFill>
                  <a:schemeClr val="bg2">
                    <a:lumMod val="25000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1005029</a:t>
            </a:r>
          </a:p>
          <a:p>
            <a:pPr algn="r"/>
            <a:r>
              <a:rPr lang="en-US" sz="2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accent3">
                    <a:lumMod val="50000"/>
                  </a:schemeClr>
                </a:solidFill>
              </a:rPr>
              <a:t>CSE , BUET</a:t>
            </a:r>
          </a:p>
          <a:p>
            <a:endParaRPr lang="en-US" sz="2000" b="1" dirty="0">
              <a:ln w="1905"/>
              <a:solidFill>
                <a:schemeClr val="accent4">
                  <a:lumMod val="5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2667000"/>
            <a:ext cx="377699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2800" b="1" dirty="0" smtClean="0">
                <a:ln w="11430"/>
                <a:solidFill>
                  <a:schemeClr val="bg2">
                    <a:lumMod val="2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User Interface Design</a:t>
            </a:r>
            <a:endParaRPr lang="en-US" sz="2800" b="1" dirty="0">
              <a:ln w="11430"/>
              <a:solidFill>
                <a:schemeClr val="bg2">
                  <a:lumMod val="2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77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10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Cause List Generation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599" y="1235308"/>
            <a:ext cx="4665060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Case List Sending UI: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146" name="Picture 2" descr="C:\Users\Touhid\Desktop\ISD_UI\Case List Send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5" r="15112" b="11697"/>
          <a:stretch/>
        </p:blipFill>
        <p:spPr bwMode="auto">
          <a:xfrm>
            <a:off x="2320149" y="1738745"/>
            <a:ext cx="6532418" cy="486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2628900" y="2209800"/>
            <a:ext cx="342900" cy="18083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 smtClean="0"/>
              <a:t>Log Out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85305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990600"/>
            <a:ext cx="7860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Cause List Generation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599" y="1235308"/>
            <a:ext cx="4386137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Cause List Show UI: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122" name="Picture 2" descr="C:\Users\Touhid\Desktop\ISD_UI\CauseListSho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3"/>
          <a:stretch/>
        </p:blipFill>
        <p:spPr bwMode="auto">
          <a:xfrm>
            <a:off x="1115291" y="1881639"/>
            <a:ext cx="8001000" cy="499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371600" y="2133600"/>
            <a:ext cx="564108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Log Out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023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990600"/>
            <a:ext cx="7860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Cause List Generation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599" y="1235308"/>
            <a:ext cx="453361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Magistrate Home UI: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074" name="Picture 2" descr="C:\Users\Touhid\Desktop\ISD_UI\MagistrateU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89"/>
          <a:stretch/>
        </p:blipFill>
        <p:spPr bwMode="auto">
          <a:xfrm>
            <a:off x="1219200" y="1881639"/>
            <a:ext cx="7633367" cy="488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25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990600"/>
            <a:ext cx="7860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13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Cause List Generation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599" y="1235308"/>
            <a:ext cx="745069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Magistrate’s Case List Showing UI: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050" name="Picture 2" descr="C:\Users\Touhid\Desktop\ISD_UI\MagistrateMyCase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57"/>
          <a:stretch/>
        </p:blipFill>
        <p:spPr bwMode="auto">
          <a:xfrm>
            <a:off x="1066800" y="1828800"/>
            <a:ext cx="7785767" cy="498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48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990600"/>
            <a:ext cx="7860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Cause List Generation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599" y="1235308"/>
            <a:ext cx="8077468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Magistrate’s Notification Showing UI: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C:\Users\Touhid\Desktop\ISD_UI\MagistrateNotification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36"/>
          <a:stretch/>
        </p:blipFill>
        <p:spPr bwMode="auto">
          <a:xfrm>
            <a:off x="740463" y="1881639"/>
            <a:ext cx="8112104" cy="497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52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1752600"/>
            <a:ext cx="7162801" cy="297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6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3: Magistrate Assignment</a:t>
            </a:r>
          </a:p>
        </p:txBody>
      </p:sp>
    </p:spTree>
    <p:extLst>
      <p:ext uri="{BB962C8B-B14F-4D97-AF65-F5344CB8AC3E}">
        <p14:creationId xmlns:p14="http://schemas.microsoft.com/office/powerpoint/2010/main" val="26762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16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3: Magistrate Assignment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99" y="1235308"/>
            <a:ext cx="558037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Court List Generation UI: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170" name="Picture 2" descr="C:\Users\Touhid\Desktop\ISD_UI\CourtListGenera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3" y="1874712"/>
            <a:ext cx="8077201" cy="483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4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1752600"/>
            <a:ext cx="7162801" cy="297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6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4: Document Collection</a:t>
            </a:r>
          </a:p>
        </p:txBody>
      </p:sp>
    </p:spTree>
    <p:extLst>
      <p:ext uri="{BB962C8B-B14F-4D97-AF65-F5344CB8AC3E}">
        <p14:creationId xmlns:p14="http://schemas.microsoft.com/office/powerpoint/2010/main" val="26762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1983" y="990600"/>
            <a:ext cx="893649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99" y="1235308"/>
            <a:ext cx="4961615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Document Copying UI: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8194" name="Picture 2" descr="C:\Users\Touhid\Desktop\ISD_UI\DocuCopy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52"/>
          <a:stretch/>
        </p:blipFill>
        <p:spPr bwMode="auto">
          <a:xfrm>
            <a:off x="228599" y="1981201"/>
            <a:ext cx="4800601" cy="476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uhid\Desktop\ISD_UI\DocuCopy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95"/>
          <a:stretch/>
        </p:blipFill>
        <p:spPr bwMode="auto">
          <a:xfrm>
            <a:off x="4346618" y="2743200"/>
            <a:ext cx="4800601" cy="422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91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990600"/>
            <a:ext cx="7860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19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99" y="1235308"/>
            <a:ext cx="517802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Document Compare UI: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4: Document Collection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9218" name="Picture 2" descr="C:\Users\Touhid\Desktop\ISD_UI\DocuCompar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89"/>
          <a:stretch/>
        </p:blipFill>
        <p:spPr bwMode="auto">
          <a:xfrm>
            <a:off x="1177148" y="1881639"/>
            <a:ext cx="7675419" cy="49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03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Subsystems</a:t>
            </a:r>
          </a:p>
        </p:txBody>
      </p:sp>
      <p:pic>
        <p:nvPicPr>
          <p:cNvPr id="5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67268316"/>
              </p:ext>
            </p:extLst>
          </p:nvPr>
        </p:nvGraphicFramePr>
        <p:xfrm>
          <a:off x="533400" y="1600200"/>
          <a:ext cx="8153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956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1752600"/>
            <a:ext cx="7162801" cy="297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6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5: Trial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6762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990600"/>
            <a:ext cx="7860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21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99" y="1235308"/>
            <a:ext cx="3862724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Order Posting UI: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43" name="Picture 3" descr="C:\Users\Touhid\Desktop\ISD_UI\5.1_OrderPost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881639"/>
            <a:ext cx="7620000" cy="497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58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990600"/>
            <a:ext cx="7860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22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99" y="1235308"/>
            <a:ext cx="6495689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Judgment Documentation UI: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2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</a:t>
            </a:r>
            <a:r>
              <a:rPr lang="en-US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5: Trial Documentation</a:t>
            </a:r>
            <a:endParaRPr lang="en-US" sz="32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1266" name="Picture 2" descr="C:\Users\Touhid\Desktop\ISD_UI\5.2_JudgmentDoc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828800"/>
            <a:ext cx="7562850" cy="509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609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6781800" cy="4522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5562600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Questions?</a:t>
            </a:r>
            <a:endParaRPr lang="en-US" sz="6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088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1752600"/>
            <a:ext cx="7162801" cy="297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6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Common </a:t>
            </a:r>
          </a:p>
          <a:p>
            <a:pPr algn="ctr"/>
            <a:r>
              <a:rPr lang="en-US" sz="6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User </a:t>
            </a:r>
          </a:p>
          <a:p>
            <a:pPr algn="ctr"/>
            <a:r>
              <a:rPr lang="en-US" sz="6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13562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uhid\Desktop\ISD_UI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81150"/>
            <a:ext cx="80772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Log In UI</a:t>
            </a:r>
          </a:p>
        </p:txBody>
      </p:sp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4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5638800" y="5257800"/>
            <a:ext cx="381000" cy="3810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4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Case Details Show UI</a:t>
            </a:r>
          </a:p>
        </p:txBody>
      </p:sp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5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2050" name="Picture 2" descr="C:\Users\Touhid\Desktop\ISD_UI\CaseSho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06"/>
          <a:stretch/>
        </p:blipFill>
        <p:spPr bwMode="auto">
          <a:xfrm>
            <a:off x="228600" y="1256090"/>
            <a:ext cx="4616450" cy="4703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ouhid\Desktop\ISD_UI\CaseSho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54"/>
          <a:stretch/>
        </p:blipFill>
        <p:spPr bwMode="auto">
          <a:xfrm>
            <a:off x="4419600" y="4017818"/>
            <a:ext cx="4616450" cy="284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75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1752600"/>
            <a:ext cx="7162801" cy="297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6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</p:spTree>
    <p:extLst>
      <p:ext uri="{BB962C8B-B14F-4D97-AF65-F5344CB8AC3E}">
        <p14:creationId xmlns:p14="http://schemas.microsoft.com/office/powerpoint/2010/main" val="26762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7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599" y="1235308"/>
            <a:ext cx="4332020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File A New Case UI: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074" name="Picture 2" descr="C:\Users\Touhid\Desktop\ISD_UI\1.1_CaseFil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81"/>
          <a:stretch/>
        </p:blipFill>
        <p:spPr bwMode="auto">
          <a:xfrm>
            <a:off x="228599" y="1881638"/>
            <a:ext cx="5632450" cy="482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ouhid\Desktop\ISD_UI\1.1_CaseFilin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81"/>
          <a:stretch/>
        </p:blipFill>
        <p:spPr bwMode="auto">
          <a:xfrm>
            <a:off x="4419600" y="3581400"/>
            <a:ext cx="5632450" cy="327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304800" y="2133600"/>
            <a:ext cx="609600" cy="152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Log Out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6170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Rakinsfiles\rakin's L-3 T-1\Software\LAB_ISD\Photos\Supreme Court of 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12491"/>
            <a:ext cx="1461167" cy="102281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990600"/>
            <a:ext cx="709832" cy="495299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fld id="{D787AFA1-61CC-4523-8BB5-29B4479E0D14}" type="slidenum">
              <a:rPr lang="en-US" sz="3600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8</a:t>
            </a:fld>
            <a:endParaRPr lang="en-US" sz="3600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8599" y="304800"/>
            <a:ext cx="7162801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1: Case Filing</a:t>
            </a:r>
          </a:p>
        </p:txBody>
      </p:sp>
      <p:pic>
        <p:nvPicPr>
          <p:cNvPr id="4099" name="Picture 3" descr="C:\Users\Touhid\Desktop\ISD_UI\1.3_ChargeSheetSubmiss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828800"/>
            <a:ext cx="9001125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8599" y="1235308"/>
            <a:ext cx="6309741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Charge-sheet Submission UI:</a:t>
            </a:r>
            <a:endParaRPr lang="en-US" sz="36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4092" y="2133600"/>
            <a:ext cx="685800" cy="228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Log Out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5338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914400" y="1752600"/>
            <a:ext cx="7162801" cy="297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da-DK" sz="66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Subsystem 2: Cause List Generation</a:t>
            </a:r>
          </a:p>
        </p:txBody>
      </p:sp>
    </p:spTree>
    <p:extLst>
      <p:ext uri="{BB962C8B-B14F-4D97-AF65-F5344CB8AC3E}">
        <p14:creationId xmlns:p14="http://schemas.microsoft.com/office/powerpoint/2010/main" val="26762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934</TotalTime>
  <Words>239</Words>
  <Application>Microsoft Office PowerPoint</Application>
  <PresentationFormat>On-screen Show (4:3)</PresentationFormat>
  <Paragraphs>75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Touhid</dc:creator>
  <cp:lastModifiedBy>Touhid</cp:lastModifiedBy>
  <cp:revision>244</cp:revision>
  <dcterms:created xsi:type="dcterms:W3CDTF">2006-08-16T00:00:00Z</dcterms:created>
  <dcterms:modified xsi:type="dcterms:W3CDTF">2014-03-16T05:28:11Z</dcterms:modified>
</cp:coreProperties>
</file>