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1" r:id="rId6"/>
    <p:sldId id="281" r:id="rId7"/>
    <p:sldId id="277" r:id="rId8"/>
    <p:sldId id="282" r:id="rId9"/>
    <p:sldId id="283" r:id="rId10"/>
    <p:sldId id="272" r:id="rId11"/>
    <p:sldId id="268" r:id="rId12"/>
    <p:sldId id="262" r:id="rId13"/>
    <p:sldId id="278" r:id="rId14"/>
    <p:sldId id="284" r:id="rId15"/>
    <p:sldId id="285" r:id="rId16"/>
    <p:sldId id="273" r:id="rId17"/>
    <p:sldId id="274" r:id="rId18"/>
    <p:sldId id="263" r:id="rId19"/>
    <p:sldId id="286" r:id="rId20"/>
    <p:sldId id="287" r:id="rId21"/>
    <p:sldId id="288" r:id="rId22"/>
    <p:sldId id="269" r:id="rId23"/>
    <p:sldId id="276" r:id="rId24"/>
    <p:sldId id="264" r:id="rId25"/>
    <p:sldId id="270" r:id="rId26"/>
    <p:sldId id="265" r:id="rId27"/>
    <p:sldId id="271" r:id="rId28"/>
    <p:sldId id="275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59" autoAdjust="0"/>
    <p:restoredTop sz="81993" autoAdjust="0"/>
  </p:normalViewPr>
  <p:slideViewPr>
    <p:cSldViewPr>
      <p:cViewPr varScale="1">
        <p:scale>
          <a:sx n="75" d="100"/>
          <a:sy n="75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A4D70C-F319-4BDC-BCF9-41AF8B5EA78C}" type="doc">
      <dgm:prSet loTypeId="urn:microsoft.com/office/officeart/2005/8/layout/vList5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746235-D33C-44B5-B274-A7F4D2143A54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Police Station</a:t>
          </a:r>
          <a:endParaRPr lang="en-US" dirty="0"/>
        </a:p>
      </dgm:t>
    </dgm:pt>
    <dgm:pt modelId="{9B2107E1-71D2-4859-BB22-6D1E57AD25EB}" type="parTrans" cxnId="{1EEA52A1-9CF7-4307-83BB-EF750B6E0BD9}">
      <dgm:prSet/>
      <dgm:spPr/>
      <dgm:t>
        <a:bodyPr/>
        <a:lstStyle/>
        <a:p>
          <a:endParaRPr lang="en-US"/>
        </a:p>
      </dgm:t>
    </dgm:pt>
    <dgm:pt modelId="{A91B91F6-DA9C-48F7-9B66-802B49E59AF0}" type="sibTrans" cxnId="{1EEA52A1-9CF7-4307-83BB-EF750B6E0BD9}">
      <dgm:prSet/>
      <dgm:spPr/>
      <dgm:t>
        <a:bodyPr/>
        <a:lstStyle/>
        <a:p>
          <a:endParaRPr lang="en-US"/>
        </a:p>
      </dgm:t>
    </dgm:pt>
    <dgm:pt modelId="{8295D529-82E3-4F85-8D30-123043AB8579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Magistrate Office</a:t>
          </a:r>
          <a:endParaRPr lang="en-US" dirty="0"/>
        </a:p>
      </dgm:t>
    </dgm:pt>
    <dgm:pt modelId="{09367ADD-ADB7-49A0-A804-BECAF1AE2B6C}" type="parTrans" cxnId="{3ED7B479-A345-4079-A74F-F45602BE0AA4}">
      <dgm:prSet/>
      <dgm:spPr/>
      <dgm:t>
        <a:bodyPr/>
        <a:lstStyle/>
        <a:p>
          <a:endParaRPr lang="en-US"/>
        </a:p>
      </dgm:t>
    </dgm:pt>
    <dgm:pt modelId="{5F7E8458-177D-47DF-93F9-A191E5EC6EB9}" type="sibTrans" cxnId="{3ED7B479-A345-4079-A74F-F45602BE0AA4}">
      <dgm:prSet/>
      <dgm:spPr/>
      <dgm:t>
        <a:bodyPr/>
        <a:lstStyle/>
        <a:p>
          <a:endParaRPr lang="en-US"/>
        </a:p>
      </dgm:t>
    </dgm:pt>
    <dgm:pt modelId="{F6A1390F-42B9-44DC-8047-CE54CF94AF2E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Case Filing</a:t>
          </a:r>
          <a:endParaRPr lang="en-US" dirty="0"/>
        </a:p>
      </dgm:t>
    </dgm:pt>
    <dgm:pt modelId="{D2CE8FBD-92C9-4B58-8300-C3DE361F9E67}" type="parTrans" cxnId="{8797BD8A-9BEF-4F05-A2B0-23DF1EC8A6AC}">
      <dgm:prSet/>
      <dgm:spPr/>
      <dgm:t>
        <a:bodyPr/>
        <a:lstStyle/>
        <a:p>
          <a:endParaRPr lang="en-US"/>
        </a:p>
      </dgm:t>
    </dgm:pt>
    <dgm:pt modelId="{1065A70C-0FAC-402B-B366-249E3C571607}" type="sibTrans" cxnId="{8797BD8A-9BEF-4F05-A2B0-23DF1EC8A6AC}">
      <dgm:prSet/>
      <dgm:spPr/>
      <dgm:t>
        <a:bodyPr/>
        <a:lstStyle/>
        <a:p>
          <a:endParaRPr lang="en-US"/>
        </a:p>
      </dgm:t>
    </dgm:pt>
    <dgm:pt modelId="{AA9947B1-4F0E-469D-A4D4-C8AE3C3F5595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CMM Court</a:t>
          </a:r>
          <a:endParaRPr lang="en-US" dirty="0"/>
        </a:p>
      </dgm:t>
    </dgm:pt>
    <dgm:pt modelId="{304E5D36-011F-4AF7-8271-29175466F3E3}" type="parTrans" cxnId="{1E1E0FB5-E07E-4B97-900E-18391C7F6A74}">
      <dgm:prSet/>
      <dgm:spPr/>
      <dgm:t>
        <a:bodyPr/>
        <a:lstStyle/>
        <a:p>
          <a:endParaRPr lang="en-US"/>
        </a:p>
      </dgm:t>
    </dgm:pt>
    <dgm:pt modelId="{2F6CAF81-451A-4DAE-B3D9-12266D48868E}" type="sibTrans" cxnId="{1E1E0FB5-E07E-4B97-900E-18391C7F6A74}">
      <dgm:prSet/>
      <dgm:spPr/>
      <dgm:t>
        <a:bodyPr/>
        <a:lstStyle/>
        <a:p>
          <a:endParaRPr lang="en-US"/>
        </a:p>
      </dgm:t>
    </dgm:pt>
    <dgm:pt modelId="{2C0ADF64-AA54-4716-99AB-B5522FC3EE7F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Cause List Generation</a:t>
          </a:r>
          <a:endParaRPr lang="en-US" dirty="0"/>
        </a:p>
      </dgm:t>
    </dgm:pt>
    <dgm:pt modelId="{89037AE9-4295-4603-A4DA-73051AB97642}" type="parTrans" cxnId="{7E416043-B1DF-4DE0-9DBA-E9692D786DEE}">
      <dgm:prSet/>
      <dgm:spPr/>
      <dgm:t>
        <a:bodyPr/>
        <a:lstStyle/>
        <a:p>
          <a:endParaRPr lang="en-US"/>
        </a:p>
      </dgm:t>
    </dgm:pt>
    <dgm:pt modelId="{FE40D044-89B9-4A90-B7F7-099E86A1FD6E}" type="sibTrans" cxnId="{7E416043-B1DF-4DE0-9DBA-E9692D786DEE}">
      <dgm:prSet/>
      <dgm:spPr/>
      <dgm:t>
        <a:bodyPr/>
        <a:lstStyle/>
        <a:p>
          <a:endParaRPr lang="en-US"/>
        </a:p>
      </dgm:t>
    </dgm:pt>
    <dgm:pt modelId="{1F860C62-3AFA-486E-A846-9662B091B87C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Copy House</a:t>
          </a:r>
          <a:endParaRPr lang="en-US" dirty="0"/>
        </a:p>
      </dgm:t>
    </dgm:pt>
    <dgm:pt modelId="{3F7F2580-D453-4C50-B91B-366FF884D841}" type="parTrans" cxnId="{E89F17E5-8D78-4332-AE86-521665D0D036}">
      <dgm:prSet/>
      <dgm:spPr/>
      <dgm:t>
        <a:bodyPr/>
        <a:lstStyle/>
        <a:p>
          <a:endParaRPr lang="en-US"/>
        </a:p>
      </dgm:t>
    </dgm:pt>
    <dgm:pt modelId="{153DCF8E-E465-4364-8E57-796DDF41C76B}" type="sibTrans" cxnId="{E89F17E5-8D78-4332-AE86-521665D0D036}">
      <dgm:prSet/>
      <dgm:spPr/>
      <dgm:t>
        <a:bodyPr/>
        <a:lstStyle/>
        <a:p>
          <a:endParaRPr lang="en-US"/>
        </a:p>
      </dgm:t>
    </dgm:pt>
    <dgm:pt modelId="{A6BF34F0-9343-4ED8-A328-4E49262C7D25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Trial Phase</a:t>
          </a:r>
          <a:endParaRPr lang="en-US" dirty="0"/>
        </a:p>
      </dgm:t>
    </dgm:pt>
    <dgm:pt modelId="{CC588283-2B2C-4A05-8A77-8D080A0D81F9}" type="parTrans" cxnId="{C8F2D9EA-019E-4FDB-873B-04975873C22B}">
      <dgm:prSet/>
      <dgm:spPr/>
      <dgm:t>
        <a:bodyPr/>
        <a:lstStyle/>
        <a:p>
          <a:endParaRPr lang="en-US"/>
        </a:p>
      </dgm:t>
    </dgm:pt>
    <dgm:pt modelId="{E9FF8E27-0C7B-42A3-A7EE-2DE86A64744B}" type="sibTrans" cxnId="{C8F2D9EA-019E-4FDB-873B-04975873C22B}">
      <dgm:prSet/>
      <dgm:spPr/>
      <dgm:t>
        <a:bodyPr/>
        <a:lstStyle/>
        <a:p>
          <a:endParaRPr lang="en-US"/>
        </a:p>
      </dgm:t>
    </dgm:pt>
    <dgm:pt modelId="{8D690FB6-BEAB-40BD-B95B-999E2148DF52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Magistrate Assignment</a:t>
          </a:r>
          <a:endParaRPr lang="en-US" dirty="0"/>
        </a:p>
      </dgm:t>
    </dgm:pt>
    <dgm:pt modelId="{84A76C8C-AE12-46CC-BC6E-739396ECE676}" type="parTrans" cxnId="{E1C4B3F8-1C16-41FE-95B1-36F4E9AF022B}">
      <dgm:prSet/>
      <dgm:spPr/>
      <dgm:t>
        <a:bodyPr/>
        <a:lstStyle/>
        <a:p>
          <a:endParaRPr lang="en-US"/>
        </a:p>
      </dgm:t>
    </dgm:pt>
    <dgm:pt modelId="{A4D1D250-8864-4483-9B02-8750C3A2C078}" type="sibTrans" cxnId="{E1C4B3F8-1C16-41FE-95B1-36F4E9AF022B}">
      <dgm:prSet/>
      <dgm:spPr/>
      <dgm:t>
        <a:bodyPr/>
        <a:lstStyle/>
        <a:p>
          <a:endParaRPr lang="en-US"/>
        </a:p>
      </dgm:t>
    </dgm:pt>
    <dgm:pt modelId="{812C1D57-048C-49C8-A1ED-67B2C6964FA2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Document Collection</a:t>
          </a:r>
          <a:endParaRPr lang="en-US" dirty="0"/>
        </a:p>
      </dgm:t>
    </dgm:pt>
    <dgm:pt modelId="{A415C863-DA8B-433C-BBEC-A69671BB2442}" type="parTrans" cxnId="{148CC7A8-7DE8-48AB-9FA9-3B78C5B1A43F}">
      <dgm:prSet/>
      <dgm:spPr/>
      <dgm:t>
        <a:bodyPr/>
        <a:lstStyle/>
        <a:p>
          <a:endParaRPr lang="en-US"/>
        </a:p>
      </dgm:t>
    </dgm:pt>
    <dgm:pt modelId="{D0D7B122-B2C4-4270-BF15-57495C121E8D}" type="sibTrans" cxnId="{148CC7A8-7DE8-48AB-9FA9-3B78C5B1A43F}">
      <dgm:prSet/>
      <dgm:spPr/>
      <dgm:t>
        <a:bodyPr/>
        <a:lstStyle/>
        <a:p>
          <a:endParaRPr lang="en-US"/>
        </a:p>
      </dgm:t>
    </dgm:pt>
    <dgm:pt modelId="{5ADB7CA6-5887-459F-879A-19038229DD54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mtClean="0"/>
            <a:t>Trial Documentation</a:t>
          </a:r>
          <a:endParaRPr lang="en-US" dirty="0"/>
        </a:p>
      </dgm:t>
    </dgm:pt>
    <dgm:pt modelId="{F72A3ED6-09FB-4835-96A9-F543122FBFA0}" type="parTrans" cxnId="{AED4FF13-48D4-4CAC-90A4-6E35D000B95A}">
      <dgm:prSet/>
      <dgm:spPr/>
      <dgm:t>
        <a:bodyPr/>
        <a:lstStyle/>
        <a:p>
          <a:endParaRPr lang="en-US"/>
        </a:p>
      </dgm:t>
    </dgm:pt>
    <dgm:pt modelId="{72023B9D-EB27-4667-B1C3-CBD69EFCA4F7}" type="sibTrans" cxnId="{AED4FF13-48D4-4CAC-90A4-6E35D000B95A}">
      <dgm:prSet/>
      <dgm:spPr/>
      <dgm:t>
        <a:bodyPr/>
        <a:lstStyle/>
        <a:p>
          <a:endParaRPr lang="en-US"/>
        </a:p>
      </dgm:t>
    </dgm:pt>
    <dgm:pt modelId="{B3E6B7DD-E5B9-4520-9CF0-9412C478314E}" type="pres">
      <dgm:prSet presAssocID="{76A4D70C-F319-4BDC-BCF9-41AF8B5EA78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7DABE5-0CFC-4F70-913B-67BB18416DE1}" type="pres">
      <dgm:prSet presAssocID="{BF746235-D33C-44B5-B274-A7F4D2143A54}" presName="linNode" presStyleCnt="0"/>
      <dgm:spPr/>
    </dgm:pt>
    <dgm:pt modelId="{4399E272-7FF9-47EA-90AD-6AEE27D0F2C5}" type="pres">
      <dgm:prSet presAssocID="{BF746235-D33C-44B5-B274-A7F4D2143A54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120B6-7C22-48D1-9AB0-31B972C5DE3B}" type="pres">
      <dgm:prSet presAssocID="{BF746235-D33C-44B5-B274-A7F4D2143A54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74FD3-ADF0-4D26-B30A-C583B1F135F5}" type="pres">
      <dgm:prSet presAssocID="{A91B91F6-DA9C-48F7-9B66-802B49E59AF0}" presName="sp" presStyleCnt="0"/>
      <dgm:spPr/>
    </dgm:pt>
    <dgm:pt modelId="{56793BDF-5339-42E7-B3B5-BFE7996A82F1}" type="pres">
      <dgm:prSet presAssocID="{8295D529-82E3-4F85-8D30-123043AB8579}" presName="linNode" presStyleCnt="0"/>
      <dgm:spPr/>
    </dgm:pt>
    <dgm:pt modelId="{9B19824A-0CD6-4763-8827-043705CA5DB9}" type="pres">
      <dgm:prSet presAssocID="{8295D529-82E3-4F85-8D30-123043AB8579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435198-56C5-4121-8012-E946B19C1494}" type="pres">
      <dgm:prSet presAssocID="{8295D529-82E3-4F85-8D30-123043AB8579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793765-7C9C-4AEF-80DA-B71B4EAC36D8}" type="pres">
      <dgm:prSet presAssocID="{5F7E8458-177D-47DF-93F9-A191E5EC6EB9}" presName="sp" presStyleCnt="0"/>
      <dgm:spPr/>
    </dgm:pt>
    <dgm:pt modelId="{7BFE5777-AAD3-4129-A37F-FFBD0693CC4C}" type="pres">
      <dgm:prSet presAssocID="{AA9947B1-4F0E-469D-A4D4-C8AE3C3F5595}" presName="linNode" presStyleCnt="0"/>
      <dgm:spPr/>
    </dgm:pt>
    <dgm:pt modelId="{56431427-AA36-4743-A40C-2DB7C84D998D}" type="pres">
      <dgm:prSet presAssocID="{AA9947B1-4F0E-469D-A4D4-C8AE3C3F5595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44BB96-CA08-47A4-AAE7-F4384F93CCDB}" type="pres">
      <dgm:prSet presAssocID="{AA9947B1-4F0E-469D-A4D4-C8AE3C3F5595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2C1D86-BBAD-4BCB-A794-55239F02485F}" type="pres">
      <dgm:prSet presAssocID="{2F6CAF81-451A-4DAE-B3D9-12266D48868E}" presName="sp" presStyleCnt="0"/>
      <dgm:spPr/>
    </dgm:pt>
    <dgm:pt modelId="{F773E72D-422D-48D6-B98C-BFCA50964BC6}" type="pres">
      <dgm:prSet presAssocID="{1F860C62-3AFA-486E-A846-9662B091B87C}" presName="linNode" presStyleCnt="0"/>
      <dgm:spPr/>
    </dgm:pt>
    <dgm:pt modelId="{AFB7725F-1F1A-4E5E-8D63-724631E65E05}" type="pres">
      <dgm:prSet presAssocID="{1F860C62-3AFA-486E-A846-9662B091B87C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7EF53A-416B-46FD-86FC-6E8689F25875}" type="pres">
      <dgm:prSet presAssocID="{1F860C62-3AFA-486E-A846-9662B091B87C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302B3-429A-4868-A463-AC67F0C08678}" type="pres">
      <dgm:prSet presAssocID="{153DCF8E-E465-4364-8E57-796DDF41C76B}" presName="sp" presStyleCnt="0"/>
      <dgm:spPr/>
    </dgm:pt>
    <dgm:pt modelId="{D19FDDA3-023A-4D24-8808-FFBB3A6FAED5}" type="pres">
      <dgm:prSet presAssocID="{A6BF34F0-9343-4ED8-A328-4E49262C7D25}" presName="linNode" presStyleCnt="0"/>
      <dgm:spPr/>
    </dgm:pt>
    <dgm:pt modelId="{BFD244CB-2636-4EDE-838C-10CBE3123A09}" type="pres">
      <dgm:prSet presAssocID="{A6BF34F0-9343-4ED8-A328-4E49262C7D25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FA724B-FE1E-4ACE-9404-01F575B70E32}" type="pres">
      <dgm:prSet presAssocID="{A6BF34F0-9343-4ED8-A328-4E49262C7D25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A12C12-E0B4-44CA-BB05-623200EEFCE9}" type="presOf" srcId="{A6BF34F0-9343-4ED8-A328-4E49262C7D25}" destId="{BFD244CB-2636-4EDE-838C-10CBE3123A09}" srcOrd="0" destOrd="0" presId="urn:microsoft.com/office/officeart/2005/8/layout/vList5"/>
    <dgm:cxn modelId="{148CC7A8-7DE8-48AB-9FA9-3B78C5B1A43F}" srcId="{1F860C62-3AFA-486E-A846-9662B091B87C}" destId="{812C1D57-048C-49C8-A1ED-67B2C6964FA2}" srcOrd="0" destOrd="0" parTransId="{A415C863-DA8B-433C-BBEC-A69671BB2442}" sibTransId="{D0D7B122-B2C4-4270-BF15-57495C121E8D}"/>
    <dgm:cxn modelId="{9B0B27A0-1DA9-4693-AA9F-16A6EA3ACF03}" type="presOf" srcId="{76A4D70C-F319-4BDC-BCF9-41AF8B5EA78C}" destId="{B3E6B7DD-E5B9-4520-9CF0-9412C478314E}" srcOrd="0" destOrd="0" presId="urn:microsoft.com/office/officeart/2005/8/layout/vList5"/>
    <dgm:cxn modelId="{16FD74F8-58C7-4A69-829A-8FB1094C3524}" type="presOf" srcId="{F6A1390F-42B9-44DC-8047-CE54CF94AF2E}" destId="{D3B120B6-7C22-48D1-9AB0-31B972C5DE3B}" srcOrd="0" destOrd="0" presId="urn:microsoft.com/office/officeart/2005/8/layout/vList5"/>
    <dgm:cxn modelId="{8797BD8A-9BEF-4F05-A2B0-23DF1EC8A6AC}" srcId="{BF746235-D33C-44B5-B274-A7F4D2143A54}" destId="{F6A1390F-42B9-44DC-8047-CE54CF94AF2E}" srcOrd="0" destOrd="0" parTransId="{D2CE8FBD-92C9-4B58-8300-C3DE361F9E67}" sibTransId="{1065A70C-0FAC-402B-B366-249E3C571607}"/>
    <dgm:cxn modelId="{62FA2206-6B71-4074-B10B-316AB4B2DF5C}" type="presOf" srcId="{1F860C62-3AFA-486E-A846-9662B091B87C}" destId="{AFB7725F-1F1A-4E5E-8D63-724631E65E05}" srcOrd="0" destOrd="0" presId="urn:microsoft.com/office/officeart/2005/8/layout/vList5"/>
    <dgm:cxn modelId="{3ED7B479-A345-4079-A74F-F45602BE0AA4}" srcId="{76A4D70C-F319-4BDC-BCF9-41AF8B5EA78C}" destId="{8295D529-82E3-4F85-8D30-123043AB8579}" srcOrd="1" destOrd="0" parTransId="{09367ADD-ADB7-49A0-A804-BECAF1AE2B6C}" sibTransId="{5F7E8458-177D-47DF-93F9-A191E5EC6EB9}"/>
    <dgm:cxn modelId="{E4985E2F-8302-486F-9998-1F7D6DE52EA1}" type="presOf" srcId="{2C0ADF64-AA54-4716-99AB-B5522FC3EE7F}" destId="{83435198-56C5-4121-8012-E946B19C1494}" srcOrd="0" destOrd="0" presId="urn:microsoft.com/office/officeart/2005/8/layout/vList5"/>
    <dgm:cxn modelId="{AED4FF13-48D4-4CAC-90A4-6E35D000B95A}" srcId="{A6BF34F0-9343-4ED8-A328-4E49262C7D25}" destId="{5ADB7CA6-5887-459F-879A-19038229DD54}" srcOrd="0" destOrd="0" parTransId="{F72A3ED6-09FB-4835-96A9-F543122FBFA0}" sibTransId="{72023B9D-EB27-4667-B1C3-CBD69EFCA4F7}"/>
    <dgm:cxn modelId="{8E46639E-D7BC-4FB0-8B33-21430C48A3AC}" type="presOf" srcId="{5ADB7CA6-5887-459F-879A-19038229DD54}" destId="{15FA724B-FE1E-4ACE-9404-01F575B70E32}" srcOrd="0" destOrd="0" presId="urn:microsoft.com/office/officeart/2005/8/layout/vList5"/>
    <dgm:cxn modelId="{8948C16E-E4B1-4624-93DC-81EA2B72A6C9}" type="presOf" srcId="{BF746235-D33C-44B5-B274-A7F4D2143A54}" destId="{4399E272-7FF9-47EA-90AD-6AEE27D0F2C5}" srcOrd="0" destOrd="0" presId="urn:microsoft.com/office/officeart/2005/8/layout/vList5"/>
    <dgm:cxn modelId="{C8F2D9EA-019E-4FDB-873B-04975873C22B}" srcId="{76A4D70C-F319-4BDC-BCF9-41AF8B5EA78C}" destId="{A6BF34F0-9343-4ED8-A328-4E49262C7D25}" srcOrd="4" destOrd="0" parTransId="{CC588283-2B2C-4A05-8A77-8D080A0D81F9}" sibTransId="{E9FF8E27-0C7B-42A3-A7EE-2DE86A64744B}"/>
    <dgm:cxn modelId="{634A89EE-CA99-419B-8893-56DFF0E45118}" type="presOf" srcId="{AA9947B1-4F0E-469D-A4D4-C8AE3C3F5595}" destId="{56431427-AA36-4743-A40C-2DB7C84D998D}" srcOrd="0" destOrd="0" presId="urn:microsoft.com/office/officeart/2005/8/layout/vList5"/>
    <dgm:cxn modelId="{A2DF72E2-A5EF-4969-9E9C-1803405D6E5B}" type="presOf" srcId="{8295D529-82E3-4F85-8D30-123043AB8579}" destId="{9B19824A-0CD6-4763-8827-043705CA5DB9}" srcOrd="0" destOrd="0" presId="urn:microsoft.com/office/officeart/2005/8/layout/vList5"/>
    <dgm:cxn modelId="{7E416043-B1DF-4DE0-9DBA-E9692D786DEE}" srcId="{8295D529-82E3-4F85-8D30-123043AB8579}" destId="{2C0ADF64-AA54-4716-99AB-B5522FC3EE7F}" srcOrd="0" destOrd="0" parTransId="{89037AE9-4295-4603-A4DA-73051AB97642}" sibTransId="{FE40D044-89B9-4A90-B7F7-099E86A1FD6E}"/>
    <dgm:cxn modelId="{1E1E0FB5-E07E-4B97-900E-18391C7F6A74}" srcId="{76A4D70C-F319-4BDC-BCF9-41AF8B5EA78C}" destId="{AA9947B1-4F0E-469D-A4D4-C8AE3C3F5595}" srcOrd="2" destOrd="0" parTransId="{304E5D36-011F-4AF7-8271-29175466F3E3}" sibTransId="{2F6CAF81-451A-4DAE-B3D9-12266D48868E}"/>
    <dgm:cxn modelId="{EC6949F8-9492-4E8A-966A-7028A38D1DA3}" type="presOf" srcId="{812C1D57-048C-49C8-A1ED-67B2C6964FA2}" destId="{4B7EF53A-416B-46FD-86FC-6E8689F25875}" srcOrd="0" destOrd="0" presId="urn:microsoft.com/office/officeart/2005/8/layout/vList5"/>
    <dgm:cxn modelId="{1EEA52A1-9CF7-4307-83BB-EF750B6E0BD9}" srcId="{76A4D70C-F319-4BDC-BCF9-41AF8B5EA78C}" destId="{BF746235-D33C-44B5-B274-A7F4D2143A54}" srcOrd="0" destOrd="0" parTransId="{9B2107E1-71D2-4859-BB22-6D1E57AD25EB}" sibTransId="{A91B91F6-DA9C-48F7-9B66-802B49E59AF0}"/>
    <dgm:cxn modelId="{28127E66-C936-4F98-B653-AB40779F7045}" type="presOf" srcId="{8D690FB6-BEAB-40BD-B95B-999E2148DF52}" destId="{1244BB96-CA08-47A4-AAE7-F4384F93CCDB}" srcOrd="0" destOrd="0" presId="urn:microsoft.com/office/officeart/2005/8/layout/vList5"/>
    <dgm:cxn modelId="{E89F17E5-8D78-4332-AE86-521665D0D036}" srcId="{76A4D70C-F319-4BDC-BCF9-41AF8B5EA78C}" destId="{1F860C62-3AFA-486E-A846-9662B091B87C}" srcOrd="3" destOrd="0" parTransId="{3F7F2580-D453-4C50-B91B-366FF884D841}" sibTransId="{153DCF8E-E465-4364-8E57-796DDF41C76B}"/>
    <dgm:cxn modelId="{E1C4B3F8-1C16-41FE-95B1-36F4E9AF022B}" srcId="{AA9947B1-4F0E-469D-A4D4-C8AE3C3F5595}" destId="{8D690FB6-BEAB-40BD-B95B-999E2148DF52}" srcOrd="0" destOrd="0" parTransId="{84A76C8C-AE12-46CC-BC6E-739396ECE676}" sibTransId="{A4D1D250-8864-4483-9B02-8750C3A2C078}"/>
    <dgm:cxn modelId="{0E1CBB60-36DC-4501-AAF6-C66FEB20A288}" type="presParOf" srcId="{B3E6B7DD-E5B9-4520-9CF0-9412C478314E}" destId="{0F7DABE5-0CFC-4F70-913B-67BB18416DE1}" srcOrd="0" destOrd="0" presId="urn:microsoft.com/office/officeart/2005/8/layout/vList5"/>
    <dgm:cxn modelId="{9AA04CE1-6143-4CBB-8724-071F657C1168}" type="presParOf" srcId="{0F7DABE5-0CFC-4F70-913B-67BB18416DE1}" destId="{4399E272-7FF9-47EA-90AD-6AEE27D0F2C5}" srcOrd="0" destOrd="0" presId="urn:microsoft.com/office/officeart/2005/8/layout/vList5"/>
    <dgm:cxn modelId="{4967E365-F7AF-4F41-AA98-E61E15BAA4EF}" type="presParOf" srcId="{0F7DABE5-0CFC-4F70-913B-67BB18416DE1}" destId="{D3B120B6-7C22-48D1-9AB0-31B972C5DE3B}" srcOrd="1" destOrd="0" presId="urn:microsoft.com/office/officeart/2005/8/layout/vList5"/>
    <dgm:cxn modelId="{B70A433C-8ACC-4280-83DC-AE79C003C692}" type="presParOf" srcId="{B3E6B7DD-E5B9-4520-9CF0-9412C478314E}" destId="{C3F74FD3-ADF0-4D26-B30A-C583B1F135F5}" srcOrd="1" destOrd="0" presId="urn:microsoft.com/office/officeart/2005/8/layout/vList5"/>
    <dgm:cxn modelId="{4DADB72E-CFDB-44C9-9314-0CF77BEB1051}" type="presParOf" srcId="{B3E6B7DD-E5B9-4520-9CF0-9412C478314E}" destId="{56793BDF-5339-42E7-B3B5-BFE7996A82F1}" srcOrd="2" destOrd="0" presId="urn:microsoft.com/office/officeart/2005/8/layout/vList5"/>
    <dgm:cxn modelId="{AC1E5BA0-CA6D-4603-BEA8-5064B2C3B43B}" type="presParOf" srcId="{56793BDF-5339-42E7-B3B5-BFE7996A82F1}" destId="{9B19824A-0CD6-4763-8827-043705CA5DB9}" srcOrd="0" destOrd="0" presId="urn:microsoft.com/office/officeart/2005/8/layout/vList5"/>
    <dgm:cxn modelId="{311E066A-04CA-4EF3-8F82-1798096D5D1E}" type="presParOf" srcId="{56793BDF-5339-42E7-B3B5-BFE7996A82F1}" destId="{83435198-56C5-4121-8012-E946B19C1494}" srcOrd="1" destOrd="0" presId="urn:microsoft.com/office/officeart/2005/8/layout/vList5"/>
    <dgm:cxn modelId="{841EFF21-09BE-4D8F-9EA8-CAC21B1A2D66}" type="presParOf" srcId="{B3E6B7DD-E5B9-4520-9CF0-9412C478314E}" destId="{D5793765-7C9C-4AEF-80DA-B71B4EAC36D8}" srcOrd="3" destOrd="0" presId="urn:microsoft.com/office/officeart/2005/8/layout/vList5"/>
    <dgm:cxn modelId="{9E6917E6-ECFC-4B8C-9A0D-A736AD4BCFC8}" type="presParOf" srcId="{B3E6B7DD-E5B9-4520-9CF0-9412C478314E}" destId="{7BFE5777-AAD3-4129-A37F-FFBD0693CC4C}" srcOrd="4" destOrd="0" presId="urn:microsoft.com/office/officeart/2005/8/layout/vList5"/>
    <dgm:cxn modelId="{00282FFE-A696-4573-B177-C76D1AE52E30}" type="presParOf" srcId="{7BFE5777-AAD3-4129-A37F-FFBD0693CC4C}" destId="{56431427-AA36-4743-A40C-2DB7C84D998D}" srcOrd="0" destOrd="0" presId="urn:microsoft.com/office/officeart/2005/8/layout/vList5"/>
    <dgm:cxn modelId="{E4A7D1A0-4DD5-4338-96BD-10041824AE77}" type="presParOf" srcId="{7BFE5777-AAD3-4129-A37F-FFBD0693CC4C}" destId="{1244BB96-CA08-47A4-AAE7-F4384F93CCDB}" srcOrd="1" destOrd="0" presId="urn:microsoft.com/office/officeart/2005/8/layout/vList5"/>
    <dgm:cxn modelId="{552BA2F7-C742-4988-8EEC-D6AE91A2475C}" type="presParOf" srcId="{B3E6B7DD-E5B9-4520-9CF0-9412C478314E}" destId="{292C1D86-BBAD-4BCB-A794-55239F02485F}" srcOrd="5" destOrd="0" presId="urn:microsoft.com/office/officeart/2005/8/layout/vList5"/>
    <dgm:cxn modelId="{9E68C92F-8771-4A5B-87D7-1B8BA560D72E}" type="presParOf" srcId="{B3E6B7DD-E5B9-4520-9CF0-9412C478314E}" destId="{F773E72D-422D-48D6-B98C-BFCA50964BC6}" srcOrd="6" destOrd="0" presId="urn:microsoft.com/office/officeart/2005/8/layout/vList5"/>
    <dgm:cxn modelId="{85F92E05-4CF9-426C-91A9-57933877D538}" type="presParOf" srcId="{F773E72D-422D-48D6-B98C-BFCA50964BC6}" destId="{AFB7725F-1F1A-4E5E-8D63-724631E65E05}" srcOrd="0" destOrd="0" presId="urn:microsoft.com/office/officeart/2005/8/layout/vList5"/>
    <dgm:cxn modelId="{6119836B-05D4-4758-90B0-57986C1B43A9}" type="presParOf" srcId="{F773E72D-422D-48D6-B98C-BFCA50964BC6}" destId="{4B7EF53A-416B-46FD-86FC-6E8689F25875}" srcOrd="1" destOrd="0" presId="urn:microsoft.com/office/officeart/2005/8/layout/vList5"/>
    <dgm:cxn modelId="{1876BAF2-8F9C-4AE3-AE48-C7B7156741A0}" type="presParOf" srcId="{B3E6B7DD-E5B9-4520-9CF0-9412C478314E}" destId="{65E302B3-429A-4868-A463-AC67F0C08678}" srcOrd="7" destOrd="0" presId="urn:microsoft.com/office/officeart/2005/8/layout/vList5"/>
    <dgm:cxn modelId="{3C023B2E-DAE4-434E-ACF3-A13176E55465}" type="presParOf" srcId="{B3E6B7DD-E5B9-4520-9CF0-9412C478314E}" destId="{D19FDDA3-023A-4D24-8808-FFBB3A6FAED5}" srcOrd="8" destOrd="0" presId="urn:microsoft.com/office/officeart/2005/8/layout/vList5"/>
    <dgm:cxn modelId="{914CB455-4181-4D12-8F27-0985751FF90E}" type="presParOf" srcId="{D19FDDA3-023A-4D24-8808-FFBB3A6FAED5}" destId="{BFD244CB-2636-4EDE-838C-10CBE3123A09}" srcOrd="0" destOrd="0" presId="urn:microsoft.com/office/officeart/2005/8/layout/vList5"/>
    <dgm:cxn modelId="{0C2D73B2-C698-4AB6-B824-6277D1C619CB}" type="presParOf" srcId="{D19FDDA3-023A-4D24-8808-FFBB3A6FAED5}" destId="{15FA724B-FE1E-4ACE-9404-01F575B70E3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CE43A3-915E-47EB-BD77-8774DA3984CF}" type="doc">
      <dgm:prSet loTypeId="urn:microsoft.com/office/officeart/2005/8/layout/lProcess3" loCatId="process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F7AAC68D-4899-427A-AE5E-6F20158E9B0B}">
      <dgm:prSet custT="1"/>
      <dgm:spPr/>
      <dgm:t>
        <a:bodyPr/>
        <a:lstStyle/>
        <a:p>
          <a:pPr algn="ctr" rtl="0"/>
          <a:r>
            <a:rPr lang="en-US" sz="1600" b="1" dirty="0" smtClean="0"/>
            <a:t>Plaintiff</a:t>
          </a:r>
          <a:endParaRPr lang="en-US" sz="1600" b="1" dirty="0"/>
        </a:p>
      </dgm:t>
    </dgm:pt>
    <dgm:pt modelId="{2A9F715F-C5C9-4E12-A3AB-E70819BE6470}" type="parTrans" cxnId="{EDA8FF27-EB62-4F66-9AF2-984BD902E2C3}">
      <dgm:prSet/>
      <dgm:spPr/>
      <dgm:t>
        <a:bodyPr/>
        <a:lstStyle/>
        <a:p>
          <a:endParaRPr lang="en-US"/>
        </a:p>
      </dgm:t>
    </dgm:pt>
    <dgm:pt modelId="{C9ED0A69-1ABF-4494-B2FF-668022243E91}" type="sibTrans" cxnId="{EDA8FF27-EB62-4F66-9AF2-984BD902E2C3}">
      <dgm:prSet/>
      <dgm:spPr/>
      <dgm:t>
        <a:bodyPr/>
        <a:lstStyle/>
        <a:p>
          <a:endParaRPr lang="en-US"/>
        </a:p>
      </dgm:t>
    </dgm:pt>
    <dgm:pt modelId="{9F807FA7-92B3-4891-8277-CB3C84CF5C22}">
      <dgm:prSet custT="1"/>
      <dgm:spPr/>
      <dgm:t>
        <a:bodyPr/>
        <a:lstStyle/>
        <a:p>
          <a:pPr algn="ctr" rtl="0"/>
          <a:r>
            <a:rPr lang="en-US" sz="1600" b="1" dirty="0" smtClean="0"/>
            <a:t>Duty Officer</a:t>
          </a:r>
          <a:endParaRPr lang="en-US" sz="1600" b="1" dirty="0"/>
        </a:p>
      </dgm:t>
    </dgm:pt>
    <dgm:pt modelId="{DE7560C5-5468-4A55-A4AE-0544FCFD2681}" type="parTrans" cxnId="{3405CB20-4AE2-492D-8F63-7A24BF145C12}">
      <dgm:prSet/>
      <dgm:spPr/>
      <dgm:t>
        <a:bodyPr/>
        <a:lstStyle/>
        <a:p>
          <a:endParaRPr lang="en-US"/>
        </a:p>
      </dgm:t>
    </dgm:pt>
    <dgm:pt modelId="{4C89FF09-3E5D-406A-B369-86B8C8CCB4EC}" type="sibTrans" cxnId="{3405CB20-4AE2-492D-8F63-7A24BF145C12}">
      <dgm:prSet/>
      <dgm:spPr/>
      <dgm:t>
        <a:bodyPr/>
        <a:lstStyle/>
        <a:p>
          <a:endParaRPr lang="en-US"/>
        </a:p>
      </dgm:t>
    </dgm:pt>
    <dgm:pt modelId="{9C5C33F9-A475-47DF-88B3-F7B3A74DA08C}">
      <dgm:prSet custT="1"/>
      <dgm:spPr/>
      <dgm:t>
        <a:bodyPr/>
        <a:lstStyle/>
        <a:p>
          <a:pPr algn="ctr" rtl="0"/>
          <a:r>
            <a:rPr lang="en-US" sz="1400" b="1" dirty="0" smtClean="0"/>
            <a:t>Files a case</a:t>
          </a:r>
          <a:endParaRPr lang="en-US" sz="1400" b="1" dirty="0"/>
        </a:p>
      </dgm:t>
    </dgm:pt>
    <dgm:pt modelId="{5AD5B347-D982-4014-BCA6-AC0388D0177E}" type="parTrans" cxnId="{E154F5AA-C284-4F69-856A-9AB67A01F554}">
      <dgm:prSet/>
      <dgm:spPr/>
      <dgm:t>
        <a:bodyPr/>
        <a:lstStyle/>
        <a:p>
          <a:endParaRPr lang="en-US"/>
        </a:p>
      </dgm:t>
    </dgm:pt>
    <dgm:pt modelId="{E3687D9C-25E2-408A-B49F-589DF3E9ADFB}" type="sibTrans" cxnId="{E154F5AA-C284-4F69-856A-9AB67A01F554}">
      <dgm:prSet/>
      <dgm:spPr/>
      <dgm:t>
        <a:bodyPr/>
        <a:lstStyle/>
        <a:p>
          <a:endParaRPr lang="en-US"/>
        </a:p>
      </dgm:t>
    </dgm:pt>
    <dgm:pt modelId="{231C0E04-0B43-40FA-A97D-5D339BE53511}">
      <dgm:prSet custT="1"/>
      <dgm:spPr/>
      <dgm:t>
        <a:bodyPr/>
        <a:lstStyle/>
        <a:p>
          <a:pPr algn="ctr" rtl="0"/>
          <a:r>
            <a:rPr lang="en-US" sz="1400" b="1" dirty="0" smtClean="0"/>
            <a:t>Receives  Case Details</a:t>
          </a:r>
          <a:endParaRPr lang="en-US" sz="1400" b="1" dirty="0"/>
        </a:p>
      </dgm:t>
    </dgm:pt>
    <dgm:pt modelId="{2B5CDED9-DDC1-472C-A068-AB76D6042A53}" type="parTrans" cxnId="{9AF9DB3E-9E0F-41AD-8306-DB30D87599C6}">
      <dgm:prSet/>
      <dgm:spPr/>
      <dgm:t>
        <a:bodyPr/>
        <a:lstStyle/>
        <a:p>
          <a:endParaRPr lang="en-US"/>
        </a:p>
      </dgm:t>
    </dgm:pt>
    <dgm:pt modelId="{A78CD765-9D72-4BEA-B825-FD3851D16A17}" type="sibTrans" cxnId="{9AF9DB3E-9E0F-41AD-8306-DB30D87599C6}">
      <dgm:prSet/>
      <dgm:spPr/>
      <dgm:t>
        <a:bodyPr/>
        <a:lstStyle/>
        <a:p>
          <a:endParaRPr lang="en-US"/>
        </a:p>
      </dgm:t>
    </dgm:pt>
    <dgm:pt modelId="{2F42E86A-CD9A-41D1-A350-1A8860D59E14}">
      <dgm:prSet custT="1"/>
      <dgm:spPr/>
      <dgm:t>
        <a:bodyPr/>
        <a:lstStyle/>
        <a:p>
          <a:pPr algn="ctr" rtl="0"/>
          <a:r>
            <a:rPr lang="en-US" sz="1400" b="1" dirty="0" smtClean="0"/>
            <a:t>Forms &amp; Forwards the FIR</a:t>
          </a:r>
          <a:endParaRPr lang="en-US" sz="1400" b="1" dirty="0"/>
        </a:p>
      </dgm:t>
    </dgm:pt>
    <dgm:pt modelId="{73688EE4-171C-4A80-99CB-4EA337799D5B}" type="parTrans" cxnId="{A2A4343E-8FE4-4016-A508-446154E599BE}">
      <dgm:prSet/>
      <dgm:spPr/>
      <dgm:t>
        <a:bodyPr/>
        <a:lstStyle/>
        <a:p>
          <a:endParaRPr lang="en-US"/>
        </a:p>
      </dgm:t>
    </dgm:pt>
    <dgm:pt modelId="{7D528E3D-C4DD-45EC-A8BE-4A25705C6CF7}" type="sibTrans" cxnId="{A2A4343E-8FE4-4016-A508-446154E599BE}">
      <dgm:prSet/>
      <dgm:spPr/>
      <dgm:t>
        <a:bodyPr/>
        <a:lstStyle/>
        <a:p>
          <a:endParaRPr lang="en-US"/>
        </a:p>
      </dgm:t>
    </dgm:pt>
    <dgm:pt modelId="{046BE6DB-BE22-48D0-A516-47D5FEF8E47F}">
      <dgm:prSet custT="1"/>
      <dgm:spPr/>
      <dgm:t>
        <a:bodyPr/>
        <a:lstStyle/>
        <a:p>
          <a:pPr algn="ctr" rtl="0"/>
          <a:r>
            <a:rPr lang="en-US" sz="1600" b="1" dirty="0" smtClean="0"/>
            <a:t>GRO</a:t>
          </a:r>
          <a:endParaRPr lang="en-US" sz="1600" b="1" dirty="0"/>
        </a:p>
      </dgm:t>
    </dgm:pt>
    <dgm:pt modelId="{C0494F7A-996D-4943-A5D2-FF931EC8448E}" type="parTrans" cxnId="{541E3C57-B847-40A1-B76B-59D1DFCACE9B}">
      <dgm:prSet/>
      <dgm:spPr/>
      <dgm:t>
        <a:bodyPr/>
        <a:lstStyle/>
        <a:p>
          <a:endParaRPr lang="en-US"/>
        </a:p>
      </dgm:t>
    </dgm:pt>
    <dgm:pt modelId="{66CD9231-5B34-4AAF-A1C3-CA59B6D344D0}" type="sibTrans" cxnId="{541E3C57-B847-40A1-B76B-59D1DFCACE9B}">
      <dgm:prSet/>
      <dgm:spPr/>
      <dgm:t>
        <a:bodyPr/>
        <a:lstStyle/>
        <a:p>
          <a:endParaRPr lang="en-US"/>
        </a:p>
      </dgm:t>
    </dgm:pt>
    <dgm:pt modelId="{395B4981-7EBF-4D91-97C1-7F75EC88297E}">
      <dgm:prSet custT="1"/>
      <dgm:spPr/>
      <dgm:t>
        <a:bodyPr/>
        <a:lstStyle/>
        <a:p>
          <a:pPr algn="ctr" rtl="0"/>
          <a:r>
            <a:rPr lang="en-US" sz="1600" b="1" dirty="0" smtClean="0"/>
            <a:t>CMM</a:t>
          </a:r>
          <a:endParaRPr lang="en-US" sz="1600" b="1" dirty="0"/>
        </a:p>
      </dgm:t>
    </dgm:pt>
    <dgm:pt modelId="{24208B55-B672-4743-96FB-3D83E5A8FB56}" type="parTrans" cxnId="{68FDABDF-6231-4152-9DB0-6297D3E05D9C}">
      <dgm:prSet/>
      <dgm:spPr/>
      <dgm:t>
        <a:bodyPr/>
        <a:lstStyle/>
        <a:p>
          <a:endParaRPr lang="en-US"/>
        </a:p>
      </dgm:t>
    </dgm:pt>
    <dgm:pt modelId="{A56B21A6-1022-4895-97AC-D992B2E6D503}" type="sibTrans" cxnId="{68FDABDF-6231-4152-9DB0-6297D3E05D9C}">
      <dgm:prSet/>
      <dgm:spPr/>
      <dgm:t>
        <a:bodyPr/>
        <a:lstStyle/>
        <a:p>
          <a:endParaRPr lang="en-US"/>
        </a:p>
      </dgm:t>
    </dgm:pt>
    <dgm:pt modelId="{F965EFD4-7325-4507-9238-7E9D808B0336}">
      <dgm:prSet custT="1"/>
      <dgm:spPr/>
      <dgm:t>
        <a:bodyPr/>
        <a:lstStyle/>
        <a:p>
          <a:pPr algn="ctr" rtl="0"/>
          <a:r>
            <a:rPr lang="en-US" sz="1400" b="1" dirty="0" smtClean="0"/>
            <a:t>Receives the FIR</a:t>
          </a:r>
          <a:endParaRPr lang="en-US" sz="1400" b="1" dirty="0"/>
        </a:p>
      </dgm:t>
    </dgm:pt>
    <dgm:pt modelId="{BD490BF2-AE33-4497-8982-0016AC0C2CC7}" type="parTrans" cxnId="{B89A6DC1-65C9-4F14-A687-2A53E8ECD863}">
      <dgm:prSet/>
      <dgm:spPr/>
      <dgm:t>
        <a:bodyPr/>
        <a:lstStyle/>
        <a:p>
          <a:endParaRPr lang="en-US"/>
        </a:p>
      </dgm:t>
    </dgm:pt>
    <dgm:pt modelId="{1EE22EFE-899D-4C2F-83FE-E259AC1BF864}" type="sibTrans" cxnId="{B89A6DC1-65C9-4F14-A687-2A53E8ECD863}">
      <dgm:prSet/>
      <dgm:spPr/>
      <dgm:t>
        <a:bodyPr/>
        <a:lstStyle/>
        <a:p>
          <a:endParaRPr lang="en-US"/>
        </a:p>
      </dgm:t>
    </dgm:pt>
    <dgm:pt modelId="{A8FD77D9-FC80-44CB-A049-53EF8F116C21}">
      <dgm:prSet custT="1"/>
      <dgm:spPr/>
      <dgm:t>
        <a:bodyPr/>
        <a:lstStyle/>
        <a:p>
          <a:pPr algn="ctr" rtl="0"/>
          <a:r>
            <a:rPr lang="en-US" sz="1400" b="1" dirty="0" smtClean="0"/>
            <a:t>Categorizes the Case</a:t>
          </a:r>
          <a:endParaRPr lang="en-US" sz="1400" b="1" dirty="0"/>
        </a:p>
      </dgm:t>
    </dgm:pt>
    <dgm:pt modelId="{F0AC0067-03F6-45D5-8DA5-2F10AD438DBD}" type="parTrans" cxnId="{B0CD5C9E-0A65-49AA-A973-78D70BC9F908}">
      <dgm:prSet/>
      <dgm:spPr/>
      <dgm:t>
        <a:bodyPr/>
        <a:lstStyle/>
        <a:p>
          <a:endParaRPr lang="en-US"/>
        </a:p>
      </dgm:t>
    </dgm:pt>
    <dgm:pt modelId="{E16518F3-FB97-43A3-B177-C474FAC923AC}" type="sibTrans" cxnId="{B0CD5C9E-0A65-49AA-A973-78D70BC9F908}">
      <dgm:prSet/>
      <dgm:spPr/>
      <dgm:t>
        <a:bodyPr/>
        <a:lstStyle/>
        <a:p>
          <a:endParaRPr lang="en-US"/>
        </a:p>
      </dgm:t>
    </dgm:pt>
    <dgm:pt modelId="{7BD4EA18-C879-4AAF-A394-BCA5494C8129}">
      <dgm:prSet custT="1"/>
      <dgm:spPr/>
      <dgm:t>
        <a:bodyPr/>
        <a:lstStyle/>
        <a:p>
          <a:pPr algn="ctr" rtl="0"/>
          <a:r>
            <a:rPr lang="en-US" sz="1400" b="1" dirty="0" smtClean="0"/>
            <a:t>Assigns Magistrates</a:t>
          </a:r>
          <a:endParaRPr lang="en-US" sz="1400" b="1" dirty="0"/>
        </a:p>
      </dgm:t>
    </dgm:pt>
    <dgm:pt modelId="{21898215-B245-44B3-BFFC-6B70F5BA1CB5}" type="parTrans" cxnId="{63298351-E3BF-4879-A192-4FC7D4EC1CBC}">
      <dgm:prSet/>
      <dgm:spPr/>
      <dgm:t>
        <a:bodyPr/>
        <a:lstStyle/>
        <a:p>
          <a:endParaRPr lang="en-US"/>
        </a:p>
      </dgm:t>
    </dgm:pt>
    <dgm:pt modelId="{58613FB7-0742-4535-9AC2-D646ABED308D}" type="sibTrans" cxnId="{63298351-E3BF-4879-A192-4FC7D4EC1CBC}">
      <dgm:prSet/>
      <dgm:spPr/>
      <dgm:t>
        <a:bodyPr/>
        <a:lstStyle/>
        <a:p>
          <a:endParaRPr lang="en-US"/>
        </a:p>
      </dgm:t>
    </dgm:pt>
    <dgm:pt modelId="{BC3E0AB9-8BA7-4963-9ECF-B18992B7BFFF}">
      <dgm:prSet custT="1"/>
      <dgm:spPr/>
      <dgm:t>
        <a:bodyPr/>
        <a:lstStyle/>
        <a:p>
          <a:pPr algn="ctr" rtl="0"/>
          <a:r>
            <a:rPr lang="en-US" sz="1400" b="1" dirty="0" smtClean="0"/>
            <a:t>Generates the Court List</a:t>
          </a:r>
          <a:endParaRPr lang="en-US" sz="1400" b="1" dirty="0"/>
        </a:p>
      </dgm:t>
    </dgm:pt>
    <dgm:pt modelId="{29C960BD-87E6-4D08-8530-DA6A68F03D89}" type="parTrans" cxnId="{DF24852B-B749-4A1E-855B-4488BF7AD2CA}">
      <dgm:prSet/>
      <dgm:spPr/>
      <dgm:t>
        <a:bodyPr/>
        <a:lstStyle/>
        <a:p>
          <a:endParaRPr lang="en-US"/>
        </a:p>
      </dgm:t>
    </dgm:pt>
    <dgm:pt modelId="{3C98BB52-F002-4C53-88D6-778B962CD1AA}" type="sibTrans" cxnId="{DF24852B-B749-4A1E-855B-4488BF7AD2CA}">
      <dgm:prSet/>
      <dgm:spPr/>
      <dgm:t>
        <a:bodyPr/>
        <a:lstStyle/>
        <a:p>
          <a:endParaRPr lang="en-US"/>
        </a:p>
      </dgm:t>
    </dgm:pt>
    <dgm:pt modelId="{0C0F9727-34A9-4985-8B14-CA99DF2B55F0}">
      <dgm:prSet custT="1"/>
      <dgm:spPr/>
      <dgm:t>
        <a:bodyPr/>
        <a:lstStyle/>
        <a:p>
          <a:pPr algn="ctr" rtl="0"/>
          <a:r>
            <a:rPr lang="en-US" sz="1600" b="1" dirty="0" smtClean="0"/>
            <a:t>Judge (Magistrate)</a:t>
          </a:r>
          <a:endParaRPr lang="en-US" sz="1600" b="1" dirty="0"/>
        </a:p>
      </dgm:t>
    </dgm:pt>
    <dgm:pt modelId="{D8DB63D9-FA90-4A4B-9CFE-2BBA4FDF840A}" type="parTrans" cxnId="{49C915E5-2485-4E0A-BAC6-BD83013E0C1A}">
      <dgm:prSet/>
      <dgm:spPr/>
      <dgm:t>
        <a:bodyPr/>
        <a:lstStyle/>
        <a:p>
          <a:endParaRPr lang="en-US"/>
        </a:p>
      </dgm:t>
    </dgm:pt>
    <dgm:pt modelId="{997FE088-E113-4B8E-9C41-9B2C47E9117D}" type="sibTrans" cxnId="{49C915E5-2485-4E0A-BAC6-BD83013E0C1A}">
      <dgm:prSet/>
      <dgm:spPr/>
      <dgm:t>
        <a:bodyPr/>
        <a:lstStyle/>
        <a:p>
          <a:endParaRPr lang="en-US"/>
        </a:p>
      </dgm:t>
    </dgm:pt>
    <dgm:pt modelId="{3CCB4406-95DC-4516-9104-4A6E0273ECAD}">
      <dgm:prSet custT="1"/>
      <dgm:spPr/>
      <dgm:t>
        <a:bodyPr/>
        <a:lstStyle/>
        <a:p>
          <a:pPr algn="ctr" rtl="0"/>
          <a:r>
            <a:rPr lang="en-US" sz="1400" b="1" dirty="0" smtClean="0"/>
            <a:t>Receives Proper Documents</a:t>
          </a:r>
          <a:endParaRPr lang="en-US" sz="1400" b="1" dirty="0"/>
        </a:p>
      </dgm:t>
    </dgm:pt>
    <dgm:pt modelId="{13B6A4EB-EFD0-47E1-ADDE-1764D3FFAE3F}" type="parTrans" cxnId="{D82F0231-18CF-4DF8-A72B-D5E75076DF9F}">
      <dgm:prSet/>
      <dgm:spPr/>
      <dgm:t>
        <a:bodyPr/>
        <a:lstStyle/>
        <a:p>
          <a:endParaRPr lang="en-US"/>
        </a:p>
      </dgm:t>
    </dgm:pt>
    <dgm:pt modelId="{F4A0E945-D1AA-4BAD-BB54-887C714A54A0}" type="sibTrans" cxnId="{D82F0231-18CF-4DF8-A72B-D5E75076DF9F}">
      <dgm:prSet/>
      <dgm:spPr/>
      <dgm:t>
        <a:bodyPr/>
        <a:lstStyle/>
        <a:p>
          <a:endParaRPr lang="en-US"/>
        </a:p>
      </dgm:t>
    </dgm:pt>
    <dgm:pt modelId="{1C64AB2D-1472-4B1E-8B47-1FD1F6E552F4}">
      <dgm:prSet custT="1"/>
      <dgm:spPr/>
      <dgm:t>
        <a:bodyPr/>
        <a:lstStyle/>
        <a:p>
          <a:pPr algn="ctr" rtl="0"/>
          <a:r>
            <a:rPr lang="en-US" sz="1400" b="1" dirty="0" smtClean="0"/>
            <a:t>Gives Judgment</a:t>
          </a:r>
          <a:endParaRPr lang="en-US" sz="1400" b="1" dirty="0"/>
        </a:p>
      </dgm:t>
    </dgm:pt>
    <dgm:pt modelId="{6DB8F14F-903D-4E5C-A399-2E8544199E5F}" type="parTrans" cxnId="{695D9EBB-7145-423B-B21F-CC30919F7576}">
      <dgm:prSet/>
      <dgm:spPr/>
      <dgm:t>
        <a:bodyPr/>
        <a:lstStyle/>
        <a:p>
          <a:endParaRPr lang="en-US"/>
        </a:p>
      </dgm:t>
    </dgm:pt>
    <dgm:pt modelId="{D7529E37-236E-4154-AA2A-E4CFCDA2FB9F}" type="sibTrans" cxnId="{695D9EBB-7145-423B-B21F-CC30919F7576}">
      <dgm:prSet/>
      <dgm:spPr/>
      <dgm:t>
        <a:bodyPr/>
        <a:lstStyle/>
        <a:p>
          <a:endParaRPr lang="en-US"/>
        </a:p>
      </dgm:t>
    </dgm:pt>
    <dgm:pt modelId="{5CBA61C7-59D9-4A9A-A4FB-3C0439981F33}">
      <dgm:prSet custT="1"/>
      <dgm:spPr/>
      <dgm:t>
        <a:bodyPr/>
        <a:lstStyle/>
        <a:p>
          <a:pPr algn="ctr" rtl="0"/>
          <a:r>
            <a:rPr lang="en-US" sz="1600" b="1" i="0" dirty="0" smtClean="0"/>
            <a:t>Greffier</a:t>
          </a:r>
          <a:endParaRPr lang="en-US" sz="1600" b="1" dirty="0"/>
        </a:p>
      </dgm:t>
    </dgm:pt>
    <dgm:pt modelId="{B58773B7-B188-4C59-AED9-9CA7ED4ED072}" type="parTrans" cxnId="{D8FDF6DA-513A-438A-AE70-9B59F65E1397}">
      <dgm:prSet/>
      <dgm:spPr/>
      <dgm:t>
        <a:bodyPr/>
        <a:lstStyle/>
        <a:p>
          <a:endParaRPr lang="en-US"/>
        </a:p>
      </dgm:t>
    </dgm:pt>
    <dgm:pt modelId="{E5567E21-9E4D-4832-A275-A5F9DBED0290}" type="sibTrans" cxnId="{D8FDF6DA-513A-438A-AE70-9B59F65E1397}">
      <dgm:prSet/>
      <dgm:spPr/>
      <dgm:t>
        <a:bodyPr/>
        <a:lstStyle/>
        <a:p>
          <a:endParaRPr lang="en-US"/>
        </a:p>
      </dgm:t>
    </dgm:pt>
    <dgm:pt modelId="{53A11D97-F2F2-468E-939E-78CA54EAFB4B}">
      <dgm:prSet custT="1"/>
      <dgm:spPr/>
      <dgm:t>
        <a:bodyPr/>
        <a:lstStyle/>
        <a:p>
          <a:pPr algn="ctr" rtl="0"/>
          <a:r>
            <a:rPr lang="en-US" sz="1400" b="1" dirty="0" smtClean="0"/>
            <a:t>Files the Judgment</a:t>
          </a:r>
          <a:endParaRPr lang="en-US" sz="1400" b="1" dirty="0"/>
        </a:p>
      </dgm:t>
    </dgm:pt>
    <dgm:pt modelId="{C9ABB58C-C15F-4D59-8FC7-761AE80CB61A}" type="parTrans" cxnId="{FB7EE91D-BE1F-4825-8542-E718A8D1B31D}">
      <dgm:prSet/>
      <dgm:spPr/>
      <dgm:t>
        <a:bodyPr/>
        <a:lstStyle/>
        <a:p>
          <a:endParaRPr lang="en-US"/>
        </a:p>
      </dgm:t>
    </dgm:pt>
    <dgm:pt modelId="{5EA171EF-4C91-447C-9EFF-A1C683800A09}" type="sibTrans" cxnId="{FB7EE91D-BE1F-4825-8542-E718A8D1B31D}">
      <dgm:prSet/>
      <dgm:spPr/>
      <dgm:t>
        <a:bodyPr/>
        <a:lstStyle/>
        <a:p>
          <a:endParaRPr lang="en-US"/>
        </a:p>
      </dgm:t>
    </dgm:pt>
    <dgm:pt modelId="{C7CA34D3-60A7-4F7E-90D8-86551D673810}">
      <dgm:prSet custT="1"/>
      <dgm:spPr/>
      <dgm:t>
        <a:bodyPr/>
        <a:lstStyle/>
        <a:p>
          <a:pPr rtl="0"/>
          <a:r>
            <a:rPr lang="en-US" sz="1600" b="1" i="0" dirty="0" smtClean="0"/>
            <a:t>Public</a:t>
          </a:r>
          <a:endParaRPr lang="en-US" sz="1600" b="1" dirty="0"/>
        </a:p>
      </dgm:t>
    </dgm:pt>
    <dgm:pt modelId="{C87378C0-C9DE-40B2-A828-8FEB1F317928}" type="parTrans" cxnId="{1C02B126-747F-40AE-8BB0-02613E632A6A}">
      <dgm:prSet/>
      <dgm:spPr/>
      <dgm:t>
        <a:bodyPr/>
        <a:lstStyle/>
        <a:p>
          <a:endParaRPr lang="en-US"/>
        </a:p>
      </dgm:t>
    </dgm:pt>
    <dgm:pt modelId="{B7EE54D7-E6B0-46E7-836B-11FAD8A2D264}" type="sibTrans" cxnId="{1C02B126-747F-40AE-8BB0-02613E632A6A}">
      <dgm:prSet/>
      <dgm:spPr/>
      <dgm:t>
        <a:bodyPr/>
        <a:lstStyle/>
        <a:p>
          <a:endParaRPr lang="en-US"/>
        </a:p>
      </dgm:t>
    </dgm:pt>
    <dgm:pt modelId="{F26BB004-FFA0-4138-B80B-19464F6494B0}">
      <dgm:prSet custT="1"/>
      <dgm:spPr/>
      <dgm:t>
        <a:bodyPr/>
        <a:lstStyle/>
        <a:p>
          <a:pPr rtl="0"/>
          <a:r>
            <a:rPr lang="en-US" sz="1400" b="1" dirty="0" smtClean="0"/>
            <a:t>See Case Details</a:t>
          </a:r>
          <a:endParaRPr lang="en-US" sz="1400" b="1" dirty="0"/>
        </a:p>
      </dgm:t>
    </dgm:pt>
    <dgm:pt modelId="{AE22CB00-90E7-4241-A617-70874C98FE11}" type="parTrans" cxnId="{6377C0F0-E002-4FD2-8DA1-237B1553E880}">
      <dgm:prSet/>
      <dgm:spPr/>
      <dgm:t>
        <a:bodyPr/>
        <a:lstStyle/>
        <a:p>
          <a:endParaRPr lang="en-US"/>
        </a:p>
      </dgm:t>
    </dgm:pt>
    <dgm:pt modelId="{7CED94A4-CF7F-4DFE-B4B3-867B64B552D1}" type="sibTrans" cxnId="{6377C0F0-E002-4FD2-8DA1-237B1553E880}">
      <dgm:prSet/>
      <dgm:spPr/>
      <dgm:t>
        <a:bodyPr/>
        <a:lstStyle/>
        <a:p>
          <a:endParaRPr lang="en-US"/>
        </a:p>
      </dgm:t>
    </dgm:pt>
    <dgm:pt modelId="{ABDEC552-7BB6-4F70-A3DC-0A2872B4E5F6}">
      <dgm:prSet custT="1"/>
      <dgm:spPr/>
      <dgm:t>
        <a:bodyPr/>
        <a:lstStyle/>
        <a:p>
          <a:pPr algn="ctr" rtl="0"/>
          <a:r>
            <a:rPr lang="en-US" sz="1600" b="1" dirty="0" smtClean="0"/>
            <a:t>Officer in Charge (OC)</a:t>
          </a:r>
          <a:endParaRPr lang="en-US" sz="1600" b="1" dirty="0"/>
        </a:p>
      </dgm:t>
    </dgm:pt>
    <dgm:pt modelId="{11550E8A-9B14-42BC-8448-D837362D49D6}" type="parTrans" cxnId="{AC406458-4B1C-4188-9585-E1F811D36AE9}">
      <dgm:prSet/>
      <dgm:spPr/>
      <dgm:t>
        <a:bodyPr/>
        <a:lstStyle/>
        <a:p>
          <a:endParaRPr lang="en-US"/>
        </a:p>
      </dgm:t>
    </dgm:pt>
    <dgm:pt modelId="{07ED76F0-A48B-4FB5-A6C2-26466D21D8D7}" type="sibTrans" cxnId="{AC406458-4B1C-4188-9585-E1F811D36AE9}">
      <dgm:prSet/>
      <dgm:spPr/>
      <dgm:t>
        <a:bodyPr/>
        <a:lstStyle/>
        <a:p>
          <a:endParaRPr lang="en-US"/>
        </a:p>
      </dgm:t>
    </dgm:pt>
    <dgm:pt modelId="{70626CA5-58AB-4E5F-9359-6D24E4BC089D}">
      <dgm:prSet custT="1"/>
      <dgm:spPr/>
      <dgm:t>
        <a:bodyPr/>
        <a:lstStyle/>
        <a:p>
          <a:pPr algn="ctr" rtl="0"/>
          <a:r>
            <a:rPr lang="en-US" sz="1400" b="1" dirty="0" smtClean="0"/>
            <a:t>Submits the Charge-sheet</a:t>
          </a:r>
          <a:endParaRPr lang="en-US" sz="1400" b="1" dirty="0"/>
        </a:p>
      </dgm:t>
    </dgm:pt>
    <dgm:pt modelId="{EC9A7143-8F5D-4D12-B105-ED30181DDE7C}" type="parTrans" cxnId="{854B0A24-AFFB-4B90-A59B-EEF1B8909720}">
      <dgm:prSet/>
      <dgm:spPr/>
      <dgm:t>
        <a:bodyPr/>
        <a:lstStyle/>
        <a:p>
          <a:endParaRPr lang="en-US"/>
        </a:p>
      </dgm:t>
    </dgm:pt>
    <dgm:pt modelId="{87A9F259-C668-474B-A756-F097DF2CEF76}" type="sibTrans" cxnId="{854B0A24-AFFB-4B90-A59B-EEF1B8909720}">
      <dgm:prSet/>
      <dgm:spPr/>
      <dgm:t>
        <a:bodyPr/>
        <a:lstStyle/>
        <a:p>
          <a:endParaRPr lang="en-US"/>
        </a:p>
      </dgm:t>
    </dgm:pt>
    <dgm:pt modelId="{3604A1D7-0E1F-411D-B069-35164B7BDE39}">
      <dgm:prSet custT="1"/>
      <dgm:spPr/>
      <dgm:t>
        <a:bodyPr/>
        <a:lstStyle/>
        <a:p>
          <a:pPr algn="ctr" rtl="0"/>
          <a:r>
            <a:rPr lang="en-US" sz="1400" b="1" dirty="0" smtClean="0"/>
            <a:t>Forwards the FIR</a:t>
          </a:r>
          <a:endParaRPr lang="en-US" sz="1400" b="1" dirty="0"/>
        </a:p>
      </dgm:t>
    </dgm:pt>
    <dgm:pt modelId="{AF251BDB-0246-4370-9006-3052CDB91A37}" type="parTrans" cxnId="{E5A92422-11D3-4912-A78D-4567E615B58D}">
      <dgm:prSet/>
      <dgm:spPr/>
      <dgm:t>
        <a:bodyPr/>
        <a:lstStyle/>
        <a:p>
          <a:endParaRPr lang="en-US"/>
        </a:p>
      </dgm:t>
    </dgm:pt>
    <dgm:pt modelId="{8D69F703-DFE8-4A70-B8F7-0E908ABD5559}" type="sibTrans" cxnId="{E5A92422-11D3-4912-A78D-4567E615B58D}">
      <dgm:prSet/>
      <dgm:spPr/>
      <dgm:t>
        <a:bodyPr/>
        <a:lstStyle/>
        <a:p>
          <a:endParaRPr lang="en-US"/>
        </a:p>
      </dgm:t>
    </dgm:pt>
    <dgm:pt modelId="{F45E441C-A82D-4436-BA92-714889E75886}">
      <dgm:prSet custT="1"/>
      <dgm:spPr/>
      <dgm:t>
        <a:bodyPr/>
        <a:lstStyle/>
        <a:p>
          <a:pPr algn="ctr" rtl="0"/>
          <a:r>
            <a:rPr lang="en-US" sz="1400" b="1" dirty="0" smtClean="0"/>
            <a:t>Maintains the doc flow</a:t>
          </a:r>
          <a:endParaRPr lang="en-US" sz="1400" b="1" dirty="0"/>
        </a:p>
      </dgm:t>
    </dgm:pt>
    <dgm:pt modelId="{E8F89B19-764E-457E-ACA8-76444BFAE89B}" type="parTrans" cxnId="{25841F48-D243-4257-AA89-6B2E0E9D95B1}">
      <dgm:prSet/>
      <dgm:spPr/>
      <dgm:t>
        <a:bodyPr/>
        <a:lstStyle/>
        <a:p>
          <a:endParaRPr lang="en-US"/>
        </a:p>
      </dgm:t>
    </dgm:pt>
    <dgm:pt modelId="{A36FF98A-375A-4A1F-9116-24A5AD8EF484}" type="sibTrans" cxnId="{25841F48-D243-4257-AA89-6B2E0E9D95B1}">
      <dgm:prSet/>
      <dgm:spPr/>
      <dgm:t>
        <a:bodyPr/>
        <a:lstStyle/>
        <a:p>
          <a:endParaRPr lang="en-US"/>
        </a:p>
      </dgm:t>
    </dgm:pt>
    <dgm:pt modelId="{3B7EE5E0-C051-4258-A6DE-0D64C2EC68CB}">
      <dgm:prSet custT="1"/>
      <dgm:spPr/>
      <dgm:t>
        <a:bodyPr/>
        <a:lstStyle/>
        <a:p>
          <a:pPr rtl="0"/>
          <a:r>
            <a:rPr lang="en-US" sz="1800" b="1" dirty="0" smtClean="0"/>
            <a:t>Clerk Office</a:t>
          </a:r>
          <a:endParaRPr lang="en-US" sz="1800" b="1" dirty="0"/>
        </a:p>
      </dgm:t>
    </dgm:pt>
    <dgm:pt modelId="{C0CCA04F-A26C-41C6-89FA-DE6EEBCBED66}" type="parTrans" cxnId="{C59C2976-098C-4E9E-A8FC-10F638BB1D44}">
      <dgm:prSet/>
      <dgm:spPr/>
      <dgm:t>
        <a:bodyPr/>
        <a:lstStyle/>
        <a:p>
          <a:endParaRPr lang="en-US"/>
        </a:p>
      </dgm:t>
    </dgm:pt>
    <dgm:pt modelId="{A80930A4-B115-4A5D-A993-6B84280ECAD2}" type="sibTrans" cxnId="{C59C2976-098C-4E9E-A8FC-10F638BB1D44}">
      <dgm:prSet/>
      <dgm:spPr/>
      <dgm:t>
        <a:bodyPr/>
        <a:lstStyle/>
        <a:p>
          <a:endParaRPr lang="en-US"/>
        </a:p>
      </dgm:t>
    </dgm:pt>
    <dgm:pt modelId="{415B4063-CCF1-4370-87FE-6F726E2C6A34}" type="pres">
      <dgm:prSet presAssocID="{76CE43A3-915E-47EB-BD77-8774DA3984CF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E92ED6A-CB61-48DE-8FE8-C87854FBCDCE}" type="pres">
      <dgm:prSet presAssocID="{F7AAC68D-4899-427A-AE5E-6F20158E9B0B}" presName="horFlow" presStyleCnt="0"/>
      <dgm:spPr/>
    </dgm:pt>
    <dgm:pt modelId="{F58CA04A-28AA-47E1-9818-7EB7B80508A6}" type="pres">
      <dgm:prSet presAssocID="{F7AAC68D-4899-427A-AE5E-6F20158E9B0B}" presName="bigChev" presStyleLbl="node1" presStyleIdx="0" presStyleCnt="9" custScaleX="1539001" custScaleY="775831" custLinFactY="-326312" custLinFactNeighborY="-400000"/>
      <dgm:spPr/>
      <dgm:t>
        <a:bodyPr/>
        <a:lstStyle/>
        <a:p>
          <a:endParaRPr lang="en-US"/>
        </a:p>
      </dgm:t>
    </dgm:pt>
    <dgm:pt modelId="{28B1A530-80D4-4D48-9781-3F5EA62C1262}" type="pres">
      <dgm:prSet presAssocID="{5AD5B347-D982-4014-BCA6-AC0388D0177E}" presName="parTrans" presStyleCnt="0"/>
      <dgm:spPr/>
    </dgm:pt>
    <dgm:pt modelId="{C4978F2C-F79C-43CF-9F63-2DFB9E3B9C2D}" type="pres">
      <dgm:prSet presAssocID="{9C5C33F9-A475-47DF-88B3-F7B3A74DA08C}" presName="node" presStyleLbl="alignAccFollowNode1" presStyleIdx="0" presStyleCnt="14" custScaleX="2000000" custScaleY="891679" custLinFactY="-400000" custLinFactNeighborY="-496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AF18FB-4B44-47A3-8833-95EB69924B8E}" type="pres">
      <dgm:prSet presAssocID="{F7AAC68D-4899-427A-AE5E-6F20158E9B0B}" presName="vSp" presStyleCnt="0"/>
      <dgm:spPr/>
    </dgm:pt>
    <dgm:pt modelId="{39F762D8-3582-4913-9F85-D8F512BCA11F}" type="pres">
      <dgm:prSet presAssocID="{9F807FA7-92B3-4891-8277-CB3C84CF5C22}" presName="horFlow" presStyleCnt="0"/>
      <dgm:spPr/>
    </dgm:pt>
    <dgm:pt modelId="{633DA7F4-3BF2-476C-86FC-98FC4E3AACB5}" type="pres">
      <dgm:prSet presAssocID="{9F807FA7-92B3-4891-8277-CB3C84CF5C22}" presName="bigChev" presStyleLbl="node1" presStyleIdx="1" presStyleCnt="9" custScaleX="1539001" custScaleY="775831" custLinFactY="-221001" custLinFactNeighborY="-300000"/>
      <dgm:spPr/>
      <dgm:t>
        <a:bodyPr/>
        <a:lstStyle/>
        <a:p>
          <a:endParaRPr lang="en-US"/>
        </a:p>
      </dgm:t>
    </dgm:pt>
    <dgm:pt modelId="{B53A8740-CEA0-426B-812E-ABE77A8E550C}" type="pres">
      <dgm:prSet presAssocID="{2B5CDED9-DDC1-472C-A068-AB76D6042A53}" presName="parTrans" presStyleCnt="0"/>
      <dgm:spPr/>
    </dgm:pt>
    <dgm:pt modelId="{B3E06A39-8976-42C2-AFC1-E9A7486BE587}" type="pres">
      <dgm:prSet presAssocID="{231C0E04-0B43-40FA-A97D-5D339BE53511}" presName="node" presStyleLbl="alignAccFollowNode1" presStyleIdx="1" presStyleCnt="14" custScaleX="2000000" custScaleY="891679" custLinFactY="-300000" custLinFactNeighborY="-3061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F69C4C-B5E0-47C0-BDBC-30D6D25EAC6D}" type="pres">
      <dgm:prSet presAssocID="{A78CD765-9D72-4BEA-B825-FD3851D16A17}" presName="sibTrans" presStyleCnt="0"/>
      <dgm:spPr/>
    </dgm:pt>
    <dgm:pt modelId="{B11514F1-7161-479E-BE5F-6A6C22212CBC}" type="pres">
      <dgm:prSet presAssocID="{2F42E86A-CD9A-41D1-A350-1A8860D59E14}" presName="node" presStyleLbl="alignAccFollowNode1" presStyleIdx="2" presStyleCnt="14" custScaleX="2000000" custScaleY="891679" custLinFactY="-300000" custLinFactNeighborY="-3061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3B6EED-00F4-4CAF-ABBC-D5D47C587B7D}" type="pres">
      <dgm:prSet presAssocID="{9F807FA7-92B3-4891-8277-CB3C84CF5C22}" presName="vSp" presStyleCnt="0"/>
      <dgm:spPr/>
    </dgm:pt>
    <dgm:pt modelId="{07CF7FCC-2508-408A-8B68-36B5676F21F0}" type="pres">
      <dgm:prSet presAssocID="{ABDEC552-7BB6-4F70-A3DC-0A2872B4E5F6}" presName="horFlow" presStyleCnt="0"/>
      <dgm:spPr/>
    </dgm:pt>
    <dgm:pt modelId="{C1FC3454-28F1-4B83-9275-F4A1A12FD157}" type="pres">
      <dgm:prSet presAssocID="{ABDEC552-7BB6-4F70-A3DC-0A2872B4E5F6}" presName="bigChev" presStyleLbl="node1" presStyleIdx="2" presStyleCnt="9" custScaleX="1577183" custScaleY="801586" custLinFactY="-141446" custLinFactNeighborX="-6123" custLinFactNeighborY="-200000"/>
      <dgm:spPr/>
      <dgm:t>
        <a:bodyPr/>
        <a:lstStyle/>
        <a:p>
          <a:endParaRPr lang="en-US"/>
        </a:p>
      </dgm:t>
    </dgm:pt>
    <dgm:pt modelId="{8B7B7AC7-0616-4567-B4FB-AF6E32AE560A}" type="pres">
      <dgm:prSet presAssocID="{AF251BDB-0246-4370-9006-3052CDB91A37}" presName="parTrans" presStyleCnt="0"/>
      <dgm:spPr/>
    </dgm:pt>
    <dgm:pt modelId="{A9765BE5-8EF8-4706-A0CF-72C2EE7D852F}" type="pres">
      <dgm:prSet presAssocID="{3604A1D7-0E1F-411D-B069-35164B7BDE39}" presName="node" presStyleLbl="alignAccFollowNode1" presStyleIdx="3" presStyleCnt="14" custScaleX="2000000" custScaleY="891679" custLinFactY="-200000" custLinFactNeighborY="-2408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165F1E-0195-4B05-B20D-73C061DBB4ED}" type="pres">
      <dgm:prSet presAssocID="{8D69F703-DFE8-4A70-B8F7-0E908ABD5559}" presName="sibTrans" presStyleCnt="0"/>
      <dgm:spPr/>
    </dgm:pt>
    <dgm:pt modelId="{F215E50A-217E-4BD5-A597-2209E01E8430}" type="pres">
      <dgm:prSet presAssocID="{70626CA5-58AB-4E5F-9359-6D24E4BC089D}" presName="node" presStyleLbl="alignAccFollowNode1" presStyleIdx="4" presStyleCnt="14" custScaleX="2000000" custScaleY="965751" custLinFactX="-44764" custLinFactY="-200000" custLinFactNeighborX="-100000" custLinFactNeighborY="-2214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624ABC-7319-4930-B801-84F4A9399607}" type="pres">
      <dgm:prSet presAssocID="{ABDEC552-7BB6-4F70-A3DC-0A2872B4E5F6}" presName="vSp" presStyleCnt="0"/>
      <dgm:spPr/>
    </dgm:pt>
    <dgm:pt modelId="{16386A95-58AB-4CFB-94C4-BFE61010ECEF}" type="pres">
      <dgm:prSet presAssocID="{046BE6DB-BE22-48D0-A516-47D5FEF8E47F}" presName="horFlow" presStyleCnt="0"/>
      <dgm:spPr/>
    </dgm:pt>
    <dgm:pt modelId="{716A9785-CB26-4777-9D85-D2105849D366}" type="pres">
      <dgm:prSet presAssocID="{046BE6DB-BE22-48D0-A516-47D5FEF8E47F}" presName="bigChev" presStyleLbl="node1" presStyleIdx="3" presStyleCnt="9" custScaleX="1539001" custScaleY="775831" custLinFactY="-36136" custLinFactNeighborY="-100000"/>
      <dgm:spPr/>
      <dgm:t>
        <a:bodyPr/>
        <a:lstStyle/>
        <a:p>
          <a:endParaRPr lang="en-US"/>
        </a:p>
      </dgm:t>
    </dgm:pt>
    <dgm:pt modelId="{7A896D44-E53B-4F1B-A509-FC38DE1E7220}" type="pres">
      <dgm:prSet presAssocID="{BD490BF2-AE33-4497-8982-0016AC0C2CC7}" presName="parTrans" presStyleCnt="0"/>
      <dgm:spPr/>
    </dgm:pt>
    <dgm:pt modelId="{467C8FC6-9B58-4C9B-93B6-5F9A55481A2B}" type="pres">
      <dgm:prSet presAssocID="{F965EFD4-7325-4507-9238-7E9D808B0336}" presName="node" presStyleLbl="alignAccFollowNode1" presStyleIdx="5" presStyleCnt="14" custScaleX="2000000" custScaleY="891679" custLinFactY="-6402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5FFA92-8F2A-48B5-8EA3-D1643F354D03}" type="pres">
      <dgm:prSet presAssocID="{1EE22EFE-899D-4C2F-83FE-E259AC1BF864}" presName="sibTrans" presStyleCnt="0"/>
      <dgm:spPr/>
    </dgm:pt>
    <dgm:pt modelId="{5EA9B3DB-89A9-4C59-B1FE-30AAC9F406FC}" type="pres">
      <dgm:prSet presAssocID="{A8FD77D9-FC80-44CB-A049-53EF8F116C21}" presName="node" presStyleLbl="alignAccFollowNode1" presStyleIdx="6" presStyleCnt="14" custScaleX="2000000" custScaleY="891679" custLinFactY="-6402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8B754E-9AAF-4C74-970E-71BCAAE1E513}" type="pres">
      <dgm:prSet presAssocID="{046BE6DB-BE22-48D0-A516-47D5FEF8E47F}" presName="vSp" presStyleCnt="0"/>
      <dgm:spPr/>
    </dgm:pt>
    <dgm:pt modelId="{85E61C80-0138-4C3A-A003-515F800D5542}" type="pres">
      <dgm:prSet presAssocID="{3B7EE5E0-C051-4258-A6DE-0D64C2EC68CB}" presName="horFlow" presStyleCnt="0"/>
      <dgm:spPr/>
    </dgm:pt>
    <dgm:pt modelId="{885AF99E-8C73-428D-B21E-B8DE99240E9A}" type="pres">
      <dgm:prSet presAssocID="{3B7EE5E0-C051-4258-A6DE-0D64C2EC68CB}" presName="bigChev" presStyleLbl="node1" presStyleIdx="4" presStyleCnt="9" custScaleX="1539001" custScaleY="775831" custLinFactNeighborY="34584"/>
      <dgm:spPr/>
      <dgm:t>
        <a:bodyPr/>
        <a:lstStyle/>
        <a:p>
          <a:endParaRPr lang="en-US"/>
        </a:p>
      </dgm:t>
    </dgm:pt>
    <dgm:pt modelId="{5C08FAD3-7E78-4C85-8EAD-FFD131F357A2}" type="pres">
      <dgm:prSet presAssocID="{E8F89B19-764E-457E-ACA8-76444BFAE89B}" presName="parTrans" presStyleCnt="0"/>
      <dgm:spPr/>
    </dgm:pt>
    <dgm:pt modelId="{AF0F48E9-7BB5-4E2F-A1B0-A17A9E47274D}" type="pres">
      <dgm:prSet presAssocID="{F45E441C-A82D-4436-BA92-714889E75886}" presName="node" presStyleLbl="alignAccFollowNode1" presStyleIdx="7" presStyleCnt="14" custScaleX="2000000" custScaleY="780362" custLinFactNeighborY="-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BBAA7E-F8BC-4473-817A-C3D3C7D8BE60}" type="pres">
      <dgm:prSet presAssocID="{3B7EE5E0-C051-4258-A6DE-0D64C2EC68CB}" presName="vSp" presStyleCnt="0"/>
      <dgm:spPr/>
    </dgm:pt>
    <dgm:pt modelId="{02CB811E-BA96-4C85-8EA3-2CFEAF4FE55F}" type="pres">
      <dgm:prSet presAssocID="{395B4981-7EBF-4D91-97C1-7F75EC88297E}" presName="horFlow" presStyleCnt="0"/>
      <dgm:spPr/>
    </dgm:pt>
    <dgm:pt modelId="{7F487749-675D-4CB9-B5B5-6E0FED6A715B}" type="pres">
      <dgm:prSet presAssocID="{395B4981-7EBF-4D91-97C1-7F75EC88297E}" presName="bigChev" presStyleLbl="node1" presStyleIdx="5" presStyleCnt="9" custScaleX="1571973" custScaleY="775831" custLinFactX="4092" custLinFactY="100000" custLinFactNeighborX="100000" custLinFactNeighborY="105304"/>
      <dgm:spPr/>
      <dgm:t>
        <a:bodyPr/>
        <a:lstStyle/>
        <a:p>
          <a:endParaRPr lang="en-US"/>
        </a:p>
      </dgm:t>
    </dgm:pt>
    <dgm:pt modelId="{F9BA61EC-C271-4458-8D5A-D72DFA22C55E}" type="pres">
      <dgm:prSet presAssocID="{21898215-B245-44B3-BFFC-6B70F5BA1CB5}" presName="parTrans" presStyleCnt="0"/>
      <dgm:spPr/>
    </dgm:pt>
    <dgm:pt modelId="{7842E4AC-E44F-4548-9A57-38524E19B206}" type="pres">
      <dgm:prSet presAssocID="{7BD4EA18-C879-4AAF-A394-BCA5494C8129}" presName="node" presStyleLbl="alignAccFollowNode1" presStyleIdx="8" presStyleCnt="14" custScaleX="2000000" custScaleY="891679" custLinFactY="100000" custLinFactNeighborX="24950" custLinFactNeighborY="1688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6568E0-2B48-4951-9FC1-47F6602DB802}" type="pres">
      <dgm:prSet presAssocID="{58613FB7-0742-4535-9AC2-D646ABED308D}" presName="sibTrans" presStyleCnt="0"/>
      <dgm:spPr/>
    </dgm:pt>
    <dgm:pt modelId="{5A4AB5B5-4DDF-45F1-BB41-355DD7902BEA}" type="pres">
      <dgm:prSet presAssocID="{BC3E0AB9-8BA7-4963-9ECF-B18992B7BFFF}" presName="node" presStyleLbl="alignAccFollowNode1" presStyleIdx="9" presStyleCnt="14" custScaleX="2000000" custScaleY="891679" custLinFactY="100000" custLinFactNeighborX="6850" custLinFactNeighborY="1688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C32DA6-C762-4729-8D2D-7B3998B3D447}" type="pres">
      <dgm:prSet presAssocID="{395B4981-7EBF-4D91-97C1-7F75EC88297E}" presName="vSp" presStyleCnt="0"/>
      <dgm:spPr/>
    </dgm:pt>
    <dgm:pt modelId="{60D9BC47-A59F-490A-AF62-A739263B30EF}" type="pres">
      <dgm:prSet presAssocID="{0C0F9727-34A9-4985-8B14-CA99DF2B55F0}" presName="horFlow" presStyleCnt="0"/>
      <dgm:spPr/>
    </dgm:pt>
    <dgm:pt modelId="{22CF2A84-9054-446F-B408-B48F7A471916}" type="pres">
      <dgm:prSet presAssocID="{0C0F9727-34A9-4985-8B14-CA99DF2B55F0}" presName="bigChev" presStyleLbl="node1" presStyleIdx="6" presStyleCnt="9" custScaleX="1539001" custScaleY="775831" custLinFactY="200000" custLinFactNeighborY="210613"/>
      <dgm:spPr/>
      <dgm:t>
        <a:bodyPr/>
        <a:lstStyle/>
        <a:p>
          <a:endParaRPr lang="en-US"/>
        </a:p>
      </dgm:t>
    </dgm:pt>
    <dgm:pt modelId="{C00DD585-F724-418C-B2AE-76496A5C9D27}" type="pres">
      <dgm:prSet presAssocID="{13B6A4EB-EFD0-47E1-ADDE-1764D3FFAE3F}" presName="parTrans" presStyleCnt="0"/>
      <dgm:spPr/>
    </dgm:pt>
    <dgm:pt modelId="{6DE49719-59D6-4D00-84F5-A2B929D14BD1}" type="pres">
      <dgm:prSet presAssocID="{3CCB4406-95DC-4516-9104-4A6E0273ECAD}" presName="node" presStyleLbl="alignAccFollowNode1" presStyleIdx="10" presStyleCnt="14" custScaleX="2000000" custScaleY="891679" custLinFactY="208696" custLinFactNeighborY="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B94758-AE60-4DE3-B2DA-61C878D81800}" type="pres">
      <dgm:prSet presAssocID="{F4A0E945-D1AA-4BAD-BB54-887C714A54A0}" presName="sibTrans" presStyleCnt="0"/>
      <dgm:spPr/>
    </dgm:pt>
    <dgm:pt modelId="{B594C6C9-11E5-47FE-BA26-681E0D98FC11}" type="pres">
      <dgm:prSet presAssocID="{1C64AB2D-1472-4B1E-8B47-1FD1F6E552F4}" presName="node" presStyleLbl="alignAccFollowNode1" presStyleIdx="11" presStyleCnt="14" custScaleX="2000000" custScaleY="891679" custLinFactY="216244" custLinFactNeighborY="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4D3B54-9E25-4969-8DC0-5F5150AE19AB}" type="pres">
      <dgm:prSet presAssocID="{0C0F9727-34A9-4985-8B14-CA99DF2B55F0}" presName="vSp" presStyleCnt="0"/>
      <dgm:spPr/>
    </dgm:pt>
    <dgm:pt modelId="{3A62B95F-BD17-4384-A8B2-110384CE7138}" type="pres">
      <dgm:prSet presAssocID="{5CBA61C7-59D9-4A9A-A4FB-3C0439981F33}" presName="horFlow" presStyleCnt="0"/>
      <dgm:spPr/>
    </dgm:pt>
    <dgm:pt modelId="{102FF210-F257-4952-B556-30DD8250E457}" type="pres">
      <dgm:prSet presAssocID="{5CBA61C7-59D9-4A9A-A4FB-3C0439981F33}" presName="bigChev" presStyleLbl="node1" presStyleIdx="7" presStyleCnt="9" custScaleX="1539001" custScaleY="775831" custLinFactY="300000" custLinFactNeighborY="315923"/>
      <dgm:spPr/>
      <dgm:t>
        <a:bodyPr/>
        <a:lstStyle/>
        <a:p>
          <a:endParaRPr lang="en-US"/>
        </a:p>
      </dgm:t>
    </dgm:pt>
    <dgm:pt modelId="{0C68CD6E-3832-41E1-B710-46A4C4426E94}" type="pres">
      <dgm:prSet presAssocID="{C9ABB58C-C15F-4D59-8FC7-761AE80CB61A}" presName="parTrans" presStyleCnt="0"/>
      <dgm:spPr/>
    </dgm:pt>
    <dgm:pt modelId="{197D05CA-5046-498C-AC3F-57C7469562BA}" type="pres">
      <dgm:prSet presAssocID="{53A11D97-F2F2-468E-939E-78CA54EAFB4B}" presName="node" presStyleLbl="alignAccFollowNode1" presStyleIdx="12" presStyleCnt="14" custScaleX="2000000" custScaleY="891679" custLinFactY="356059" custLinFactNeighborY="4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EA119C-DB15-410B-AA6A-B57485EF6F77}" type="pres">
      <dgm:prSet presAssocID="{5CBA61C7-59D9-4A9A-A4FB-3C0439981F33}" presName="vSp" presStyleCnt="0"/>
      <dgm:spPr/>
    </dgm:pt>
    <dgm:pt modelId="{FE5546BC-33EA-478A-903B-7C1B004F855F}" type="pres">
      <dgm:prSet presAssocID="{C7CA34D3-60A7-4F7E-90D8-86551D673810}" presName="horFlow" presStyleCnt="0"/>
      <dgm:spPr/>
    </dgm:pt>
    <dgm:pt modelId="{E917D9C3-6C52-456F-995B-83667E2D2B48}" type="pres">
      <dgm:prSet presAssocID="{C7CA34D3-60A7-4F7E-90D8-86551D673810}" presName="bigChev" presStyleLbl="node1" presStyleIdx="8" presStyleCnt="9" custScaleX="1539001" custScaleY="775831" custLinFactY="454591" custLinFactNeighborY="500000"/>
      <dgm:spPr/>
      <dgm:t>
        <a:bodyPr/>
        <a:lstStyle/>
        <a:p>
          <a:endParaRPr lang="en-US"/>
        </a:p>
      </dgm:t>
    </dgm:pt>
    <dgm:pt modelId="{FE126E85-9CC0-4BFE-8F5A-859E2B5AA532}" type="pres">
      <dgm:prSet presAssocID="{AE22CB00-90E7-4241-A617-70874C98FE11}" presName="parTrans" presStyleCnt="0"/>
      <dgm:spPr/>
    </dgm:pt>
    <dgm:pt modelId="{67CB80F5-9C1B-4D19-BA31-B2E8AFA62350}" type="pres">
      <dgm:prSet presAssocID="{F26BB004-FFA0-4138-B80B-19464F6494B0}" presName="node" presStyleLbl="alignAccFollowNode1" presStyleIdx="13" presStyleCnt="14" custScaleX="2000000" custScaleY="891679" custLinFactY="527922" custLinFactNeighborY="6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3AC665-14D3-484F-9657-52C9211EADC5}" type="presOf" srcId="{3B7EE5E0-C051-4258-A6DE-0D64C2EC68CB}" destId="{885AF99E-8C73-428D-B21E-B8DE99240E9A}" srcOrd="0" destOrd="0" presId="urn:microsoft.com/office/officeart/2005/8/layout/lProcess3"/>
    <dgm:cxn modelId="{C59C2976-098C-4E9E-A8FC-10F638BB1D44}" srcId="{76CE43A3-915E-47EB-BD77-8774DA3984CF}" destId="{3B7EE5E0-C051-4258-A6DE-0D64C2EC68CB}" srcOrd="4" destOrd="0" parTransId="{C0CCA04F-A26C-41C6-89FA-DE6EEBCBED66}" sibTransId="{A80930A4-B115-4A5D-A993-6B84280ECAD2}"/>
    <dgm:cxn modelId="{49C915E5-2485-4E0A-BAC6-BD83013E0C1A}" srcId="{76CE43A3-915E-47EB-BD77-8774DA3984CF}" destId="{0C0F9727-34A9-4985-8B14-CA99DF2B55F0}" srcOrd="6" destOrd="0" parTransId="{D8DB63D9-FA90-4A4B-9CFE-2BBA4FDF840A}" sibTransId="{997FE088-E113-4B8E-9C41-9B2C47E9117D}"/>
    <dgm:cxn modelId="{E3F2D10B-32DE-4D6C-930F-87BDEDACAE1B}" type="presOf" srcId="{F7AAC68D-4899-427A-AE5E-6F20158E9B0B}" destId="{F58CA04A-28AA-47E1-9818-7EB7B80508A6}" srcOrd="0" destOrd="0" presId="urn:microsoft.com/office/officeart/2005/8/layout/lProcess3"/>
    <dgm:cxn modelId="{B89A6DC1-65C9-4F14-A687-2A53E8ECD863}" srcId="{046BE6DB-BE22-48D0-A516-47D5FEF8E47F}" destId="{F965EFD4-7325-4507-9238-7E9D808B0336}" srcOrd="0" destOrd="0" parTransId="{BD490BF2-AE33-4497-8982-0016AC0C2CC7}" sibTransId="{1EE22EFE-899D-4C2F-83FE-E259AC1BF864}"/>
    <dgm:cxn modelId="{E154F5AA-C284-4F69-856A-9AB67A01F554}" srcId="{F7AAC68D-4899-427A-AE5E-6F20158E9B0B}" destId="{9C5C33F9-A475-47DF-88B3-F7B3A74DA08C}" srcOrd="0" destOrd="0" parTransId="{5AD5B347-D982-4014-BCA6-AC0388D0177E}" sibTransId="{E3687D9C-25E2-408A-B49F-589DF3E9ADFB}"/>
    <dgm:cxn modelId="{99E84B6D-451A-4577-BC86-9CF1FD93B7FE}" type="presOf" srcId="{F45E441C-A82D-4436-BA92-714889E75886}" destId="{AF0F48E9-7BB5-4E2F-A1B0-A17A9E47274D}" srcOrd="0" destOrd="0" presId="urn:microsoft.com/office/officeart/2005/8/layout/lProcess3"/>
    <dgm:cxn modelId="{695D9EBB-7145-423B-B21F-CC30919F7576}" srcId="{0C0F9727-34A9-4985-8B14-CA99DF2B55F0}" destId="{1C64AB2D-1472-4B1E-8B47-1FD1F6E552F4}" srcOrd="1" destOrd="0" parTransId="{6DB8F14F-903D-4E5C-A399-2E8544199E5F}" sibTransId="{D7529E37-236E-4154-AA2A-E4CFCDA2FB9F}"/>
    <dgm:cxn modelId="{6377C0F0-E002-4FD2-8DA1-237B1553E880}" srcId="{C7CA34D3-60A7-4F7E-90D8-86551D673810}" destId="{F26BB004-FFA0-4138-B80B-19464F6494B0}" srcOrd="0" destOrd="0" parTransId="{AE22CB00-90E7-4241-A617-70874C98FE11}" sibTransId="{7CED94A4-CF7F-4DFE-B4B3-867B64B552D1}"/>
    <dgm:cxn modelId="{187D18E3-DD46-40F6-8F9D-1D59626AD9D3}" type="presOf" srcId="{9C5C33F9-A475-47DF-88B3-F7B3A74DA08C}" destId="{C4978F2C-F79C-43CF-9F63-2DFB9E3B9C2D}" srcOrd="0" destOrd="0" presId="urn:microsoft.com/office/officeart/2005/8/layout/lProcess3"/>
    <dgm:cxn modelId="{FB7EE91D-BE1F-4825-8542-E718A8D1B31D}" srcId="{5CBA61C7-59D9-4A9A-A4FB-3C0439981F33}" destId="{53A11D97-F2F2-468E-939E-78CA54EAFB4B}" srcOrd="0" destOrd="0" parTransId="{C9ABB58C-C15F-4D59-8FC7-761AE80CB61A}" sibTransId="{5EA171EF-4C91-447C-9EFF-A1C683800A09}"/>
    <dgm:cxn modelId="{25841F48-D243-4257-AA89-6B2E0E9D95B1}" srcId="{3B7EE5E0-C051-4258-A6DE-0D64C2EC68CB}" destId="{F45E441C-A82D-4436-BA92-714889E75886}" srcOrd="0" destOrd="0" parTransId="{E8F89B19-764E-457E-ACA8-76444BFAE89B}" sibTransId="{A36FF98A-375A-4A1F-9116-24A5AD8EF484}"/>
    <dgm:cxn modelId="{AF1A21B2-947C-40A3-B553-DA10A3B83B38}" type="presOf" srcId="{3604A1D7-0E1F-411D-B069-35164B7BDE39}" destId="{A9765BE5-8EF8-4706-A0CF-72C2EE7D852F}" srcOrd="0" destOrd="0" presId="urn:microsoft.com/office/officeart/2005/8/layout/lProcess3"/>
    <dgm:cxn modelId="{55BC020E-7CDF-4C9D-B7B5-1C30BB9941C7}" type="presOf" srcId="{A8FD77D9-FC80-44CB-A049-53EF8F116C21}" destId="{5EA9B3DB-89A9-4C59-B1FE-30AAC9F406FC}" srcOrd="0" destOrd="0" presId="urn:microsoft.com/office/officeart/2005/8/layout/lProcess3"/>
    <dgm:cxn modelId="{EB88E686-1C43-491C-86E8-446903CF0545}" type="presOf" srcId="{BC3E0AB9-8BA7-4963-9ECF-B18992B7BFFF}" destId="{5A4AB5B5-4DDF-45F1-BB41-355DD7902BEA}" srcOrd="0" destOrd="0" presId="urn:microsoft.com/office/officeart/2005/8/layout/lProcess3"/>
    <dgm:cxn modelId="{6B3AC83E-CE03-47C6-AD60-6A05CF72717C}" type="presOf" srcId="{F26BB004-FFA0-4138-B80B-19464F6494B0}" destId="{67CB80F5-9C1B-4D19-BA31-B2E8AFA62350}" srcOrd="0" destOrd="0" presId="urn:microsoft.com/office/officeart/2005/8/layout/lProcess3"/>
    <dgm:cxn modelId="{0F534838-0282-461B-A9EA-98DAB3B4F445}" type="presOf" srcId="{2F42E86A-CD9A-41D1-A350-1A8860D59E14}" destId="{B11514F1-7161-479E-BE5F-6A6C22212CBC}" srcOrd="0" destOrd="0" presId="urn:microsoft.com/office/officeart/2005/8/layout/lProcess3"/>
    <dgm:cxn modelId="{A2A4343E-8FE4-4016-A508-446154E599BE}" srcId="{9F807FA7-92B3-4891-8277-CB3C84CF5C22}" destId="{2F42E86A-CD9A-41D1-A350-1A8860D59E14}" srcOrd="1" destOrd="0" parTransId="{73688EE4-171C-4A80-99CB-4EA337799D5B}" sibTransId="{7D528E3D-C4DD-45EC-A8BE-4A25705C6CF7}"/>
    <dgm:cxn modelId="{1C02B126-747F-40AE-8BB0-02613E632A6A}" srcId="{76CE43A3-915E-47EB-BD77-8774DA3984CF}" destId="{C7CA34D3-60A7-4F7E-90D8-86551D673810}" srcOrd="8" destOrd="0" parTransId="{C87378C0-C9DE-40B2-A828-8FEB1F317928}" sibTransId="{B7EE54D7-E6B0-46E7-836B-11FAD8A2D264}"/>
    <dgm:cxn modelId="{D8FDF6DA-513A-438A-AE70-9B59F65E1397}" srcId="{76CE43A3-915E-47EB-BD77-8774DA3984CF}" destId="{5CBA61C7-59D9-4A9A-A4FB-3C0439981F33}" srcOrd="7" destOrd="0" parTransId="{B58773B7-B188-4C59-AED9-9CA7ED4ED072}" sibTransId="{E5567E21-9E4D-4832-A275-A5F9DBED0290}"/>
    <dgm:cxn modelId="{123E2161-AADC-4C3D-B545-992ABD564DD1}" type="presOf" srcId="{70626CA5-58AB-4E5F-9359-6D24E4BC089D}" destId="{F215E50A-217E-4BD5-A597-2209E01E8430}" srcOrd="0" destOrd="0" presId="urn:microsoft.com/office/officeart/2005/8/layout/lProcess3"/>
    <dgm:cxn modelId="{854B0A24-AFFB-4B90-A59B-EEF1B8909720}" srcId="{ABDEC552-7BB6-4F70-A3DC-0A2872B4E5F6}" destId="{70626CA5-58AB-4E5F-9359-6D24E4BC089D}" srcOrd="1" destOrd="0" parTransId="{EC9A7143-8F5D-4D12-B105-ED30181DDE7C}" sibTransId="{87A9F259-C668-474B-A756-F097DF2CEF76}"/>
    <dgm:cxn modelId="{957BB1CB-675E-4356-9BEE-81496063544B}" type="presOf" srcId="{1C64AB2D-1472-4B1E-8B47-1FD1F6E552F4}" destId="{B594C6C9-11E5-47FE-BA26-681E0D98FC11}" srcOrd="0" destOrd="0" presId="urn:microsoft.com/office/officeart/2005/8/layout/lProcess3"/>
    <dgm:cxn modelId="{246F8E65-DD50-4E6A-87EA-76A6C8233107}" type="presOf" srcId="{0C0F9727-34A9-4985-8B14-CA99DF2B55F0}" destId="{22CF2A84-9054-446F-B408-B48F7A471916}" srcOrd="0" destOrd="0" presId="urn:microsoft.com/office/officeart/2005/8/layout/lProcess3"/>
    <dgm:cxn modelId="{C8522987-BC1C-4676-9B34-33832FFBBE2E}" type="presOf" srcId="{76CE43A3-915E-47EB-BD77-8774DA3984CF}" destId="{415B4063-CCF1-4370-87FE-6F726E2C6A34}" srcOrd="0" destOrd="0" presId="urn:microsoft.com/office/officeart/2005/8/layout/lProcess3"/>
    <dgm:cxn modelId="{F1267F70-10B9-48F2-A593-634F75488B87}" type="presOf" srcId="{9F807FA7-92B3-4891-8277-CB3C84CF5C22}" destId="{633DA7F4-3BF2-476C-86FC-98FC4E3AACB5}" srcOrd="0" destOrd="0" presId="urn:microsoft.com/office/officeart/2005/8/layout/lProcess3"/>
    <dgm:cxn modelId="{541E3C57-B847-40A1-B76B-59D1DFCACE9B}" srcId="{76CE43A3-915E-47EB-BD77-8774DA3984CF}" destId="{046BE6DB-BE22-48D0-A516-47D5FEF8E47F}" srcOrd="3" destOrd="0" parTransId="{C0494F7A-996D-4943-A5D2-FF931EC8448E}" sibTransId="{66CD9231-5B34-4AAF-A1C3-CA59B6D344D0}"/>
    <dgm:cxn modelId="{EDA8FF27-EB62-4F66-9AF2-984BD902E2C3}" srcId="{76CE43A3-915E-47EB-BD77-8774DA3984CF}" destId="{F7AAC68D-4899-427A-AE5E-6F20158E9B0B}" srcOrd="0" destOrd="0" parTransId="{2A9F715F-C5C9-4E12-A3AB-E70819BE6470}" sibTransId="{C9ED0A69-1ABF-4494-B2FF-668022243E91}"/>
    <dgm:cxn modelId="{8FA3D7E8-F177-498F-B918-1DF4135425B4}" type="presOf" srcId="{3CCB4406-95DC-4516-9104-4A6E0273ECAD}" destId="{6DE49719-59D6-4D00-84F5-A2B929D14BD1}" srcOrd="0" destOrd="0" presId="urn:microsoft.com/office/officeart/2005/8/layout/lProcess3"/>
    <dgm:cxn modelId="{B0CD5C9E-0A65-49AA-A973-78D70BC9F908}" srcId="{046BE6DB-BE22-48D0-A516-47D5FEF8E47F}" destId="{A8FD77D9-FC80-44CB-A049-53EF8F116C21}" srcOrd="1" destOrd="0" parTransId="{F0AC0067-03F6-45D5-8DA5-2F10AD438DBD}" sibTransId="{E16518F3-FB97-43A3-B177-C474FAC923AC}"/>
    <dgm:cxn modelId="{BE85ADCF-5D91-4C94-B2FF-3A8D2ABD7064}" type="presOf" srcId="{53A11D97-F2F2-468E-939E-78CA54EAFB4B}" destId="{197D05CA-5046-498C-AC3F-57C7469562BA}" srcOrd="0" destOrd="0" presId="urn:microsoft.com/office/officeart/2005/8/layout/lProcess3"/>
    <dgm:cxn modelId="{D741D644-68F0-43CD-A6CF-98878186333A}" type="presOf" srcId="{5CBA61C7-59D9-4A9A-A4FB-3C0439981F33}" destId="{102FF210-F257-4952-B556-30DD8250E457}" srcOrd="0" destOrd="0" presId="urn:microsoft.com/office/officeart/2005/8/layout/lProcess3"/>
    <dgm:cxn modelId="{705C510D-DD2A-40EE-B6AF-41348DB7C551}" type="presOf" srcId="{C7CA34D3-60A7-4F7E-90D8-86551D673810}" destId="{E917D9C3-6C52-456F-995B-83667E2D2B48}" srcOrd="0" destOrd="0" presId="urn:microsoft.com/office/officeart/2005/8/layout/lProcess3"/>
    <dgm:cxn modelId="{E50F8C8C-622A-47E3-A866-C21C65414666}" type="presOf" srcId="{F965EFD4-7325-4507-9238-7E9D808B0336}" destId="{467C8FC6-9B58-4C9B-93B6-5F9A55481A2B}" srcOrd="0" destOrd="0" presId="urn:microsoft.com/office/officeart/2005/8/layout/lProcess3"/>
    <dgm:cxn modelId="{E5A92422-11D3-4912-A78D-4567E615B58D}" srcId="{ABDEC552-7BB6-4F70-A3DC-0A2872B4E5F6}" destId="{3604A1D7-0E1F-411D-B069-35164B7BDE39}" srcOrd="0" destOrd="0" parTransId="{AF251BDB-0246-4370-9006-3052CDB91A37}" sibTransId="{8D69F703-DFE8-4A70-B8F7-0E908ABD5559}"/>
    <dgm:cxn modelId="{3405CB20-4AE2-492D-8F63-7A24BF145C12}" srcId="{76CE43A3-915E-47EB-BD77-8774DA3984CF}" destId="{9F807FA7-92B3-4891-8277-CB3C84CF5C22}" srcOrd="1" destOrd="0" parTransId="{DE7560C5-5468-4A55-A4AE-0544FCFD2681}" sibTransId="{4C89FF09-3E5D-406A-B369-86B8C8CCB4EC}"/>
    <dgm:cxn modelId="{DF24852B-B749-4A1E-855B-4488BF7AD2CA}" srcId="{395B4981-7EBF-4D91-97C1-7F75EC88297E}" destId="{BC3E0AB9-8BA7-4963-9ECF-B18992B7BFFF}" srcOrd="1" destOrd="0" parTransId="{29C960BD-87E6-4D08-8530-DA6A68F03D89}" sibTransId="{3C98BB52-F002-4C53-88D6-778B962CD1AA}"/>
    <dgm:cxn modelId="{63298351-E3BF-4879-A192-4FC7D4EC1CBC}" srcId="{395B4981-7EBF-4D91-97C1-7F75EC88297E}" destId="{7BD4EA18-C879-4AAF-A394-BCA5494C8129}" srcOrd="0" destOrd="0" parTransId="{21898215-B245-44B3-BFFC-6B70F5BA1CB5}" sibTransId="{58613FB7-0742-4535-9AC2-D646ABED308D}"/>
    <dgm:cxn modelId="{07CE8FB5-1357-4661-94C1-6F7946E37E53}" type="presOf" srcId="{395B4981-7EBF-4D91-97C1-7F75EC88297E}" destId="{7F487749-675D-4CB9-B5B5-6E0FED6A715B}" srcOrd="0" destOrd="0" presId="urn:microsoft.com/office/officeart/2005/8/layout/lProcess3"/>
    <dgm:cxn modelId="{2F6F8F2D-1F05-4E4A-B0AD-7A085856769F}" type="presOf" srcId="{7BD4EA18-C879-4AAF-A394-BCA5494C8129}" destId="{7842E4AC-E44F-4548-9A57-38524E19B206}" srcOrd="0" destOrd="0" presId="urn:microsoft.com/office/officeart/2005/8/layout/lProcess3"/>
    <dgm:cxn modelId="{69F8D966-1DF3-4250-9F18-DDC7190BD029}" type="presOf" srcId="{046BE6DB-BE22-48D0-A516-47D5FEF8E47F}" destId="{716A9785-CB26-4777-9D85-D2105849D366}" srcOrd="0" destOrd="0" presId="urn:microsoft.com/office/officeart/2005/8/layout/lProcess3"/>
    <dgm:cxn modelId="{48590216-BD26-45F7-9350-57CCCDD59683}" type="presOf" srcId="{231C0E04-0B43-40FA-A97D-5D339BE53511}" destId="{B3E06A39-8976-42C2-AFC1-E9A7486BE587}" srcOrd="0" destOrd="0" presId="urn:microsoft.com/office/officeart/2005/8/layout/lProcess3"/>
    <dgm:cxn modelId="{9AF9DB3E-9E0F-41AD-8306-DB30D87599C6}" srcId="{9F807FA7-92B3-4891-8277-CB3C84CF5C22}" destId="{231C0E04-0B43-40FA-A97D-5D339BE53511}" srcOrd="0" destOrd="0" parTransId="{2B5CDED9-DDC1-472C-A068-AB76D6042A53}" sibTransId="{A78CD765-9D72-4BEA-B825-FD3851D16A17}"/>
    <dgm:cxn modelId="{AC406458-4B1C-4188-9585-E1F811D36AE9}" srcId="{76CE43A3-915E-47EB-BD77-8774DA3984CF}" destId="{ABDEC552-7BB6-4F70-A3DC-0A2872B4E5F6}" srcOrd="2" destOrd="0" parTransId="{11550E8A-9B14-42BC-8448-D837362D49D6}" sibTransId="{07ED76F0-A48B-4FB5-A6C2-26466D21D8D7}"/>
    <dgm:cxn modelId="{D82F0231-18CF-4DF8-A72B-D5E75076DF9F}" srcId="{0C0F9727-34A9-4985-8B14-CA99DF2B55F0}" destId="{3CCB4406-95DC-4516-9104-4A6E0273ECAD}" srcOrd="0" destOrd="0" parTransId="{13B6A4EB-EFD0-47E1-ADDE-1764D3FFAE3F}" sibTransId="{F4A0E945-D1AA-4BAD-BB54-887C714A54A0}"/>
    <dgm:cxn modelId="{68FDABDF-6231-4152-9DB0-6297D3E05D9C}" srcId="{76CE43A3-915E-47EB-BD77-8774DA3984CF}" destId="{395B4981-7EBF-4D91-97C1-7F75EC88297E}" srcOrd="5" destOrd="0" parTransId="{24208B55-B672-4743-96FB-3D83E5A8FB56}" sibTransId="{A56B21A6-1022-4895-97AC-D992B2E6D503}"/>
    <dgm:cxn modelId="{16E53A5A-A686-4950-BF60-610296EEED4A}" type="presOf" srcId="{ABDEC552-7BB6-4F70-A3DC-0A2872B4E5F6}" destId="{C1FC3454-28F1-4B83-9275-F4A1A12FD157}" srcOrd="0" destOrd="0" presId="urn:microsoft.com/office/officeart/2005/8/layout/lProcess3"/>
    <dgm:cxn modelId="{AF302FF2-A9D1-4932-9EEE-08667F139838}" type="presParOf" srcId="{415B4063-CCF1-4370-87FE-6F726E2C6A34}" destId="{0E92ED6A-CB61-48DE-8FE8-C87854FBCDCE}" srcOrd="0" destOrd="0" presId="urn:microsoft.com/office/officeart/2005/8/layout/lProcess3"/>
    <dgm:cxn modelId="{40C5DA0E-0D91-4689-8B45-1F22DF1C6BAC}" type="presParOf" srcId="{0E92ED6A-CB61-48DE-8FE8-C87854FBCDCE}" destId="{F58CA04A-28AA-47E1-9818-7EB7B80508A6}" srcOrd="0" destOrd="0" presId="urn:microsoft.com/office/officeart/2005/8/layout/lProcess3"/>
    <dgm:cxn modelId="{C83F1265-775D-42B0-8A8D-43EE39AB60A2}" type="presParOf" srcId="{0E92ED6A-CB61-48DE-8FE8-C87854FBCDCE}" destId="{28B1A530-80D4-4D48-9781-3F5EA62C1262}" srcOrd="1" destOrd="0" presId="urn:microsoft.com/office/officeart/2005/8/layout/lProcess3"/>
    <dgm:cxn modelId="{DE7A87CA-9F1B-4325-B1B6-8613AAA86335}" type="presParOf" srcId="{0E92ED6A-CB61-48DE-8FE8-C87854FBCDCE}" destId="{C4978F2C-F79C-43CF-9F63-2DFB9E3B9C2D}" srcOrd="2" destOrd="0" presId="urn:microsoft.com/office/officeart/2005/8/layout/lProcess3"/>
    <dgm:cxn modelId="{5B5AAD53-E9D9-4052-ADA4-420A214B509E}" type="presParOf" srcId="{415B4063-CCF1-4370-87FE-6F726E2C6A34}" destId="{CBAF18FB-4B44-47A3-8833-95EB69924B8E}" srcOrd="1" destOrd="0" presId="urn:microsoft.com/office/officeart/2005/8/layout/lProcess3"/>
    <dgm:cxn modelId="{124ECD1E-8A59-4CFF-B5C6-2B96169C77B3}" type="presParOf" srcId="{415B4063-CCF1-4370-87FE-6F726E2C6A34}" destId="{39F762D8-3582-4913-9F85-D8F512BCA11F}" srcOrd="2" destOrd="0" presId="urn:microsoft.com/office/officeart/2005/8/layout/lProcess3"/>
    <dgm:cxn modelId="{23908050-31BF-4DD8-AF3D-130CFAF70CB3}" type="presParOf" srcId="{39F762D8-3582-4913-9F85-D8F512BCA11F}" destId="{633DA7F4-3BF2-476C-86FC-98FC4E3AACB5}" srcOrd="0" destOrd="0" presId="urn:microsoft.com/office/officeart/2005/8/layout/lProcess3"/>
    <dgm:cxn modelId="{A5C13E15-906D-4EEB-98C6-990AD8F490BA}" type="presParOf" srcId="{39F762D8-3582-4913-9F85-D8F512BCA11F}" destId="{B53A8740-CEA0-426B-812E-ABE77A8E550C}" srcOrd="1" destOrd="0" presId="urn:microsoft.com/office/officeart/2005/8/layout/lProcess3"/>
    <dgm:cxn modelId="{B15FE6AB-9BAD-4DFB-A57A-3C99171EC1CE}" type="presParOf" srcId="{39F762D8-3582-4913-9F85-D8F512BCA11F}" destId="{B3E06A39-8976-42C2-AFC1-E9A7486BE587}" srcOrd="2" destOrd="0" presId="urn:microsoft.com/office/officeart/2005/8/layout/lProcess3"/>
    <dgm:cxn modelId="{1E6B2A26-6B9F-45A4-B1A5-20932054CC37}" type="presParOf" srcId="{39F762D8-3582-4913-9F85-D8F512BCA11F}" destId="{FEF69C4C-B5E0-47C0-BDBC-30D6D25EAC6D}" srcOrd="3" destOrd="0" presId="urn:microsoft.com/office/officeart/2005/8/layout/lProcess3"/>
    <dgm:cxn modelId="{C2AEE3F2-60A1-4BB7-8AFB-62BB114632A3}" type="presParOf" srcId="{39F762D8-3582-4913-9F85-D8F512BCA11F}" destId="{B11514F1-7161-479E-BE5F-6A6C22212CBC}" srcOrd="4" destOrd="0" presId="urn:microsoft.com/office/officeart/2005/8/layout/lProcess3"/>
    <dgm:cxn modelId="{127A3DFF-400B-43CC-B52B-61DA0AC244BF}" type="presParOf" srcId="{415B4063-CCF1-4370-87FE-6F726E2C6A34}" destId="{043B6EED-00F4-4CAF-ABBC-D5D47C587B7D}" srcOrd="3" destOrd="0" presId="urn:microsoft.com/office/officeart/2005/8/layout/lProcess3"/>
    <dgm:cxn modelId="{3FF1A24C-B2FF-4F32-9E9C-2B7816EB2291}" type="presParOf" srcId="{415B4063-CCF1-4370-87FE-6F726E2C6A34}" destId="{07CF7FCC-2508-408A-8B68-36B5676F21F0}" srcOrd="4" destOrd="0" presId="urn:microsoft.com/office/officeart/2005/8/layout/lProcess3"/>
    <dgm:cxn modelId="{D79661E8-0C1F-48E4-BC69-048F9925122A}" type="presParOf" srcId="{07CF7FCC-2508-408A-8B68-36B5676F21F0}" destId="{C1FC3454-28F1-4B83-9275-F4A1A12FD157}" srcOrd="0" destOrd="0" presId="urn:microsoft.com/office/officeart/2005/8/layout/lProcess3"/>
    <dgm:cxn modelId="{7704BB1C-2D13-4520-A69C-AC2F0636D8ED}" type="presParOf" srcId="{07CF7FCC-2508-408A-8B68-36B5676F21F0}" destId="{8B7B7AC7-0616-4567-B4FB-AF6E32AE560A}" srcOrd="1" destOrd="0" presId="urn:microsoft.com/office/officeart/2005/8/layout/lProcess3"/>
    <dgm:cxn modelId="{C0839EEC-504D-4DA9-92ED-85790AD01472}" type="presParOf" srcId="{07CF7FCC-2508-408A-8B68-36B5676F21F0}" destId="{A9765BE5-8EF8-4706-A0CF-72C2EE7D852F}" srcOrd="2" destOrd="0" presId="urn:microsoft.com/office/officeart/2005/8/layout/lProcess3"/>
    <dgm:cxn modelId="{BD1D96F7-42F3-4A5F-BA4C-4357B95BE66C}" type="presParOf" srcId="{07CF7FCC-2508-408A-8B68-36B5676F21F0}" destId="{40165F1E-0195-4B05-B20D-73C061DBB4ED}" srcOrd="3" destOrd="0" presId="urn:microsoft.com/office/officeart/2005/8/layout/lProcess3"/>
    <dgm:cxn modelId="{C550D257-B769-4223-BFDD-36FC8DAE12CE}" type="presParOf" srcId="{07CF7FCC-2508-408A-8B68-36B5676F21F0}" destId="{F215E50A-217E-4BD5-A597-2209E01E8430}" srcOrd="4" destOrd="0" presId="urn:microsoft.com/office/officeart/2005/8/layout/lProcess3"/>
    <dgm:cxn modelId="{014369BE-156C-45FB-B2D0-CFFB5E83DF22}" type="presParOf" srcId="{415B4063-CCF1-4370-87FE-6F726E2C6A34}" destId="{11624ABC-7319-4930-B801-84F4A9399607}" srcOrd="5" destOrd="0" presId="urn:microsoft.com/office/officeart/2005/8/layout/lProcess3"/>
    <dgm:cxn modelId="{909CDDE1-DD3C-45F5-AB37-44F152B26202}" type="presParOf" srcId="{415B4063-CCF1-4370-87FE-6F726E2C6A34}" destId="{16386A95-58AB-4CFB-94C4-BFE61010ECEF}" srcOrd="6" destOrd="0" presId="urn:microsoft.com/office/officeart/2005/8/layout/lProcess3"/>
    <dgm:cxn modelId="{D469260D-7481-4A53-9382-C391EE91E24F}" type="presParOf" srcId="{16386A95-58AB-4CFB-94C4-BFE61010ECEF}" destId="{716A9785-CB26-4777-9D85-D2105849D366}" srcOrd="0" destOrd="0" presId="urn:microsoft.com/office/officeart/2005/8/layout/lProcess3"/>
    <dgm:cxn modelId="{AEC5F4D8-D9B0-4ACD-BAFE-8EBEE03016FC}" type="presParOf" srcId="{16386A95-58AB-4CFB-94C4-BFE61010ECEF}" destId="{7A896D44-E53B-4F1B-A509-FC38DE1E7220}" srcOrd="1" destOrd="0" presId="urn:microsoft.com/office/officeart/2005/8/layout/lProcess3"/>
    <dgm:cxn modelId="{9C2AFF8B-3F18-427F-A0CB-3A6B1B5B1A88}" type="presParOf" srcId="{16386A95-58AB-4CFB-94C4-BFE61010ECEF}" destId="{467C8FC6-9B58-4C9B-93B6-5F9A55481A2B}" srcOrd="2" destOrd="0" presId="urn:microsoft.com/office/officeart/2005/8/layout/lProcess3"/>
    <dgm:cxn modelId="{E4D14F10-860A-4D57-A3E9-C6ED6E1167DB}" type="presParOf" srcId="{16386A95-58AB-4CFB-94C4-BFE61010ECEF}" destId="{775FFA92-8F2A-48B5-8EA3-D1643F354D03}" srcOrd="3" destOrd="0" presId="urn:microsoft.com/office/officeart/2005/8/layout/lProcess3"/>
    <dgm:cxn modelId="{68B999AB-D515-4E07-B10A-6C5D98C04798}" type="presParOf" srcId="{16386A95-58AB-4CFB-94C4-BFE61010ECEF}" destId="{5EA9B3DB-89A9-4C59-B1FE-30AAC9F406FC}" srcOrd="4" destOrd="0" presId="urn:microsoft.com/office/officeart/2005/8/layout/lProcess3"/>
    <dgm:cxn modelId="{1B9AFD81-F6F2-4767-9360-3E4BAC74121F}" type="presParOf" srcId="{415B4063-CCF1-4370-87FE-6F726E2C6A34}" destId="{FA8B754E-9AAF-4C74-970E-71BCAAE1E513}" srcOrd="7" destOrd="0" presId="urn:microsoft.com/office/officeart/2005/8/layout/lProcess3"/>
    <dgm:cxn modelId="{899AAEF9-748C-497C-9C7F-9C4A26056EB6}" type="presParOf" srcId="{415B4063-CCF1-4370-87FE-6F726E2C6A34}" destId="{85E61C80-0138-4C3A-A003-515F800D5542}" srcOrd="8" destOrd="0" presId="urn:microsoft.com/office/officeart/2005/8/layout/lProcess3"/>
    <dgm:cxn modelId="{734F77AD-C234-4581-B530-1154F54AA632}" type="presParOf" srcId="{85E61C80-0138-4C3A-A003-515F800D5542}" destId="{885AF99E-8C73-428D-B21E-B8DE99240E9A}" srcOrd="0" destOrd="0" presId="urn:microsoft.com/office/officeart/2005/8/layout/lProcess3"/>
    <dgm:cxn modelId="{543F6C9C-9556-4DEE-8911-2644362DD6BB}" type="presParOf" srcId="{85E61C80-0138-4C3A-A003-515F800D5542}" destId="{5C08FAD3-7E78-4C85-8EAD-FFD131F357A2}" srcOrd="1" destOrd="0" presId="urn:microsoft.com/office/officeart/2005/8/layout/lProcess3"/>
    <dgm:cxn modelId="{F627D258-DF8C-4612-9621-1B4B4EC00D65}" type="presParOf" srcId="{85E61C80-0138-4C3A-A003-515F800D5542}" destId="{AF0F48E9-7BB5-4E2F-A1B0-A17A9E47274D}" srcOrd="2" destOrd="0" presId="urn:microsoft.com/office/officeart/2005/8/layout/lProcess3"/>
    <dgm:cxn modelId="{537F32AD-400A-4A3E-A2A5-1DB8E2A98619}" type="presParOf" srcId="{415B4063-CCF1-4370-87FE-6F726E2C6A34}" destId="{04BBAA7E-F8BC-4473-817A-C3D3C7D8BE60}" srcOrd="9" destOrd="0" presId="urn:microsoft.com/office/officeart/2005/8/layout/lProcess3"/>
    <dgm:cxn modelId="{DAADE04E-4546-4B17-B96D-73A20EDDF043}" type="presParOf" srcId="{415B4063-CCF1-4370-87FE-6F726E2C6A34}" destId="{02CB811E-BA96-4C85-8EA3-2CFEAF4FE55F}" srcOrd="10" destOrd="0" presId="urn:microsoft.com/office/officeart/2005/8/layout/lProcess3"/>
    <dgm:cxn modelId="{51ED11CB-49B7-4D3D-9677-271AD243C720}" type="presParOf" srcId="{02CB811E-BA96-4C85-8EA3-2CFEAF4FE55F}" destId="{7F487749-675D-4CB9-B5B5-6E0FED6A715B}" srcOrd="0" destOrd="0" presId="urn:microsoft.com/office/officeart/2005/8/layout/lProcess3"/>
    <dgm:cxn modelId="{E86CD094-F9AD-48D6-B868-26AC1728B110}" type="presParOf" srcId="{02CB811E-BA96-4C85-8EA3-2CFEAF4FE55F}" destId="{F9BA61EC-C271-4458-8D5A-D72DFA22C55E}" srcOrd="1" destOrd="0" presId="urn:microsoft.com/office/officeart/2005/8/layout/lProcess3"/>
    <dgm:cxn modelId="{A52492EF-4ABE-4B44-9FC4-95D8415DC10E}" type="presParOf" srcId="{02CB811E-BA96-4C85-8EA3-2CFEAF4FE55F}" destId="{7842E4AC-E44F-4548-9A57-38524E19B206}" srcOrd="2" destOrd="0" presId="urn:microsoft.com/office/officeart/2005/8/layout/lProcess3"/>
    <dgm:cxn modelId="{3F03745E-1BC8-4BF0-9078-66E5C72472D4}" type="presParOf" srcId="{02CB811E-BA96-4C85-8EA3-2CFEAF4FE55F}" destId="{1D6568E0-2B48-4951-9FC1-47F6602DB802}" srcOrd="3" destOrd="0" presId="urn:microsoft.com/office/officeart/2005/8/layout/lProcess3"/>
    <dgm:cxn modelId="{C3B6DEC7-34F8-468D-9DD6-F4A9548DFD50}" type="presParOf" srcId="{02CB811E-BA96-4C85-8EA3-2CFEAF4FE55F}" destId="{5A4AB5B5-4DDF-45F1-BB41-355DD7902BEA}" srcOrd="4" destOrd="0" presId="urn:microsoft.com/office/officeart/2005/8/layout/lProcess3"/>
    <dgm:cxn modelId="{FD076FB1-57D1-4850-9089-5AADDF5776E7}" type="presParOf" srcId="{415B4063-CCF1-4370-87FE-6F726E2C6A34}" destId="{97C32DA6-C762-4729-8D2D-7B3998B3D447}" srcOrd="11" destOrd="0" presId="urn:microsoft.com/office/officeart/2005/8/layout/lProcess3"/>
    <dgm:cxn modelId="{73B1DD70-37B0-42B1-BFB7-2A55D5E3C449}" type="presParOf" srcId="{415B4063-CCF1-4370-87FE-6F726E2C6A34}" destId="{60D9BC47-A59F-490A-AF62-A739263B30EF}" srcOrd="12" destOrd="0" presId="urn:microsoft.com/office/officeart/2005/8/layout/lProcess3"/>
    <dgm:cxn modelId="{109E21AC-3152-41A1-ADF4-404DCED452CE}" type="presParOf" srcId="{60D9BC47-A59F-490A-AF62-A739263B30EF}" destId="{22CF2A84-9054-446F-B408-B48F7A471916}" srcOrd="0" destOrd="0" presId="urn:microsoft.com/office/officeart/2005/8/layout/lProcess3"/>
    <dgm:cxn modelId="{7AB52371-D4FE-48C3-AD14-9901878AE1F3}" type="presParOf" srcId="{60D9BC47-A59F-490A-AF62-A739263B30EF}" destId="{C00DD585-F724-418C-B2AE-76496A5C9D27}" srcOrd="1" destOrd="0" presId="urn:microsoft.com/office/officeart/2005/8/layout/lProcess3"/>
    <dgm:cxn modelId="{7C108671-3796-425F-8275-18828D8B498E}" type="presParOf" srcId="{60D9BC47-A59F-490A-AF62-A739263B30EF}" destId="{6DE49719-59D6-4D00-84F5-A2B929D14BD1}" srcOrd="2" destOrd="0" presId="urn:microsoft.com/office/officeart/2005/8/layout/lProcess3"/>
    <dgm:cxn modelId="{0D0567D5-DD4E-4490-81E9-BEFFEFEF546E}" type="presParOf" srcId="{60D9BC47-A59F-490A-AF62-A739263B30EF}" destId="{13B94758-AE60-4DE3-B2DA-61C878D81800}" srcOrd="3" destOrd="0" presId="urn:microsoft.com/office/officeart/2005/8/layout/lProcess3"/>
    <dgm:cxn modelId="{D90CF65F-F359-4E0A-886B-65A89CC3B21D}" type="presParOf" srcId="{60D9BC47-A59F-490A-AF62-A739263B30EF}" destId="{B594C6C9-11E5-47FE-BA26-681E0D98FC11}" srcOrd="4" destOrd="0" presId="urn:microsoft.com/office/officeart/2005/8/layout/lProcess3"/>
    <dgm:cxn modelId="{DA416F42-9338-46F6-BC18-E75551A07398}" type="presParOf" srcId="{415B4063-CCF1-4370-87FE-6F726E2C6A34}" destId="{7F4D3B54-9E25-4969-8DC0-5F5150AE19AB}" srcOrd="13" destOrd="0" presId="urn:microsoft.com/office/officeart/2005/8/layout/lProcess3"/>
    <dgm:cxn modelId="{D9AD3625-7180-4973-94B8-21F60D8FFC9C}" type="presParOf" srcId="{415B4063-CCF1-4370-87FE-6F726E2C6A34}" destId="{3A62B95F-BD17-4384-A8B2-110384CE7138}" srcOrd="14" destOrd="0" presId="urn:microsoft.com/office/officeart/2005/8/layout/lProcess3"/>
    <dgm:cxn modelId="{EB15AF23-C771-47A3-A59D-2EFABC222270}" type="presParOf" srcId="{3A62B95F-BD17-4384-A8B2-110384CE7138}" destId="{102FF210-F257-4952-B556-30DD8250E457}" srcOrd="0" destOrd="0" presId="urn:microsoft.com/office/officeart/2005/8/layout/lProcess3"/>
    <dgm:cxn modelId="{F1E8604B-AAB9-4A0E-B578-9C9982A4A8A0}" type="presParOf" srcId="{3A62B95F-BD17-4384-A8B2-110384CE7138}" destId="{0C68CD6E-3832-41E1-B710-46A4C4426E94}" srcOrd="1" destOrd="0" presId="urn:microsoft.com/office/officeart/2005/8/layout/lProcess3"/>
    <dgm:cxn modelId="{13A68A0E-A7A6-432D-A8B5-19B97DA906A4}" type="presParOf" srcId="{3A62B95F-BD17-4384-A8B2-110384CE7138}" destId="{197D05CA-5046-498C-AC3F-57C7469562BA}" srcOrd="2" destOrd="0" presId="urn:microsoft.com/office/officeart/2005/8/layout/lProcess3"/>
    <dgm:cxn modelId="{127BDB62-9F17-49A3-9A04-55A281D9938E}" type="presParOf" srcId="{415B4063-CCF1-4370-87FE-6F726E2C6A34}" destId="{15EA119C-DB15-410B-AA6A-B57485EF6F77}" srcOrd="15" destOrd="0" presId="urn:microsoft.com/office/officeart/2005/8/layout/lProcess3"/>
    <dgm:cxn modelId="{5BF67A2A-984D-420B-8F31-FDE998640591}" type="presParOf" srcId="{415B4063-CCF1-4370-87FE-6F726E2C6A34}" destId="{FE5546BC-33EA-478A-903B-7C1B004F855F}" srcOrd="16" destOrd="0" presId="urn:microsoft.com/office/officeart/2005/8/layout/lProcess3"/>
    <dgm:cxn modelId="{7332B131-2159-4C60-8158-D94FBB088EA1}" type="presParOf" srcId="{FE5546BC-33EA-478A-903B-7C1B004F855F}" destId="{E917D9C3-6C52-456F-995B-83667E2D2B48}" srcOrd="0" destOrd="0" presId="urn:microsoft.com/office/officeart/2005/8/layout/lProcess3"/>
    <dgm:cxn modelId="{3F7B1E3E-2E97-4A4B-8634-03AF450846F7}" type="presParOf" srcId="{FE5546BC-33EA-478A-903B-7C1B004F855F}" destId="{FE126E85-9CC0-4BFE-8F5A-859E2B5AA532}" srcOrd="1" destOrd="0" presId="urn:microsoft.com/office/officeart/2005/8/layout/lProcess3"/>
    <dgm:cxn modelId="{E768C80D-099C-40D8-B462-9C063E40AC50}" type="presParOf" srcId="{FE5546BC-33EA-478A-903B-7C1B004F855F}" destId="{67CB80F5-9C1B-4D19-BA31-B2E8AFA62350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120B6-7C22-48D1-9AB0-31B972C5DE3B}">
      <dsp:nvSpPr>
        <dsp:cNvPr id="0" name=""/>
        <dsp:cNvSpPr/>
      </dsp:nvSpPr>
      <dsp:spPr>
        <a:xfrm rot="5400000">
          <a:off x="5163646" y="-2131079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Case Filing</a:t>
          </a:r>
          <a:endParaRPr lang="en-US" sz="3600" kern="1200" dirty="0"/>
        </a:p>
      </dsp:txBody>
      <dsp:txXfrm rot="-5400000">
        <a:off x="2935224" y="134508"/>
        <a:ext cx="5181011" cy="687000"/>
      </dsp:txXfrm>
    </dsp:sp>
    <dsp:sp modelId="{4399E272-7FF9-47EA-90AD-6AEE27D0F2C5}">
      <dsp:nvSpPr>
        <dsp:cNvPr id="0" name=""/>
        <dsp:cNvSpPr/>
      </dsp:nvSpPr>
      <dsp:spPr>
        <a:xfrm>
          <a:off x="0" y="2176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Police Station</a:t>
          </a:r>
          <a:endParaRPr lang="en-US" sz="2800" kern="1200" dirty="0"/>
        </a:p>
      </dsp:txBody>
      <dsp:txXfrm>
        <a:off x="46456" y="48632"/>
        <a:ext cx="2842312" cy="858750"/>
      </dsp:txXfrm>
    </dsp:sp>
    <dsp:sp modelId="{83435198-56C5-4121-8012-E946B19C1494}">
      <dsp:nvSpPr>
        <dsp:cNvPr id="0" name=""/>
        <dsp:cNvSpPr/>
      </dsp:nvSpPr>
      <dsp:spPr>
        <a:xfrm rot="5400000">
          <a:off x="5163646" y="-1131833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Cause List Generation</a:t>
          </a:r>
          <a:endParaRPr lang="en-US" sz="3600" kern="1200" dirty="0"/>
        </a:p>
      </dsp:txBody>
      <dsp:txXfrm rot="-5400000">
        <a:off x="2935224" y="1133754"/>
        <a:ext cx="5181011" cy="687000"/>
      </dsp:txXfrm>
    </dsp:sp>
    <dsp:sp modelId="{9B19824A-0CD6-4763-8827-043705CA5DB9}">
      <dsp:nvSpPr>
        <dsp:cNvPr id="0" name=""/>
        <dsp:cNvSpPr/>
      </dsp:nvSpPr>
      <dsp:spPr>
        <a:xfrm>
          <a:off x="0" y="1001422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Magistrate Office</a:t>
          </a:r>
          <a:endParaRPr lang="en-US" sz="2800" kern="1200" dirty="0"/>
        </a:p>
      </dsp:txBody>
      <dsp:txXfrm>
        <a:off x="46456" y="1047878"/>
        <a:ext cx="2842312" cy="858750"/>
      </dsp:txXfrm>
    </dsp:sp>
    <dsp:sp modelId="{1244BB96-CA08-47A4-AAE7-F4384F93CCDB}">
      <dsp:nvSpPr>
        <dsp:cNvPr id="0" name=""/>
        <dsp:cNvSpPr/>
      </dsp:nvSpPr>
      <dsp:spPr>
        <a:xfrm rot="5400000">
          <a:off x="5163646" y="-132588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Magistrate Assignment</a:t>
          </a:r>
          <a:endParaRPr lang="en-US" sz="3600" kern="1200" dirty="0"/>
        </a:p>
      </dsp:txBody>
      <dsp:txXfrm rot="-5400000">
        <a:off x="2935224" y="2132999"/>
        <a:ext cx="5181011" cy="687000"/>
      </dsp:txXfrm>
    </dsp:sp>
    <dsp:sp modelId="{56431427-AA36-4743-A40C-2DB7C84D998D}">
      <dsp:nvSpPr>
        <dsp:cNvPr id="0" name=""/>
        <dsp:cNvSpPr/>
      </dsp:nvSpPr>
      <dsp:spPr>
        <a:xfrm>
          <a:off x="0" y="2000668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CMM Court</a:t>
          </a:r>
          <a:endParaRPr lang="en-US" sz="2800" kern="1200" dirty="0"/>
        </a:p>
      </dsp:txBody>
      <dsp:txXfrm>
        <a:off x="46456" y="2047124"/>
        <a:ext cx="2842312" cy="858750"/>
      </dsp:txXfrm>
    </dsp:sp>
    <dsp:sp modelId="{4B7EF53A-416B-46FD-86FC-6E8689F25875}">
      <dsp:nvSpPr>
        <dsp:cNvPr id="0" name=""/>
        <dsp:cNvSpPr/>
      </dsp:nvSpPr>
      <dsp:spPr>
        <a:xfrm rot="5400000">
          <a:off x="5163646" y="866657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Document Collection</a:t>
          </a:r>
          <a:endParaRPr lang="en-US" sz="3600" kern="1200" dirty="0"/>
        </a:p>
      </dsp:txBody>
      <dsp:txXfrm rot="-5400000">
        <a:off x="2935224" y="3132245"/>
        <a:ext cx="5181011" cy="687000"/>
      </dsp:txXfrm>
    </dsp:sp>
    <dsp:sp modelId="{AFB7725F-1F1A-4E5E-8D63-724631E65E05}">
      <dsp:nvSpPr>
        <dsp:cNvPr id="0" name=""/>
        <dsp:cNvSpPr/>
      </dsp:nvSpPr>
      <dsp:spPr>
        <a:xfrm>
          <a:off x="0" y="2999914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Copy House</a:t>
          </a:r>
          <a:endParaRPr lang="en-US" sz="2800" kern="1200" dirty="0"/>
        </a:p>
      </dsp:txBody>
      <dsp:txXfrm>
        <a:off x="46456" y="3046370"/>
        <a:ext cx="2842312" cy="858750"/>
      </dsp:txXfrm>
    </dsp:sp>
    <dsp:sp modelId="{15FA724B-FE1E-4ACE-9404-01F575B70E32}">
      <dsp:nvSpPr>
        <dsp:cNvPr id="0" name=""/>
        <dsp:cNvSpPr/>
      </dsp:nvSpPr>
      <dsp:spPr>
        <a:xfrm rot="5400000">
          <a:off x="5163646" y="1865903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smtClean="0"/>
            <a:t>Trial Documentation</a:t>
          </a:r>
          <a:endParaRPr lang="en-US" sz="3600" kern="1200" dirty="0"/>
        </a:p>
      </dsp:txBody>
      <dsp:txXfrm rot="-5400000">
        <a:off x="2935224" y="4131491"/>
        <a:ext cx="5181011" cy="687000"/>
      </dsp:txXfrm>
    </dsp:sp>
    <dsp:sp modelId="{BFD244CB-2636-4EDE-838C-10CBE3123A09}">
      <dsp:nvSpPr>
        <dsp:cNvPr id="0" name=""/>
        <dsp:cNvSpPr/>
      </dsp:nvSpPr>
      <dsp:spPr>
        <a:xfrm>
          <a:off x="0" y="3999160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Trial Phase</a:t>
          </a:r>
          <a:endParaRPr lang="en-US" sz="2800" kern="1200" dirty="0"/>
        </a:p>
      </dsp:txBody>
      <dsp:txXfrm>
        <a:off x="46456" y="4045616"/>
        <a:ext cx="2842312" cy="858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CA04A-28AA-47E1-9818-7EB7B80508A6}">
      <dsp:nvSpPr>
        <dsp:cNvPr id="0" name=""/>
        <dsp:cNvSpPr/>
      </dsp:nvSpPr>
      <dsp:spPr>
        <a:xfrm>
          <a:off x="2777" y="79334"/>
          <a:ext cx="2356889" cy="475255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6">
              <a:alpha val="90000"/>
              <a:hueOff val="0"/>
              <a:satOff val="0"/>
              <a:lumOff val="0"/>
              <a:alphaOff val="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Plaintiff</a:t>
          </a:r>
          <a:endParaRPr lang="en-US" sz="1600" b="1" kern="1200" dirty="0"/>
        </a:p>
      </dsp:txBody>
      <dsp:txXfrm>
        <a:off x="240405" y="79334"/>
        <a:ext cx="1881634" cy="475255"/>
      </dsp:txXfrm>
    </dsp:sp>
    <dsp:sp modelId="{C4978F2C-F79C-43CF-9F63-2DFB9E3B9C2D}">
      <dsp:nvSpPr>
        <dsp:cNvPr id="0" name=""/>
        <dsp:cNvSpPr/>
      </dsp:nvSpPr>
      <dsp:spPr>
        <a:xfrm>
          <a:off x="2339758" y="79334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Files a case</a:t>
          </a:r>
          <a:endParaRPr lang="en-US" sz="1400" b="1" kern="1200" dirty="0"/>
        </a:p>
      </dsp:txBody>
      <dsp:txXfrm>
        <a:off x="2566440" y="79334"/>
        <a:ext cx="2088829" cy="453363"/>
      </dsp:txXfrm>
    </dsp:sp>
    <dsp:sp modelId="{633DA7F4-3BF2-476C-86FC-98FC4E3AACB5}">
      <dsp:nvSpPr>
        <dsp:cNvPr id="0" name=""/>
        <dsp:cNvSpPr/>
      </dsp:nvSpPr>
      <dsp:spPr>
        <a:xfrm>
          <a:off x="2777" y="688934"/>
          <a:ext cx="2356889" cy="475255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5000"/>
                <a:lumMod val="9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500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6">
              <a:alpha val="90000"/>
              <a:hueOff val="0"/>
              <a:satOff val="0"/>
              <a:lumOff val="0"/>
              <a:alphaOff val="-500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Duty Officer</a:t>
          </a:r>
          <a:endParaRPr lang="en-US" sz="1600" b="1" kern="1200" dirty="0"/>
        </a:p>
      </dsp:txBody>
      <dsp:txXfrm>
        <a:off x="240405" y="688934"/>
        <a:ext cx="1881634" cy="475255"/>
      </dsp:txXfrm>
    </dsp:sp>
    <dsp:sp modelId="{B3E06A39-8976-42C2-AFC1-E9A7486BE587}">
      <dsp:nvSpPr>
        <dsp:cNvPr id="0" name=""/>
        <dsp:cNvSpPr/>
      </dsp:nvSpPr>
      <dsp:spPr>
        <a:xfrm>
          <a:off x="2339758" y="710826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Receives  Case Details</a:t>
          </a:r>
          <a:endParaRPr lang="en-US" sz="1400" b="1" kern="1200" dirty="0"/>
        </a:p>
      </dsp:txBody>
      <dsp:txXfrm>
        <a:off x="2566440" y="710826"/>
        <a:ext cx="2088829" cy="453363"/>
      </dsp:txXfrm>
    </dsp:sp>
    <dsp:sp modelId="{B11514F1-7161-479E-BE5F-6A6C22212CBC}">
      <dsp:nvSpPr>
        <dsp:cNvPr id="0" name=""/>
        <dsp:cNvSpPr/>
      </dsp:nvSpPr>
      <dsp:spPr>
        <a:xfrm>
          <a:off x="4864156" y="710826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Forms &amp; Forwards the FIR</a:t>
          </a:r>
          <a:endParaRPr lang="en-US" sz="1400" b="1" kern="1200" dirty="0"/>
        </a:p>
      </dsp:txBody>
      <dsp:txXfrm>
        <a:off x="5090838" y="710826"/>
        <a:ext cx="2088829" cy="453363"/>
      </dsp:txXfrm>
    </dsp:sp>
    <dsp:sp modelId="{C1FC3454-28F1-4B83-9275-F4A1A12FD157}">
      <dsp:nvSpPr>
        <dsp:cNvPr id="0" name=""/>
        <dsp:cNvSpPr/>
      </dsp:nvSpPr>
      <dsp:spPr>
        <a:xfrm>
          <a:off x="1558" y="1282757"/>
          <a:ext cx="2415363" cy="491032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0000"/>
                <a:lumMod val="9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000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6">
              <a:alpha val="90000"/>
              <a:hueOff val="0"/>
              <a:satOff val="0"/>
              <a:lumOff val="0"/>
              <a:alphaOff val="-1000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Officer in Charge (OC)</a:t>
          </a:r>
          <a:endParaRPr lang="en-US" sz="1600" b="1" kern="1200" dirty="0"/>
        </a:p>
      </dsp:txBody>
      <dsp:txXfrm>
        <a:off x="247074" y="1282757"/>
        <a:ext cx="1924331" cy="491032"/>
      </dsp:txXfrm>
    </dsp:sp>
    <dsp:sp modelId="{A9765BE5-8EF8-4706-A0CF-72C2EE7D852F}">
      <dsp:nvSpPr>
        <dsp:cNvPr id="0" name=""/>
        <dsp:cNvSpPr/>
      </dsp:nvSpPr>
      <dsp:spPr>
        <a:xfrm>
          <a:off x="2398232" y="1286595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Forwards the FIR</a:t>
          </a:r>
          <a:endParaRPr lang="en-US" sz="1400" b="1" kern="1200" dirty="0"/>
        </a:p>
      </dsp:txBody>
      <dsp:txXfrm>
        <a:off x="2624914" y="1286595"/>
        <a:ext cx="2088829" cy="453363"/>
      </dsp:txXfrm>
    </dsp:sp>
    <dsp:sp modelId="{F215E50A-217E-4BD5-A597-2209E01E8430}">
      <dsp:nvSpPr>
        <dsp:cNvPr id="0" name=""/>
        <dsp:cNvSpPr/>
      </dsp:nvSpPr>
      <dsp:spPr>
        <a:xfrm>
          <a:off x="4847934" y="1277635"/>
          <a:ext cx="2542192" cy="491025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Submits the Charge-sheet</a:t>
          </a:r>
          <a:endParaRPr lang="en-US" sz="1400" b="1" kern="1200" dirty="0"/>
        </a:p>
      </dsp:txBody>
      <dsp:txXfrm>
        <a:off x="5093447" y="1277635"/>
        <a:ext cx="2051167" cy="491025"/>
      </dsp:txXfrm>
    </dsp:sp>
    <dsp:sp modelId="{716A9785-CB26-4777-9D85-D2105849D366}">
      <dsp:nvSpPr>
        <dsp:cNvPr id="0" name=""/>
        <dsp:cNvSpPr/>
      </dsp:nvSpPr>
      <dsp:spPr>
        <a:xfrm>
          <a:off x="2777" y="1908134"/>
          <a:ext cx="2356889" cy="475255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5000"/>
                <a:lumMod val="9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500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6">
              <a:alpha val="90000"/>
              <a:hueOff val="0"/>
              <a:satOff val="0"/>
              <a:lumOff val="0"/>
              <a:alphaOff val="-1500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GRO</a:t>
          </a:r>
          <a:endParaRPr lang="en-US" sz="1600" b="1" kern="1200" dirty="0"/>
        </a:p>
      </dsp:txBody>
      <dsp:txXfrm>
        <a:off x="240405" y="1908134"/>
        <a:ext cx="1881634" cy="475255"/>
      </dsp:txXfrm>
    </dsp:sp>
    <dsp:sp modelId="{467C8FC6-9B58-4C9B-93B6-5F9A55481A2B}">
      <dsp:nvSpPr>
        <dsp:cNvPr id="0" name=""/>
        <dsp:cNvSpPr/>
      </dsp:nvSpPr>
      <dsp:spPr>
        <a:xfrm>
          <a:off x="2339758" y="1919080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Receives the FIR</a:t>
          </a:r>
          <a:endParaRPr lang="en-US" sz="1400" b="1" kern="1200" dirty="0"/>
        </a:p>
      </dsp:txBody>
      <dsp:txXfrm>
        <a:off x="2566440" y="1919080"/>
        <a:ext cx="2088829" cy="453363"/>
      </dsp:txXfrm>
    </dsp:sp>
    <dsp:sp modelId="{5EA9B3DB-89A9-4C59-B1FE-30AAC9F406FC}">
      <dsp:nvSpPr>
        <dsp:cNvPr id="0" name=""/>
        <dsp:cNvSpPr/>
      </dsp:nvSpPr>
      <dsp:spPr>
        <a:xfrm>
          <a:off x="4864156" y="1919080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Categorizes the Case</a:t>
          </a:r>
          <a:endParaRPr lang="en-US" sz="1400" b="1" kern="1200" dirty="0"/>
        </a:p>
      </dsp:txBody>
      <dsp:txXfrm>
        <a:off x="5090838" y="1919080"/>
        <a:ext cx="2088829" cy="453363"/>
      </dsp:txXfrm>
    </dsp:sp>
    <dsp:sp modelId="{885AF99E-8C73-428D-B21E-B8DE99240E9A}">
      <dsp:nvSpPr>
        <dsp:cNvPr id="0" name=""/>
        <dsp:cNvSpPr/>
      </dsp:nvSpPr>
      <dsp:spPr>
        <a:xfrm>
          <a:off x="2777" y="2496545"/>
          <a:ext cx="2356889" cy="475255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0000"/>
                <a:lumMod val="9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000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6">
              <a:alpha val="90000"/>
              <a:hueOff val="0"/>
              <a:satOff val="0"/>
              <a:lumOff val="0"/>
              <a:alphaOff val="-2000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Clerk Office</a:t>
          </a:r>
          <a:endParaRPr lang="en-US" sz="1800" b="1" kern="1200" dirty="0"/>
        </a:p>
      </dsp:txBody>
      <dsp:txXfrm>
        <a:off x="240405" y="2496545"/>
        <a:ext cx="1881634" cy="475255"/>
      </dsp:txXfrm>
    </dsp:sp>
    <dsp:sp modelId="{AF0F48E9-7BB5-4E2F-A1B0-A17A9E47274D}">
      <dsp:nvSpPr>
        <dsp:cNvPr id="0" name=""/>
        <dsp:cNvSpPr/>
      </dsp:nvSpPr>
      <dsp:spPr>
        <a:xfrm>
          <a:off x="2339758" y="2514600"/>
          <a:ext cx="2542192" cy="396766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Maintains the doc flow</a:t>
          </a:r>
          <a:endParaRPr lang="en-US" sz="1400" b="1" kern="1200" dirty="0"/>
        </a:p>
      </dsp:txBody>
      <dsp:txXfrm>
        <a:off x="2538141" y="2514600"/>
        <a:ext cx="2145426" cy="396766"/>
      </dsp:txXfrm>
    </dsp:sp>
    <dsp:sp modelId="{7F487749-675D-4CB9-B5B5-6E0FED6A715B}">
      <dsp:nvSpPr>
        <dsp:cNvPr id="0" name=""/>
        <dsp:cNvSpPr/>
      </dsp:nvSpPr>
      <dsp:spPr>
        <a:xfrm>
          <a:off x="28953" y="3084956"/>
          <a:ext cx="2407384" cy="475255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5000"/>
                <a:lumMod val="9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500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6">
              <a:alpha val="90000"/>
              <a:hueOff val="0"/>
              <a:satOff val="0"/>
              <a:lumOff val="0"/>
              <a:alphaOff val="-2500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CMM</a:t>
          </a:r>
          <a:endParaRPr lang="en-US" sz="1600" b="1" kern="1200" dirty="0"/>
        </a:p>
      </dsp:txBody>
      <dsp:txXfrm>
        <a:off x="266581" y="3084956"/>
        <a:ext cx="1932129" cy="475255"/>
      </dsp:txXfrm>
    </dsp:sp>
    <dsp:sp modelId="{7842E4AC-E44F-4548-9A57-38524E19B206}">
      <dsp:nvSpPr>
        <dsp:cNvPr id="0" name=""/>
        <dsp:cNvSpPr/>
      </dsp:nvSpPr>
      <dsp:spPr>
        <a:xfrm>
          <a:off x="2394693" y="3106848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Assigns Magistrates</a:t>
          </a:r>
          <a:endParaRPr lang="en-US" sz="1400" b="1" kern="1200" dirty="0"/>
        </a:p>
      </dsp:txBody>
      <dsp:txXfrm>
        <a:off x="2621375" y="3106848"/>
        <a:ext cx="2088829" cy="453363"/>
      </dsp:txXfrm>
    </dsp:sp>
    <dsp:sp modelId="{5A4AB5B5-4DDF-45F1-BB41-355DD7902BEA}">
      <dsp:nvSpPr>
        <dsp:cNvPr id="0" name=""/>
        <dsp:cNvSpPr/>
      </dsp:nvSpPr>
      <dsp:spPr>
        <a:xfrm>
          <a:off x="4915869" y="3106848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Generates the Court List</a:t>
          </a:r>
          <a:endParaRPr lang="en-US" sz="1400" b="1" kern="1200" dirty="0"/>
        </a:p>
      </dsp:txBody>
      <dsp:txXfrm>
        <a:off x="5142551" y="3106848"/>
        <a:ext cx="2088829" cy="453363"/>
      </dsp:txXfrm>
    </dsp:sp>
    <dsp:sp modelId="{22CF2A84-9054-446F-B408-B48F7A471916}">
      <dsp:nvSpPr>
        <dsp:cNvPr id="0" name=""/>
        <dsp:cNvSpPr/>
      </dsp:nvSpPr>
      <dsp:spPr>
        <a:xfrm>
          <a:off x="2777" y="3694556"/>
          <a:ext cx="2356889" cy="475255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0000"/>
                <a:lumMod val="9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000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6">
              <a:alpha val="90000"/>
              <a:hueOff val="0"/>
              <a:satOff val="0"/>
              <a:lumOff val="0"/>
              <a:alphaOff val="-3000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Judge (Magistrate)</a:t>
          </a:r>
          <a:endParaRPr lang="en-US" sz="1600" b="1" kern="1200" dirty="0"/>
        </a:p>
      </dsp:txBody>
      <dsp:txXfrm>
        <a:off x="240405" y="3694556"/>
        <a:ext cx="1881634" cy="475255"/>
      </dsp:txXfrm>
    </dsp:sp>
    <dsp:sp modelId="{6DE49719-59D6-4D00-84F5-A2B929D14BD1}">
      <dsp:nvSpPr>
        <dsp:cNvPr id="0" name=""/>
        <dsp:cNvSpPr/>
      </dsp:nvSpPr>
      <dsp:spPr>
        <a:xfrm>
          <a:off x="2339758" y="3712611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Receives Proper Documents</a:t>
          </a:r>
          <a:endParaRPr lang="en-US" sz="1400" b="1" kern="1200" dirty="0"/>
        </a:p>
      </dsp:txBody>
      <dsp:txXfrm>
        <a:off x="2566440" y="3712611"/>
        <a:ext cx="2088829" cy="453363"/>
      </dsp:txXfrm>
    </dsp:sp>
    <dsp:sp modelId="{B594C6C9-11E5-47FE-BA26-681E0D98FC11}">
      <dsp:nvSpPr>
        <dsp:cNvPr id="0" name=""/>
        <dsp:cNvSpPr/>
      </dsp:nvSpPr>
      <dsp:spPr>
        <a:xfrm>
          <a:off x="4864156" y="3716448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Gives Judgment</a:t>
          </a:r>
          <a:endParaRPr lang="en-US" sz="1400" b="1" kern="1200" dirty="0"/>
        </a:p>
      </dsp:txBody>
      <dsp:txXfrm>
        <a:off x="5090838" y="3716448"/>
        <a:ext cx="2088829" cy="453363"/>
      </dsp:txXfrm>
    </dsp:sp>
    <dsp:sp modelId="{102FF210-F257-4952-B556-30DD8250E457}">
      <dsp:nvSpPr>
        <dsp:cNvPr id="0" name=""/>
        <dsp:cNvSpPr/>
      </dsp:nvSpPr>
      <dsp:spPr>
        <a:xfrm>
          <a:off x="2777" y="4304156"/>
          <a:ext cx="2356889" cy="475255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5000"/>
                <a:lumMod val="9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500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6">
              <a:alpha val="90000"/>
              <a:hueOff val="0"/>
              <a:satOff val="0"/>
              <a:lumOff val="0"/>
              <a:alphaOff val="-3500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Greffier</a:t>
          </a:r>
          <a:endParaRPr lang="en-US" sz="1600" b="1" kern="1200" dirty="0"/>
        </a:p>
      </dsp:txBody>
      <dsp:txXfrm>
        <a:off x="240405" y="4304156"/>
        <a:ext cx="1881634" cy="475255"/>
      </dsp:txXfrm>
    </dsp:sp>
    <dsp:sp modelId="{197D05CA-5046-498C-AC3F-57C7469562BA}">
      <dsp:nvSpPr>
        <dsp:cNvPr id="0" name=""/>
        <dsp:cNvSpPr/>
      </dsp:nvSpPr>
      <dsp:spPr>
        <a:xfrm>
          <a:off x="2339758" y="4322211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Files the Judgment</a:t>
          </a:r>
          <a:endParaRPr lang="en-US" sz="1400" b="1" kern="1200" dirty="0"/>
        </a:p>
      </dsp:txBody>
      <dsp:txXfrm>
        <a:off x="2566440" y="4322211"/>
        <a:ext cx="2088829" cy="453363"/>
      </dsp:txXfrm>
    </dsp:sp>
    <dsp:sp modelId="{E917D9C3-6C52-456F-995B-83667E2D2B48}">
      <dsp:nvSpPr>
        <dsp:cNvPr id="0" name=""/>
        <dsp:cNvSpPr/>
      </dsp:nvSpPr>
      <dsp:spPr>
        <a:xfrm>
          <a:off x="2777" y="4934944"/>
          <a:ext cx="2356889" cy="475255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lumMod val="9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6">
              <a:alpha val="90000"/>
              <a:hueOff val="0"/>
              <a:satOff val="0"/>
              <a:lumOff val="0"/>
              <a:alphaOff val="-4000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Public</a:t>
          </a:r>
          <a:endParaRPr lang="en-US" sz="1600" b="1" kern="1200" dirty="0"/>
        </a:p>
      </dsp:txBody>
      <dsp:txXfrm>
        <a:off x="240405" y="4934944"/>
        <a:ext cx="1881634" cy="475255"/>
      </dsp:txXfrm>
    </dsp:sp>
    <dsp:sp modelId="{67CB80F5-9C1B-4D19-BA31-B2E8AFA62350}">
      <dsp:nvSpPr>
        <dsp:cNvPr id="0" name=""/>
        <dsp:cNvSpPr/>
      </dsp:nvSpPr>
      <dsp:spPr>
        <a:xfrm>
          <a:off x="2339758" y="4956836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See Case Details</a:t>
          </a:r>
          <a:endParaRPr lang="en-US" sz="1400" b="1" kern="1200" dirty="0"/>
        </a:p>
      </dsp:txBody>
      <dsp:txXfrm>
        <a:off x="2566440" y="4956836"/>
        <a:ext cx="2088829" cy="453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67B94-5FDF-4B5F-8F24-C64E3793142E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C1D5B-70D3-4197-920E-67D2822F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84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C1D5B-70D3-4197-920E-67D2822F42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83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C1D5B-70D3-4197-920E-67D2822F42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30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Nothing to notify PEOPLE here … REMEMBER</a:t>
            </a:r>
            <a:r>
              <a:rPr lang="en-US" b="1" baseline="0" dirty="0" smtClean="0"/>
              <a:t> to </a:t>
            </a:r>
            <a:r>
              <a:rPr lang="en-US" b="1" u="sng" baseline="0" dirty="0" smtClean="0"/>
              <a:t>EDIT</a:t>
            </a:r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C1D5B-70D3-4197-920E-67D2822F42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69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547" y="609600"/>
            <a:ext cx="6476453" cy="212365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slope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6600" b="1" dirty="0" smtClean="0">
                <a:ln w="11430"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Management of </a:t>
            </a:r>
          </a:p>
          <a:p>
            <a:r>
              <a:rPr lang="en-US" sz="6600" b="1" dirty="0" smtClean="0">
                <a:ln w="11430"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Judicial System</a:t>
            </a:r>
            <a:endParaRPr lang="en-US" sz="6600" b="1" dirty="0">
              <a:ln w="11430"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1" y="3124200"/>
            <a:ext cx="4016829" cy="304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962400" y="3505200"/>
            <a:ext cx="5181600" cy="2590800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Chowdhury</a:t>
            </a:r>
            <a:r>
              <a:rPr lang="en-US" sz="2000" b="1" dirty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Md Rakin Haider, </a:t>
            </a:r>
            <a:r>
              <a:rPr lang="en-US" sz="2000" b="1" dirty="0" smtClean="0">
                <a:ln w="1905"/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1005009</a:t>
            </a: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Shakil</a:t>
            </a:r>
            <a:r>
              <a:rPr lang="en-US" sz="2000" b="1" dirty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Ahmed, </a:t>
            </a:r>
            <a:r>
              <a:rPr lang="en-US" sz="2000" b="1" dirty="0" smtClean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1005014</a:t>
            </a:r>
            <a:endParaRPr lang="en-US" sz="2000" b="1" dirty="0">
              <a:ln w="1905"/>
              <a:solidFill>
                <a:schemeClr val="bg2">
                  <a:lumMod val="2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Md Touhiduzzaman, </a:t>
            </a:r>
            <a:r>
              <a:rPr lang="en-US" sz="2000" b="1" dirty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1005018</a:t>
            </a: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Shohan Al Jannat, </a:t>
            </a:r>
            <a:r>
              <a:rPr lang="en-US" sz="2000" b="1" dirty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1005023</a:t>
            </a: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Tanzeer Hossain, </a:t>
            </a:r>
            <a:r>
              <a:rPr lang="en-US" sz="2000" b="1" dirty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1005029</a:t>
            </a:r>
          </a:p>
          <a:p>
            <a:pPr algn="r"/>
            <a:r>
              <a:rPr lang="en-US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</a:rPr>
              <a:t>CSE , BUET</a:t>
            </a:r>
          </a:p>
          <a:p>
            <a:endParaRPr lang="en-US" sz="2000" b="1" dirty="0">
              <a:ln w="1905"/>
              <a:solidFill>
                <a:schemeClr val="accent4">
                  <a:lumMod val="5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07157" y="2630269"/>
            <a:ext cx="2093843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dirty="0" smtClean="0">
                <a:ln w="11430"/>
                <a:solidFill>
                  <a:schemeClr val="bg2">
                    <a:lumMod val="2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Use Case</a:t>
            </a:r>
            <a:endParaRPr lang="en-US" sz="3600" b="1" dirty="0">
              <a:ln w="11430"/>
              <a:solidFill>
                <a:schemeClr val="bg2">
                  <a:lumMod val="2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57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10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599" y="1143000"/>
            <a:ext cx="701040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Documentation of the Use Case:</a:t>
            </a:r>
            <a:endParaRPr 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3659" y="1981200"/>
            <a:ext cx="81693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When the GRO receives the FIR</a:t>
            </a:r>
          </a:p>
          <a:p>
            <a:endParaRPr lang="en-US" sz="28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Pre-Condition: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plaintiff comes to file a case</a:t>
            </a:r>
          </a:p>
          <a:p>
            <a:endParaRPr lang="en-US" sz="28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Issue: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well-secured desktop app (web-based) will be given to the police station</a:t>
            </a:r>
            <a:endParaRPr lang="en-US" sz="2800" b="1" dirty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</p:spTree>
    <p:extLst>
      <p:ext uri="{BB962C8B-B14F-4D97-AF65-F5344CB8AC3E}">
        <p14:creationId xmlns:p14="http://schemas.microsoft.com/office/powerpoint/2010/main" val="61690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/>
            <a:r>
              <a:rPr lang="en-US" sz="3200" b="1" dirty="0">
                <a:ln w="11430"/>
                <a:gradFill>
                  <a:gsLst>
                    <a:gs pos="0">
                      <a:srgbClr val="F14124">
                        <a:tint val="90000"/>
                        <a:satMod val="120000"/>
                      </a:srgbClr>
                    </a:gs>
                    <a:gs pos="25000">
                      <a:srgbClr val="F14124">
                        <a:tint val="93000"/>
                        <a:satMod val="120000"/>
                      </a:srgbClr>
                    </a:gs>
                    <a:gs pos="50000">
                      <a:srgbClr val="F14124">
                        <a:shade val="89000"/>
                        <a:satMod val="110000"/>
                      </a:srgbClr>
                    </a:gs>
                    <a:gs pos="75000">
                      <a:srgbClr val="F14124">
                        <a:tint val="93000"/>
                        <a:satMod val="120000"/>
                      </a:srgbClr>
                    </a:gs>
                    <a:gs pos="100000">
                      <a:srgbClr val="F14124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</a:t>
            </a:r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Cause List Generation</a:t>
            </a:r>
            <a:endParaRPr lang="en-US" sz="3200" b="1" dirty="0">
              <a:ln w="11430"/>
              <a:gradFill>
                <a:gsLst>
                  <a:gs pos="0">
                    <a:srgbClr val="F14124">
                      <a:tint val="90000"/>
                      <a:satMod val="120000"/>
                    </a:srgbClr>
                  </a:gs>
                  <a:gs pos="25000">
                    <a:srgbClr val="F14124">
                      <a:tint val="93000"/>
                      <a:satMod val="120000"/>
                    </a:srgbClr>
                  </a:gs>
                  <a:gs pos="50000">
                    <a:srgbClr val="F14124">
                      <a:shade val="89000"/>
                      <a:satMod val="110000"/>
                    </a:srgbClr>
                  </a:gs>
                  <a:gs pos="75000">
                    <a:srgbClr val="F14124">
                      <a:tint val="93000"/>
                      <a:satMod val="120000"/>
                    </a:srgbClr>
                  </a:gs>
                  <a:gs pos="100000">
                    <a:srgbClr val="F14124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11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Glossary: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980178"/>
              </p:ext>
            </p:extLst>
          </p:nvPr>
        </p:nvGraphicFramePr>
        <p:xfrm>
          <a:off x="228600" y="1705159"/>
          <a:ext cx="8686802" cy="470271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417315"/>
                <a:gridCol w="3018641"/>
                <a:gridCol w="3250846"/>
              </a:tblGrid>
              <a:tr h="580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Use-Case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Participant actors and Roles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Case Reception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FIR with</a:t>
                      </a:r>
                      <a:r>
                        <a:rPr lang="en-US" sz="1600" baseline="0" dirty="0" smtClean="0"/>
                        <a:t> necessary details are received at the Magistrate office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sz="1600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GRO</a:t>
                      </a:r>
                      <a:r>
                        <a:rPr lang="en-US" sz="1600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:</a:t>
                      </a:r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 smtClean="0"/>
                        <a:t>Receives the FIR</a:t>
                      </a:r>
                    </a:p>
                  </a:txBody>
                  <a:tcPr/>
                </a:tc>
              </a:tr>
              <a:tr h="12567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Received Case List Sending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Magistrate</a:t>
                      </a:r>
                      <a:r>
                        <a:rPr lang="en-US" sz="1600" baseline="0" dirty="0" smtClean="0"/>
                        <a:t> approved FIR is forwarded to the CMM for the rest of the processes.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sz="16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GRO:</a:t>
                      </a:r>
                      <a:r>
                        <a:rPr lang="en-US" sz="16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dirty="0" smtClean="0"/>
                        <a:t>Forwards the case list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sz="16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Clerk Office:</a:t>
                      </a:r>
                      <a:r>
                        <a:rPr lang="en-US" sz="16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dirty="0" smtClean="0"/>
                        <a:t>Maintains</a:t>
                      </a:r>
                      <a:r>
                        <a:rPr lang="en-US" sz="1600" baseline="0" dirty="0" smtClean="0"/>
                        <a:t> the docs flow</a:t>
                      </a:r>
                    </a:p>
                  </a:txBody>
                  <a:tcPr/>
                </a:tc>
              </a:tr>
              <a:tr h="16459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Pair Data to Cause List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case is categorized by respective laws</a:t>
                      </a:r>
                      <a:r>
                        <a:rPr lang="en-US" sz="1600" baseline="0" dirty="0" smtClean="0"/>
                        <a:t> and the logs are written to the cause-list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sz="16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GRO:</a:t>
                      </a:r>
                      <a:r>
                        <a:rPr lang="en-US" sz="16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dirty="0" smtClean="0"/>
                        <a:t>Categorizes the case &amp; forwards the FIR to the Magistrate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sz="16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Clerk Office:</a:t>
                      </a:r>
                      <a:r>
                        <a:rPr lang="en-US" sz="16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dirty="0" smtClean="0"/>
                        <a:t>Maintains</a:t>
                      </a:r>
                      <a:r>
                        <a:rPr lang="en-US" sz="1600" baseline="0" dirty="0" smtClean="0"/>
                        <a:t> the docs flow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sz="16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Magistrate:</a:t>
                      </a:r>
                      <a:r>
                        <a:rPr lang="en-US" sz="16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dirty="0" smtClean="0"/>
                        <a:t>Monitors the cause list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8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Cause List Generation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12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Diagram: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604664"/>
            <a:ext cx="8623968" cy="502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910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599" y="1143000"/>
            <a:ext cx="579120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Narrative</a:t>
            </a:r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: case reception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841807"/>
              </p:ext>
            </p:extLst>
          </p:nvPr>
        </p:nvGraphicFramePr>
        <p:xfrm>
          <a:off x="381000" y="1752600"/>
          <a:ext cx="8382000" cy="41910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191000"/>
                <a:gridCol w="41910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Use-Case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Define Route &amp; Price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 Case ID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2.1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Primary Business Actor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GRO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External Receiver Actor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GRO receives </a:t>
                      </a:r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the case-details.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Trigger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GRO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Cause List Generation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13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566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599" y="1143000"/>
            <a:ext cx="7893384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Narrative</a:t>
            </a:r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: received case list sending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317712"/>
              </p:ext>
            </p:extLst>
          </p:nvPr>
        </p:nvGraphicFramePr>
        <p:xfrm>
          <a:off x="381000" y="1752600"/>
          <a:ext cx="8382000" cy="41910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191000"/>
                <a:gridCol w="41910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Use-Case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Define Route &amp; Price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 Case ID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2.2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Primary Business Actor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GRO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External Receiver Actor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CLO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GRO </a:t>
                      </a:r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sends the case-details</a:t>
                      </a:r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to the clerk office (CLO)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Trigger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GRO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Cause List Generation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14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986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599" y="1143000"/>
            <a:ext cx="922020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Narrative</a:t>
            </a:r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: pair data to Cause List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035768"/>
              </p:ext>
            </p:extLst>
          </p:nvPr>
        </p:nvGraphicFramePr>
        <p:xfrm>
          <a:off x="381000" y="1752600"/>
          <a:ext cx="8382000" cy="41910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191000"/>
                <a:gridCol w="41910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Use-Case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Define Route &amp; Price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 Case ID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2.3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Primary Business Actor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CLO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External Receiver Actor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Magistrate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CLO publishes the cause list and the corresponding Magistrate(s) see that.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Trigger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CLO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Cause List Generation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15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986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Cause List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Generation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16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599" y="1143000"/>
            <a:ext cx="701040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Documentation of the Use Case: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3659" y="1981200"/>
            <a:ext cx="81693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When the cause-list is generated &amp; properly saved</a:t>
            </a:r>
          </a:p>
          <a:p>
            <a:endParaRPr lang="en-US" sz="28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Pre-Condition: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GRO must receive the FIR from the Police Station</a:t>
            </a:r>
          </a:p>
          <a:p>
            <a:endParaRPr lang="en-US" sz="28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Issue: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Three well-secured desktop apps (web-based) – each for the GRO, the Clerk Office &amp; the Magistrate</a:t>
            </a:r>
            <a:endParaRPr lang="en-US" sz="2800" b="1" dirty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730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17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</a:t>
            </a:r>
            <a:r>
              <a:rPr lang="en-US" sz="3200" b="1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3: Magistrate Assignment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Glossary: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881655"/>
              </p:ext>
            </p:extLst>
          </p:nvPr>
        </p:nvGraphicFramePr>
        <p:xfrm>
          <a:off x="304801" y="1613719"/>
          <a:ext cx="8686802" cy="33832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417315"/>
                <a:gridCol w="3018641"/>
                <a:gridCol w="3250846"/>
              </a:tblGrid>
              <a:tr h="3581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Use-Case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Participant actors and Roles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821270">
                <a:tc>
                  <a:txBody>
                    <a:bodyPr/>
                    <a:lstStyle/>
                    <a:p>
                      <a:r>
                        <a:rPr lang="en-US" dirty="0" smtClean="0"/>
                        <a:t>3.1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Assign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Magistrate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Available Magistrate is assigned for respective 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sz="18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CMM:</a:t>
                      </a:r>
                      <a:r>
                        <a:rPr lang="en-US" sz="18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dirty="0" smtClean="0"/>
                        <a:t>Assigns available </a:t>
                      </a:r>
                      <a:r>
                        <a:rPr lang="en-US" dirty="0" smtClean="0"/>
                        <a:t>Magistrate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Magistrate</a:t>
                      </a: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:</a:t>
                      </a:r>
                      <a:r>
                        <a:rPr lang="en-US" u="non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800" u="none" kern="1200" dirty="0" smtClean="0">
                          <a:solidFill>
                            <a:schemeClr val="dk1"/>
                          </a:solidFill>
                        </a:rPr>
                        <a:t>Can</a:t>
                      </a:r>
                      <a:r>
                        <a:rPr lang="en-US" sz="1800" u="none" kern="1200" baseline="0" dirty="0" smtClean="0">
                          <a:solidFill>
                            <a:schemeClr val="dk1"/>
                          </a:solidFill>
                        </a:rPr>
                        <a:t> view his assignment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endParaRPr lang="en-US" dirty="0"/>
                    </a:p>
                  </a:txBody>
                  <a:tcPr/>
                </a:tc>
              </a:tr>
              <a:tr h="138881">
                <a:tc>
                  <a:txBody>
                    <a:bodyPr/>
                    <a:lstStyle/>
                    <a:p>
                      <a:r>
                        <a:rPr lang="en-US" dirty="0" smtClean="0"/>
                        <a:t>3.3 Publish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Court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Court list, the Magistrate assignment document,</a:t>
                      </a:r>
                      <a:r>
                        <a:rPr lang="en-US" baseline="0" dirty="0" smtClean="0"/>
                        <a:t> is </a:t>
                      </a:r>
                      <a:r>
                        <a:rPr lang="en-US" baseline="0" dirty="0" smtClean="0"/>
                        <a:t>published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sz="18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CLO:</a:t>
                      </a:r>
                      <a:r>
                        <a:rPr lang="en-US" sz="1800" u="none" kern="1200" baseline="0" dirty="0" smtClean="0">
                          <a:solidFill>
                            <a:schemeClr val="dk1"/>
                          </a:solidFill>
                          <a:effectLst/>
                        </a:rPr>
                        <a:t> Clerks can know which magistrate is assigned to their court.</a:t>
                      </a:r>
                      <a:endParaRPr lang="en-US" sz="1800" u="sng" kern="1200" baseline="0" dirty="0" smtClean="0">
                        <a:solidFill>
                          <a:schemeClr val="accent5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74889">
                <a:tc>
                  <a:txBody>
                    <a:bodyPr/>
                    <a:lstStyle/>
                    <a:p>
                      <a:r>
                        <a:rPr lang="en-US" dirty="0" smtClean="0"/>
                        <a:t>3.2 Magistrate </a:t>
                      </a:r>
                      <a:r>
                        <a:rPr lang="en-US" dirty="0" smtClean="0"/>
                        <a:t>Notification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Magistrate</a:t>
                      </a:r>
                      <a:r>
                        <a:rPr lang="en-US" baseline="0" dirty="0" smtClean="0"/>
                        <a:t> is notified about the case schedule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Magistrate</a:t>
                      </a: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:</a:t>
                      </a:r>
                      <a:r>
                        <a:rPr lang="en-US" u="non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800" u="none" kern="1200" dirty="0" smtClean="0">
                          <a:solidFill>
                            <a:schemeClr val="dk1"/>
                          </a:solidFill>
                        </a:rPr>
                        <a:t>Can</a:t>
                      </a:r>
                      <a:r>
                        <a:rPr lang="en-US" sz="1800" u="none" kern="1200" baseline="0" dirty="0" smtClean="0">
                          <a:solidFill>
                            <a:schemeClr val="dk1"/>
                          </a:solidFill>
                        </a:rPr>
                        <a:t> view his assignment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10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</a:t>
            </a:r>
            <a:r>
              <a:rPr lang="en-US" sz="3200" b="1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3: Magistrate Assignment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18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Diagram: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604665"/>
            <a:ext cx="8623968" cy="510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36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599" y="1143000"/>
            <a:ext cx="922020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Narrative</a:t>
            </a:r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: Assign magistrate	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761269"/>
              </p:ext>
            </p:extLst>
          </p:nvPr>
        </p:nvGraphicFramePr>
        <p:xfrm>
          <a:off x="381000" y="1752600"/>
          <a:ext cx="8382000" cy="41910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191000"/>
                <a:gridCol w="41910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Use-Case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Define Route &amp; Price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 Case ID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3.1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Primary Business Actor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CMM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External Receiver Actor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Magistrate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CMM</a:t>
                      </a:r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assigns magistrates to courts and magistrate can view the assignment.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Trigger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CMM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19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</a:t>
            </a:r>
            <a:r>
              <a:rPr lang="en-US" sz="3200" b="1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3: Magistrate Assignment</a:t>
            </a:r>
          </a:p>
        </p:txBody>
      </p:sp>
    </p:spTree>
    <p:extLst>
      <p:ext uri="{BB962C8B-B14F-4D97-AF65-F5344CB8AC3E}">
        <p14:creationId xmlns:p14="http://schemas.microsoft.com/office/powerpoint/2010/main" val="284759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Outline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1676400"/>
            <a:ext cx="651171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2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Subsystems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Actors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According </a:t>
            </a:r>
            <a:r>
              <a:rPr lang="en-US" sz="3200" b="1" dirty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to each </a:t>
            </a:r>
            <a:r>
              <a:rPr lang="en-US" sz="32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subsystem -</a:t>
            </a:r>
            <a:endParaRPr lang="en-US" sz="3200" b="1" dirty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3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Use-case Glossary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3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Use-case Diagram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3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Use-case Narrative with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US" sz="32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High level table version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US" sz="32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Documentation</a:t>
            </a:r>
            <a:endParaRPr lang="en-US" sz="32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6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433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599" y="1143000"/>
            <a:ext cx="922020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Narrative</a:t>
            </a:r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: Notify Magistrate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094132"/>
              </p:ext>
            </p:extLst>
          </p:nvPr>
        </p:nvGraphicFramePr>
        <p:xfrm>
          <a:off x="381000" y="1752600"/>
          <a:ext cx="8382000" cy="41910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191000"/>
                <a:gridCol w="41910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Use-Case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Define Route &amp; Price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 Case ID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3.2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Primary Business Actor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External Receiver Actor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Magistrate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After</a:t>
                      </a:r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assignment of magistrates  will be notified by the system.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Trigger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20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</a:t>
            </a:r>
            <a:r>
              <a:rPr lang="en-US" sz="3200" b="1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3: Magistrate Assignment</a:t>
            </a:r>
          </a:p>
        </p:txBody>
      </p:sp>
    </p:spTree>
    <p:extLst>
      <p:ext uri="{BB962C8B-B14F-4D97-AF65-F5344CB8AC3E}">
        <p14:creationId xmlns:p14="http://schemas.microsoft.com/office/powerpoint/2010/main" val="284759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599" y="1143000"/>
            <a:ext cx="922020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Narrative</a:t>
            </a:r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: generate court List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790112"/>
              </p:ext>
            </p:extLst>
          </p:nvPr>
        </p:nvGraphicFramePr>
        <p:xfrm>
          <a:off x="381000" y="1752600"/>
          <a:ext cx="8382000" cy="41910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191000"/>
                <a:gridCol w="41910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Use-Case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Define Route &amp; Price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 Case ID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3.3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Primary Business Actor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External Receiver Actor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Clerk Office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Clerk</a:t>
                      </a:r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Office can view the court list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Trigger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21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</a:t>
            </a:r>
            <a:r>
              <a:rPr lang="en-US" sz="3200" b="1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3: Magistrate Assignment</a:t>
            </a:r>
          </a:p>
        </p:txBody>
      </p:sp>
    </p:spTree>
    <p:extLst>
      <p:ext uri="{BB962C8B-B14F-4D97-AF65-F5344CB8AC3E}">
        <p14:creationId xmlns:p14="http://schemas.microsoft.com/office/powerpoint/2010/main" val="284759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</a:t>
            </a:r>
            <a:r>
              <a:rPr lang="en-US" sz="3200" b="1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3: Magistrate Assignment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990600"/>
            <a:ext cx="7860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22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599" y="1143000"/>
            <a:ext cx="701040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Documentation of the Use Case: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3659" y="1981200"/>
            <a:ext cx="81693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When the Magistrate(s) and other people are notified about the court &amp; cause list</a:t>
            </a:r>
          </a:p>
          <a:p>
            <a:endParaRPr lang="en-US" sz="28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Pre-Condition: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CMM must have all the docs of all the cases</a:t>
            </a:r>
          </a:p>
          <a:p>
            <a:endParaRPr lang="en-US" sz="28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Issue: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well-secured desktop app (web-based) each for CMM</a:t>
            </a:r>
            <a:endParaRPr lang="en-US" sz="2800" b="1" dirty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479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4: Document Collection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23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Glossary: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270145"/>
              </p:ext>
            </p:extLst>
          </p:nvPr>
        </p:nvGraphicFramePr>
        <p:xfrm>
          <a:off x="304801" y="1613719"/>
          <a:ext cx="8686802" cy="49924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417315"/>
                <a:gridCol w="3018641"/>
                <a:gridCol w="3250846"/>
              </a:tblGrid>
              <a:tr h="3409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Use-Case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Participant actors and Roles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611321">
                <a:tc>
                  <a:txBody>
                    <a:bodyPr/>
                    <a:lstStyle/>
                    <a:p>
                      <a:r>
                        <a:rPr lang="en-US" dirty="0" smtClean="0"/>
                        <a:t>FIR Reception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 are forwarded to the copy house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Officer in Charge (OC): </a:t>
                      </a:r>
                      <a:r>
                        <a:rPr lang="en-US" dirty="0" smtClean="0"/>
                        <a:t>Sends the FIR</a:t>
                      </a:r>
                    </a:p>
                  </a:txBody>
                  <a:tcPr/>
                </a:tc>
              </a:tr>
              <a:tr h="852346">
                <a:tc>
                  <a:txBody>
                    <a:bodyPr/>
                    <a:lstStyle/>
                    <a:p>
                      <a:r>
                        <a:rPr lang="en-US" dirty="0" smtClean="0"/>
                        <a:t>FIR Supplying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</a:t>
                      </a:r>
                      <a:r>
                        <a:rPr lang="en-US" baseline="0" dirty="0" smtClean="0"/>
                        <a:t> are supplied from the copy house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sz="18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Copy Maker(s):</a:t>
                      </a:r>
                      <a:r>
                        <a:rPr lang="en-US" sz="18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dirty="0" smtClean="0"/>
                        <a:t>Supply FIR to the claiming people with</a:t>
                      </a:r>
                      <a:r>
                        <a:rPr lang="en-US" baseline="0" dirty="0" smtClean="0"/>
                        <a:t> a money receipt </a:t>
                      </a:r>
                      <a:endParaRPr lang="en-US" dirty="0"/>
                    </a:p>
                  </a:txBody>
                  <a:tcPr/>
                </a:tc>
              </a:tr>
              <a:tr h="852346">
                <a:tc>
                  <a:txBody>
                    <a:bodyPr/>
                    <a:lstStyle/>
                    <a:p>
                      <a:r>
                        <a:rPr lang="en-US" dirty="0" smtClean="0"/>
                        <a:t>Charge Sheet Reception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Charge sheet is delivered within a time limit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Officer in Charge (OC): </a:t>
                      </a:r>
                      <a:r>
                        <a:rPr lang="en-US" dirty="0" smtClean="0"/>
                        <a:t>Delivers the</a:t>
                      </a:r>
                      <a:r>
                        <a:rPr lang="en-US" baseline="0" dirty="0" smtClean="0"/>
                        <a:t> charge sheet to the copy house</a:t>
                      </a:r>
                      <a:endParaRPr lang="en-US" dirty="0" smtClean="0"/>
                    </a:p>
                  </a:txBody>
                  <a:tcPr/>
                </a:tc>
              </a:tr>
              <a:tr h="1108050">
                <a:tc>
                  <a:txBody>
                    <a:bodyPr/>
                    <a:lstStyle/>
                    <a:p>
                      <a:r>
                        <a:rPr lang="en-US" dirty="0" smtClean="0"/>
                        <a:t>Charge Sheet Supplying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Magistrate</a:t>
                      </a:r>
                      <a:r>
                        <a:rPr lang="en-US" baseline="0" dirty="0" smtClean="0"/>
                        <a:t> is notified about the case schedule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sz="18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Copy Maker(s):</a:t>
                      </a:r>
                      <a:r>
                        <a:rPr lang="en-US" sz="18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dirty="0" smtClean="0"/>
                        <a:t>Supply charge sheet to the claiming people with</a:t>
                      </a:r>
                      <a:r>
                        <a:rPr lang="en-US" baseline="0" dirty="0" smtClean="0"/>
                        <a:t> a money receipt </a:t>
                      </a:r>
                      <a:endParaRPr lang="en-US" dirty="0"/>
                    </a:p>
                  </a:txBody>
                  <a:tcPr/>
                </a:tc>
              </a:tr>
              <a:tr h="969100">
                <a:tc>
                  <a:txBody>
                    <a:bodyPr/>
                    <a:lstStyle/>
                    <a:p>
                      <a:r>
                        <a:rPr lang="en-US" dirty="0" smtClean="0"/>
                        <a:t>Pay Fee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Bill payment for the necessary</a:t>
                      </a:r>
                      <a:r>
                        <a:rPr lang="en-US" baseline="0" dirty="0" smtClean="0"/>
                        <a:t> doc print outs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dirty="0" smtClean="0"/>
                        <a:t>Manual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43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4: Document Collection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24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Diagram: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604665"/>
            <a:ext cx="8623968" cy="502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 descr="C:\Users\Touhid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2209800"/>
            <a:ext cx="34290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3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4: Document Collection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25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599" y="1143000"/>
            <a:ext cx="701040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Documentation of the Use Case: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3659" y="1981200"/>
            <a:ext cx="81693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non-ending process</a:t>
            </a:r>
          </a:p>
          <a:p>
            <a:endParaRPr lang="en-US" sz="28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Pre-Condition: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All necessary documents must reach the copy house.</a:t>
            </a:r>
          </a:p>
          <a:p>
            <a:endParaRPr lang="en-US" sz="28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Issue: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public web-page to get the documents and a manual authentication table to authorize the docs.</a:t>
            </a:r>
            <a:endParaRPr lang="en-US" sz="2800" b="1" dirty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533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5: Trial Documentation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26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Glossary: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314766"/>
              </p:ext>
            </p:extLst>
          </p:nvPr>
        </p:nvGraphicFramePr>
        <p:xfrm>
          <a:off x="304801" y="1737360"/>
          <a:ext cx="8686802" cy="42062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417315"/>
                <a:gridCol w="3018641"/>
                <a:gridCol w="3250846"/>
              </a:tblGrid>
              <a:tr h="3198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Use-Case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Participant Actors and Roles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799734">
                <a:tc>
                  <a:txBody>
                    <a:bodyPr/>
                    <a:lstStyle/>
                    <a:p>
                      <a:r>
                        <a:rPr lang="en-US" dirty="0" smtClean="0"/>
                        <a:t>Judgment Procedure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Judgment</a:t>
                      </a:r>
                      <a:r>
                        <a:rPr lang="en-US" baseline="0" dirty="0" smtClean="0"/>
                        <a:t> of case proceeds according to the laws.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Magistrate</a:t>
                      </a:r>
                      <a:r>
                        <a:rPr lang="en-US" sz="18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:</a:t>
                      </a:r>
                      <a:r>
                        <a:rPr lang="en-US" u="non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dirty="0" smtClean="0"/>
                        <a:t>Conducts</a:t>
                      </a:r>
                      <a:r>
                        <a:rPr lang="en-US" baseline="0" dirty="0" smtClean="0"/>
                        <a:t> the procedure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Plaintiff &amp; Others:</a:t>
                      </a:r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dirty="0" smtClean="0"/>
                        <a:t>Participate</a:t>
                      </a:r>
                      <a:r>
                        <a:rPr lang="en-US" baseline="0" dirty="0" smtClean="0"/>
                        <a:t> in the procedure as per laws</a:t>
                      </a:r>
                      <a:endParaRPr lang="en-US" dirty="0" smtClean="0"/>
                    </a:p>
                  </a:txBody>
                  <a:tcPr/>
                </a:tc>
              </a:tr>
              <a:tr h="799734">
                <a:tc>
                  <a:txBody>
                    <a:bodyPr/>
                    <a:lstStyle/>
                    <a:p>
                      <a:r>
                        <a:rPr lang="en-US" dirty="0" smtClean="0"/>
                        <a:t>Judgment</a:t>
                      </a:r>
                      <a:r>
                        <a:rPr lang="en-US" baseline="0" dirty="0" smtClean="0"/>
                        <a:t> 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plaintiff, accused &amp; witness statements along with the judgment result is documented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Greffier:</a:t>
                      </a:r>
                      <a:r>
                        <a:rPr lang="en-US" u="non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dirty="0" smtClean="0"/>
                        <a:t>Files the detailed</a:t>
                      </a:r>
                      <a:r>
                        <a:rPr lang="en-US" baseline="0" dirty="0" smtClean="0"/>
                        <a:t> results</a:t>
                      </a:r>
                      <a:endParaRPr lang="en-US" dirty="0" smtClean="0"/>
                    </a:p>
                  </a:txBody>
                  <a:tcPr/>
                </a:tc>
              </a:tr>
              <a:tr h="559813">
                <a:tc>
                  <a:txBody>
                    <a:bodyPr/>
                    <a:lstStyle/>
                    <a:p>
                      <a:r>
                        <a:rPr lang="en-US" dirty="0" smtClean="0"/>
                        <a:t>Case 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Supplies necessary documents &amp; saves the results of the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Greffier:</a:t>
                      </a:r>
                      <a:r>
                        <a:rPr lang="en-US" u="none" dirty="0" smtClean="0"/>
                        <a:t> </a:t>
                      </a:r>
                      <a:r>
                        <a:rPr lang="en-US" dirty="0" smtClean="0"/>
                        <a:t>Files the detailed</a:t>
                      </a:r>
                      <a:r>
                        <a:rPr lang="en-US" baseline="0" dirty="0" smtClean="0"/>
                        <a:t> results</a:t>
                      </a:r>
                      <a:endParaRPr lang="en-US" baseline="0" dirty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Judge (Magistrate):</a:t>
                      </a:r>
                      <a:r>
                        <a:rPr lang="en-US" u="non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u="none" dirty="0" smtClean="0"/>
                        <a:t>Gets</a:t>
                      </a:r>
                      <a:r>
                        <a:rPr lang="en-US" u="none" baseline="0" dirty="0" smtClean="0"/>
                        <a:t> necessary docs.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3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5: Trial Documentation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27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Diagram: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604664"/>
            <a:ext cx="8623968" cy="510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1" t="75483" r="58471" b="8088"/>
          <a:stretch/>
        </p:blipFill>
        <p:spPr bwMode="auto">
          <a:xfrm>
            <a:off x="5029200" y="5333999"/>
            <a:ext cx="1828800" cy="102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275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5: Trial Documentation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28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599" y="1143000"/>
            <a:ext cx="701040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Documentation of the Use Case: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3659" y="1981200"/>
            <a:ext cx="81693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When the result of the case is filed by the greffier</a:t>
            </a:r>
          </a:p>
          <a:p>
            <a:endParaRPr lang="en-US" sz="28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Pre-Condition: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 post-trial activities completes</a:t>
            </a:r>
          </a:p>
          <a:p>
            <a:endParaRPr lang="en-US" sz="28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Issue: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well-secured desktop app (web-based) will be given to the Judgment room</a:t>
            </a:r>
            <a:endParaRPr lang="en-US" sz="2800" b="1" dirty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082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609600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47800"/>
            <a:ext cx="6781800" cy="45226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09800" y="5562600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Questions?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186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Subsystems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270625078"/>
              </p:ext>
            </p:extLst>
          </p:nvPr>
        </p:nvGraphicFramePr>
        <p:xfrm>
          <a:off x="533400" y="1600200"/>
          <a:ext cx="81534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13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7" y="1909464"/>
            <a:ext cx="8504550" cy="4719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376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Actors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4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512545524"/>
              </p:ext>
            </p:extLst>
          </p:nvPr>
        </p:nvGraphicFramePr>
        <p:xfrm>
          <a:off x="990600" y="1371600"/>
          <a:ext cx="74676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Oval 8"/>
          <p:cNvSpPr/>
          <p:nvPr/>
        </p:nvSpPr>
        <p:spPr>
          <a:xfrm>
            <a:off x="685800" y="1475665"/>
            <a:ext cx="3810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85800" y="2057400"/>
            <a:ext cx="3810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69309" y="2667000"/>
            <a:ext cx="3810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69309" y="3276600"/>
            <a:ext cx="3810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85800" y="3886200"/>
            <a:ext cx="3810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85800" y="4495800"/>
            <a:ext cx="3810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6" name="Oval 15"/>
          <p:cNvSpPr/>
          <p:nvPr/>
        </p:nvSpPr>
        <p:spPr>
          <a:xfrm>
            <a:off x="685800" y="5105400"/>
            <a:ext cx="3810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85800" y="5715000"/>
            <a:ext cx="3810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8" name="Oval 17"/>
          <p:cNvSpPr/>
          <p:nvPr/>
        </p:nvSpPr>
        <p:spPr>
          <a:xfrm>
            <a:off x="685800" y="6324600"/>
            <a:ext cx="3810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6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5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Glossary: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87924"/>
              </p:ext>
            </p:extLst>
          </p:nvPr>
        </p:nvGraphicFramePr>
        <p:xfrm>
          <a:off x="304798" y="1613719"/>
          <a:ext cx="8686802" cy="4335119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417315"/>
                <a:gridCol w="3018641"/>
                <a:gridCol w="3250846"/>
              </a:tblGrid>
              <a:tr h="5607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Use-Case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Participant actors and Roles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1155666">
                <a:tc>
                  <a:txBody>
                    <a:bodyPr/>
                    <a:lstStyle/>
                    <a:p>
                      <a:r>
                        <a:rPr lang="en-US" dirty="0" smtClean="0"/>
                        <a:t>1.1 Case</a:t>
                      </a:r>
                      <a:r>
                        <a:rPr lang="en-US" baseline="0" dirty="0" smtClean="0"/>
                        <a:t> Filing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case is filed at the respective police 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Plaintiff</a:t>
                      </a: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:</a:t>
                      </a:r>
                      <a:r>
                        <a:rPr lang="en-US" dirty="0" smtClean="0"/>
                        <a:t> Describes case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sz="18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Duty Officer:</a:t>
                      </a:r>
                      <a:r>
                        <a:rPr lang="en-US" sz="18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dirty="0" smtClean="0"/>
                        <a:t>Receives</a:t>
                      </a:r>
                      <a:r>
                        <a:rPr lang="en-US" baseline="0" dirty="0" smtClean="0"/>
                        <a:t> &amp; files the case</a:t>
                      </a:r>
                      <a:endParaRPr lang="en-US" dirty="0"/>
                    </a:p>
                  </a:txBody>
                  <a:tcPr/>
                </a:tc>
              </a:tr>
              <a:tr h="808966">
                <a:tc>
                  <a:txBody>
                    <a:bodyPr/>
                    <a:lstStyle/>
                    <a:p>
                      <a:r>
                        <a:rPr lang="en-US" dirty="0" smtClean="0"/>
                        <a:t>1.2 FIR Generation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</a:t>
                      </a:r>
                      <a:r>
                        <a:rPr lang="en-US" baseline="0" dirty="0" smtClean="0"/>
                        <a:t> is made from the filed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sz="18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Duty Officer:</a:t>
                      </a:r>
                      <a:r>
                        <a:rPr lang="en-US" sz="18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dirty="0" smtClean="0"/>
                        <a:t>Completes</a:t>
                      </a:r>
                      <a:r>
                        <a:rPr lang="en-US" baseline="0" dirty="0" smtClean="0"/>
                        <a:t> necessary info. Of the </a:t>
                      </a:r>
                      <a:r>
                        <a:rPr lang="en-US" baseline="0" dirty="0" smtClean="0"/>
                        <a:t>FIR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sz="18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Officer in Charge (OC):</a:t>
                      </a:r>
                      <a:r>
                        <a:rPr lang="en-US" sz="18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baseline="0" dirty="0" smtClean="0"/>
                        <a:t>Can see the FIR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sz="18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GRO:</a:t>
                      </a:r>
                      <a:r>
                        <a:rPr lang="en-US" sz="18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baseline="0" dirty="0" smtClean="0"/>
                        <a:t>Receives the FIR</a:t>
                      </a:r>
                      <a:endParaRPr lang="en-US" dirty="0" smtClean="0"/>
                    </a:p>
                  </a:txBody>
                  <a:tcPr/>
                </a:tc>
              </a:tr>
              <a:tr h="1155666">
                <a:tc>
                  <a:txBody>
                    <a:bodyPr/>
                    <a:lstStyle/>
                    <a:p>
                      <a:r>
                        <a:rPr lang="en-US" dirty="0" smtClean="0"/>
                        <a:t>1.3 </a:t>
                      </a:r>
                      <a:r>
                        <a:rPr lang="en-US" dirty="0" smtClean="0"/>
                        <a:t>Charge Sheet Submission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 the investigation, the police</a:t>
                      </a:r>
                      <a:r>
                        <a:rPr lang="en-US" baseline="0" dirty="0" smtClean="0"/>
                        <a:t> station submits the charge sheet to the GRO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sz="18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Officer in Charge (OC):</a:t>
                      </a:r>
                      <a:r>
                        <a:rPr lang="en-US" sz="18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baseline="0" dirty="0" smtClean="0"/>
                        <a:t>Submits the charge-sheet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</p:spTree>
    <p:extLst>
      <p:ext uri="{BB962C8B-B14F-4D97-AF65-F5344CB8AC3E}">
        <p14:creationId xmlns:p14="http://schemas.microsoft.com/office/powerpoint/2010/main" val="372619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6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Diagram: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4665"/>
            <a:ext cx="6705601" cy="5143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220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7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599" y="1143000"/>
            <a:ext cx="579120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Narrative</a:t>
            </a:r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: Case Filing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880876"/>
              </p:ext>
            </p:extLst>
          </p:nvPr>
        </p:nvGraphicFramePr>
        <p:xfrm>
          <a:off x="381000" y="1752600"/>
          <a:ext cx="8382000" cy="48006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191000"/>
                <a:gridCol w="41910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Use-Case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Define Route &amp; Price</a:t>
                      </a:r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 Case ID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Primary Business Actor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Plaintiff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External Receiver Actor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Duty Officer(DO</a:t>
                      </a:r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Plaintiff’s filed case gets an FIR by </a:t>
                      </a:r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DO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Trigger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Plaintiff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79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8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599" y="1143000"/>
            <a:ext cx="579120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Narrative</a:t>
            </a:r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: FIR Generation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127269"/>
              </p:ext>
            </p:extLst>
          </p:nvPr>
        </p:nvGraphicFramePr>
        <p:xfrm>
          <a:off x="381000" y="1752600"/>
          <a:ext cx="8382000" cy="50292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191000"/>
                <a:gridCol w="41910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Use-Case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Define Route &amp; Price</a:t>
                      </a:r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 Case ID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1.2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Primary Business Actor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Duty Officer (DO)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External Receiver Actor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GRO, OC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filed case gets formatted as an FIR, after which GRO &amp; OC can see those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Trigger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DO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00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9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599" y="1143000"/>
            <a:ext cx="7893384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Narrative</a:t>
            </a:r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: Charge Sheet Submission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053308"/>
              </p:ext>
            </p:extLst>
          </p:nvPr>
        </p:nvGraphicFramePr>
        <p:xfrm>
          <a:off x="381000" y="1752600"/>
          <a:ext cx="8382000" cy="48006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191000"/>
                <a:gridCol w="41910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Use-Case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Define Route &amp; Price</a:t>
                      </a:r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 Case ID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Primary Business Actor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Officer In Charge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External Receiver Actor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GRO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OC submits the charge sheet for the corresponding case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Trigger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OC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00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3020</TotalTime>
  <Words>1399</Words>
  <Application>Microsoft Office PowerPoint</Application>
  <PresentationFormat>On-screen Show (4:3)</PresentationFormat>
  <Paragraphs>366</Paragraphs>
  <Slides>30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Touhid</dc:creator>
  <cp:lastModifiedBy>Touhid</cp:lastModifiedBy>
  <cp:revision>135</cp:revision>
  <dcterms:created xsi:type="dcterms:W3CDTF">2006-08-16T00:00:00Z</dcterms:created>
  <dcterms:modified xsi:type="dcterms:W3CDTF">2014-03-22T13:16:28Z</dcterms:modified>
</cp:coreProperties>
</file>