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11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5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328D-E899-4A2E-AD3E-0BA0D35FBE79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2085-9548-4E99-B610-2F7F2EA16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62085-9548-4E99-B610-2F7F2EA167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62085-9548-4E99-B610-2F7F2EA167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62085-9548-4E99-B610-2F7F2EA167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9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7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4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AE2BE-7D94-40E0-83B3-A17C9FF9420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1D37-B6F5-443C-8C72-AD28A557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2400" y="249356"/>
            <a:ext cx="2057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Complain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381000"/>
            <a:ext cx="990600" cy="803512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Plaintiff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4" idx="1"/>
          </p:cNvCxnSpPr>
          <p:nvPr/>
        </p:nvCxnSpPr>
        <p:spPr>
          <a:xfrm>
            <a:off x="2743200" y="78275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15200" y="381000"/>
            <a:ext cx="990600" cy="803512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Duty Officer</a:t>
            </a:r>
          </a:p>
        </p:txBody>
      </p:sp>
      <p:cxnSp>
        <p:nvCxnSpPr>
          <p:cNvPr id="18" name="Straight Arrow Connector 17"/>
          <p:cNvCxnSpPr>
            <a:stCxn id="4" idx="3"/>
            <a:endCxn id="17" idx="1"/>
          </p:cNvCxnSpPr>
          <p:nvPr/>
        </p:nvCxnSpPr>
        <p:spPr>
          <a:xfrm>
            <a:off x="6019800" y="782756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781800" y="3690610"/>
            <a:ext cx="2057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</a:p>
          <a:p>
            <a:pPr algn="ctr"/>
            <a:r>
              <a:rPr lang="en-US" dirty="0" smtClean="0"/>
              <a:t>FIR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2"/>
            <a:endCxn id="22" idx="0"/>
          </p:cNvCxnSpPr>
          <p:nvPr/>
        </p:nvCxnSpPr>
        <p:spPr>
          <a:xfrm>
            <a:off x="7810500" y="1184512"/>
            <a:ext cx="0" cy="2506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" y="1316155"/>
            <a:ext cx="1143000" cy="910277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Officer in Charge (OC)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04600" y="474979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Complain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219300" y="454223"/>
            <a:ext cx="106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Record Info.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810500" y="182582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FIR Info.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990600" y="5618044"/>
            <a:ext cx="1143000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71500" y="3733800"/>
            <a:ext cx="2057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</a:t>
            </a:r>
            <a:r>
              <a:rPr lang="en-US" dirty="0"/>
              <a:t>FIR and/or charge sheet to GRO</a:t>
            </a:r>
          </a:p>
        </p:txBody>
      </p:sp>
      <p:cxnSp>
        <p:nvCxnSpPr>
          <p:cNvPr id="54" name="Straight Arrow Connector 53"/>
          <p:cNvCxnSpPr>
            <a:stCxn id="49" idx="2"/>
            <a:endCxn id="48" idx="0"/>
          </p:cNvCxnSpPr>
          <p:nvPr/>
        </p:nvCxnSpPr>
        <p:spPr>
          <a:xfrm flipH="1">
            <a:off x="1562100" y="4800600"/>
            <a:ext cx="38100" cy="81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00200" y="4914250"/>
            <a:ext cx="745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</a:t>
            </a:r>
            <a:endParaRPr lang="en-US" sz="1400" dirty="0"/>
          </a:p>
        </p:txBody>
      </p:sp>
      <p:cxnSp>
        <p:nvCxnSpPr>
          <p:cNvPr id="67" name="Straight Arrow Connector 66"/>
          <p:cNvCxnSpPr>
            <a:stCxn id="48" idx="3"/>
          </p:cNvCxnSpPr>
          <p:nvPr/>
        </p:nvCxnSpPr>
        <p:spPr>
          <a:xfrm>
            <a:off x="2133600" y="6085622"/>
            <a:ext cx="2000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97126" y="5571182"/>
            <a:ext cx="2376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Forwarding Received Case List</a:t>
            </a:r>
            <a:endParaRPr lang="en-US" sz="14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3857963" y="1676400"/>
            <a:ext cx="2542837" cy="1092106"/>
            <a:chOff x="3781763" y="1727294"/>
            <a:chExt cx="2542837" cy="1092106"/>
          </a:xfrm>
        </p:grpSpPr>
        <p:sp>
          <p:nvSpPr>
            <p:cNvPr id="74" name="Rectangle 73"/>
            <p:cNvSpPr/>
            <p:nvPr/>
          </p:nvSpPr>
          <p:spPr>
            <a:xfrm>
              <a:off x="3781763" y="1735255"/>
              <a:ext cx="352087" cy="10841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4114800" y="1727294"/>
              <a:ext cx="2104500" cy="7961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133850" y="2819400"/>
              <a:ext cx="219075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133850" y="2133600"/>
              <a:ext cx="2190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 Database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991100" y="2768506"/>
            <a:ext cx="2476500" cy="922104"/>
            <a:chOff x="5486400" y="2768506"/>
            <a:chExt cx="1752601" cy="922104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7239001" y="3276600"/>
              <a:ext cx="0" cy="414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486400" y="3276600"/>
              <a:ext cx="175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5486400" y="2768506"/>
              <a:ext cx="0" cy="5080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5763114" y="298363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FIR</a:t>
            </a:r>
            <a:endParaRPr lang="en-US" sz="1400" dirty="0"/>
          </a:p>
        </p:txBody>
      </p:sp>
      <p:grpSp>
        <p:nvGrpSpPr>
          <p:cNvPr id="123" name="Group 122"/>
          <p:cNvGrpSpPr/>
          <p:nvPr/>
        </p:nvGrpSpPr>
        <p:grpSpPr>
          <a:xfrm rot="5400000" flipV="1">
            <a:off x="1931974" y="1884009"/>
            <a:ext cx="1296236" cy="2403346"/>
            <a:chOff x="1600200" y="2226434"/>
            <a:chExt cx="2257763" cy="1507367"/>
          </a:xfrm>
        </p:grpSpPr>
        <p:cxnSp>
          <p:nvCxnSpPr>
            <p:cNvPr id="116" name="Straight Connector 115"/>
            <p:cNvCxnSpPr/>
            <p:nvPr/>
          </p:nvCxnSpPr>
          <p:spPr>
            <a:xfrm flipV="1">
              <a:off x="1600200" y="2267372"/>
              <a:ext cx="0" cy="1466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74" idx="1"/>
            </p:cNvCxnSpPr>
            <p:nvPr/>
          </p:nvCxnSpPr>
          <p:spPr>
            <a:xfrm flipV="1">
              <a:off x="1600200" y="2226434"/>
              <a:ext cx="2257763" cy="40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4386823" y="3865444"/>
            <a:ext cx="990600" cy="803512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Duty Officer</a:t>
            </a:r>
          </a:p>
        </p:txBody>
      </p:sp>
      <p:cxnSp>
        <p:nvCxnSpPr>
          <p:cNvPr id="137" name="Straight Arrow Connector 136"/>
          <p:cNvCxnSpPr>
            <a:stCxn id="36" idx="3"/>
            <a:endCxn id="138" idx="1"/>
          </p:cNvCxnSpPr>
          <p:nvPr/>
        </p:nvCxnSpPr>
        <p:spPr>
          <a:xfrm flipV="1">
            <a:off x="1752600" y="1716491"/>
            <a:ext cx="495300" cy="54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2247900" y="1312744"/>
            <a:ext cx="1408136" cy="8074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Charge Sheet</a:t>
            </a:r>
            <a:endParaRPr lang="en-US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3610313" y="1447800"/>
            <a:ext cx="599737" cy="133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795707" y="1693474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728881" y="1293911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</a:t>
            </a:r>
            <a:endParaRPr lang="en-US" sz="1400" dirty="0"/>
          </a:p>
        </p:txBody>
      </p:sp>
      <p:cxnSp>
        <p:nvCxnSpPr>
          <p:cNvPr id="146" name="Straight Arrow Connector 145"/>
          <p:cNvCxnSpPr>
            <a:stCxn id="130" idx="1"/>
            <a:endCxn id="49" idx="3"/>
          </p:cNvCxnSpPr>
          <p:nvPr/>
        </p:nvCxnSpPr>
        <p:spPr>
          <a:xfrm flipH="1">
            <a:off x="2628900" y="4267200"/>
            <a:ext cx="1757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752600" y="2614617"/>
            <a:ext cx="1954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FIR and/or Charge Sheet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201227" y="3959423"/>
            <a:ext cx="78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077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07409" y="523022"/>
            <a:ext cx="1143000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187615" y="1868175"/>
            <a:ext cx="2542837" cy="1092106"/>
            <a:chOff x="3781763" y="1727294"/>
            <a:chExt cx="2542837" cy="1092106"/>
          </a:xfrm>
        </p:grpSpPr>
        <p:sp>
          <p:nvSpPr>
            <p:cNvPr id="44" name="Rectangle 43"/>
            <p:cNvSpPr/>
            <p:nvPr/>
          </p:nvSpPr>
          <p:spPr>
            <a:xfrm>
              <a:off x="3781763" y="1735255"/>
              <a:ext cx="352087" cy="10841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114800" y="1727294"/>
              <a:ext cx="2104500" cy="7961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33850" y="2819400"/>
              <a:ext cx="219075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133850" y="2133600"/>
              <a:ext cx="2190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 Database</a:t>
              </a:r>
              <a:endParaRPr lang="en-US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709684" y="5444463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Magistrate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378890" y="3960624"/>
            <a:ext cx="1143000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Clerk Office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3430334" y="457200"/>
            <a:ext cx="2057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&amp; forward Case List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410758" y="3894802"/>
            <a:ext cx="2057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Cause List</a:t>
            </a:r>
            <a:endParaRPr lang="en-US" dirty="0"/>
          </a:p>
        </p:txBody>
      </p:sp>
      <p:cxnSp>
        <p:nvCxnSpPr>
          <p:cNvPr id="3" name="Straight Arrow Connector 2"/>
          <p:cNvCxnSpPr>
            <a:stCxn id="48" idx="3"/>
            <a:endCxn id="53" idx="1"/>
          </p:cNvCxnSpPr>
          <p:nvPr/>
        </p:nvCxnSpPr>
        <p:spPr>
          <a:xfrm>
            <a:off x="1850409" y="990600"/>
            <a:ext cx="1579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2" idx="1"/>
            <a:endCxn id="55" idx="3"/>
          </p:cNvCxnSpPr>
          <p:nvPr/>
        </p:nvCxnSpPr>
        <p:spPr>
          <a:xfrm flipH="1">
            <a:off x="5468158" y="4428202"/>
            <a:ext cx="1910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5" idx="1"/>
            <a:endCxn id="51" idx="3"/>
          </p:cNvCxnSpPr>
          <p:nvPr/>
        </p:nvCxnSpPr>
        <p:spPr>
          <a:xfrm flipH="1">
            <a:off x="1941963" y="5912041"/>
            <a:ext cx="1292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5" idx="0"/>
          </p:cNvCxnSpPr>
          <p:nvPr/>
        </p:nvCxnSpPr>
        <p:spPr>
          <a:xfrm>
            <a:off x="4439458" y="2960281"/>
            <a:ext cx="0" cy="934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234715" y="5362007"/>
            <a:ext cx="2542837" cy="1092106"/>
            <a:chOff x="3781763" y="1727294"/>
            <a:chExt cx="2542837" cy="1092106"/>
          </a:xfrm>
        </p:grpSpPr>
        <p:sp>
          <p:nvSpPr>
            <p:cNvPr id="65" name="Rectangle 64"/>
            <p:cNvSpPr/>
            <p:nvPr/>
          </p:nvSpPr>
          <p:spPr>
            <a:xfrm>
              <a:off x="3781763" y="1735255"/>
              <a:ext cx="352087" cy="10841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114800" y="1727294"/>
              <a:ext cx="2104500" cy="7961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33850" y="2819400"/>
              <a:ext cx="219075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133850" y="2133600"/>
              <a:ext cx="2190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Court Database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>
            <a:stCxn id="55" idx="2"/>
          </p:cNvCxnSpPr>
          <p:nvPr/>
        </p:nvCxnSpPr>
        <p:spPr>
          <a:xfrm>
            <a:off x="4439458" y="4961602"/>
            <a:ext cx="0" cy="400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2" idx="0"/>
          </p:cNvCxnSpPr>
          <p:nvPr/>
        </p:nvCxnSpPr>
        <p:spPr>
          <a:xfrm>
            <a:off x="5468158" y="990600"/>
            <a:ext cx="2482232" cy="2970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92530" y="617435"/>
            <a:ext cx="991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Case List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68600" y="2099035"/>
            <a:ext cx="1472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New Case List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895045" y="3960624"/>
            <a:ext cx="10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949270" y="3461812"/>
            <a:ext cx="2085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New &amp; old </a:t>
            </a:r>
            <a:r>
              <a:rPr lang="en-US" dirty="0" smtClean="0"/>
              <a:t>Case List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4610510" y="5000981"/>
            <a:ext cx="1113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Cause List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207689" y="5475955"/>
            <a:ext cx="761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Notify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949270" y="4895781"/>
            <a:ext cx="0" cy="528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606772" y="4944227"/>
            <a:ext cx="1076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Court List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52" idx="2"/>
          </p:cNvCxnSpPr>
          <p:nvPr/>
        </p:nvCxnSpPr>
        <p:spPr>
          <a:xfrm>
            <a:off x="7950390" y="4895780"/>
            <a:ext cx="0" cy="105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5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520411" y="4343400"/>
            <a:ext cx="2057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Court List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344368" y="609600"/>
            <a:ext cx="2057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&amp; Notify Magistrates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733800" y="5715000"/>
            <a:ext cx="2057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Notify Plaintiff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" y="2896732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CMM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25920" y="5084644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Plaintiff &amp; Others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225921" y="2930288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Clerk Office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225919" y="1579444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Magistrate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344368" y="2631163"/>
            <a:ext cx="2542837" cy="1092106"/>
            <a:chOff x="3781763" y="1727294"/>
            <a:chExt cx="2542837" cy="1092106"/>
          </a:xfrm>
        </p:grpSpPr>
        <p:sp>
          <p:nvSpPr>
            <p:cNvPr id="45" name="Rectangle 44"/>
            <p:cNvSpPr/>
            <p:nvPr/>
          </p:nvSpPr>
          <p:spPr>
            <a:xfrm>
              <a:off x="3781763" y="1735255"/>
              <a:ext cx="352087" cy="10841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114800" y="1727294"/>
              <a:ext cx="2104500" cy="7961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133850" y="2819400"/>
              <a:ext cx="219075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33850" y="2133600"/>
              <a:ext cx="2190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Court Database</a:t>
              </a:r>
              <a:endParaRPr lang="en-US" dirty="0"/>
            </a:p>
          </p:txBody>
        </p:sp>
      </p:grpSp>
      <p:cxnSp>
        <p:nvCxnSpPr>
          <p:cNvPr id="6" name="Straight Arrow Connector 5"/>
          <p:cNvCxnSpPr>
            <a:endCxn id="34" idx="2"/>
          </p:cNvCxnSpPr>
          <p:nvPr/>
        </p:nvCxnSpPr>
        <p:spPr>
          <a:xfrm flipV="1">
            <a:off x="4373068" y="1676400"/>
            <a:ext cx="0" cy="958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07986" y="2072885"/>
            <a:ext cx="15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Magistrate List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34" idx="1"/>
          </p:cNvCxnSpPr>
          <p:nvPr/>
        </p:nvCxnSpPr>
        <p:spPr>
          <a:xfrm flipV="1">
            <a:off x="1918079" y="1143000"/>
            <a:ext cx="1426289" cy="22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8229740">
            <a:off x="1880263" y="213589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552569">
            <a:off x="5967965" y="1225679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34" idx="3"/>
            <a:endCxn id="41" idx="1"/>
          </p:cNvCxnSpPr>
          <p:nvPr/>
        </p:nvCxnSpPr>
        <p:spPr>
          <a:xfrm>
            <a:off x="5401768" y="1143000"/>
            <a:ext cx="1824151" cy="904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12221" y="3807305"/>
            <a:ext cx="15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Magistrate List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32" idx="0"/>
          </p:cNvCxnSpPr>
          <p:nvPr/>
        </p:nvCxnSpPr>
        <p:spPr>
          <a:xfrm>
            <a:off x="4549111" y="3723269"/>
            <a:ext cx="0" cy="620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6" idx="3"/>
            <a:endCxn id="32" idx="1"/>
          </p:cNvCxnSpPr>
          <p:nvPr/>
        </p:nvCxnSpPr>
        <p:spPr>
          <a:xfrm>
            <a:off x="1918079" y="3364310"/>
            <a:ext cx="1602332" cy="151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rot="2632143">
            <a:off x="2297460" y="3683822"/>
            <a:ext cx="10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 rot="19064767">
            <a:off x="5967965" y="4207548"/>
            <a:ext cx="10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32" idx="3"/>
            <a:endCxn id="38" idx="1"/>
          </p:cNvCxnSpPr>
          <p:nvPr/>
        </p:nvCxnSpPr>
        <p:spPr>
          <a:xfrm flipV="1">
            <a:off x="5577811" y="3397866"/>
            <a:ext cx="1648110" cy="1478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6" idx="3"/>
            <a:endCxn id="35" idx="1"/>
          </p:cNvCxnSpPr>
          <p:nvPr/>
        </p:nvCxnSpPr>
        <p:spPr>
          <a:xfrm>
            <a:off x="1918079" y="3364310"/>
            <a:ext cx="1815721" cy="2884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3"/>
            <a:endCxn id="37" idx="1"/>
          </p:cNvCxnSpPr>
          <p:nvPr/>
        </p:nvCxnSpPr>
        <p:spPr>
          <a:xfrm flipV="1">
            <a:off x="5791200" y="5552222"/>
            <a:ext cx="1434720" cy="69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3549203">
            <a:off x="2243823" y="480404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 rot="20097042">
            <a:off x="5758671" y="5230642"/>
            <a:ext cx="1286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Receive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9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5203" y="5129979"/>
            <a:ext cx="1371600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Judge</a:t>
            </a:r>
          </a:p>
          <a:p>
            <a:pPr algn="ctr"/>
            <a:r>
              <a:rPr lang="en-US" dirty="0" smtClean="0"/>
              <a:t>(Magistrate)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99436" y="1295400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Maker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506536" y="5114739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4077" y="1524000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Plaintiff &amp; Others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54352" y="1648678"/>
            <a:ext cx="1380032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Fee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1906356" y="1991578"/>
            <a:ext cx="7479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438400" y="3000965"/>
            <a:ext cx="2451975" cy="607749"/>
            <a:chOff x="3781763" y="1727294"/>
            <a:chExt cx="2560468" cy="1092106"/>
          </a:xfrm>
        </p:grpSpPr>
        <p:sp>
          <p:nvSpPr>
            <p:cNvPr id="16" name="Rectangle 15"/>
            <p:cNvSpPr/>
            <p:nvPr/>
          </p:nvSpPr>
          <p:spPr>
            <a:xfrm>
              <a:off x="3781763" y="1735255"/>
              <a:ext cx="352087" cy="10841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114800" y="1727294"/>
              <a:ext cx="2104500" cy="7961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33850" y="2819400"/>
              <a:ext cx="219075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51481" y="2044215"/>
              <a:ext cx="219075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Bank Database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3344368" y="2334478"/>
            <a:ext cx="0" cy="674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600" y="1991578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66395" y="2514012"/>
            <a:ext cx="105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15000" y="228600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Plaintiff &amp; Others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981237" y="228600"/>
            <a:ext cx="1656595" cy="9351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For Certified Copy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>
            <a:off x="4047279" y="696178"/>
            <a:ext cx="933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55025" y="6961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6" idx="1"/>
          </p:cNvCxnSpPr>
          <p:nvPr/>
        </p:nvCxnSpPr>
        <p:spPr>
          <a:xfrm>
            <a:off x="6637832" y="696178"/>
            <a:ext cx="86160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68634" y="880844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294378" y="3157915"/>
            <a:ext cx="1656595" cy="10297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and forward copy of document to comparer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6" idx="2"/>
            <a:endCxn id="32" idx="0"/>
          </p:cNvCxnSpPr>
          <p:nvPr/>
        </p:nvCxnSpPr>
        <p:spPr>
          <a:xfrm>
            <a:off x="8115576" y="2230556"/>
            <a:ext cx="7100" cy="927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 flipH="1" flipV="1">
            <a:off x="4981237" y="3591937"/>
            <a:ext cx="2313141" cy="3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2"/>
            <a:endCxn id="7" idx="0"/>
          </p:cNvCxnSpPr>
          <p:nvPr/>
        </p:nvCxnSpPr>
        <p:spPr>
          <a:xfrm>
            <a:off x="8122676" y="4187649"/>
            <a:ext cx="0" cy="92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37832" y="2375512"/>
            <a:ext cx="133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</a:t>
            </a:r>
          </a:p>
          <a:p>
            <a:r>
              <a:rPr lang="en-US" dirty="0" smtClean="0"/>
              <a:t>and forward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48335" y="3180445"/>
            <a:ext cx="14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 Info.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02296" y="4257704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Copied </a:t>
            </a:r>
          </a:p>
          <a:p>
            <a:r>
              <a:rPr lang="en-US" dirty="0" smtClean="0"/>
              <a:t>Document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7" idx="1"/>
          </p:cNvCxnSpPr>
          <p:nvPr/>
        </p:nvCxnSpPr>
        <p:spPr>
          <a:xfrm flipH="1">
            <a:off x="6324600" y="5582317"/>
            <a:ext cx="1181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245701" y="5129979"/>
            <a:ext cx="1656595" cy="9351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and Send to Judge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500276" y="3927726"/>
            <a:ext cx="2272375" cy="776928"/>
            <a:chOff x="3781763" y="1727294"/>
            <a:chExt cx="2590168" cy="1092106"/>
          </a:xfrm>
        </p:grpSpPr>
        <p:sp>
          <p:nvSpPr>
            <p:cNvPr id="68" name="Rectangle 67"/>
            <p:cNvSpPr/>
            <p:nvPr/>
          </p:nvSpPr>
          <p:spPr>
            <a:xfrm>
              <a:off x="3781763" y="1735255"/>
              <a:ext cx="352087" cy="10841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14800" y="1727294"/>
              <a:ext cx="2104500" cy="7961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33850" y="2819400"/>
              <a:ext cx="219075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181181" y="1907995"/>
              <a:ext cx="2190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 Database</a:t>
              </a:r>
              <a:endParaRPr lang="en-US" dirty="0"/>
            </a:p>
          </p:txBody>
        </p:sp>
      </p:grpSp>
      <p:cxnSp>
        <p:nvCxnSpPr>
          <p:cNvPr id="73" name="Straight Arrow Connector 72"/>
          <p:cNvCxnSpPr>
            <a:endCxn id="32" idx="1"/>
          </p:cNvCxnSpPr>
          <p:nvPr/>
        </p:nvCxnSpPr>
        <p:spPr>
          <a:xfrm flipV="1">
            <a:off x="4890375" y="3672782"/>
            <a:ext cx="2404003" cy="64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4" idx="0"/>
          </p:cNvCxnSpPr>
          <p:nvPr/>
        </p:nvCxnSpPr>
        <p:spPr>
          <a:xfrm>
            <a:off x="4873491" y="4319021"/>
            <a:ext cx="1200508" cy="810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20529722">
            <a:off x="6103254" y="3908405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Info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 rot="2018757">
            <a:off x="5196941" y="441923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Info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64" idx="1"/>
            <a:endCxn id="5" idx="3"/>
          </p:cNvCxnSpPr>
          <p:nvPr/>
        </p:nvCxnSpPr>
        <p:spPr>
          <a:xfrm flipH="1">
            <a:off x="4236803" y="5597557"/>
            <a:ext cx="10088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25511" y="5077735"/>
            <a:ext cx="1689946" cy="10699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 and Supply</a:t>
            </a:r>
          </a:p>
          <a:p>
            <a:pPr algn="ctr"/>
            <a:r>
              <a:rPr lang="en-US" dirty="0" smtClean="0"/>
              <a:t>Certified Document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0" idx="0"/>
            <a:endCxn id="8" idx="2"/>
          </p:cNvCxnSpPr>
          <p:nvPr/>
        </p:nvCxnSpPr>
        <p:spPr>
          <a:xfrm flipV="1">
            <a:off x="1270484" y="2459156"/>
            <a:ext cx="19733" cy="2618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1"/>
            <a:endCxn id="80" idx="3"/>
          </p:cNvCxnSpPr>
          <p:nvPr/>
        </p:nvCxnSpPr>
        <p:spPr>
          <a:xfrm flipH="1">
            <a:off x="2115457" y="5597557"/>
            <a:ext cx="749746" cy="1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092548" y="5937288"/>
            <a:ext cx="1028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Approve 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Supply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533400" y="3757615"/>
            <a:ext cx="903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</a:t>
            </a:r>
          </a:p>
          <a:p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772612" y="5937288"/>
            <a:ext cx="1445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</a:t>
            </a:r>
          </a:p>
          <a:p>
            <a:r>
              <a:rPr lang="en-US" dirty="0" smtClean="0"/>
              <a:t>And Forward </a:t>
            </a:r>
          </a:p>
          <a:p>
            <a:r>
              <a:rPr lang="en-US" dirty="0" smtClean="0"/>
              <a:t>To Judge</a:t>
            </a:r>
          </a:p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283381" y="5938233"/>
            <a:ext cx="121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Compared </a:t>
            </a:r>
          </a:p>
          <a:p>
            <a:r>
              <a:rPr lang="en-US" dirty="0" smtClean="0"/>
              <a:t>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0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1648678"/>
            <a:ext cx="1380032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Announce </a:t>
            </a:r>
            <a:r>
              <a:rPr lang="en-US" dirty="0" err="1" smtClean="0"/>
              <a:t>Judgement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4077" y="1524000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Plaintiff &amp; Others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6207" y="1523999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Magistrate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056" y="4201378"/>
            <a:ext cx="1232279" cy="935156"/>
          </a:xfrm>
          <a:prstGeom prst="rect">
            <a:avLst/>
          </a:prstGeom>
          <a:solidFill>
            <a:srgbClr val="FFC61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Greffier</a:t>
            </a:r>
          </a:p>
        </p:txBody>
      </p:sp>
      <p:cxnSp>
        <p:nvCxnSpPr>
          <p:cNvPr id="10" name="Straight Arrow Connector 9"/>
          <p:cNvCxnSpPr>
            <a:stCxn id="4" idx="1"/>
            <a:endCxn id="5" idx="3"/>
          </p:cNvCxnSpPr>
          <p:nvPr/>
        </p:nvCxnSpPr>
        <p:spPr>
          <a:xfrm flipH="1">
            <a:off x="1906356" y="1991578"/>
            <a:ext cx="1827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3"/>
          </p:cNvCxnSpPr>
          <p:nvPr/>
        </p:nvCxnSpPr>
        <p:spPr>
          <a:xfrm flipH="1">
            <a:off x="5113832" y="1991577"/>
            <a:ext cx="227237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3600" y="205769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Announce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705600" y="4280492"/>
            <a:ext cx="2272375" cy="776928"/>
            <a:chOff x="3781763" y="1727294"/>
            <a:chExt cx="2590168" cy="1092106"/>
          </a:xfrm>
        </p:grpSpPr>
        <p:sp>
          <p:nvSpPr>
            <p:cNvPr id="15" name="Rectangle 14"/>
            <p:cNvSpPr/>
            <p:nvPr/>
          </p:nvSpPr>
          <p:spPr>
            <a:xfrm>
              <a:off x="3781763" y="1735255"/>
              <a:ext cx="352087" cy="10841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114800" y="1727294"/>
              <a:ext cx="2104500" cy="7961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33850" y="2819400"/>
              <a:ext cx="2190750" cy="0"/>
            </a:xfrm>
            <a:prstGeom prst="lin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81181" y="1907995"/>
              <a:ext cx="2190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 Database</a:t>
              </a:r>
              <a:endParaRPr lang="en-US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3978089" y="4326056"/>
            <a:ext cx="1380032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</a:p>
          <a:p>
            <a:pPr algn="ctr"/>
            <a:r>
              <a:rPr lang="en-US" dirty="0" err="1" smtClean="0"/>
              <a:t>Judgement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8" idx="3"/>
            <a:endCxn id="22" idx="1"/>
          </p:cNvCxnSpPr>
          <p:nvPr/>
        </p:nvCxnSpPr>
        <p:spPr>
          <a:xfrm>
            <a:off x="1797335" y="4668956"/>
            <a:ext cx="2180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78118" y="4224377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Judgment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37482" y="4257980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06356" y="2064850"/>
            <a:ext cx="187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Recive</a:t>
            </a:r>
            <a:r>
              <a:rPr lang="en-US" dirty="0" smtClean="0"/>
              <a:t> </a:t>
            </a:r>
            <a:r>
              <a:rPr lang="en-US" dirty="0" err="1" smtClean="0"/>
              <a:t>Judgement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2" idx="3"/>
            <a:endCxn id="15" idx="1"/>
          </p:cNvCxnSpPr>
          <p:nvPr/>
        </p:nvCxnSpPr>
        <p:spPr>
          <a:xfrm>
            <a:off x="5358121" y="4668956"/>
            <a:ext cx="1347479" cy="2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7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09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964" y="228600"/>
            <a:ext cx="10543764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7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197</Words>
  <Application>Microsoft Office PowerPoint</Application>
  <PresentationFormat>On-screen Show (4:3)</PresentationFormat>
  <Paragraphs>99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22</cp:revision>
  <dcterms:created xsi:type="dcterms:W3CDTF">2014-02-05T06:01:10Z</dcterms:created>
  <dcterms:modified xsi:type="dcterms:W3CDTF">2014-02-05T13:51:56Z</dcterms:modified>
</cp:coreProperties>
</file>