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2" r:id="rId3"/>
    <p:sldId id="309" r:id="rId4"/>
    <p:sldId id="313" r:id="rId5"/>
    <p:sldId id="314" r:id="rId6"/>
    <p:sldId id="327" r:id="rId7"/>
    <p:sldId id="315" r:id="rId8"/>
    <p:sldId id="316" r:id="rId9"/>
    <p:sldId id="328" r:id="rId10"/>
    <p:sldId id="318" r:id="rId11"/>
    <p:sldId id="317" r:id="rId12"/>
    <p:sldId id="324" r:id="rId13"/>
    <p:sldId id="325" r:id="rId14"/>
    <p:sldId id="326" r:id="rId15"/>
    <p:sldId id="329" r:id="rId16"/>
    <p:sldId id="319" r:id="rId17"/>
    <p:sldId id="330" r:id="rId18"/>
    <p:sldId id="320" r:id="rId19"/>
    <p:sldId id="321" r:id="rId20"/>
    <p:sldId id="331" r:id="rId21"/>
    <p:sldId id="322" r:id="rId22"/>
    <p:sldId id="323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0" autoAdjust="0"/>
  </p:normalViewPr>
  <p:slideViewPr>
    <p:cSldViewPr>
      <p:cViewPr varScale="1">
        <p:scale>
          <a:sx n="53" d="100"/>
          <a:sy n="53" d="100"/>
        </p:scale>
        <p:origin x="-96" y="-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37EFF-1E05-4CC1-B257-EFC425EC6046}" type="presOf" srcId="{5ADB7CA6-5887-459F-879A-19038229DD54}" destId="{15FA724B-FE1E-4ACE-9404-01F575B70E32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70A7FA05-BC59-42CA-93E9-359BE65DF4F1}" type="presOf" srcId="{76A4D70C-F319-4BDC-BCF9-41AF8B5EA78C}" destId="{B3E6B7DD-E5B9-4520-9CF0-9412C478314E}" srcOrd="0" destOrd="0" presId="urn:microsoft.com/office/officeart/2005/8/layout/vList5"/>
    <dgm:cxn modelId="{0A2C4863-8BC4-4E94-8A18-FE02A22FA2DE}" type="presOf" srcId="{2C0ADF64-AA54-4716-99AB-B5522FC3EE7F}" destId="{83435198-56C5-4121-8012-E946B19C1494}" srcOrd="0" destOrd="0" presId="urn:microsoft.com/office/officeart/2005/8/layout/vList5"/>
    <dgm:cxn modelId="{EE9415CC-36F1-41B4-A1A2-5DC0FD404C9E}" type="presOf" srcId="{BF746235-D33C-44B5-B274-A7F4D2143A54}" destId="{4399E272-7FF9-47EA-90AD-6AEE27D0F2C5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C25402A3-7135-4D68-BF86-84F0592E0F15}" type="presOf" srcId="{8295D529-82E3-4F85-8D30-123043AB8579}" destId="{9B19824A-0CD6-4763-8827-043705CA5DB9}" srcOrd="0" destOrd="0" presId="urn:microsoft.com/office/officeart/2005/8/layout/vList5"/>
    <dgm:cxn modelId="{A34BDE89-02FA-4B37-B08E-77D899ADBC5F}" type="presOf" srcId="{F6A1390F-42B9-44DC-8047-CE54CF94AF2E}" destId="{D3B120B6-7C22-48D1-9AB0-31B972C5DE3B}" srcOrd="0" destOrd="0" presId="urn:microsoft.com/office/officeart/2005/8/layout/vList5"/>
    <dgm:cxn modelId="{E5F0577E-AA96-4147-81A0-95758DB9046F}" type="presOf" srcId="{8D690FB6-BEAB-40BD-B95B-999E2148DF52}" destId="{1244BB96-CA08-47A4-AAE7-F4384F93CCDB}" srcOrd="0" destOrd="0" presId="urn:microsoft.com/office/officeart/2005/8/layout/vList5"/>
    <dgm:cxn modelId="{229D329E-0816-45E2-AFC0-735EF8768B6B}" type="presOf" srcId="{AA9947B1-4F0E-469D-A4D4-C8AE3C3F5595}" destId="{56431427-AA36-4743-A40C-2DB7C84D998D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ADA8C089-712A-460E-9FBD-596FF91CCE4D}" type="presOf" srcId="{1F860C62-3AFA-486E-A846-9662B091B87C}" destId="{AFB7725F-1F1A-4E5E-8D63-724631E65E05}" srcOrd="0" destOrd="0" presId="urn:microsoft.com/office/officeart/2005/8/layout/vList5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F06875E3-0910-45D7-9854-E3EB0CE9E77D}" type="presOf" srcId="{A6BF34F0-9343-4ED8-A328-4E49262C7D25}" destId="{BFD244CB-2636-4EDE-838C-10CBE3123A09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8664D43F-A71E-4DDE-80A6-7A048BF31E89}" type="presOf" srcId="{812C1D57-048C-49C8-A1ED-67B2C6964FA2}" destId="{4B7EF53A-416B-46FD-86FC-6E8689F25875}" srcOrd="0" destOrd="0" presId="urn:microsoft.com/office/officeart/2005/8/layout/vList5"/>
    <dgm:cxn modelId="{D493C394-07BA-4023-886A-B706DDAF1CAD}" type="presParOf" srcId="{B3E6B7DD-E5B9-4520-9CF0-9412C478314E}" destId="{0F7DABE5-0CFC-4F70-913B-67BB18416DE1}" srcOrd="0" destOrd="0" presId="urn:microsoft.com/office/officeart/2005/8/layout/vList5"/>
    <dgm:cxn modelId="{2137F21B-8676-47DE-9786-6F555BD463F4}" type="presParOf" srcId="{0F7DABE5-0CFC-4F70-913B-67BB18416DE1}" destId="{4399E272-7FF9-47EA-90AD-6AEE27D0F2C5}" srcOrd="0" destOrd="0" presId="urn:microsoft.com/office/officeart/2005/8/layout/vList5"/>
    <dgm:cxn modelId="{95E3EA0C-CEB5-4D73-B8FC-5D14E0665C5D}" type="presParOf" srcId="{0F7DABE5-0CFC-4F70-913B-67BB18416DE1}" destId="{D3B120B6-7C22-48D1-9AB0-31B972C5DE3B}" srcOrd="1" destOrd="0" presId="urn:microsoft.com/office/officeart/2005/8/layout/vList5"/>
    <dgm:cxn modelId="{515057C4-B2D9-452E-828F-09E77045048F}" type="presParOf" srcId="{B3E6B7DD-E5B9-4520-9CF0-9412C478314E}" destId="{C3F74FD3-ADF0-4D26-B30A-C583B1F135F5}" srcOrd="1" destOrd="0" presId="urn:microsoft.com/office/officeart/2005/8/layout/vList5"/>
    <dgm:cxn modelId="{388C696F-2D1F-41FD-8C3E-91740B268256}" type="presParOf" srcId="{B3E6B7DD-E5B9-4520-9CF0-9412C478314E}" destId="{56793BDF-5339-42E7-B3B5-BFE7996A82F1}" srcOrd="2" destOrd="0" presId="urn:microsoft.com/office/officeart/2005/8/layout/vList5"/>
    <dgm:cxn modelId="{AEE14A43-4420-486F-B5E0-CB5890CD82CF}" type="presParOf" srcId="{56793BDF-5339-42E7-B3B5-BFE7996A82F1}" destId="{9B19824A-0CD6-4763-8827-043705CA5DB9}" srcOrd="0" destOrd="0" presId="urn:microsoft.com/office/officeart/2005/8/layout/vList5"/>
    <dgm:cxn modelId="{A91CA560-740B-4B77-BD7C-0F7DACFB4A4E}" type="presParOf" srcId="{56793BDF-5339-42E7-B3B5-BFE7996A82F1}" destId="{83435198-56C5-4121-8012-E946B19C1494}" srcOrd="1" destOrd="0" presId="urn:microsoft.com/office/officeart/2005/8/layout/vList5"/>
    <dgm:cxn modelId="{58072EC8-DE76-4703-8E92-69FCAC82E622}" type="presParOf" srcId="{B3E6B7DD-E5B9-4520-9CF0-9412C478314E}" destId="{D5793765-7C9C-4AEF-80DA-B71B4EAC36D8}" srcOrd="3" destOrd="0" presId="urn:microsoft.com/office/officeart/2005/8/layout/vList5"/>
    <dgm:cxn modelId="{6F3A582F-28B6-4C70-9B3C-1D184A314074}" type="presParOf" srcId="{B3E6B7DD-E5B9-4520-9CF0-9412C478314E}" destId="{7BFE5777-AAD3-4129-A37F-FFBD0693CC4C}" srcOrd="4" destOrd="0" presId="urn:microsoft.com/office/officeart/2005/8/layout/vList5"/>
    <dgm:cxn modelId="{CB16D032-14A0-48D8-AF66-7D3B96A44134}" type="presParOf" srcId="{7BFE5777-AAD3-4129-A37F-FFBD0693CC4C}" destId="{56431427-AA36-4743-A40C-2DB7C84D998D}" srcOrd="0" destOrd="0" presId="urn:microsoft.com/office/officeart/2005/8/layout/vList5"/>
    <dgm:cxn modelId="{9071D49E-A3D8-477F-ABD9-20C774C49824}" type="presParOf" srcId="{7BFE5777-AAD3-4129-A37F-FFBD0693CC4C}" destId="{1244BB96-CA08-47A4-AAE7-F4384F93CCDB}" srcOrd="1" destOrd="0" presId="urn:microsoft.com/office/officeart/2005/8/layout/vList5"/>
    <dgm:cxn modelId="{30875751-CD04-4305-95BA-373133EFB10E}" type="presParOf" srcId="{B3E6B7DD-E5B9-4520-9CF0-9412C478314E}" destId="{292C1D86-BBAD-4BCB-A794-55239F02485F}" srcOrd="5" destOrd="0" presId="urn:microsoft.com/office/officeart/2005/8/layout/vList5"/>
    <dgm:cxn modelId="{23286128-FAE4-4614-B66B-1F83AD53E1CE}" type="presParOf" srcId="{B3E6B7DD-E5B9-4520-9CF0-9412C478314E}" destId="{F773E72D-422D-48D6-B98C-BFCA50964BC6}" srcOrd="6" destOrd="0" presId="urn:microsoft.com/office/officeart/2005/8/layout/vList5"/>
    <dgm:cxn modelId="{C46FDB4F-B4FB-4C0A-8299-024431D9BC6B}" type="presParOf" srcId="{F773E72D-422D-48D6-B98C-BFCA50964BC6}" destId="{AFB7725F-1F1A-4E5E-8D63-724631E65E05}" srcOrd="0" destOrd="0" presId="urn:microsoft.com/office/officeart/2005/8/layout/vList5"/>
    <dgm:cxn modelId="{4888CF07-0B97-4327-BD2F-0AF4C59DE1A4}" type="presParOf" srcId="{F773E72D-422D-48D6-B98C-BFCA50964BC6}" destId="{4B7EF53A-416B-46FD-86FC-6E8689F25875}" srcOrd="1" destOrd="0" presId="urn:microsoft.com/office/officeart/2005/8/layout/vList5"/>
    <dgm:cxn modelId="{4FD38CD4-0EBD-4DB0-BD7E-809FD9F032AD}" type="presParOf" srcId="{B3E6B7DD-E5B9-4520-9CF0-9412C478314E}" destId="{65E302B3-429A-4868-A463-AC67F0C08678}" srcOrd="7" destOrd="0" presId="urn:microsoft.com/office/officeart/2005/8/layout/vList5"/>
    <dgm:cxn modelId="{D4A68A8C-CFD0-431A-BB55-2D4152F8FE5B}" type="presParOf" srcId="{B3E6B7DD-E5B9-4520-9CF0-9412C478314E}" destId="{D19FDDA3-023A-4D24-8808-FFBB3A6FAED5}" srcOrd="8" destOrd="0" presId="urn:microsoft.com/office/officeart/2005/8/layout/vList5"/>
    <dgm:cxn modelId="{2A75CFE7-A2A9-4C1D-AE0D-29842A5BB2D5}" type="presParOf" srcId="{D19FDDA3-023A-4D24-8808-FFBB3A6FAED5}" destId="{BFD244CB-2636-4EDE-838C-10CBE3123A09}" srcOrd="0" destOrd="0" presId="urn:microsoft.com/office/officeart/2005/8/layout/vList5"/>
    <dgm:cxn modelId="{3D1DCC74-DC82-4797-BA6D-18EE7EFB60D5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667000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User Interface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 List Sending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6" name="Picture 2" descr="C:\Users\Touhid\Desktop\ISD_UI\Case List Send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5" r="15112" b="11697"/>
          <a:stretch/>
        </p:blipFill>
        <p:spPr bwMode="auto">
          <a:xfrm>
            <a:off x="2320149" y="1738745"/>
            <a:ext cx="6532418" cy="48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628900" y="2209800"/>
            <a:ext cx="342900" cy="180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Log Out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8530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Show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2" name="Picture 2" descr="C:\Users\Touhid\Desktop\ISD_UI\CauseListSh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 bwMode="auto">
          <a:xfrm>
            <a:off x="1115291" y="1881639"/>
            <a:ext cx="8001000" cy="49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371600" y="2133600"/>
            <a:ext cx="564108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23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 Home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Touhid\Desktop\ISD_UI\MagistrateU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9"/>
          <a:stretch/>
        </p:blipFill>
        <p:spPr bwMode="auto">
          <a:xfrm>
            <a:off x="1219200" y="1881639"/>
            <a:ext cx="7633367" cy="48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745069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Magistrate’s Case List Showing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Touhid\Desktop\ISD_UI\MagistrateMyCas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7"/>
          <a:stretch/>
        </p:blipFill>
        <p:spPr bwMode="auto">
          <a:xfrm>
            <a:off x="1066800" y="1828800"/>
            <a:ext cx="7785767" cy="49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807746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Magistrate’s Notification Showing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C:\Users\Touhid\Desktop\ISD_UI\MagistrateNotifica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6"/>
          <a:stretch/>
        </p:blipFill>
        <p:spPr bwMode="auto">
          <a:xfrm>
            <a:off x="740463" y="1881639"/>
            <a:ext cx="8112104" cy="49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Court List Generation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 descr="C:\Users\Touhid\Desktop\ISD_UI\CourtListGene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3" y="1874712"/>
            <a:ext cx="8077201" cy="48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4: Document Collection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138535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Copying UI:</a:t>
            </a:r>
            <a:endParaRPr lang="en-US" sz="2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Touhid\Desktop\d\ISD_UI\Docu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0200"/>
            <a:ext cx="862396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Compare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 descr="C:\Users\Touhid\Desktop\ISD_UI\DocuCompa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9"/>
          <a:stretch/>
        </p:blipFill>
        <p:spPr bwMode="auto">
          <a:xfrm>
            <a:off x="1177148" y="1881639"/>
            <a:ext cx="7675419" cy="4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7268316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5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5: Trial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386272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Order Posting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43" name="Picture 3" descr="C:\Users\Touhid\Desktop\ISD_UI\5.1_OrderPo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881639"/>
            <a:ext cx="7620000" cy="49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649568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Judgment Documentation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266" name="Picture 2" descr="C:\Users\Touhid\Desktop\ISD_UI\5.2_JudgmentDoc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28800"/>
            <a:ext cx="7562850" cy="50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8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Common </a:t>
            </a:r>
          </a:p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User </a:t>
            </a:r>
          </a:p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562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uhid\Desktop\ISD_UI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8077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Log In UI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638800" y="5257800"/>
            <a:ext cx="381000" cy="381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 Details Show UI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Users\Touhid\Desktop\d\ISD_UI\CaseSh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4844"/>
            <a:ext cx="7010400" cy="562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235308"/>
            <a:ext cx="43320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File A New Case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Touhid\Desktop\d\ISD_UI\1.1_CaseFil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35632"/>
            <a:ext cx="9067800" cy="502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4099" name="Picture 3" descr="C:\Users\Touhid\Desktop\ISD_UI\1.3_ChargeSheetSubmi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828800"/>
            <a:ext cx="90011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599" y="1235308"/>
            <a:ext cx="63097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Charge-sheet Submission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092" y="2133600"/>
            <a:ext cx="685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 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da-DK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1031</TotalTime>
  <Words>237</Words>
  <Application>Microsoft Office PowerPoint</Application>
  <PresentationFormat>On-screen Show (4:3)</PresentationFormat>
  <Paragraphs>74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249</cp:revision>
  <dcterms:created xsi:type="dcterms:W3CDTF">2006-08-16T00:00:00Z</dcterms:created>
  <dcterms:modified xsi:type="dcterms:W3CDTF">2014-03-28T15:15:17Z</dcterms:modified>
</cp:coreProperties>
</file>