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0C63C-8961-4EBA-9255-13AD456859B5}" type="presOf" srcId="{2C0ADF64-AA54-4716-99AB-B5522FC3EE7F}" destId="{83435198-56C5-4121-8012-E946B19C1494}" srcOrd="0" destOrd="0" presId="urn:microsoft.com/office/officeart/2005/8/layout/vList5"/>
    <dgm:cxn modelId="{FCB832E7-E5BF-41D8-B48C-15AB76DD3FD9}" type="presOf" srcId="{5ADB7CA6-5887-459F-879A-19038229DD54}" destId="{15FA724B-FE1E-4ACE-9404-01F575B70E32}" srcOrd="0" destOrd="0" presId="urn:microsoft.com/office/officeart/2005/8/layout/vList5"/>
    <dgm:cxn modelId="{5D2CFE23-B655-437F-8654-4090B6497ABF}" type="presOf" srcId="{76A4D70C-F319-4BDC-BCF9-41AF8B5EA78C}" destId="{B3E6B7DD-E5B9-4520-9CF0-9412C478314E}" srcOrd="0" destOrd="0" presId="urn:microsoft.com/office/officeart/2005/8/layout/vList5"/>
    <dgm:cxn modelId="{491E8A8C-2BDC-4AB6-B814-10C19E3D3F1E}" type="presOf" srcId="{8295D529-82E3-4F85-8D30-123043AB8579}" destId="{9B19824A-0CD6-4763-8827-043705CA5DB9}" srcOrd="0" destOrd="0" presId="urn:microsoft.com/office/officeart/2005/8/layout/vList5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DD14B52C-EA1A-4ADA-A8D2-E43D5177A531}" type="presOf" srcId="{8D690FB6-BEAB-40BD-B95B-999E2148DF52}" destId="{1244BB96-CA08-47A4-AAE7-F4384F93CCDB}" srcOrd="0" destOrd="0" presId="urn:microsoft.com/office/officeart/2005/8/layout/vList5"/>
    <dgm:cxn modelId="{ECEE06FD-6A3B-467C-852B-9FFDD88151F8}" type="presOf" srcId="{1F860C62-3AFA-486E-A846-9662B091B87C}" destId="{AFB7725F-1F1A-4E5E-8D63-724631E65E05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FAD63296-C300-42F2-B26F-37299DA108B6}" type="presOf" srcId="{BF746235-D33C-44B5-B274-A7F4D2143A54}" destId="{4399E272-7FF9-47EA-90AD-6AEE27D0F2C5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2C5773B5-D9AC-485D-86C5-2406329A8AC1}" type="presOf" srcId="{F6A1390F-42B9-44DC-8047-CE54CF94AF2E}" destId="{D3B120B6-7C22-48D1-9AB0-31B972C5DE3B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4EAA804C-A5E4-4B5B-A547-E61BFD2B6DCE}" type="presOf" srcId="{A6BF34F0-9343-4ED8-A328-4E49262C7D25}" destId="{BFD244CB-2636-4EDE-838C-10CBE3123A09}" srcOrd="0" destOrd="0" presId="urn:microsoft.com/office/officeart/2005/8/layout/vList5"/>
    <dgm:cxn modelId="{65A454F2-CA67-4716-86A5-CDB2442D8131}" type="presOf" srcId="{AA9947B1-4F0E-469D-A4D4-C8AE3C3F5595}" destId="{56431427-AA36-4743-A40C-2DB7C84D998D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40449800-E5D9-4CE0-AEE5-338A01ABFAC4}" type="presOf" srcId="{812C1D57-048C-49C8-A1ED-67B2C6964FA2}" destId="{4B7EF53A-416B-46FD-86FC-6E8689F25875}" srcOrd="0" destOrd="0" presId="urn:microsoft.com/office/officeart/2005/8/layout/vList5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4E02557D-5EDC-46D2-9B70-596EC190F143}" type="presParOf" srcId="{B3E6B7DD-E5B9-4520-9CF0-9412C478314E}" destId="{0F7DABE5-0CFC-4F70-913B-67BB18416DE1}" srcOrd="0" destOrd="0" presId="urn:microsoft.com/office/officeart/2005/8/layout/vList5"/>
    <dgm:cxn modelId="{5F286B14-08CD-4C9F-BE7E-C0CAA96E70D1}" type="presParOf" srcId="{0F7DABE5-0CFC-4F70-913B-67BB18416DE1}" destId="{4399E272-7FF9-47EA-90AD-6AEE27D0F2C5}" srcOrd="0" destOrd="0" presId="urn:microsoft.com/office/officeart/2005/8/layout/vList5"/>
    <dgm:cxn modelId="{5D732984-AFE0-46BC-8CC3-8748FBE61C9C}" type="presParOf" srcId="{0F7DABE5-0CFC-4F70-913B-67BB18416DE1}" destId="{D3B120B6-7C22-48D1-9AB0-31B972C5DE3B}" srcOrd="1" destOrd="0" presId="urn:microsoft.com/office/officeart/2005/8/layout/vList5"/>
    <dgm:cxn modelId="{F2C9EBC1-C93F-4909-9A4F-4890CD34E13C}" type="presParOf" srcId="{B3E6B7DD-E5B9-4520-9CF0-9412C478314E}" destId="{C3F74FD3-ADF0-4D26-B30A-C583B1F135F5}" srcOrd="1" destOrd="0" presId="urn:microsoft.com/office/officeart/2005/8/layout/vList5"/>
    <dgm:cxn modelId="{0AF08DD7-3282-43F6-8F5A-A24D5B8B2872}" type="presParOf" srcId="{B3E6B7DD-E5B9-4520-9CF0-9412C478314E}" destId="{56793BDF-5339-42E7-B3B5-BFE7996A82F1}" srcOrd="2" destOrd="0" presId="urn:microsoft.com/office/officeart/2005/8/layout/vList5"/>
    <dgm:cxn modelId="{87469820-7D19-4DDB-982C-31AE96C4F03F}" type="presParOf" srcId="{56793BDF-5339-42E7-B3B5-BFE7996A82F1}" destId="{9B19824A-0CD6-4763-8827-043705CA5DB9}" srcOrd="0" destOrd="0" presId="urn:microsoft.com/office/officeart/2005/8/layout/vList5"/>
    <dgm:cxn modelId="{F987F7F5-D240-41C3-99F7-5363F5F0537A}" type="presParOf" srcId="{56793BDF-5339-42E7-B3B5-BFE7996A82F1}" destId="{83435198-56C5-4121-8012-E946B19C1494}" srcOrd="1" destOrd="0" presId="urn:microsoft.com/office/officeart/2005/8/layout/vList5"/>
    <dgm:cxn modelId="{54508A37-C310-42E9-AEDD-F627AAFE09B9}" type="presParOf" srcId="{B3E6B7DD-E5B9-4520-9CF0-9412C478314E}" destId="{D5793765-7C9C-4AEF-80DA-B71B4EAC36D8}" srcOrd="3" destOrd="0" presId="urn:microsoft.com/office/officeart/2005/8/layout/vList5"/>
    <dgm:cxn modelId="{27F966AC-6373-4748-B243-9E5E772C6CA8}" type="presParOf" srcId="{B3E6B7DD-E5B9-4520-9CF0-9412C478314E}" destId="{7BFE5777-AAD3-4129-A37F-FFBD0693CC4C}" srcOrd="4" destOrd="0" presId="urn:microsoft.com/office/officeart/2005/8/layout/vList5"/>
    <dgm:cxn modelId="{F4EBCC43-EA46-4205-BD2A-31F003F625A0}" type="presParOf" srcId="{7BFE5777-AAD3-4129-A37F-FFBD0693CC4C}" destId="{56431427-AA36-4743-A40C-2DB7C84D998D}" srcOrd="0" destOrd="0" presId="urn:microsoft.com/office/officeart/2005/8/layout/vList5"/>
    <dgm:cxn modelId="{DFBAC821-ABB7-4BE9-876C-7393A87D7B2D}" type="presParOf" srcId="{7BFE5777-AAD3-4129-A37F-FFBD0693CC4C}" destId="{1244BB96-CA08-47A4-AAE7-F4384F93CCDB}" srcOrd="1" destOrd="0" presId="urn:microsoft.com/office/officeart/2005/8/layout/vList5"/>
    <dgm:cxn modelId="{C87CF063-037E-4E1E-B523-6F3B4CDB9396}" type="presParOf" srcId="{B3E6B7DD-E5B9-4520-9CF0-9412C478314E}" destId="{292C1D86-BBAD-4BCB-A794-55239F02485F}" srcOrd="5" destOrd="0" presId="urn:microsoft.com/office/officeart/2005/8/layout/vList5"/>
    <dgm:cxn modelId="{FCBEBEC8-E49E-4B66-9279-FD6CF3BEA3BD}" type="presParOf" srcId="{B3E6B7DD-E5B9-4520-9CF0-9412C478314E}" destId="{F773E72D-422D-48D6-B98C-BFCA50964BC6}" srcOrd="6" destOrd="0" presId="urn:microsoft.com/office/officeart/2005/8/layout/vList5"/>
    <dgm:cxn modelId="{F0F05179-F6BE-4D09-9B69-8D7C1AC68D24}" type="presParOf" srcId="{F773E72D-422D-48D6-B98C-BFCA50964BC6}" destId="{AFB7725F-1F1A-4E5E-8D63-724631E65E05}" srcOrd="0" destOrd="0" presId="urn:microsoft.com/office/officeart/2005/8/layout/vList5"/>
    <dgm:cxn modelId="{1B1133C5-F214-4A0B-BBA5-47A724A74E14}" type="presParOf" srcId="{F773E72D-422D-48D6-B98C-BFCA50964BC6}" destId="{4B7EF53A-416B-46FD-86FC-6E8689F25875}" srcOrd="1" destOrd="0" presId="urn:microsoft.com/office/officeart/2005/8/layout/vList5"/>
    <dgm:cxn modelId="{73E42409-B7FB-484E-AAF5-C9BD6063AB26}" type="presParOf" srcId="{B3E6B7DD-E5B9-4520-9CF0-9412C478314E}" destId="{65E302B3-429A-4868-A463-AC67F0C08678}" srcOrd="7" destOrd="0" presId="urn:microsoft.com/office/officeart/2005/8/layout/vList5"/>
    <dgm:cxn modelId="{86E38A41-7DF6-4866-9642-2010C4469849}" type="presParOf" srcId="{B3E6B7DD-E5B9-4520-9CF0-9412C478314E}" destId="{D19FDDA3-023A-4D24-8808-FFBB3A6FAED5}" srcOrd="8" destOrd="0" presId="urn:microsoft.com/office/officeart/2005/8/layout/vList5"/>
    <dgm:cxn modelId="{4B092A01-ABD7-4A2D-8E2C-FFAB642E0BAB}" type="presParOf" srcId="{D19FDDA3-023A-4D24-8808-FFBB3A6FAED5}" destId="{BFD244CB-2636-4EDE-838C-10CBE3123A09}" srcOrd="0" destOrd="0" presId="urn:microsoft.com/office/officeart/2005/8/layout/vList5"/>
    <dgm:cxn modelId="{65A0EEEB-AA15-4F77-A986-CB8BF2DF8CA9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981-85E5-4C5C-8B23-AE7A0737D8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5C9A-7CDB-4A93-90C8-7728E27E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039" y="2732121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Database Design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73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579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Subsystems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Use-cases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According to each use case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Activity 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Diagram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5340717"/>
            <a:ext cx="5674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State Diagrams</a:t>
            </a:r>
            <a:endParaRPr lang="en-US" sz="32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3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890988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8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Complete ERD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0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</TotalTime>
  <Words>80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5</cp:revision>
  <dcterms:created xsi:type="dcterms:W3CDTF">2006-08-16T00:00:00Z</dcterms:created>
  <dcterms:modified xsi:type="dcterms:W3CDTF">2014-03-08T11:46:32Z</dcterms:modified>
</cp:coreProperties>
</file>