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4D70C-F319-4BDC-BCF9-41AF8B5EA78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46235-D33C-44B5-B274-A7F4D2143A5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Police Station</a:t>
          </a:r>
          <a:endParaRPr lang="en-US" dirty="0"/>
        </a:p>
      </dgm:t>
    </dgm:pt>
    <dgm:pt modelId="{9B2107E1-71D2-4859-BB22-6D1E57AD25EB}" type="parTrans" cxnId="{1EEA52A1-9CF7-4307-83BB-EF750B6E0BD9}">
      <dgm:prSet/>
      <dgm:spPr/>
      <dgm:t>
        <a:bodyPr/>
        <a:lstStyle/>
        <a:p>
          <a:endParaRPr lang="en-US"/>
        </a:p>
      </dgm:t>
    </dgm:pt>
    <dgm:pt modelId="{A91B91F6-DA9C-48F7-9B66-802B49E59AF0}" type="sibTrans" cxnId="{1EEA52A1-9CF7-4307-83BB-EF750B6E0BD9}">
      <dgm:prSet/>
      <dgm:spPr/>
      <dgm:t>
        <a:bodyPr/>
        <a:lstStyle/>
        <a:p>
          <a:endParaRPr lang="en-US"/>
        </a:p>
      </dgm:t>
    </dgm:pt>
    <dgm:pt modelId="{8295D529-82E3-4F85-8D30-123043AB8579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Magistrate Office</a:t>
          </a:r>
          <a:endParaRPr lang="en-US" dirty="0"/>
        </a:p>
      </dgm:t>
    </dgm:pt>
    <dgm:pt modelId="{09367ADD-ADB7-49A0-A804-BECAF1AE2B6C}" type="parTrans" cxnId="{3ED7B479-A345-4079-A74F-F45602BE0AA4}">
      <dgm:prSet/>
      <dgm:spPr/>
      <dgm:t>
        <a:bodyPr/>
        <a:lstStyle/>
        <a:p>
          <a:endParaRPr lang="en-US"/>
        </a:p>
      </dgm:t>
    </dgm:pt>
    <dgm:pt modelId="{5F7E8458-177D-47DF-93F9-A191E5EC6EB9}" type="sibTrans" cxnId="{3ED7B479-A345-4079-A74F-F45602BE0AA4}">
      <dgm:prSet/>
      <dgm:spPr/>
      <dgm:t>
        <a:bodyPr/>
        <a:lstStyle/>
        <a:p>
          <a:endParaRPr lang="en-US"/>
        </a:p>
      </dgm:t>
    </dgm:pt>
    <dgm:pt modelId="{F6A1390F-42B9-44DC-8047-CE54CF94AF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Case Filing</a:t>
          </a:r>
          <a:endParaRPr lang="en-US" dirty="0"/>
        </a:p>
      </dgm:t>
    </dgm:pt>
    <dgm:pt modelId="{D2CE8FBD-92C9-4B58-8300-C3DE361F9E67}" type="parTrans" cxnId="{8797BD8A-9BEF-4F05-A2B0-23DF1EC8A6AC}">
      <dgm:prSet/>
      <dgm:spPr/>
      <dgm:t>
        <a:bodyPr/>
        <a:lstStyle/>
        <a:p>
          <a:endParaRPr lang="en-US"/>
        </a:p>
      </dgm:t>
    </dgm:pt>
    <dgm:pt modelId="{1065A70C-0FAC-402B-B366-249E3C571607}" type="sibTrans" cxnId="{8797BD8A-9BEF-4F05-A2B0-23DF1EC8A6AC}">
      <dgm:prSet/>
      <dgm:spPr/>
      <dgm:t>
        <a:bodyPr/>
        <a:lstStyle/>
        <a:p>
          <a:endParaRPr lang="en-US"/>
        </a:p>
      </dgm:t>
    </dgm:pt>
    <dgm:pt modelId="{AA9947B1-4F0E-469D-A4D4-C8AE3C3F559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CMM Court</a:t>
          </a:r>
          <a:endParaRPr lang="en-US" dirty="0"/>
        </a:p>
      </dgm:t>
    </dgm:pt>
    <dgm:pt modelId="{304E5D36-011F-4AF7-8271-29175466F3E3}" type="parTrans" cxnId="{1E1E0FB5-E07E-4B97-900E-18391C7F6A74}">
      <dgm:prSet/>
      <dgm:spPr/>
      <dgm:t>
        <a:bodyPr/>
        <a:lstStyle/>
        <a:p>
          <a:endParaRPr lang="en-US"/>
        </a:p>
      </dgm:t>
    </dgm:pt>
    <dgm:pt modelId="{2F6CAF81-451A-4DAE-B3D9-12266D48868E}" type="sibTrans" cxnId="{1E1E0FB5-E07E-4B97-900E-18391C7F6A74}">
      <dgm:prSet/>
      <dgm:spPr/>
      <dgm:t>
        <a:bodyPr/>
        <a:lstStyle/>
        <a:p>
          <a:endParaRPr lang="en-US"/>
        </a:p>
      </dgm:t>
    </dgm:pt>
    <dgm:pt modelId="{2C0ADF64-AA54-4716-99AB-B5522FC3EE7F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Cause List Generation</a:t>
          </a:r>
          <a:endParaRPr lang="en-US" dirty="0"/>
        </a:p>
      </dgm:t>
    </dgm:pt>
    <dgm:pt modelId="{89037AE9-4295-4603-A4DA-73051AB97642}" type="parTrans" cxnId="{7E416043-B1DF-4DE0-9DBA-E9692D786DEE}">
      <dgm:prSet/>
      <dgm:spPr/>
      <dgm:t>
        <a:bodyPr/>
        <a:lstStyle/>
        <a:p>
          <a:endParaRPr lang="en-US"/>
        </a:p>
      </dgm:t>
    </dgm:pt>
    <dgm:pt modelId="{FE40D044-89B9-4A90-B7F7-099E86A1FD6E}" type="sibTrans" cxnId="{7E416043-B1DF-4DE0-9DBA-E9692D786DEE}">
      <dgm:prSet/>
      <dgm:spPr/>
      <dgm:t>
        <a:bodyPr/>
        <a:lstStyle/>
        <a:p>
          <a:endParaRPr lang="en-US"/>
        </a:p>
      </dgm:t>
    </dgm:pt>
    <dgm:pt modelId="{1F860C62-3AFA-486E-A846-9662B091B87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Copy House</a:t>
          </a:r>
          <a:endParaRPr lang="en-US" dirty="0"/>
        </a:p>
      </dgm:t>
    </dgm:pt>
    <dgm:pt modelId="{3F7F2580-D453-4C50-B91B-366FF884D841}" type="parTrans" cxnId="{E89F17E5-8D78-4332-AE86-521665D0D036}">
      <dgm:prSet/>
      <dgm:spPr/>
      <dgm:t>
        <a:bodyPr/>
        <a:lstStyle/>
        <a:p>
          <a:endParaRPr lang="en-US"/>
        </a:p>
      </dgm:t>
    </dgm:pt>
    <dgm:pt modelId="{153DCF8E-E465-4364-8E57-796DDF41C76B}" type="sibTrans" cxnId="{E89F17E5-8D78-4332-AE86-521665D0D036}">
      <dgm:prSet/>
      <dgm:spPr/>
      <dgm:t>
        <a:bodyPr/>
        <a:lstStyle/>
        <a:p>
          <a:endParaRPr lang="en-US"/>
        </a:p>
      </dgm:t>
    </dgm:pt>
    <dgm:pt modelId="{A6BF34F0-9343-4ED8-A328-4E49262C7D2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Phase</a:t>
          </a:r>
          <a:endParaRPr lang="en-US" dirty="0"/>
        </a:p>
      </dgm:t>
    </dgm:pt>
    <dgm:pt modelId="{CC588283-2B2C-4A05-8A77-8D080A0D81F9}" type="parTrans" cxnId="{C8F2D9EA-019E-4FDB-873B-04975873C22B}">
      <dgm:prSet/>
      <dgm:spPr/>
      <dgm:t>
        <a:bodyPr/>
        <a:lstStyle/>
        <a:p>
          <a:endParaRPr lang="en-US"/>
        </a:p>
      </dgm:t>
    </dgm:pt>
    <dgm:pt modelId="{E9FF8E27-0C7B-42A3-A7EE-2DE86A64744B}" type="sibTrans" cxnId="{C8F2D9EA-019E-4FDB-873B-04975873C22B}">
      <dgm:prSet/>
      <dgm:spPr/>
      <dgm:t>
        <a:bodyPr/>
        <a:lstStyle/>
        <a:p>
          <a:endParaRPr lang="en-US"/>
        </a:p>
      </dgm:t>
    </dgm:pt>
    <dgm:pt modelId="{8D690FB6-BEAB-40BD-B95B-999E2148DF5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Magistrate Assignment</a:t>
          </a:r>
          <a:endParaRPr lang="en-US" dirty="0"/>
        </a:p>
      </dgm:t>
    </dgm:pt>
    <dgm:pt modelId="{84A76C8C-AE12-46CC-BC6E-739396ECE676}" type="parTrans" cxnId="{E1C4B3F8-1C16-41FE-95B1-36F4E9AF022B}">
      <dgm:prSet/>
      <dgm:spPr/>
      <dgm:t>
        <a:bodyPr/>
        <a:lstStyle/>
        <a:p>
          <a:endParaRPr lang="en-US"/>
        </a:p>
      </dgm:t>
    </dgm:pt>
    <dgm:pt modelId="{A4D1D250-8864-4483-9B02-8750C3A2C078}" type="sibTrans" cxnId="{E1C4B3F8-1C16-41FE-95B1-36F4E9AF022B}">
      <dgm:prSet/>
      <dgm:spPr/>
      <dgm:t>
        <a:bodyPr/>
        <a:lstStyle/>
        <a:p>
          <a:endParaRPr lang="en-US"/>
        </a:p>
      </dgm:t>
    </dgm:pt>
    <dgm:pt modelId="{812C1D57-048C-49C8-A1ED-67B2C6964FA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Collection</a:t>
          </a:r>
          <a:endParaRPr lang="en-US" dirty="0"/>
        </a:p>
      </dgm:t>
    </dgm:pt>
    <dgm:pt modelId="{A415C863-DA8B-433C-BBEC-A69671BB2442}" type="parTrans" cxnId="{148CC7A8-7DE8-48AB-9FA9-3B78C5B1A43F}">
      <dgm:prSet/>
      <dgm:spPr/>
      <dgm:t>
        <a:bodyPr/>
        <a:lstStyle/>
        <a:p>
          <a:endParaRPr lang="en-US"/>
        </a:p>
      </dgm:t>
    </dgm:pt>
    <dgm:pt modelId="{D0D7B122-B2C4-4270-BF15-57495C121E8D}" type="sibTrans" cxnId="{148CC7A8-7DE8-48AB-9FA9-3B78C5B1A43F}">
      <dgm:prSet/>
      <dgm:spPr/>
      <dgm:t>
        <a:bodyPr/>
        <a:lstStyle/>
        <a:p>
          <a:endParaRPr lang="en-US"/>
        </a:p>
      </dgm:t>
    </dgm:pt>
    <dgm:pt modelId="{5ADB7CA6-5887-459F-879A-19038229DD54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Documentation</a:t>
          </a:r>
          <a:endParaRPr lang="en-US" dirty="0"/>
        </a:p>
      </dgm:t>
    </dgm:pt>
    <dgm:pt modelId="{F72A3ED6-09FB-4835-96A9-F543122FBFA0}" type="parTrans" cxnId="{AED4FF13-48D4-4CAC-90A4-6E35D000B95A}">
      <dgm:prSet/>
      <dgm:spPr/>
      <dgm:t>
        <a:bodyPr/>
        <a:lstStyle/>
        <a:p>
          <a:endParaRPr lang="en-US"/>
        </a:p>
      </dgm:t>
    </dgm:pt>
    <dgm:pt modelId="{72023B9D-EB27-4667-B1C3-CBD69EFCA4F7}" type="sibTrans" cxnId="{AED4FF13-48D4-4CAC-90A4-6E35D000B95A}">
      <dgm:prSet/>
      <dgm:spPr/>
      <dgm:t>
        <a:bodyPr/>
        <a:lstStyle/>
        <a:p>
          <a:endParaRPr lang="en-US"/>
        </a:p>
      </dgm:t>
    </dgm:pt>
    <dgm:pt modelId="{B3E6B7DD-E5B9-4520-9CF0-9412C478314E}" type="pres">
      <dgm:prSet presAssocID="{76A4D70C-F319-4BDC-BCF9-41AF8B5EA7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DABE5-0CFC-4F70-913B-67BB18416DE1}" type="pres">
      <dgm:prSet presAssocID="{BF746235-D33C-44B5-B274-A7F4D2143A54}" presName="linNode" presStyleCnt="0"/>
      <dgm:spPr/>
    </dgm:pt>
    <dgm:pt modelId="{4399E272-7FF9-47EA-90AD-6AEE27D0F2C5}" type="pres">
      <dgm:prSet presAssocID="{BF746235-D33C-44B5-B274-A7F4D2143A5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20B6-7C22-48D1-9AB0-31B972C5DE3B}" type="pres">
      <dgm:prSet presAssocID="{BF746235-D33C-44B5-B274-A7F4D2143A5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4FD3-ADF0-4D26-B30A-C583B1F135F5}" type="pres">
      <dgm:prSet presAssocID="{A91B91F6-DA9C-48F7-9B66-802B49E59AF0}" presName="sp" presStyleCnt="0"/>
      <dgm:spPr/>
    </dgm:pt>
    <dgm:pt modelId="{56793BDF-5339-42E7-B3B5-BFE7996A82F1}" type="pres">
      <dgm:prSet presAssocID="{8295D529-82E3-4F85-8D30-123043AB8579}" presName="linNode" presStyleCnt="0"/>
      <dgm:spPr/>
    </dgm:pt>
    <dgm:pt modelId="{9B19824A-0CD6-4763-8827-043705CA5DB9}" type="pres">
      <dgm:prSet presAssocID="{8295D529-82E3-4F85-8D30-123043AB85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35198-56C5-4121-8012-E946B19C1494}" type="pres">
      <dgm:prSet presAssocID="{8295D529-82E3-4F85-8D30-123043AB85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3765-7C9C-4AEF-80DA-B71B4EAC36D8}" type="pres">
      <dgm:prSet presAssocID="{5F7E8458-177D-47DF-93F9-A191E5EC6EB9}" presName="sp" presStyleCnt="0"/>
      <dgm:spPr/>
    </dgm:pt>
    <dgm:pt modelId="{7BFE5777-AAD3-4129-A37F-FFBD0693CC4C}" type="pres">
      <dgm:prSet presAssocID="{AA9947B1-4F0E-469D-A4D4-C8AE3C3F5595}" presName="linNode" presStyleCnt="0"/>
      <dgm:spPr/>
    </dgm:pt>
    <dgm:pt modelId="{56431427-AA36-4743-A40C-2DB7C84D998D}" type="pres">
      <dgm:prSet presAssocID="{AA9947B1-4F0E-469D-A4D4-C8AE3C3F559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4BB96-CA08-47A4-AAE7-F4384F93CCDB}" type="pres">
      <dgm:prSet presAssocID="{AA9947B1-4F0E-469D-A4D4-C8AE3C3F559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C1D86-BBAD-4BCB-A794-55239F02485F}" type="pres">
      <dgm:prSet presAssocID="{2F6CAF81-451A-4DAE-B3D9-12266D48868E}" presName="sp" presStyleCnt="0"/>
      <dgm:spPr/>
    </dgm:pt>
    <dgm:pt modelId="{F773E72D-422D-48D6-B98C-BFCA50964BC6}" type="pres">
      <dgm:prSet presAssocID="{1F860C62-3AFA-486E-A846-9662B091B87C}" presName="linNode" presStyleCnt="0"/>
      <dgm:spPr/>
    </dgm:pt>
    <dgm:pt modelId="{AFB7725F-1F1A-4E5E-8D63-724631E65E05}" type="pres">
      <dgm:prSet presAssocID="{1F860C62-3AFA-486E-A846-9662B091B8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F53A-416B-46FD-86FC-6E8689F25875}" type="pres">
      <dgm:prSet presAssocID="{1F860C62-3AFA-486E-A846-9662B091B8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302B3-429A-4868-A463-AC67F0C08678}" type="pres">
      <dgm:prSet presAssocID="{153DCF8E-E465-4364-8E57-796DDF41C76B}" presName="sp" presStyleCnt="0"/>
      <dgm:spPr/>
    </dgm:pt>
    <dgm:pt modelId="{D19FDDA3-023A-4D24-8808-FFBB3A6FAED5}" type="pres">
      <dgm:prSet presAssocID="{A6BF34F0-9343-4ED8-A328-4E49262C7D25}" presName="linNode" presStyleCnt="0"/>
      <dgm:spPr/>
    </dgm:pt>
    <dgm:pt modelId="{BFD244CB-2636-4EDE-838C-10CBE3123A09}" type="pres">
      <dgm:prSet presAssocID="{A6BF34F0-9343-4ED8-A328-4E49262C7D2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A724B-FE1E-4ACE-9404-01F575B70E32}" type="pres">
      <dgm:prSet presAssocID="{A6BF34F0-9343-4ED8-A328-4E49262C7D2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40C63C-8961-4EBA-9255-13AD456859B5}" type="presOf" srcId="{2C0ADF64-AA54-4716-99AB-B5522FC3EE7F}" destId="{83435198-56C5-4121-8012-E946B19C1494}" srcOrd="0" destOrd="0" presId="urn:microsoft.com/office/officeart/2005/8/layout/vList5"/>
    <dgm:cxn modelId="{FCB832E7-E5BF-41D8-B48C-15AB76DD3FD9}" type="presOf" srcId="{5ADB7CA6-5887-459F-879A-19038229DD54}" destId="{15FA724B-FE1E-4ACE-9404-01F575B70E32}" srcOrd="0" destOrd="0" presId="urn:microsoft.com/office/officeart/2005/8/layout/vList5"/>
    <dgm:cxn modelId="{491E8A8C-2BDC-4AB6-B814-10C19E3D3F1E}" type="presOf" srcId="{8295D529-82E3-4F85-8D30-123043AB8579}" destId="{9B19824A-0CD6-4763-8827-043705CA5DB9}" srcOrd="0" destOrd="0" presId="urn:microsoft.com/office/officeart/2005/8/layout/vList5"/>
    <dgm:cxn modelId="{5D2CFE23-B655-437F-8654-4090B6497ABF}" type="presOf" srcId="{76A4D70C-F319-4BDC-BCF9-41AF8B5EA78C}" destId="{B3E6B7DD-E5B9-4520-9CF0-9412C478314E}" srcOrd="0" destOrd="0" presId="urn:microsoft.com/office/officeart/2005/8/layout/vList5"/>
    <dgm:cxn modelId="{148CC7A8-7DE8-48AB-9FA9-3B78C5B1A43F}" srcId="{1F860C62-3AFA-486E-A846-9662B091B87C}" destId="{812C1D57-048C-49C8-A1ED-67B2C6964FA2}" srcOrd="0" destOrd="0" parTransId="{A415C863-DA8B-433C-BBEC-A69671BB2442}" sibTransId="{D0D7B122-B2C4-4270-BF15-57495C121E8D}"/>
    <dgm:cxn modelId="{8797BD8A-9BEF-4F05-A2B0-23DF1EC8A6AC}" srcId="{BF746235-D33C-44B5-B274-A7F4D2143A54}" destId="{F6A1390F-42B9-44DC-8047-CE54CF94AF2E}" srcOrd="0" destOrd="0" parTransId="{D2CE8FBD-92C9-4B58-8300-C3DE361F9E67}" sibTransId="{1065A70C-0FAC-402B-B366-249E3C571607}"/>
    <dgm:cxn modelId="{3ED7B479-A345-4079-A74F-F45602BE0AA4}" srcId="{76A4D70C-F319-4BDC-BCF9-41AF8B5EA78C}" destId="{8295D529-82E3-4F85-8D30-123043AB8579}" srcOrd="1" destOrd="0" parTransId="{09367ADD-ADB7-49A0-A804-BECAF1AE2B6C}" sibTransId="{5F7E8458-177D-47DF-93F9-A191E5EC6EB9}"/>
    <dgm:cxn modelId="{DD14B52C-EA1A-4ADA-A8D2-E43D5177A531}" type="presOf" srcId="{8D690FB6-BEAB-40BD-B95B-999E2148DF52}" destId="{1244BB96-CA08-47A4-AAE7-F4384F93CCDB}" srcOrd="0" destOrd="0" presId="urn:microsoft.com/office/officeart/2005/8/layout/vList5"/>
    <dgm:cxn modelId="{ECEE06FD-6A3B-467C-852B-9FFDD88151F8}" type="presOf" srcId="{1F860C62-3AFA-486E-A846-9662B091B87C}" destId="{AFB7725F-1F1A-4E5E-8D63-724631E65E05}" srcOrd="0" destOrd="0" presId="urn:microsoft.com/office/officeart/2005/8/layout/vList5"/>
    <dgm:cxn modelId="{AED4FF13-48D4-4CAC-90A4-6E35D000B95A}" srcId="{A6BF34F0-9343-4ED8-A328-4E49262C7D25}" destId="{5ADB7CA6-5887-459F-879A-19038229DD54}" srcOrd="0" destOrd="0" parTransId="{F72A3ED6-09FB-4835-96A9-F543122FBFA0}" sibTransId="{72023B9D-EB27-4667-B1C3-CBD69EFCA4F7}"/>
    <dgm:cxn modelId="{FAD63296-C300-42F2-B26F-37299DA108B6}" type="presOf" srcId="{BF746235-D33C-44B5-B274-A7F4D2143A54}" destId="{4399E272-7FF9-47EA-90AD-6AEE27D0F2C5}" srcOrd="0" destOrd="0" presId="urn:microsoft.com/office/officeart/2005/8/layout/vList5"/>
    <dgm:cxn modelId="{C8F2D9EA-019E-4FDB-873B-04975873C22B}" srcId="{76A4D70C-F319-4BDC-BCF9-41AF8B5EA78C}" destId="{A6BF34F0-9343-4ED8-A328-4E49262C7D25}" srcOrd="4" destOrd="0" parTransId="{CC588283-2B2C-4A05-8A77-8D080A0D81F9}" sibTransId="{E9FF8E27-0C7B-42A3-A7EE-2DE86A64744B}"/>
    <dgm:cxn modelId="{7E416043-B1DF-4DE0-9DBA-E9692D786DEE}" srcId="{8295D529-82E3-4F85-8D30-123043AB8579}" destId="{2C0ADF64-AA54-4716-99AB-B5522FC3EE7F}" srcOrd="0" destOrd="0" parTransId="{89037AE9-4295-4603-A4DA-73051AB97642}" sibTransId="{FE40D044-89B9-4A90-B7F7-099E86A1FD6E}"/>
    <dgm:cxn modelId="{1E1E0FB5-E07E-4B97-900E-18391C7F6A74}" srcId="{76A4D70C-F319-4BDC-BCF9-41AF8B5EA78C}" destId="{AA9947B1-4F0E-469D-A4D4-C8AE3C3F5595}" srcOrd="2" destOrd="0" parTransId="{304E5D36-011F-4AF7-8271-29175466F3E3}" sibTransId="{2F6CAF81-451A-4DAE-B3D9-12266D48868E}"/>
    <dgm:cxn modelId="{2C5773B5-D9AC-485D-86C5-2406329A8AC1}" type="presOf" srcId="{F6A1390F-42B9-44DC-8047-CE54CF94AF2E}" destId="{D3B120B6-7C22-48D1-9AB0-31B972C5DE3B}" srcOrd="0" destOrd="0" presId="urn:microsoft.com/office/officeart/2005/8/layout/vList5"/>
    <dgm:cxn modelId="{1EEA52A1-9CF7-4307-83BB-EF750B6E0BD9}" srcId="{76A4D70C-F319-4BDC-BCF9-41AF8B5EA78C}" destId="{BF746235-D33C-44B5-B274-A7F4D2143A54}" srcOrd="0" destOrd="0" parTransId="{9B2107E1-71D2-4859-BB22-6D1E57AD25EB}" sibTransId="{A91B91F6-DA9C-48F7-9B66-802B49E59AF0}"/>
    <dgm:cxn modelId="{4EAA804C-A5E4-4B5B-A547-E61BFD2B6DCE}" type="presOf" srcId="{A6BF34F0-9343-4ED8-A328-4E49262C7D25}" destId="{BFD244CB-2636-4EDE-838C-10CBE3123A09}" srcOrd="0" destOrd="0" presId="urn:microsoft.com/office/officeart/2005/8/layout/vList5"/>
    <dgm:cxn modelId="{65A454F2-CA67-4716-86A5-CDB2442D8131}" type="presOf" srcId="{AA9947B1-4F0E-469D-A4D4-C8AE3C3F5595}" destId="{56431427-AA36-4743-A40C-2DB7C84D998D}" srcOrd="0" destOrd="0" presId="urn:microsoft.com/office/officeart/2005/8/layout/vList5"/>
    <dgm:cxn modelId="{E89F17E5-8D78-4332-AE86-521665D0D036}" srcId="{76A4D70C-F319-4BDC-BCF9-41AF8B5EA78C}" destId="{1F860C62-3AFA-486E-A846-9662B091B87C}" srcOrd="3" destOrd="0" parTransId="{3F7F2580-D453-4C50-B91B-366FF884D841}" sibTransId="{153DCF8E-E465-4364-8E57-796DDF41C76B}"/>
    <dgm:cxn modelId="{40449800-E5D9-4CE0-AEE5-338A01ABFAC4}" type="presOf" srcId="{812C1D57-048C-49C8-A1ED-67B2C6964FA2}" destId="{4B7EF53A-416B-46FD-86FC-6E8689F25875}" srcOrd="0" destOrd="0" presId="urn:microsoft.com/office/officeart/2005/8/layout/vList5"/>
    <dgm:cxn modelId="{E1C4B3F8-1C16-41FE-95B1-36F4E9AF022B}" srcId="{AA9947B1-4F0E-469D-A4D4-C8AE3C3F5595}" destId="{8D690FB6-BEAB-40BD-B95B-999E2148DF52}" srcOrd="0" destOrd="0" parTransId="{84A76C8C-AE12-46CC-BC6E-739396ECE676}" sibTransId="{A4D1D250-8864-4483-9B02-8750C3A2C078}"/>
    <dgm:cxn modelId="{4E02557D-5EDC-46D2-9B70-596EC190F143}" type="presParOf" srcId="{B3E6B7DD-E5B9-4520-9CF0-9412C478314E}" destId="{0F7DABE5-0CFC-4F70-913B-67BB18416DE1}" srcOrd="0" destOrd="0" presId="urn:microsoft.com/office/officeart/2005/8/layout/vList5"/>
    <dgm:cxn modelId="{5F286B14-08CD-4C9F-BE7E-C0CAA96E70D1}" type="presParOf" srcId="{0F7DABE5-0CFC-4F70-913B-67BB18416DE1}" destId="{4399E272-7FF9-47EA-90AD-6AEE27D0F2C5}" srcOrd="0" destOrd="0" presId="urn:microsoft.com/office/officeart/2005/8/layout/vList5"/>
    <dgm:cxn modelId="{5D732984-AFE0-46BC-8CC3-8748FBE61C9C}" type="presParOf" srcId="{0F7DABE5-0CFC-4F70-913B-67BB18416DE1}" destId="{D3B120B6-7C22-48D1-9AB0-31B972C5DE3B}" srcOrd="1" destOrd="0" presId="urn:microsoft.com/office/officeart/2005/8/layout/vList5"/>
    <dgm:cxn modelId="{F2C9EBC1-C93F-4909-9A4F-4890CD34E13C}" type="presParOf" srcId="{B3E6B7DD-E5B9-4520-9CF0-9412C478314E}" destId="{C3F74FD3-ADF0-4D26-B30A-C583B1F135F5}" srcOrd="1" destOrd="0" presId="urn:microsoft.com/office/officeart/2005/8/layout/vList5"/>
    <dgm:cxn modelId="{0AF08DD7-3282-43F6-8F5A-A24D5B8B2872}" type="presParOf" srcId="{B3E6B7DD-E5B9-4520-9CF0-9412C478314E}" destId="{56793BDF-5339-42E7-B3B5-BFE7996A82F1}" srcOrd="2" destOrd="0" presId="urn:microsoft.com/office/officeart/2005/8/layout/vList5"/>
    <dgm:cxn modelId="{87469820-7D19-4DDB-982C-31AE96C4F03F}" type="presParOf" srcId="{56793BDF-5339-42E7-B3B5-BFE7996A82F1}" destId="{9B19824A-0CD6-4763-8827-043705CA5DB9}" srcOrd="0" destOrd="0" presId="urn:microsoft.com/office/officeart/2005/8/layout/vList5"/>
    <dgm:cxn modelId="{F987F7F5-D240-41C3-99F7-5363F5F0537A}" type="presParOf" srcId="{56793BDF-5339-42E7-B3B5-BFE7996A82F1}" destId="{83435198-56C5-4121-8012-E946B19C1494}" srcOrd="1" destOrd="0" presId="urn:microsoft.com/office/officeart/2005/8/layout/vList5"/>
    <dgm:cxn modelId="{54508A37-C310-42E9-AEDD-F627AAFE09B9}" type="presParOf" srcId="{B3E6B7DD-E5B9-4520-9CF0-9412C478314E}" destId="{D5793765-7C9C-4AEF-80DA-B71B4EAC36D8}" srcOrd="3" destOrd="0" presId="urn:microsoft.com/office/officeart/2005/8/layout/vList5"/>
    <dgm:cxn modelId="{27F966AC-6373-4748-B243-9E5E772C6CA8}" type="presParOf" srcId="{B3E6B7DD-E5B9-4520-9CF0-9412C478314E}" destId="{7BFE5777-AAD3-4129-A37F-FFBD0693CC4C}" srcOrd="4" destOrd="0" presId="urn:microsoft.com/office/officeart/2005/8/layout/vList5"/>
    <dgm:cxn modelId="{F4EBCC43-EA46-4205-BD2A-31F003F625A0}" type="presParOf" srcId="{7BFE5777-AAD3-4129-A37F-FFBD0693CC4C}" destId="{56431427-AA36-4743-A40C-2DB7C84D998D}" srcOrd="0" destOrd="0" presId="urn:microsoft.com/office/officeart/2005/8/layout/vList5"/>
    <dgm:cxn modelId="{DFBAC821-ABB7-4BE9-876C-7393A87D7B2D}" type="presParOf" srcId="{7BFE5777-AAD3-4129-A37F-FFBD0693CC4C}" destId="{1244BB96-CA08-47A4-AAE7-F4384F93CCDB}" srcOrd="1" destOrd="0" presId="urn:microsoft.com/office/officeart/2005/8/layout/vList5"/>
    <dgm:cxn modelId="{C87CF063-037E-4E1E-B523-6F3B4CDB9396}" type="presParOf" srcId="{B3E6B7DD-E5B9-4520-9CF0-9412C478314E}" destId="{292C1D86-BBAD-4BCB-A794-55239F02485F}" srcOrd="5" destOrd="0" presId="urn:microsoft.com/office/officeart/2005/8/layout/vList5"/>
    <dgm:cxn modelId="{FCBEBEC8-E49E-4B66-9279-FD6CF3BEA3BD}" type="presParOf" srcId="{B3E6B7DD-E5B9-4520-9CF0-9412C478314E}" destId="{F773E72D-422D-48D6-B98C-BFCA50964BC6}" srcOrd="6" destOrd="0" presId="urn:microsoft.com/office/officeart/2005/8/layout/vList5"/>
    <dgm:cxn modelId="{F0F05179-F6BE-4D09-9B69-8D7C1AC68D24}" type="presParOf" srcId="{F773E72D-422D-48D6-B98C-BFCA50964BC6}" destId="{AFB7725F-1F1A-4E5E-8D63-724631E65E05}" srcOrd="0" destOrd="0" presId="urn:microsoft.com/office/officeart/2005/8/layout/vList5"/>
    <dgm:cxn modelId="{1B1133C5-F214-4A0B-BBA5-47A724A74E14}" type="presParOf" srcId="{F773E72D-422D-48D6-B98C-BFCA50964BC6}" destId="{4B7EF53A-416B-46FD-86FC-6E8689F25875}" srcOrd="1" destOrd="0" presId="urn:microsoft.com/office/officeart/2005/8/layout/vList5"/>
    <dgm:cxn modelId="{73E42409-B7FB-484E-AAF5-C9BD6063AB26}" type="presParOf" srcId="{B3E6B7DD-E5B9-4520-9CF0-9412C478314E}" destId="{65E302B3-429A-4868-A463-AC67F0C08678}" srcOrd="7" destOrd="0" presId="urn:microsoft.com/office/officeart/2005/8/layout/vList5"/>
    <dgm:cxn modelId="{86E38A41-7DF6-4866-9642-2010C4469849}" type="presParOf" srcId="{B3E6B7DD-E5B9-4520-9CF0-9412C478314E}" destId="{D19FDDA3-023A-4D24-8808-FFBB3A6FAED5}" srcOrd="8" destOrd="0" presId="urn:microsoft.com/office/officeart/2005/8/layout/vList5"/>
    <dgm:cxn modelId="{4B092A01-ABD7-4A2D-8E2C-FFAB642E0BAB}" type="presParOf" srcId="{D19FDDA3-023A-4D24-8808-FFBB3A6FAED5}" destId="{BFD244CB-2636-4EDE-838C-10CBE3123A09}" srcOrd="0" destOrd="0" presId="urn:microsoft.com/office/officeart/2005/8/layout/vList5"/>
    <dgm:cxn modelId="{65A0EEEB-AA15-4F77-A986-CB8BF2DF8CA9}" type="presParOf" srcId="{D19FDDA3-023A-4D24-8808-FFBB3A6FAED5}" destId="{15FA724B-FE1E-4ACE-9404-01F575B70E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20B6-7C22-48D1-9AB0-31B972C5DE3B}">
      <dsp:nvSpPr>
        <dsp:cNvPr id="0" name=""/>
        <dsp:cNvSpPr/>
      </dsp:nvSpPr>
      <dsp:spPr>
        <a:xfrm rot="5400000">
          <a:off x="5163646" y="-2131079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 extrusionH="17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Case Filing</a:t>
          </a:r>
          <a:endParaRPr lang="en-US" sz="3800" kern="1200" dirty="0"/>
        </a:p>
      </dsp:txBody>
      <dsp:txXfrm rot="-5400000">
        <a:off x="2935224" y="134508"/>
        <a:ext cx="5181011" cy="687000"/>
      </dsp:txXfrm>
    </dsp:sp>
    <dsp:sp modelId="{4399E272-7FF9-47EA-90AD-6AEE27D0F2C5}">
      <dsp:nvSpPr>
        <dsp:cNvPr id="0" name=""/>
        <dsp:cNvSpPr/>
      </dsp:nvSpPr>
      <dsp:spPr>
        <a:xfrm>
          <a:off x="0" y="2176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Police Station</a:t>
          </a:r>
          <a:endParaRPr lang="en-US" sz="2900" kern="1200" dirty="0"/>
        </a:p>
      </dsp:txBody>
      <dsp:txXfrm>
        <a:off x="46456" y="48632"/>
        <a:ext cx="2842312" cy="858750"/>
      </dsp:txXfrm>
    </dsp:sp>
    <dsp:sp modelId="{83435198-56C5-4121-8012-E946B19C1494}">
      <dsp:nvSpPr>
        <dsp:cNvPr id="0" name=""/>
        <dsp:cNvSpPr/>
      </dsp:nvSpPr>
      <dsp:spPr>
        <a:xfrm rot="5400000">
          <a:off x="5163646" y="-113183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 extrusionH="17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Cause List Generation</a:t>
          </a:r>
          <a:endParaRPr lang="en-US" sz="3800" kern="1200" dirty="0"/>
        </a:p>
      </dsp:txBody>
      <dsp:txXfrm rot="-5400000">
        <a:off x="2935224" y="1133754"/>
        <a:ext cx="5181011" cy="687000"/>
      </dsp:txXfrm>
    </dsp:sp>
    <dsp:sp modelId="{9B19824A-0CD6-4763-8827-043705CA5DB9}">
      <dsp:nvSpPr>
        <dsp:cNvPr id="0" name=""/>
        <dsp:cNvSpPr/>
      </dsp:nvSpPr>
      <dsp:spPr>
        <a:xfrm>
          <a:off x="0" y="1001422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Magistrate Office</a:t>
          </a:r>
          <a:endParaRPr lang="en-US" sz="2900" kern="1200" dirty="0"/>
        </a:p>
      </dsp:txBody>
      <dsp:txXfrm>
        <a:off x="46456" y="1047878"/>
        <a:ext cx="2842312" cy="858750"/>
      </dsp:txXfrm>
    </dsp:sp>
    <dsp:sp modelId="{1244BB96-CA08-47A4-AAE7-F4384F93CCDB}">
      <dsp:nvSpPr>
        <dsp:cNvPr id="0" name=""/>
        <dsp:cNvSpPr/>
      </dsp:nvSpPr>
      <dsp:spPr>
        <a:xfrm rot="5400000">
          <a:off x="5163646" y="-132588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 extrusionH="17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Magistrate Assignment</a:t>
          </a:r>
          <a:endParaRPr lang="en-US" sz="3800" kern="1200" dirty="0"/>
        </a:p>
      </dsp:txBody>
      <dsp:txXfrm rot="-5400000">
        <a:off x="2935224" y="2132999"/>
        <a:ext cx="5181011" cy="687000"/>
      </dsp:txXfrm>
    </dsp:sp>
    <dsp:sp modelId="{56431427-AA36-4743-A40C-2DB7C84D998D}">
      <dsp:nvSpPr>
        <dsp:cNvPr id="0" name=""/>
        <dsp:cNvSpPr/>
      </dsp:nvSpPr>
      <dsp:spPr>
        <a:xfrm>
          <a:off x="0" y="2000668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CMM Court</a:t>
          </a:r>
          <a:endParaRPr lang="en-US" sz="2900" kern="1200" dirty="0"/>
        </a:p>
      </dsp:txBody>
      <dsp:txXfrm>
        <a:off x="46456" y="2047124"/>
        <a:ext cx="2842312" cy="858750"/>
      </dsp:txXfrm>
    </dsp:sp>
    <dsp:sp modelId="{4B7EF53A-416B-46FD-86FC-6E8689F25875}">
      <dsp:nvSpPr>
        <dsp:cNvPr id="0" name=""/>
        <dsp:cNvSpPr/>
      </dsp:nvSpPr>
      <dsp:spPr>
        <a:xfrm rot="5400000">
          <a:off x="5163646" y="866657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 extrusionH="17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Document Collection</a:t>
          </a:r>
          <a:endParaRPr lang="en-US" sz="3800" kern="1200" dirty="0"/>
        </a:p>
      </dsp:txBody>
      <dsp:txXfrm rot="-5400000">
        <a:off x="2935224" y="3132245"/>
        <a:ext cx="5181011" cy="687000"/>
      </dsp:txXfrm>
    </dsp:sp>
    <dsp:sp modelId="{AFB7725F-1F1A-4E5E-8D63-724631E65E05}">
      <dsp:nvSpPr>
        <dsp:cNvPr id="0" name=""/>
        <dsp:cNvSpPr/>
      </dsp:nvSpPr>
      <dsp:spPr>
        <a:xfrm>
          <a:off x="0" y="2999914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Copy House</a:t>
          </a:r>
          <a:endParaRPr lang="en-US" sz="2900" kern="1200" dirty="0"/>
        </a:p>
      </dsp:txBody>
      <dsp:txXfrm>
        <a:off x="46456" y="3046370"/>
        <a:ext cx="2842312" cy="858750"/>
      </dsp:txXfrm>
    </dsp:sp>
    <dsp:sp modelId="{15FA724B-FE1E-4ACE-9404-01F575B70E32}">
      <dsp:nvSpPr>
        <dsp:cNvPr id="0" name=""/>
        <dsp:cNvSpPr/>
      </dsp:nvSpPr>
      <dsp:spPr>
        <a:xfrm rot="5400000">
          <a:off x="5163646" y="186590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 extrusionH="1700"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Trial Documentation</a:t>
          </a:r>
          <a:endParaRPr lang="en-US" sz="3800" kern="1200" dirty="0"/>
        </a:p>
      </dsp:txBody>
      <dsp:txXfrm rot="-5400000">
        <a:off x="2935224" y="4131491"/>
        <a:ext cx="5181011" cy="687000"/>
      </dsp:txXfrm>
    </dsp:sp>
    <dsp:sp modelId="{BFD244CB-2636-4EDE-838C-10CBE3123A09}">
      <dsp:nvSpPr>
        <dsp:cNvPr id="0" name=""/>
        <dsp:cNvSpPr/>
      </dsp:nvSpPr>
      <dsp:spPr>
        <a:xfrm>
          <a:off x="0" y="3999160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chilly" dir="t"/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Trial Phase</a:t>
          </a:r>
          <a:endParaRPr lang="en-US" sz="2900" kern="1200" dirty="0"/>
        </a:p>
      </dsp:txBody>
      <dsp:txXfrm>
        <a:off x="46456" y="4045616"/>
        <a:ext cx="2842312" cy="85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A981-85E5-4C5C-8B23-AE7A0737D875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15C9A-7CDB-4A93-90C8-7728E27E9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C1D5B-70D3-4197-920E-67D2822F42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8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 smtClean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  <a:endParaRPr lang="en-US" sz="2000" b="1" dirty="0">
              <a:ln w="1905"/>
              <a:solidFill>
                <a:schemeClr val="bg2">
                  <a:lumMod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0039" y="2732121"/>
            <a:ext cx="26608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Database Design</a:t>
            </a:r>
            <a:endParaRPr lang="en-US" sz="28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7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676400"/>
            <a:ext cx="579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Subsystems</a:t>
            </a:r>
          </a:p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Respective Use-cases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2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According to each use case</a:t>
            </a:r>
          </a:p>
          <a:p>
            <a:pPr marL="914400" lvl="1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Activity </a:t>
            </a: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Diagram</a:t>
            </a:r>
          </a:p>
          <a:p>
            <a:pPr marL="914400" lvl="1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5340717"/>
            <a:ext cx="56749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Respective State Diagrams</a:t>
            </a:r>
            <a:endParaRPr lang="en-US" sz="3200" b="1" dirty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38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18909888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88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03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77</Words>
  <Application>Microsoft Office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3</cp:revision>
  <dcterms:created xsi:type="dcterms:W3CDTF">2006-08-16T00:00:00Z</dcterms:created>
  <dcterms:modified xsi:type="dcterms:W3CDTF">2014-03-08T11:32:37Z</dcterms:modified>
</cp:coreProperties>
</file>