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5" r:id="rId5"/>
    <p:sldId id="262" r:id="rId6"/>
    <p:sldId id="261" r:id="rId7"/>
    <p:sldId id="287" r:id="rId8"/>
    <p:sldId id="289" r:id="rId9"/>
    <p:sldId id="264" r:id="rId10"/>
    <p:sldId id="263" r:id="rId11"/>
    <p:sldId id="290" r:id="rId12"/>
    <p:sldId id="292" r:id="rId13"/>
    <p:sldId id="267" r:id="rId14"/>
    <p:sldId id="266" r:id="rId15"/>
    <p:sldId id="288" r:id="rId16"/>
    <p:sldId id="268" r:id="rId17"/>
    <p:sldId id="280" r:id="rId18"/>
    <p:sldId id="269" r:id="rId19"/>
    <p:sldId id="281" r:id="rId20"/>
    <p:sldId id="270" r:id="rId21"/>
    <p:sldId id="295" r:id="rId22"/>
    <p:sldId id="271" r:id="rId23"/>
    <p:sldId id="283" r:id="rId24"/>
    <p:sldId id="272" r:id="rId25"/>
    <p:sldId id="293" r:id="rId26"/>
    <p:sldId id="294" r:id="rId27"/>
    <p:sldId id="273" r:id="rId28"/>
    <p:sldId id="284" r:id="rId29"/>
    <p:sldId id="274" r:id="rId30"/>
    <p:sldId id="285" r:id="rId31"/>
    <p:sldId id="275" r:id="rId32"/>
    <p:sldId id="277" r:id="rId33"/>
    <p:sldId id="279" r:id="rId34"/>
    <p:sldId id="278" r:id="rId35"/>
    <p:sldId id="291" r:id="rId36"/>
    <p:sldId id="286" r:id="rId37"/>
    <p:sldId id="27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F8585-B241-4349-B327-C8959FA7B22D}" type="presOf" srcId="{8D690FB6-BEAB-40BD-B95B-999E2148DF52}" destId="{1244BB96-CA08-47A4-AAE7-F4384F93CCDB}" srcOrd="0" destOrd="0" presId="urn:microsoft.com/office/officeart/2005/8/layout/vList5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0A5CF240-5146-4A15-BCC5-0ADDF2BCDEC7}" type="presOf" srcId="{F6A1390F-42B9-44DC-8047-CE54CF94AF2E}" destId="{D3B120B6-7C22-48D1-9AB0-31B972C5DE3B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72663E07-D1D9-4BBB-887C-EB3DB439FDD8}" type="presOf" srcId="{BF746235-D33C-44B5-B274-A7F4D2143A54}" destId="{4399E272-7FF9-47EA-90AD-6AEE27D0F2C5}" srcOrd="0" destOrd="0" presId="urn:microsoft.com/office/officeart/2005/8/layout/vList5"/>
    <dgm:cxn modelId="{3753176B-4DEC-40C9-AFFA-7EDDCA229D96}" type="presOf" srcId="{8295D529-82E3-4F85-8D30-123043AB8579}" destId="{9B19824A-0CD6-4763-8827-043705CA5DB9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5F075EB7-FF70-4755-A788-615D01584AB3}" type="presOf" srcId="{2C0ADF64-AA54-4716-99AB-B5522FC3EE7F}" destId="{83435198-56C5-4121-8012-E946B19C1494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F6828A32-07DC-47EE-90C1-6CD584728CC5}" type="presOf" srcId="{A6BF34F0-9343-4ED8-A328-4E49262C7D25}" destId="{BFD244CB-2636-4EDE-838C-10CBE3123A09}" srcOrd="0" destOrd="0" presId="urn:microsoft.com/office/officeart/2005/8/layout/vList5"/>
    <dgm:cxn modelId="{1EFC07B1-14FF-458C-9EBE-EC43AEAF5306}" type="presOf" srcId="{1F860C62-3AFA-486E-A846-9662B091B87C}" destId="{AFB7725F-1F1A-4E5E-8D63-724631E65E05}" srcOrd="0" destOrd="0" presId="urn:microsoft.com/office/officeart/2005/8/layout/vList5"/>
    <dgm:cxn modelId="{A5E50327-9FB9-49B5-A189-BA9FCE616B1F}" type="presOf" srcId="{5ADB7CA6-5887-459F-879A-19038229DD54}" destId="{15FA724B-FE1E-4ACE-9404-01F575B70E32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1AFD50E9-F41A-41F0-9E41-7F1F96AB06F5}" type="presOf" srcId="{812C1D57-048C-49C8-A1ED-67B2C6964FA2}" destId="{4B7EF53A-416B-46FD-86FC-6E8689F25875}" srcOrd="0" destOrd="0" presId="urn:microsoft.com/office/officeart/2005/8/layout/vList5"/>
    <dgm:cxn modelId="{824E25A6-EE61-415E-8C3D-943B635122F2}" type="presOf" srcId="{AA9947B1-4F0E-469D-A4D4-C8AE3C3F5595}" destId="{56431427-AA36-4743-A40C-2DB7C84D998D}" srcOrd="0" destOrd="0" presId="urn:microsoft.com/office/officeart/2005/8/layout/vList5"/>
    <dgm:cxn modelId="{E26FDA9B-14B9-469D-BEC3-BE395A6E3104}" type="presOf" srcId="{76A4D70C-F319-4BDC-BCF9-41AF8B5EA78C}" destId="{B3E6B7DD-E5B9-4520-9CF0-9412C478314E}" srcOrd="0" destOrd="0" presId="urn:microsoft.com/office/officeart/2005/8/layout/vList5"/>
    <dgm:cxn modelId="{A9778E5B-9D8D-46DF-A666-AB83494B4D97}" type="presParOf" srcId="{B3E6B7DD-E5B9-4520-9CF0-9412C478314E}" destId="{0F7DABE5-0CFC-4F70-913B-67BB18416DE1}" srcOrd="0" destOrd="0" presId="urn:microsoft.com/office/officeart/2005/8/layout/vList5"/>
    <dgm:cxn modelId="{B9D8F7E6-6AAF-4A88-9414-3045D68D921E}" type="presParOf" srcId="{0F7DABE5-0CFC-4F70-913B-67BB18416DE1}" destId="{4399E272-7FF9-47EA-90AD-6AEE27D0F2C5}" srcOrd="0" destOrd="0" presId="urn:microsoft.com/office/officeart/2005/8/layout/vList5"/>
    <dgm:cxn modelId="{140B6FED-238B-47AE-9020-07CB7B015271}" type="presParOf" srcId="{0F7DABE5-0CFC-4F70-913B-67BB18416DE1}" destId="{D3B120B6-7C22-48D1-9AB0-31B972C5DE3B}" srcOrd="1" destOrd="0" presId="urn:microsoft.com/office/officeart/2005/8/layout/vList5"/>
    <dgm:cxn modelId="{841DDA6D-00D4-4D44-BEA7-BE62ACD1A75D}" type="presParOf" srcId="{B3E6B7DD-E5B9-4520-9CF0-9412C478314E}" destId="{C3F74FD3-ADF0-4D26-B30A-C583B1F135F5}" srcOrd="1" destOrd="0" presId="urn:microsoft.com/office/officeart/2005/8/layout/vList5"/>
    <dgm:cxn modelId="{4223E9E0-414E-46DC-8BBA-699C63C729D7}" type="presParOf" srcId="{B3E6B7DD-E5B9-4520-9CF0-9412C478314E}" destId="{56793BDF-5339-42E7-B3B5-BFE7996A82F1}" srcOrd="2" destOrd="0" presId="urn:microsoft.com/office/officeart/2005/8/layout/vList5"/>
    <dgm:cxn modelId="{9A42F39A-2E88-4436-A232-A8CD9B8BB71B}" type="presParOf" srcId="{56793BDF-5339-42E7-B3B5-BFE7996A82F1}" destId="{9B19824A-0CD6-4763-8827-043705CA5DB9}" srcOrd="0" destOrd="0" presId="urn:microsoft.com/office/officeart/2005/8/layout/vList5"/>
    <dgm:cxn modelId="{14C4DE49-89FD-4623-8914-44BC084B0BF5}" type="presParOf" srcId="{56793BDF-5339-42E7-B3B5-BFE7996A82F1}" destId="{83435198-56C5-4121-8012-E946B19C1494}" srcOrd="1" destOrd="0" presId="urn:microsoft.com/office/officeart/2005/8/layout/vList5"/>
    <dgm:cxn modelId="{B3A4265B-69D7-4B8A-A43B-8C3DAF8F1577}" type="presParOf" srcId="{B3E6B7DD-E5B9-4520-9CF0-9412C478314E}" destId="{D5793765-7C9C-4AEF-80DA-B71B4EAC36D8}" srcOrd="3" destOrd="0" presId="urn:microsoft.com/office/officeart/2005/8/layout/vList5"/>
    <dgm:cxn modelId="{1D95395F-EC9E-43C1-BEE5-E35665EDD5D6}" type="presParOf" srcId="{B3E6B7DD-E5B9-4520-9CF0-9412C478314E}" destId="{7BFE5777-AAD3-4129-A37F-FFBD0693CC4C}" srcOrd="4" destOrd="0" presId="urn:microsoft.com/office/officeart/2005/8/layout/vList5"/>
    <dgm:cxn modelId="{8F37EE3F-C501-4CBD-89BF-CAC19BAD4349}" type="presParOf" srcId="{7BFE5777-AAD3-4129-A37F-FFBD0693CC4C}" destId="{56431427-AA36-4743-A40C-2DB7C84D998D}" srcOrd="0" destOrd="0" presId="urn:microsoft.com/office/officeart/2005/8/layout/vList5"/>
    <dgm:cxn modelId="{E1AF80EE-A9D7-4CB9-B0A8-8CD557F5DA37}" type="presParOf" srcId="{7BFE5777-AAD3-4129-A37F-FFBD0693CC4C}" destId="{1244BB96-CA08-47A4-AAE7-F4384F93CCDB}" srcOrd="1" destOrd="0" presId="urn:microsoft.com/office/officeart/2005/8/layout/vList5"/>
    <dgm:cxn modelId="{0BDBD927-7B4D-4955-8F10-EB662B34C3C5}" type="presParOf" srcId="{B3E6B7DD-E5B9-4520-9CF0-9412C478314E}" destId="{292C1D86-BBAD-4BCB-A794-55239F02485F}" srcOrd="5" destOrd="0" presId="urn:microsoft.com/office/officeart/2005/8/layout/vList5"/>
    <dgm:cxn modelId="{09E0F489-1455-490F-B79B-329C330C4809}" type="presParOf" srcId="{B3E6B7DD-E5B9-4520-9CF0-9412C478314E}" destId="{F773E72D-422D-48D6-B98C-BFCA50964BC6}" srcOrd="6" destOrd="0" presId="urn:microsoft.com/office/officeart/2005/8/layout/vList5"/>
    <dgm:cxn modelId="{1978C6D2-01DA-4AE5-8831-F37479077008}" type="presParOf" srcId="{F773E72D-422D-48D6-B98C-BFCA50964BC6}" destId="{AFB7725F-1F1A-4E5E-8D63-724631E65E05}" srcOrd="0" destOrd="0" presId="urn:microsoft.com/office/officeart/2005/8/layout/vList5"/>
    <dgm:cxn modelId="{E7206BF5-350D-4DA8-A6FB-9B42F0803321}" type="presParOf" srcId="{F773E72D-422D-48D6-B98C-BFCA50964BC6}" destId="{4B7EF53A-416B-46FD-86FC-6E8689F25875}" srcOrd="1" destOrd="0" presId="urn:microsoft.com/office/officeart/2005/8/layout/vList5"/>
    <dgm:cxn modelId="{20ECA1BF-0362-4149-AAA2-0B91BE21BB54}" type="presParOf" srcId="{B3E6B7DD-E5B9-4520-9CF0-9412C478314E}" destId="{65E302B3-429A-4868-A463-AC67F0C08678}" srcOrd="7" destOrd="0" presId="urn:microsoft.com/office/officeart/2005/8/layout/vList5"/>
    <dgm:cxn modelId="{8270EDB6-D938-44DC-949E-06C3F7C20EFC}" type="presParOf" srcId="{B3E6B7DD-E5B9-4520-9CF0-9412C478314E}" destId="{D19FDDA3-023A-4D24-8808-FFBB3A6FAED5}" srcOrd="8" destOrd="0" presId="urn:microsoft.com/office/officeart/2005/8/layout/vList5"/>
    <dgm:cxn modelId="{611B4C89-42CA-45D5-8D7E-4EEE8981DE55}" type="presParOf" srcId="{D19FDDA3-023A-4D24-8808-FFBB3A6FAED5}" destId="{BFD244CB-2636-4EDE-838C-10CBE3123A09}" srcOrd="0" destOrd="0" presId="urn:microsoft.com/office/officeart/2005/8/layout/vList5"/>
    <dgm:cxn modelId="{1CEB2F1B-68B5-4F5D-8576-F04B8D41F96F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BABF-7CC1-46AA-8DAC-E4136198E755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7553-9286-4AAE-8052-5272F818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OC may be </a:t>
            </a:r>
            <a:r>
              <a:rPr lang="en-US" b="1" u="sng" dirty="0" err="1" smtClean="0"/>
              <a:t>omited</a:t>
            </a:r>
            <a:r>
              <a:rPr lang="en-US" b="1" u="sng" dirty="0" smtClean="0"/>
              <a:t> here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57553-9286-4AAE-8052-5272F818B8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9182" y="2600980"/>
            <a:ext cx="61248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Sequence, Activity &amp; State Diagram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6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6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8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Case PS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9465"/>
            <a:ext cx="5029200" cy="486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7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Case Court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9465"/>
            <a:ext cx="6690198" cy="494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3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32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9465"/>
            <a:ext cx="7620000" cy="47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60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0"/>
          <a:stretch/>
        </p:blipFill>
        <p:spPr bwMode="auto">
          <a:xfrm>
            <a:off x="476585" y="1909465"/>
            <a:ext cx="8319166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9465"/>
            <a:ext cx="6096000" cy="479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7055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CasePS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30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824335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Cases: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5679" y="2286000"/>
            <a:ext cx="3669594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List Sending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Cause List Generation</a:t>
            </a:r>
            <a:endParaRPr lang="en-US" sz="2400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46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218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List Sending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9465"/>
            <a:ext cx="5257800" cy="461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5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List Sending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81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875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909464"/>
            <a:ext cx="8090567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579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Subsystems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</a:t>
            </a: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Use-cases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According to each use case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Activity 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sz="32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5340717"/>
            <a:ext cx="5674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State Diagrams</a:t>
            </a:r>
            <a:endParaRPr lang="en-US" sz="32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1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909465"/>
            <a:ext cx="8281067" cy="490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05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Cause List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8" y="1909464"/>
            <a:ext cx="5740401" cy="487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3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876" y="1824334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Cases: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5679" y="2286000"/>
            <a:ext cx="426270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Reception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Assign &amp; Notify Magistrate</a:t>
            </a:r>
            <a:endParaRPr lang="en-US" sz="2400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646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4" y="1909464"/>
            <a:ext cx="5813426" cy="48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13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75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694082" cy="48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760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Court List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9465"/>
            <a:ext cx="4267200" cy="48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09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778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Magistrate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9465"/>
            <a:ext cx="4572000" cy="483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14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876" y="1824334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Cases: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5679" y="2286000"/>
            <a:ext cx="510870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Document Sending To Comparer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Document Comparison</a:t>
            </a:r>
            <a:endParaRPr lang="en-US" sz="2400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2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650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Doc. Sending To Comparer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9464"/>
            <a:ext cx="5562600" cy="488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2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79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Doc. Sending To Comparer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93497047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7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017" y="1447800"/>
            <a:ext cx="596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Comparison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9464"/>
            <a:ext cx="6324600" cy="47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041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017" y="1447800"/>
            <a:ext cx="625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Comparison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87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865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876" y="1824334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Cases: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5679" y="2286000"/>
            <a:ext cx="4230645" cy="716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Judgment Documentation</a:t>
            </a:r>
            <a:endParaRPr lang="en-US" sz="2400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43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9465"/>
            <a:ext cx="6172200" cy="49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72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772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State Diagram: Case Court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10" y="1909465"/>
            <a:ext cx="6115289" cy="481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Reception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94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6764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Cases: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679" y="2286000"/>
            <a:ext cx="41136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Filing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Forwarding of FIR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Charge Sheet Submission</a:t>
            </a:r>
            <a:endParaRPr lang="en-US" sz="2400" b="1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4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4279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Filing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9465"/>
            <a:ext cx="6781800" cy="484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Filing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724732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7</a:t>
            </a:fld>
            <a:endParaRPr lang="en-US" sz="3600" cap="all" dirty="0">
              <a:ln w="0"/>
              <a:gradFill flip="none">
                <a:gsLst>
                  <a:gs pos="0">
                    <a:srgbClr val="4E67C8">
                      <a:tint val="75000"/>
                      <a:shade val="75000"/>
                      <a:satMod val="170000"/>
                    </a:srgbClr>
                  </a:gs>
                  <a:gs pos="49000">
                    <a:srgbClr val="4E67C8">
                      <a:tint val="88000"/>
                      <a:shade val="65000"/>
                      <a:satMod val="172000"/>
                    </a:srgbClr>
                  </a:gs>
                  <a:gs pos="50000">
                    <a:srgbClr val="4E67C8">
                      <a:shade val="65000"/>
                      <a:satMod val="130000"/>
                    </a:srgbClr>
                  </a:gs>
                  <a:gs pos="92000">
                    <a:srgbClr val="4E67C8">
                      <a:shade val="50000"/>
                      <a:satMod val="120000"/>
                    </a:srgbClr>
                  </a:gs>
                  <a:gs pos="100000">
                    <a:srgbClr val="4E67C8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08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Filing State Chart Diagram : Case PS</a:t>
            </a:r>
            <a:endParaRPr lang="en-US" sz="2400" b="1" dirty="0">
              <a:ln w="1905"/>
              <a:gradFill>
                <a:gsLst>
                  <a:gs pos="0">
                    <a:srgbClr val="F14124">
                      <a:shade val="20000"/>
                      <a:satMod val="200000"/>
                    </a:srgbClr>
                  </a:gs>
                  <a:gs pos="78000">
                    <a:srgbClr val="F14124">
                      <a:tint val="90000"/>
                      <a:shade val="89000"/>
                      <a:satMod val="220000"/>
                    </a:srgbClr>
                  </a:gs>
                  <a:gs pos="100000">
                    <a:srgbClr val="F14124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9465"/>
            <a:ext cx="5544002" cy="494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0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8</a:t>
            </a:fld>
            <a:endParaRPr lang="en-US" sz="3600" cap="all" dirty="0">
              <a:ln w="0"/>
              <a:gradFill flip="none">
                <a:gsLst>
                  <a:gs pos="0">
                    <a:srgbClr val="4E67C8">
                      <a:tint val="75000"/>
                      <a:shade val="75000"/>
                      <a:satMod val="170000"/>
                    </a:srgbClr>
                  </a:gs>
                  <a:gs pos="49000">
                    <a:srgbClr val="4E67C8">
                      <a:tint val="88000"/>
                      <a:shade val="65000"/>
                      <a:satMod val="172000"/>
                    </a:srgbClr>
                  </a:gs>
                  <a:gs pos="50000">
                    <a:srgbClr val="4E67C8">
                      <a:shade val="65000"/>
                      <a:satMod val="130000"/>
                    </a:srgbClr>
                  </a:gs>
                  <a:gs pos="92000">
                    <a:srgbClr val="4E67C8">
                      <a:shade val="50000"/>
                      <a:satMod val="120000"/>
                    </a:srgbClr>
                  </a:gs>
                  <a:gs pos="100000">
                    <a:srgbClr val="4E67C8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Filing State Chart Diagram : FIR Form</a:t>
            </a:r>
            <a:endParaRPr lang="en-US" sz="2400" b="1" dirty="0">
              <a:ln w="1905"/>
              <a:gradFill>
                <a:gsLst>
                  <a:gs pos="0">
                    <a:srgbClr val="F14124">
                      <a:shade val="20000"/>
                      <a:satMod val="200000"/>
                    </a:srgbClr>
                  </a:gs>
                  <a:gs pos="78000">
                    <a:srgbClr val="F14124">
                      <a:tint val="90000"/>
                      <a:shade val="89000"/>
                      <a:satMod val="220000"/>
                    </a:srgbClr>
                  </a:gs>
                  <a:gs pos="100000">
                    <a:srgbClr val="F14124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1903429"/>
            <a:ext cx="4038600" cy="495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5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Activity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4" y="1909465"/>
            <a:ext cx="7482796" cy="486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1456</TotalTime>
  <Words>519</Words>
  <Application>Microsoft Office PowerPoint</Application>
  <PresentationFormat>On-screen Show (4:3)</PresentationFormat>
  <Paragraphs>144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117</cp:revision>
  <dcterms:created xsi:type="dcterms:W3CDTF">2006-08-16T00:00:00Z</dcterms:created>
  <dcterms:modified xsi:type="dcterms:W3CDTF">2014-03-02T05:43:27Z</dcterms:modified>
</cp:coreProperties>
</file>