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306" r:id="rId3"/>
    <p:sldId id="257" r:id="rId4"/>
    <p:sldId id="259" r:id="rId5"/>
    <p:sldId id="262" r:id="rId6"/>
    <p:sldId id="258" r:id="rId7"/>
    <p:sldId id="263" r:id="rId8"/>
    <p:sldId id="260" r:id="rId9"/>
    <p:sldId id="264" r:id="rId10"/>
    <p:sldId id="261" r:id="rId11"/>
    <p:sldId id="265" r:id="rId12"/>
    <p:sldId id="266" r:id="rId13"/>
    <p:sldId id="267" r:id="rId14"/>
    <p:sldId id="268" r:id="rId15"/>
    <p:sldId id="270" r:id="rId16"/>
    <p:sldId id="273" r:id="rId17"/>
    <p:sldId id="274" r:id="rId18"/>
    <p:sldId id="279" r:id="rId19"/>
    <p:sldId id="280" r:id="rId20"/>
    <p:sldId id="281" r:id="rId21"/>
    <p:sldId id="282" r:id="rId22"/>
    <p:sldId id="287" r:id="rId23"/>
    <p:sldId id="285" r:id="rId24"/>
    <p:sldId id="288" r:id="rId25"/>
    <p:sldId id="286" r:id="rId26"/>
    <p:sldId id="284" r:id="rId27"/>
    <p:sldId id="283" r:id="rId28"/>
    <p:sldId id="291" r:id="rId29"/>
    <p:sldId id="289" r:id="rId30"/>
    <p:sldId id="292" r:id="rId31"/>
    <p:sldId id="290" r:id="rId32"/>
    <p:sldId id="293" r:id="rId33"/>
    <p:sldId id="295" r:id="rId34"/>
    <p:sldId id="271" r:id="rId35"/>
    <p:sldId id="296" r:id="rId36"/>
    <p:sldId id="297" r:id="rId37"/>
    <p:sldId id="272" r:id="rId38"/>
    <p:sldId id="298" r:id="rId39"/>
    <p:sldId id="299" r:id="rId40"/>
    <p:sldId id="300" r:id="rId41"/>
    <p:sldId id="301" r:id="rId42"/>
    <p:sldId id="302" r:id="rId43"/>
    <p:sldId id="303" r:id="rId44"/>
    <p:sldId id="30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077" autoAdjust="0"/>
  </p:normalViewPr>
  <p:slideViewPr>
    <p:cSldViewPr>
      <p:cViewPr varScale="1"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ADCBC-691D-4B13-8C74-A13299778862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99CA9-F53C-4718-B4CF-5D73CD6E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9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8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Plans</a:t>
            </a:r>
            <a:r>
              <a:rPr lang="en-US" baseline="0" dirty="0" smtClean="0"/>
              <a:t> Tour Program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Manager monitors </a:t>
            </a:r>
            <a:r>
              <a:rPr lang="en-US" baseline="0" dirty="0" smtClean="0"/>
              <a:t>Tour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submits Expense 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</a:t>
            </a:r>
            <a:r>
              <a:rPr lang="en-US" baseline="0" dirty="0" smtClean="0"/>
              <a:t> manager Approves expense 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Provides</a:t>
            </a:r>
            <a:r>
              <a:rPr lang="en-US" baseline="0" dirty="0" smtClean="0"/>
              <a:t> daily Call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manager Receives</a:t>
            </a:r>
            <a:r>
              <a:rPr lang="en-US" baseline="0" dirty="0" smtClean="0"/>
              <a:t> Daily Call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Pharmacy has</a:t>
            </a:r>
            <a:r>
              <a:rPr lang="en-US" baseline="0" dirty="0" smtClean="0"/>
              <a:t> Chemist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Pharmacy </a:t>
            </a:r>
            <a:r>
              <a:rPr lang="en-US" dirty="0" err="1" smtClean="0"/>
              <a:t>Pharchase</a:t>
            </a:r>
            <a:r>
              <a:rPr lang="en-US" dirty="0" smtClean="0"/>
              <a:t>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visits Doctors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Suggests</a:t>
            </a:r>
            <a:r>
              <a:rPr lang="en-US" baseline="0" dirty="0" smtClean="0"/>
              <a:t> Doctors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</a:t>
            </a:r>
            <a:r>
              <a:rPr lang="en-US" baseline="0" dirty="0" smtClean="0"/>
              <a:t> suggests pharmacy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Creates Daily Work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manager Receives Daily Work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1DB9-AC5F-48C7-82CB-A8BF3B53D494}" type="datetime1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270D-1D54-4B25-B231-451F1E1404F7}" type="datetime1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4554-48D5-4857-9805-5DEB00CBBE5E}" type="datetime1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5BB-5225-47CA-B201-19A823A8A6A5}" type="datetime1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D2C3-EE8E-4956-B7D4-9D5D3AF16255}" type="datetime1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113D-3914-4B23-9E3F-C8D1B6FC965C}" type="datetime1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C6DE-9BDB-431B-AA33-F00D6808E59C}" type="datetime1">
              <a:rPr lang="en-US" smtClean="0"/>
              <a:t>3/12/2014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0-AB99-48DC-9B6D-4A79A47C93F2}" type="datetime1">
              <a:rPr lang="en-US" smtClean="0"/>
              <a:t>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B381-418D-4593-A3D8-8E93FBD95C48}" type="datetime1">
              <a:rPr lang="en-US" smtClean="0"/>
              <a:t>3/12/2014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CD57-A005-4A08-921F-2E8371D09F9D}" type="datetime1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2300-752E-466F-B70D-1D9E0F37529D}" type="datetime1">
              <a:rPr lang="en-US" smtClean="0"/>
              <a:t>3/12/2014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B721E-84AA-4368-AF08-11362E11D7DE}" type="datetime1">
              <a:rPr lang="en-US" smtClean="0"/>
              <a:t>3/12/2014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663" y="1066800"/>
            <a:ext cx="749545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Pharmaceutical Company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Management System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1725" y="2967335"/>
            <a:ext cx="25005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Group: 10</a:t>
            </a:r>
            <a:endParaRPr 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7561" y="334229"/>
            <a:ext cx="20088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CSE 304</a:t>
            </a:r>
            <a:endParaRPr lang="en-US" sz="4400" b="1" cap="none" spc="0" dirty="0">
              <a:ln w="11430"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4363" y="3953301"/>
            <a:ext cx="4160049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2400" b="1" spc="50" dirty="0" smtClean="0">
              <a:ln w="11430"/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  <a:p>
            <a:pPr algn="ctr"/>
            <a:r>
              <a:rPr lang="en-US" sz="2400" b="1" u="sng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Team Members:</a:t>
            </a:r>
            <a:r>
              <a:rPr lang="en-US" sz="2400" b="1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</a:p>
          <a:p>
            <a:pPr algn="ctr"/>
            <a:r>
              <a:rPr lang="en-US" sz="2400" b="1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Md. Touhiduzzaman, 1005018</a:t>
            </a:r>
          </a:p>
          <a:p>
            <a:pPr algn="ctr"/>
            <a:r>
              <a:rPr lang="en-US" sz="2400" b="1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Tanzeer Hossain, 1005029</a:t>
            </a:r>
            <a:endParaRPr lang="en-US" sz="2400" b="1" spc="50" dirty="0">
              <a:ln w="11430"/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27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8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3657600" y="3080163"/>
            <a:ext cx="2462284" cy="10782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Distributes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89360" y="3244903"/>
            <a:ext cx="1600200" cy="74878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PPM</a:t>
            </a:r>
          </a:p>
        </p:txBody>
      </p:sp>
      <p:sp>
        <p:nvSpPr>
          <p:cNvPr id="9" name="Oval 8"/>
          <p:cNvSpPr/>
          <p:nvPr/>
        </p:nvSpPr>
        <p:spPr>
          <a:xfrm>
            <a:off x="7659187" y="1886234"/>
            <a:ext cx="1428672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quantity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19884" y="3219450"/>
            <a:ext cx="54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342591" y="143634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Employee_id</a:t>
            </a:r>
          </a:p>
        </p:txBody>
      </p:sp>
      <p:sp>
        <p:nvSpPr>
          <p:cNvPr id="24" name="Oval 23"/>
          <p:cNvSpPr/>
          <p:nvPr/>
        </p:nvSpPr>
        <p:spPr>
          <a:xfrm>
            <a:off x="5141226" y="2210677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PPM_id</a:t>
            </a:r>
          </a:p>
        </p:txBody>
      </p:sp>
      <p:cxnSp>
        <p:nvCxnSpPr>
          <p:cNvPr id="26" name="Straight Connector 25"/>
          <p:cNvCxnSpPr>
            <a:stCxn id="9" idx="4"/>
            <a:endCxn id="6" idx="0"/>
          </p:cNvCxnSpPr>
          <p:nvPr/>
        </p:nvCxnSpPr>
        <p:spPr>
          <a:xfrm flipH="1">
            <a:off x="7789460" y="2419634"/>
            <a:ext cx="584063" cy="825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0"/>
            <a:endCxn id="23" idx="4"/>
          </p:cNvCxnSpPr>
          <p:nvPr/>
        </p:nvCxnSpPr>
        <p:spPr>
          <a:xfrm flipH="1" flipV="1">
            <a:off x="7180791" y="1969740"/>
            <a:ext cx="608669" cy="127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5"/>
            <a:endCxn id="6" idx="0"/>
          </p:cNvCxnSpPr>
          <p:nvPr/>
        </p:nvCxnSpPr>
        <p:spPr>
          <a:xfrm>
            <a:off x="6572123" y="2665962"/>
            <a:ext cx="1217337" cy="578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312960" y="495156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Supplied date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0"/>
            <a:endCxn id="6" idx="2"/>
          </p:cNvCxnSpPr>
          <p:nvPr/>
        </p:nvCxnSpPr>
        <p:spPr>
          <a:xfrm flipV="1">
            <a:off x="6151160" y="3993687"/>
            <a:ext cx="1638300" cy="957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391400" y="4703458"/>
            <a:ext cx="1676400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type</a:t>
            </a:r>
          </a:p>
        </p:txBody>
      </p:sp>
      <p:cxnSp>
        <p:nvCxnSpPr>
          <p:cNvPr id="34" name="Straight Connector 33"/>
          <p:cNvCxnSpPr>
            <a:stCxn id="33" idx="0"/>
            <a:endCxn id="6" idx="2"/>
          </p:cNvCxnSpPr>
          <p:nvPr/>
        </p:nvCxnSpPr>
        <p:spPr>
          <a:xfrm flipH="1" flipV="1">
            <a:off x="7789460" y="3993687"/>
            <a:ext cx="440140" cy="709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3"/>
            <a:endCxn id="6" idx="1"/>
          </p:cNvCxnSpPr>
          <p:nvPr/>
        </p:nvCxnSpPr>
        <p:spPr>
          <a:xfrm>
            <a:off x="6119884" y="3619295"/>
            <a:ext cx="869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21132" y="3219450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Distribution Manager</a:t>
            </a:r>
            <a:endParaRPr lang="en-US" sz="2000" b="1" dirty="0"/>
          </a:p>
        </p:txBody>
      </p:sp>
      <p:sp>
        <p:nvSpPr>
          <p:cNvPr id="39" name="Oval 38"/>
          <p:cNvSpPr/>
          <p:nvPr/>
        </p:nvSpPr>
        <p:spPr>
          <a:xfrm>
            <a:off x="94140" y="1436340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 Id</a:t>
            </a:r>
            <a:endParaRPr lang="en-US" u="sng" dirty="0"/>
          </a:p>
        </p:txBody>
      </p:sp>
      <p:cxnSp>
        <p:nvCxnSpPr>
          <p:cNvPr id="40" name="Straight Connector 39"/>
          <p:cNvCxnSpPr>
            <a:stCxn id="39" idx="4"/>
            <a:endCxn id="37" idx="0"/>
          </p:cNvCxnSpPr>
          <p:nvPr/>
        </p:nvCxnSpPr>
        <p:spPr>
          <a:xfrm>
            <a:off x="878512" y="2268705"/>
            <a:ext cx="1068256" cy="95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258458" y="628242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42" name="Straight Connector 41"/>
          <p:cNvCxnSpPr>
            <a:stCxn id="41" idx="4"/>
            <a:endCxn id="37" idx="0"/>
          </p:cNvCxnSpPr>
          <p:nvPr/>
        </p:nvCxnSpPr>
        <p:spPr>
          <a:xfrm>
            <a:off x="1911845" y="1314042"/>
            <a:ext cx="34923" cy="190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881250" y="174388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48" name="Straight Connector 47"/>
          <p:cNvCxnSpPr>
            <a:stCxn id="47" idx="3"/>
            <a:endCxn id="37" idx="0"/>
          </p:cNvCxnSpPr>
          <p:nvPr/>
        </p:nvCxnSpPr>
        <p:spPr>
          <a:xfrm flipH="1">
            <a:off x="1946768" y="2329247"/>
            <a:ext cx="1142359" cy="890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69902" y="89644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cxnSp>
        <p:nvCxnSpPr>
          <p:cNvPr id="50" name="Straight Connector 49"/>
          <p:cNvCxnSpPr>
            <a:stCxn id="49" idx="3"/>
            <a:endCxn id="37" idx="0"/>
          </p:cNvCxnSpPr>
          <p:nvPr/>
        </p:nvCxnSpPr>
        <p:spPr>
          <a:xfrm flipH="1">
            <a:off x="1946768" y="1481815"/>
            <a:ext cx="931011" cy="173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2439279" y="13294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56" name="Straight Connector 55"/>
          <p:cNvCxnSpPr>
            <a:stCxn id="55" idx="3"/>
            <a:endCxn id="37" idx="0"/>
          </p:cNvCxnSpPr>
          <p:nvPr/>
        </p:nvCxnSpPr>
        <p:spPr>
          <a:xfrm flipH="1">
            <a:off x="1946768" y="718309"/>
            <a:ext cx="700388" cy="2501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844217" y="324996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" idx="1"/>
            <a:endCxn id="37" idx="3"/>
          </p:cNvCxnSpPr>
          <p:nvPr/>
        </p:nvCxnSpPr>
        <p:spPr>
          <a:xfrm flipH="1">
            <a:off x="2772403" y="3619295"/>
            <a:ext cx="88519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11" idx="0"/>
            <a:endCxn id="37" idx="2"/>
          </p:cNvCxnSpPr>
          <p:nvPr/>
        </p:nvCxnSpPr>
        <p:spPr>
          <a:xfrm flipV="1">
            <a:off x="1337540" y="4019141"/>
            <a:ext cx="609228" cy="46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27802" y="448762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2336900" y="414472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113" name="Straight Connector 112"/>
          <p:cNvCxnSpPr>
            <a:stCxn id="112" idx="2"/>
            <a:endCxn id="111" idx="6"/>
          </p:cNvCxnSpPr>
          <p:nvPr/>
        </p:nvCxnSpPr>
        <p:spPr>
          <a:xfrm flipH="1">
            <a:off x="2047278" y="4487627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2930836" y="488243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115" name="Straight Connector 114"/>
          <p:cNvCxnSpPr>
            <a:stCxn id="114" idx="2"/>
            <a:endCxn id="111" idx="6"/>
          </p:cNvCxnSpPr>
          <p:nvPr/>
        </p:nvCxnSpPr>
        <p:spPr>
          <a:xfrm flipH="1" flipV="1">
            <a:off x="2047278" y="4830527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257785" y="573738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117" name="Straight Connector 116"/>
          <p:cNvCxnSpPr>
            <a:stCxn id="116" idx="0"/>
            <a:endCxn id="111" idx="6"/>
          </p:cNvCxnSpPr>
          <p:nvPr/>
        </p:nvCxnSpPr>
        <p:spPr>
          <a:xfrm flipV="1">
            <a:off x="1967523" y="4830527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2838761" y="566962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119" name="Straight Connector 118"/>
          <p:cNvCxnSpPr>
            <a:stCxn id="118" idx="1"/>
            <a:endCxn id="111" idx="6"/>
          </p:cNvCxnSpPr>
          <p:nvPr/>
        </p:nvCxnSpPr>
        <p:spPr>
          <a:xfrm flipH="1" flipV="1">
            <a:off x="2047278" y="4830527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5" name="Elbow Connector 24"/>
          <p:cNvCxnSpPr>
            <a:endCxn id="24" idx="2"/>
          </p:cNvCxnSpPr>
          <p:nvPr/>
        </p:nvCxnSpPr>
        <p:spPr>
          <a:xfrm rot="10800000" flipH="1">
            <a:off x="4457698" y="5962650"/>
            <a:ext cx="2209801" cy="498662"/>
          </a:xfrm>
          <a:prstGeom prst="bentConnector4">
            <a:avLst>
              <a:gd name="adj1" fmla="val 12506"/>
              <a:gd name="adj2" fmla="val 738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6" name="Straight Connector 5"/>
          <p:cNvCxnSpPr>
            <a:stCxn id="9" idx="3"/>
            <a:endCxn id="8" idx="1"/>
          </p:cNvCxnSpPr>
          <p:nvPr/>
        </p:nvCxnSpPr>
        <p:spPr>
          <a:xfrm>
            <a:off x="2438400" y="3536848"/>
            <a:ext cx="10637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3502167" y="3174426"/>
            <a:ext cx="1912582" cy="72484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has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0851" y="3281020"/>
            <a:ext cx="1147549" cy="51165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Stock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791200" y="309635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387332" y="914400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cxnSp>
        <p:nvCxnSpPr>
          <p:cNvPr id="32" name="Straight Connector 31"/>
          <p:cNvCxnSpPr>
            <a:stCxn id="31" idx="4"/>
            <a:endCxn id="9" idx="0"/>
          </p:cNvCxnSpPr>
          <p:nvPr/>
        </p:nvCxnSpPr>
        <p:spPr>
          <a:xfrm>
            <a:off x="1171704" y="1746765"/>
            <a:ext cx="692922" cy="1534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537443" y="1955804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Product Code</a:t>
            </a:r>
            <a:endParaRPr lang="en-US" u="sng" dirty="0"/>
          </a:p>
        </p:txBody>
      </p:sp>
      <p:cxnSp>
        <p:nvCxnSpPr>
          <p:cNvPr id="34" name="Straight Connector 33"/>
          <p:cNvCxnSpPr>
            <a:stCxn id="33" idx="4"/>
            <a:endCxn id="9" idx="0"/>
          </p:cNvCxnSpPr>
          <p:nvPr/>
        </p:nvCxnSpPr>
        <p:spPr>
          <a:xfrm flipH="1">
            <a:off x="1864626" y="2641604"/>
            <a:ext cx="326204" cy="639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78287" y="5259432"/>
            <a:ext cx="1507307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cxnSp>
        <p:nvCxnSpPr>
          <p:cNvPr id="44" name="Straight Connector 43"/>
          <p:cNvCxnSpPr>
            <a:stCxn id="43" idx="0"/>
            <a:endCxn id="9" idx="2"/>
          </p:cNvCxnSpPr>
          <p:nvPr/>
        </p:nvCxnSpPr>
        <p:spPr>
          <a:xfrm flipV="1">
            <a:off x="1731941" y="3792675"/>
            <a:ext cx="132685" cy="1466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904925" y="3301649"/>
            <a:ext cx="988325" cy="56776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Depot</a:t>
            </a:r>
            <a:endParaRPr lang="en-US" sz="2000" dirty="0"/>
          </a:p>
        </p:txBody>
      </p:sp>
      <p:sp>
        <p:nvSpPr>
          <p:cNvPr id="57" name="Oval 56"/>
          <p:cNvSpPr/>
          <p:nvPr/>
        </p:nvSpPr>
        <p:spPr>
          <a:xfrm>
            <a:off x="6149461" y="2155705"/>
            <a:ext cx="1081019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sp>
        <p:nvSpPr>
          <p:cNvPr id="58" name="Oval 57"/>
          <p:cNvSpPr/>
          <p:nvPr/>
        </p:nvSpPr>
        <p:spPr>
          <a:xfrm>
            <a:off x="6689970" y="1429951"/>
            <a:ext cx="1418232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590726" y="2155705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60" name="Straight Connector 59"/>
          <p:cNvCxnSpPr>
            <a:stCxn id="57" idx="4"/>
            <a:endCxn id="56" idx="0"/>
          </p:cNvCxnSpPr>
          <p:nvPr/>
        </p:nvCxnSpPr>
        <p:spPr>
          <a:xfrm>
            <a:off x="6689971" y="2841505"/>
            <a:ext cx="709117" cy="46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8" idx="4"/>
            <a:endCxn id="56" idx="0"/>
          </p:cNvCxnSpPr>
          <p:nvPr/>
        </p:nvCxnSpPr>
        <p:spPr>
          <a:xfrm>
            <a:off x="7399086" y="2115751"/>
            <a:ext cx="2" cy="1185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9" idx="3"/>
            <a:endCxn id="56" idx="0"/>
          </p:cNvCxnSpPr>
          <p:nvPr/>
        </p:nvCxnSpPr>
        <p:spPr>
          <a:xfrm flipH="1">
            <a:off x="7399088" y="2741072"/>
            <a:ext cx="383011" cy="560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590593" y="441580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64" name="Straight Connector 63"/>
          <p:cNvCxnSpPr>
            <a:stCxn id="63" idx="0"/>
            <a:endCxn id="56" idx="2"/>
          </p:cNvCxnSpPr>
          <p:nvPr/>
        </p:nvCxnSpPr>
        <p:spPr>
          <a:xfrm flipH="1" flipV="1">
            <a:off x="7399088" y="3869413"/>
            <a:ext cx="901243" cy="54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239787" y="400059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66" name="Straight Connector 65"/>
          <p:cNvCxnSpPr>
            <a:stCxn id="65" idx="6"/>
            <a:endCxn id="63" idx="2"/>
          </p:cNvCxnSpPr>
          <p:nvPr/>
        </p:nvCxnSpPr>
        <p:spPr>
          <a:xfrm>
            <a:off x="6659263" y="4343490"/>
            <a:ext cx="931330" cy="41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91440" y="472048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8" name="Straight Connector 67"/>
          <p:cNvCxnSpPr>
            <a:stCxn id="67" idx="6"/>
            <a:endCxn id="63" idx="2"/>
          </p:cNvCxnSpPr>
          <p:nvPr/>
        </p:nvCxnSpPr>
        <p:spPr>
          <a:xfrm flipV="1">
            <a:off x="5910916" y="4758705"/>
            <a:ext cx="1679677" cy="30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473774" y="560233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70" name="Straight Connector 69"/>
          <p:cNvCxnSpPr>
            <a:stCxn id="69" idx="0"/>
            <a:endCxn id="63" idx="2"/>
          </p:cNvCxnSpPr>
          <p:nvPr/>
        </p:nvCxnSpPr>
        <p:spPr>
          <a:xfrm flipV="1">
            <a:off x="7183512" y="4758705"/>
            <a:ext cx="407081" cy="84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754998" y="547438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73" name="Straight Connector 72"/>
          <p:cNvCxnSpPr>
            <a:stCxn id="72" idx="6"/>
            <a:endCxn id="63" idx="2"/>
          </p:cNvCxnSpPr>
          <p:nvPr/>
        </p:nvCxnSpPr>
        <p:spPr>
          <a:xfrm flipV="1">
            <a:off x="6174474" y="4758705"/>
            <a:ext cx="1416119" cy="105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590800" y="315679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93" name="Straight Arrow Connector 92"/>
          <p:cNvCxnSpPr>
            <a:stCxn id="8" idx="3"/>
            <a:endCxn id="56" idx="1"/>
          </p:cNvCxnSpPr>
          <p:nvPr/>
        </p:nvCxnSpPr>
        <p:spPr>
          <a:xfrm>
            <a:off x="5414749" y="3536849"/>
            <a:ext cx="1490176" cy="48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85299" y="2155705"/>
            <a:ext cx="1266817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Supply Id</a:t>
            </a:r>
            <a:endParaRPr lang="en-US" u="sng" dirty="0"/>
          </a:p>
        </p:txBody>
      </p:sp>
      <p:cxnSp>
        <p:nvCxnSpPr>
          <p:cNvPr id="98" name="Straight Connector 97"/>
          <p:cNvCxnSpPr>
            <a:stCxn id="97" idx="5"/>
            <a:endCxn id="9" idx="0"/>
          </p:cNvCxnSpPr>
          <p:nvPr/>
        </p:nvCxnSpPr>
        <p:spPr>
          <a:xfrm>
            <a:off x="1166595" y="2866173"/>
            <a:ext cx="698031" cy="414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5" name="Elbow Connector 24"/>
          <p:cNvCxnSpPr>
            <a:endCxn id="24" idx="2"/>
          </p:cNvCxnSpPr>
          <p:nvPr/>
        </p:nvCxnSpPr>
        <p:spPr>
          <a:xfrm rot="10800000" flipH="1">
            <a:off x="4457698" y="5962650"/>
            <a:ext cx="2209801" cy="498662"/>
          </a:xfrm>
          <a:prstGeom prst="bentConnector4">
            <a:avLst>
              <a:gd name="adj1" fmla="val 12506"/>
              <a:gd name="adj2" fmla="val 738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9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96453" y="3429000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Depot Manager</a:t>
            </a:r>
            <a:endParaRPr lang="en-US" sz="2000" b="1" dirty="0"/>
          </a:p>
        </p:txBody>
      </p:sp>
      <p:sp>
        <p:nvSpPr>
          <p:cNvPr id="5" name="Flowchart: Decision 4"/>
          <p:cNvSpPr/>
          <p:nvPr/>
        </p:nvSpPr>
        <p:spPr>
          <a:xfrm>
            <a:off x="3999433" y="3429000"/>
            <a:ext cx="1616620" cy="7996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Works At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69461" y="1760598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 Id</a:t>
            </a:r>
            <a:endParaRPr lang="en-US" u="sng" dirty="0"/>
          </a:p>
        </p:txBody>
      </p:sp>
      <p:cxnSp>
        <p:nvCxnSpPr>
          <p:cNvPr id="22" name="Straight Connector 21"/>
          <p:cNvCxnSpPr>
            <a:stCxn id="21" idx="4"/>
            <a:endCxn id="4" idx="0"/>
          </p:cNvCxnSpPr>
          <p:nvPr/>
        </p:nvCxnSpPr>
        <p:spPr>
          <a:xfrm>
            <a:off x="953833" y="2592963"/>
            <a:ext cx="1068256" cy="83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012377" y="967454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4" name="Straight Connector 23"/>
          <p:cNvCxnSpPr>
            <a:stCxn id="23" idx="4"/>
            <a:endCxn id="4" idx="0"/>
          </p:cNvCxnSpPr>
          <p:nvPr/>
        </p:nvCxnSpPr>
        <p:spPr>
          <a:xfrm>
            <a:off x="1665764" y="1653254"/>
            <a:ext cx="356325" cy="1775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8" idx="0"/>
            <a:endCxn id="4" idx="2"/>
          </p:cNvCxnSpPr>
          <p:nvPr/>
        </p:nvCxnSpPr>
        <p:spPr>
          <a:xfrm flipV="1">
            <a:off x="1309440" y="4228691"/>
            <a:ext cx="712649" cy="526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726735" y="175351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30" name="Straight Connector 29"/>
          <p:cNvCxnSpPr>
            <a:stCxn id="29" idx="3"/>
            <a:endCxn id="4" idx="0"/>
          </p:cNvCxnSpPr>
          <p:nvPr/>
        </p:nvCxnSpPr>
        <p:spPr>
          <a:xfrm flipH="1">
            <a:off x="2022089" y="2338884"/>
            <a:ext cx="912523" cy="1090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518858" y="96745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  <a:endCxn id="4" idx="0"/>
          </p:cNvCxnSpPr>
          <p:nvPr/>
        </p:nvCxnSpPr>
        <p:spPr>
          <a:xfrm flipH="1">
            <a:off x="2022089" y="1552821"/>
            <a:ext cx="704646" cy="187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722547" y="28165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38" name="Straight Connector 37"/>
          <p:cNvCxnSpPr>
            <a:stCxn id="37" idx="4"/>
            <a:endCxn id="4" idx="0"/>
          </p:cNvCxnSpPr>
          <p:nvPr/>
        </p:nvCxnSpPr>
        <p:spPr>
          <a:xfrm flipH="1">
            <a:off x="2022089" y="967454"/>
            <a:ext cx="410196" cy="246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99702" y="47555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2308800" y="44126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90" name="Straight Connector 89"/>
          <p:cNvCxnSpPr>
            <a:stCxn id="89" idx="2"/>
            <a:endCxn id="88" idx="6"/>
          </p:cNvCxnSpPr>
          <p:nvPr/>
        </p:nvCxnSpPr>
        <p:spPr>
          <a:xfrm flipH="1">
            <a:off x="2019178" y="4755569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902736" y="515037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2"/>
            <a:endCxn id="88" idx="6"/>
          </p:cNvCxnSpPr>
          <p:nvPr/>
        </p:nvCxnSpPr>
        <p:spPr>
          <a:xfrm flipH="1" flipV="1">
            <a:off x="2019178" y="5098469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229685" y="600532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94" name="Straight Connector 93"/>
          <p:cNvCxnSpPr>
            <a:stCxn id="93" idx="0"/>
            <a:endCxn id="88" idx="6"/>
          </p:cNvCxnSpPr>
          <p:nvPr/>
        </p:nvCxnSpPr>
        <p:spPr>
          <a:xfrm flipV="1">
            <a:off x="1939423" y="5098469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810661" y="593756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96" name="Straight Connector 95"/>
          <p:cNvCxnSpPr>
            <a:stCxn id="95" idx="1"/>
            <a:endCxn id="88" idx="6"/>
          </p:cNvCxnSpPr>
          <p:nvPr/>
        </p:nvCxnSpPr>
        <p:spPr>
          <a:xfrm flipH="1" flipV="1">
            <a:off x="2019178" y="5098469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15000" y="350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909474" y="3547036"/>
            <a:ext cx="988325" cy="56776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Depot</a:t>
            </a:r>
            <a:endParaRPr lang="en-US" sz="2000" dirty="0"/>
          </a:p>
        </p:txBody>
      </p:sp>
      <p:sp>
        <p:nvSpPr>
          <p:cNvPr id="50" name="Oval 49"/>
          <p:cNvSpPr/>
          <p:nvPr/>
        </p:nvSpPr>
        <p:spPr>
          <a:xfrm>
            <a:off x="6154010" y="2479271"/>
            <a:ext cx="1081019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sp>
        <p:nvSpPr>
          <p:cNvPr id="51" name="Oval 50"/>
          <p:cNvSpPr/>
          <p:nvPr/>
        </p:nvSpPr>
        <p:spPr>
          <a:xfrm>
            <a:off x="6694519" y="1753517"/>
            <a:ext cx="1418232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595275" y="2479271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53" name="Straight Connector 52"/>
          <p:cNvCxnSpPr>
            <a:stCxn id="50" idx="4"/>
            <a:endCxn id="49" idx="0"/>
          </p:cNvCxnSpPr>
          <p:nvPr/>
        </p:nvCxnSpPr>
        <p:spPr>
          <a:xfrm>
            <a:off x="6694520" y="3165071"/>
            <a:ext cx="709117" cy="381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4"/>
            <a:endCxn id="49" idx="0"/>
          </p:cNvCxnSpPr>
          <p:nvPr/>
        </p:nvCxnSpPr>
        <p:spPr>
          <a:xfrm>
            <a:off x="7403635" y="2439317"/>
            <a:ext cx="2" cy="110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3"/>
            <a:endCxn id="49" idx="0"/>
          </p:cNvCxnSpPr>
          <p:nvPr/>
        </p:nvCxnSpPr>
        <p:spPr>
          <a:xfrm flipH="1">
            <a:off x="7403637" y="3064638"/>
            <a:ext cx="383011" cy="48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595142" y="473937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57" name="Straight Connector 56"/>
          <p:cNvCxnSpPr>
            <a:stCxn id="56" idx="0"/>
            <a:endCxn id="49" idx="2"/>
          </p:cNvCxnSpPr>
          <p:nvPr/>
        </p:nvCxnSpPr>
        <p:spPr>
          <a:xfrm flipH="1" flipV="1">
            <a:off x="7403637" y="4114800"/>
            <a:ext cx="901243" cy="624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244336" y="432415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59" name="Straight Connector 58"/>
          <p:cNvCxnSpPr>
            <a:stCxn id="58" idx="6"/>
            <a:endCxn id="56" idx="2"/>
          </p:cNvCxnSpPr>
          <p:nvPr/>
        </p:nvCxnSpPr>
        <p:spPr>
          <a:xfrm>
            <a:off x="6663812" y="4667056"/>
            <a:ext cx="931330" cy="41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495989" y="504405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1" name="Straight Connector 60"/>
          <p:cNvCxnSpPr>
            <a:stCxn id="60" idx="6"/>
            <a:endCxn id="56" idx="2"/>
          </p:cNvCxnSpPr>
          <p:nvPr/>
        </p:nvCxnSpPr>
        <p:spPr>
          <a:xfrm flipV="1">
            <a:off x="5915465" y="5082271"/>
            <a:ext cx="1679677" cy="30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478323" y="592589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65" name="Straight Connector 64"/>
          <p:cNvCxnSpPr>
            <a:stCxn id="62" idx="0"/>
            <a:endCxn id="56" idx="2"/>
          </p:cNvCxnSpPr>
          <p:nvPr/>
        </p:nvCxnSpPr>
        <p:spPr>
          <a:xfrm flipV="1">
            <a:off x="7188061" y="5082271"/>
            <a:ext cx="407081" cy="84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759547" y="579794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67" name="Straight Connector 66"/>
          <p:cNvCxnSpPr>
            <a:stCxn id="66" idx="6"/>
            <a:endCxn id="56" idx="2"/>
          </p:cNvCxnSpPr>
          <p:nvPr/>
        </p:nvCxnSpPr>
        <p:spPr>
          <a:xfrm flipV="1">
            <a:off x="6179023" y="5082271"/>
            <a:ext cx="1416119" cy="105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3018538" y="282217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Depot Id</a:t>
            </a:r>
            <a:endParaRPr lang="en-US" dirty="0"/>
          </a:p>
        </p:txBody>
      </p:sp>
      <p:cxnSp>
        <p:nvCxnSpPr>
          <p:cNvPr id="75" name="Straight Connector 74"/>
          <p:cNvCxnSpPr>
            <a:stCxn id="74" idx="2"/>
            <a:endCxn id="4" idx="0"/>
          </p:cNvCxnSpPr>
          <p:nvPr/>
        </p:nvCxnSpPr>
        <p:spPr>
          <a:xfrm flipH="1">
            <a:off x="2022089" y="3165071"/>
            <a:ext cx="996449" cy="26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196577" y="199598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83" name="Straight Connector 82"/>
          <p:cNvCxnSpPr>
            <a:stCxn id="82" idx="2"/>
            <a:endCxn id="4" idx="0"/>
          </p:cNvCxnSpPr>
          <p:nvPr/>
        </p:nvCxnSpPr>
        <p:spPr>
          <a:xfrm flipH="1">
            <a:off x="2022089" y="2338884"/>
            <a:ext cx="2174488" cy="1090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78169" y="350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>
            <a:off x="2847724" y="3828846"/>
            <a:ext cx="11517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49" idx="1"/>
          </p:cNvCxnSpPr>
          <p:nvPr/>
        </p:nvCxnSpPr>
        <p:spPr>
          <a:xfrm>
            <a:off x="5616053" y="3828846"/>
            <a:ext cx="1293421" cy="2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4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3962400" y="3146655"/>
            <a:ext cx="1707522" cy="867051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Posts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67600" y="3274164"/>
            <a:ext cx="1295400" cy="61203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</a:t>
            </a:r>
            <a:endParaRPr lang="en-US" sz="2800" dirty="0"/>
          </a:p>
        </p:txBody>
      </p:sp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5669922" y="3580181"/>
            <a:ext cx="17976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  <a:endCxn id="9" idx="3"/>
          </p:cNvCxnSpPr>
          <p:nvPr/>
        </p:nvCxnSpPr>
        <p:spPr>
          <a:xfrm flipH="1">
            <a:off x="1836335" y="3580181"/>
            <a:ext cx="212606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4400" y="3274164"/>
            <a:ext cx="921935" cy="61203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MPO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802092" y="314446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00800" y="311173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276600" y="53721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25" name="Oval 24"/>
          <p:cNvSpPr/>
          <p:nvPr/>
        </p:nvSpPr>
        <p:spPr>
          <a:xfrm>
            <a:off x="304800" y="5219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26" name="Oval 25"/>
          <p:cNvSpPr/>
          <p:nvPr/>
        </p:nvSpPr>
        <p:spPr>
          <a:xfrm>
            <a:off x="2286000" y="5981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Area code</a:t>
            </a:r>
          </a:p>
        </p:txBody>
      </p:sp>
      <p:sp>
        <p:nvSpPr>
          <p:cNvPr id="27" name="Oval 26"/>
          <p:cNvSpPr/>
          <p:nvPr/>
        </p:nvSpPr>
        <p:spPr>
          <a:xfrm>
            <a:off x="2895600" y="4229100"/>
            <a:ext cx="1676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Manager id</a:t>
            </a:r>
          </a:p>
        </p:txBody>
      </p:sp>
      <p:cxnSp>
        <p:nvCxnSpPr>
          <p:cNvPr id="29" name="Straight Connector 28"/>
          <p:cNvCxnSpPr>
            <a:stCxn id="9" idx="2"/>
            <a:endCxn id="25" idx="0"/>
          </p:cNvCxnSpPr>
          <p:nvPr/>
        </p:nvCxnSpPr>
        <p:spPr>
          <a:xfrm flipH="1">
            <a:off x="1143000" y="3886199"/>
            <a:ext cx="232368" cy="133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2"/>
            <a:endCxn id="26" idx="1"/>
          </p:cNvCxnSpPr>
          <p:nvPr/>
        </p:nvCxnSpPr>
        <p:spPr>
          <a:xfrm>
            <a:off x="1375368" y="3886199"/>
            <a:ext cx="1156135" cy="2173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2"/>
            <a:endCxn id="24" idx="2"/>
          </p:cNvCxnSpPr>
          <p:nvPr/>
        </p:nvCxnSpPr>
        <p:spPr>
          <a:xfrm>
            <a:off x="1375368" y="3886199"/>
            <a:ext cx="1901232" cy="1752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2"/>
            <a:endCxn id="27" idx="2"/>
          </p:cNvCxnSpPr>
          <p:nvPr/>
        </p:nvCxnSpPr>
        <p:spPr>
          <a:xfrm>
            <a:off x="1375368" y="3886199"/>
            <a:ext cx="1520232" cy="800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6200" y="1600200"/>
            <a:ext cx="1592724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Employee id</a:t>
            </a:r>
            <a:endParaRPr lang="en-US" u="sng" dirty="0"/>
          </a:p>
        </p:txBody>
      </p:sp>
      <p:cxnSp>
        <p:nvCxnSpPr>
          <p:cNvPr id="40" name="Straight Connector 39"/>
          <p:cNvCxnSpPr>
            <a:stCxn id="9" idx="0"/>
            <a:endCxn id="39" idx="4"/>
          </p:cNvCxnSpPr>
          <p:nvPr/>
        </p:nvCxnSpPr>
        <p:spPr>
          <a:xfrm flipH="1" flipV="1">
            <a:off x="872562" y="2362200"/>
            <a:ext cx="502806" cy="911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0"/>
            <a:endCxn id="50" idx="4"/>
          </p:cNvCxnSpPr>
          <p:nvPr/>
        </p:nvCxnSpPr>
        <p:spPr>
          <a:xfrm flipV="1">
            <a:off x="1375368" y="1547884"/>
            <a:ext cx="686350" cy="172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265356" y="785884"/>
            <a:ext cx="1592724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62" name="Straight Connector 61"/>
          <p:cNvCxnSpPr>
            <a:stCxn id="63" idx="3"/>
            <a:endCxn id="9" idx="0"/>
          </p:cNvCxnSpPr>
          <p:nvPr/>
        </p:nvCxnSpPr>
        <p:spPr>
          <a:xfrm flipH="1">
            <a:off x="1375368" y="1779637"/>
            <a:ext cx="1666197" cy="1494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833688" y="119427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542786" y="85137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65" name="Straight Connector 64"/>
          <p:cNvCxnSpPr>
            <a:stCxn id="64" idx="2"/>
            <a:endCxn id="63" idx="6"/>
          </p:cNvCxnSpPr>
          <p:nvPr/>
        </p:nvCxnSpPr>
        <p:spPr>
          <a:xfrm flipH="1">
            <a:off x="4253164" y="1194270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36722" y="158907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7" name="Straight Connector 66"/>
          <p:cNvCxnSpPr>
            <a:stCxn id="66" idx="2"/>
            <a:endCxn id="63" idx="6"/>
          </p:cNvCxnSpPr>
          <p:nvPr/>
        </p:nvCxnSpPr>
        <p:spPr>
          <a:xfrm flipH="1" flipV="1">
            <a:off x="4253164" y="1537170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463671" y="244402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69" name="Straight Connector 68"/>
          <p:cNvCxnSpPr>
            <a:stCxn id="68" idx="0"/>
            <a:endCxn id="63" idx="6"/>
          </p:cNvCxnSpPr>
          <p:nvPr/>
        </p:nvCxnSpPr>
        <p:spPr>
          <a:xfrm flipV="1">
            <a:off x="4173409" y="1537170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044647" y="237626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71" name="Straight Connector 70"/>
          <p:cNvCxnSpPr>
            <a:stCxn id="70" idx="1"/>
            <a:endCxn id="63" idx="6"/>
          </p:cNvCxnSpPr>
          <p:nvPr/>
        </p:nvCxnSpPr>
        <p:spPr>
          <a:xfrm flipH="1" flipV="1">
            <a:off x="4253164" y="1537170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400800" y="775170"/>
            <a:ext cx="1592724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Order Id</a:t>
            </a:r>
            <a:endParaRPr lang="en-US" u="sng" dirty="0"/>
          </a:p>
        </p:txBody>
      </p:sp>
      <p:cxnSp>
        <p:nvCxnSpPr>
          <p:cNvPr id="75" name="Straight Connector 74"/>
          <p:cNvCxnSpPr>
            <a:stCxn id="6" idx="0"/>
            <a:endCxn id="74" idx="4"/>
          </p:cNvCxnSpPr>
          <p:nvPr/>
        </p:nvCxnSpPr>
        <p:spPr>
          <a:xfrm flipH="1" flipV="1">
            <a:off x="7197162" y="1537170"/>
            <a:ext cx="918138" cy="1736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7467600" y="1537170"/>
            <a:ext cx="1608107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79" name="Straight Connector 78"/>
          <p:cNvCxnSpPr>
            <a:stCxn id="78" idx="4"/>
            <a:endCxn id="6" idx="0"/>
          </p:cNvCxnSpPr>
          <p:nvPr/>
        </p:nvCxnSpPr>
        <p:spPr>
          <a:xfrm flipH="1">
            <a:off x="8115300" y="2222970"/>
            <a:ext cx="156354" cy="105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412655" y="4210049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Code</a:t>
            </a:r>
            <a:endParaRPr lang="en-US" dirty="0"/>
          </a:p>
        </p:txBody>
      </p:sp>
      <p:cxnSp>
        <p:nvCxnSpPr>
          <p:cNvPr id="84" name="Straight Connector 83"/>
          <p:cNvCxnSpPr>
            <a:stCxn id="83" idx="7"/>
            <a:endCxn id="6" idx="2"/>
          </p:cNvCxnSpPr>
          <p:nvPr/>
        </p:nvCxnSpPr>
        <p:spPr>
          <a:xfrm flipV="1">
            <a:off x="6528056" y="3886199"/>
            <a:ext cx="1587244" cy="42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5426303" y="494674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cxnSp>
        <p:nvCxnSpPr>
          <p:cNvPr id="91" name="Straight Connector 90"/>
          <p:cNvCxnSpPr>
            <a:stCxn id="90" idx="7"/>
            <a:endCxn id="6" idx="2"/>
          </p:cNvCxnSpPr>
          <p:nvPr/>
        </p:nvCxnSpPr>
        <p:spPr>
          <a:xfrm flipV="1">
            <a:off x="6637902" y="3886199"/>
            <a:ext cx="1477398" cy="1160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299953" y="579973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cxnSp>
        <p:nvCxnSpPr>
          <p:cNvPr id="97" name="Straight Connector 96"/>
          <p:cNvCxnSpPr>
            <a:stCxn id="96" idx="7"/>
            <a:endCxn id="6" idx="2"/>
          </p:cNvCxnSpPr>
          <p:nvPr/>
        </p:nvCxnSpPr>
        <p:spPr>
          <a:xfrm flipV="1">
            <a:off x="6511552" y="3886199"/>
            <a:ext cx="1603748" cy="2013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6757862" y="54864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105" name="Straight Connector 104"/>
          <p:cNvCxnSpPr>
            <a:stCxn id="104" idx="0"/>
            <a:endCxn id="6" idx="2"/>
          </p:cNvCxnSpPr>
          <p:nvPr/>
        </p:nvCxnSpPr>
        <p:spPr>
          <a:xfrm flipV="1">
            <a:off x="7467600" y="3886199"/>
            <a:ext cx="647700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7724524" y="48006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Depot Id</a:t>
            </a:r>
            <a:endParaRPr lang="en-US" dirty="0"/>
          </a:p>
        </p:txBody>
      </p:sp>
      <p:cxnSp>
        <p:nvCxnSpPr>
          <p:cNvPr id="109" name="Straight Connector 108"/>
          <p:cNvCxnSpPr>
            <a:stCxn id="108" idx="0"/>
            <a:endCxn id="6" idx="2"/>
          </p:cNvCxnSpPr>
          <p:nvPr/>
        </p:nvCxnSpPr>
        <p:spPr>
          <a:xfrm flipH="1" flipV="1">
            <a:off x="8115300" y="3886199"/>
            <a:ext cx="318962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5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3581400" y="2743200"/>
            <a:ext cx="1489668" cy="9144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dk1"/>
                </a:solidFill>
              </a:rPr>
              <a:t>Sent To</a:t>
            </a:r>
            <a:endParaRPr lang="en-US" sz="2400" dirty="0">
              <a:solidFill>
                <a:schemeClr val="dk1"/>
              </a:solidFill>
            </a:endParaRPr>
          </a:p>
        </p:txBody>
      </p:sp>
      <p:cxnSp>
        <p:nvCxnSpPr>
          <p:cNvPr id="6" name="Elbow Connector 5"/>
          <p:cNvCxnSpPr>
            <a:stCxn id="9" idx="3"/>
            <a:endCxn id="5" idx="1"/>
          </p:cNvCxnSpPr>
          <p:nvPr/>
        </p:nvCxnSpPr>
        <p:spPr>
          <a:xfrm flipV="1">
            <a:off x="1988734" y="3200400"/>
            <a:ext cx="1592666" cy="24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" idx="3"/>
            <a:endCxn id="8" idx="1"/>
          </p:cNvCxnSpPr>
          <p:nvPr/>
        </p:nvCxnSpPr>
        <p:spPr>
          <a:xfrm>
            <a:off x="5071068" y="3200400"/>
            <a:ext cx="1939332" cy="24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010400" y="2859942"/>
            <a:ext cx="1253532" cy="6858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Depot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38199" y="2943986"/>
            <a:ext cx="1150535" cy="517712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Order</a:t>
            </a:r>
            <a:endParaRPr lang="en-US" sz="2400" dirty="0"/>
          </a:p>
        </p:txBody>
      </p:sp>
      <p:sp>
        <p:nvSpPr>
          <p:cNvPr id="31" name="Oval 30"/>
          <p:cNvSpPr/>
          <p:nvPr/>
        </p:nvSpPr>
        <p:spPr>
          <a:xfrm>
            <a:off x="101496" y="1706028"/>
            <a:ext cx="1592724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Order Id</a:t>
            </a:r>
            <a:endParaRPr lang="en-US" u="sng" dirty="0"/>
          </a:p>
        </p:txBody>
      </p:sp>
      <p:cxnSp>
        <p:nvCxnSpPr>
          <p:cNvPr id="32" name="Straight Connector 31"/>
          <p:cNvCxnSpPr>
            <a:stCxn id="9" idx="0"/>
            <a:endCxn id="31" idx="4"/>
          </p:cNvCxnSpPr>
          <p:nvPr/>
        </p:nvCxnSpPr>
        <p:spPr>
          <a:xfrm flipH="1" flipV="1">
            <a:off x="897858" y="2468028"/>
            <a:ext cx="515609" cy="475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326568" y="685800"/>
            <a:ext cx="1608107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34" name="Straight Connector 33"/>
          <p:cNvCxnSpPr>
            <a:stCxn id="33" idx="4"/>
            <a:endCxn id="9" idx="0"/>
          </p:cNvCxnSpPr>
          <p:nvPr/>
        </p:nvCxnSpPr>
        <p:spPr>
          <a:xfrm flipH="1">
            <a:off x="1413467" y="1371600"/>
            <a:ext cx="717155" cy="157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4826" y="403860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Code</a:t>
            </a:r>
            <a:endParaRPr lang="en-US" dirty="0"/>
          </a:p>
        </p:txBody>
      </p:sp>
      <p:cxnSp>
        <p:nvCxnSpPr>
          <p:cNvPr id="36" name="Straight Connector 35"/>
          <p:cNvCxnSpPr>
            <a:stCxn id="35" idx="7"/>
            <a:endCxn id="9" idx="2"/>
          </p:cNvCxnSpPr>
          <p:nvPr/>
        </p:nvCxnSpPr>
        <p:spPr>
          <a:xfrm flipV="1">
            <a:off x="1180227" y="3461698"/>
            <a:ext cx="233240" cy="677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56924" y="48768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cxnSp>
        <p:nvCxnSpPr>
          <p:cNvPr id="38" name="Straight Connector 37"/>
          <p:cNvCxnSpPr>
            <a:stCxn id="37" idx="7"/>
            <a:endCxn id="9" idx="2"/>
          </p:cNvCxnSpPr>
          <p:nvPr/>
        </p:nvCxnSpPr>
        <p:spPr>
          <a:xfrm flipH="1" flipV="1">
            <a:off x="1413467" y="3461698"/>
            <a:ext cx="55056" cy="151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09600" y="56388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cxnSp>
        <p:nvCxnSpPr>
          <p:cNvPr id="40" name="Straight Connector 39"/>
          <p:cNvCxnSpPr>
            <a:stCxn id="39" idx="7"/>
            <a:endCxn id="9" idx="2"/>
          </p:cNvCxnSpPr>
          <p:nvPr/>
        </p:nvCxnSpPr>
        <p:spPr>
          <a:xfrm flipH="1" flipV="1">
            <a:off x="1413467" y="3461698"/>
            <a:ext cx="407732" cy="227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057400" y="57912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42" name="Straight Connector 41"/>
          <p:cNvCxnSpPr>
            <a:stCxn id="41" idx="1"/>
            <a:endCxn id="9" idx="2"/>
          </p:cNvCxnSpPr>
          <p:nvPr/>
        </p:nvCxnSpPr>
        <p:spPr>
          <a:xfrm flipH="1" flipV="1">
            <a:off x="1413467" y="3461698"/>
            <a:ext cx="851810" cy="2429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138040" y="490888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Depot Id</a:t>
            </a:r>
            <a:endParaRPr lang="en-US" dirty="0"/>
          </a:p>
        </p:txBody>
      </p:sp>
      <p:cxnSp>
        <p:nvCxnSpPr>
          <p:cNvPr id="44" name="Straight Connector 43"/>
          <p:cNvCxnSpPr>
            <a:stCxn id="43" idx="0"/>
            <a:endCxn id="9" idx="2"/>
          </p:cNvCxnSpPr>
          <p:nvPr/>
        </p:nvCxnSpPr>
        <p:spPr>
          <a:xfrm flipH="1" flipV="1">
            <a:off x="1413467" y="3461698"/>
            <a:ext cx="1434311" cy="1447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lide Number Placeholder 3"/>
          <p:cNvSpPr txBox="1">
            <a:spLocks/>
          </p:cNvSpPr>
          <p:nvPr/>
        </p:nvSpPr>
        <p:spPr>
          <a:xfrm>
            <a:off x="6657182" y="56705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257992" y="1793471"/>
            <a:ext cx="1081019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sp>
        <p:nvSpPr>
          <p:cNvPr id="62" name="Oval 61"/>
          <p:cNvSpPr/>
          <p:nvPr/>
        </p:nvSpPr>
        <p:spPr>
          <a:xfrm>
            <a:off x="6798501" y="1067717"/>
            <a:ext cx="1418232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7699257" y="1793471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64" name="Straight Connector 63"/>
          <p:cNvCxnSpPr>
            <a:stCxn id="61" idx="4"/>
          </p:cNvCxnSpPr>
          <p:nvPr/>
        </p:nvCxnSpPr>
        <p:spPr>
          <a:xfrm>
            <a:off x="6798502" y="2479271"/>
            <a:ext cx="709117" cy="381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2" idx="4"/>
          </p:cNvCxnSpPr>
          <p:nvPr/>
        </p:nvCxnSpPr>
        <p:spPr>
          <a:xfrm>
            <a:off x="7507617" y="1753517"/>
            <a:ext cx="2" cy="110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3"/>
          </p:cNvCxnSpPr>
          <p:nvPr/>
        </p:nvCxnSpPr>
        <p:spPr>
          <a:xfrm flipH="1">
            <a:off x="7507619" y="2378838"/>
            <a:ext cx="383011" cy="48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699124" y="405357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5348318" y="363835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69" name="Straight Connector 68"/>
          <p:cNvCxnSpPr>
            <a:stCxn id="68" idx="6"/>
            <a:endCxn id="67" idx="2"/>
          </p:cNvCxnSpPr>
          <p:nvPr/>
        </p:nvCxnSpPr>
        <p:spPr>
          <a:xfrm>
            <a:off x="6767794" y="3981256"/>
            <a:ext cx="931330" cy="41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599971" y="435825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71" name="Straight Connector 70"/>
          <p:cNvCxnSpPr>
            <a:stCxn id="70" idx="6"/>
            <a:endCxn id="67" idx="2"/>
          </p:cNvCxnSpPr>
          <p:nvPr/>
        </p:nvCxnSpPr>
        <p:spPr>
          <a:xfrm flipV="1">
            <a:off x="6019447" y="4396471"/>
            <a:ext cx="1679677" cy="30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582305" y="524009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73" name="Straight Connector 72"/>
          <p:cNvCxnSpPr>
            <a:stCxn id="72" idx="0"/>
            <a:endCxn id="67" idx="2"/>
          </p:cNvCxnSpPr>
          <p:nvPr/>
        </p:nvCxnSpPr>
        <p:spPr>
          <a:xfrm flipV="1">
            <a:off x="7292043" y="4396471"/>
            <a:ext cx="407081" cy="84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863529" y="511214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75" name="Straight Connector 74"/>
          <p:cNvCxnSpPr>
            <a:stCxn id="74" idx="6"/>
            <a:endCxn id="67" idx="2"/>
          </p:cNvCxnSpPr>
          <p:nvPr/>
        </p:nvCxnSpPr>
        <p:spPr>
          <a:xfrm flipV="1">
            <a:off x="6283005" y="4396471"/>
            <a:ext cx="1416119" cy="105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0"/>
            <a:endCxn id="8" idx="2"/>
          </p:cNvCxnSpPr>
          <p:nvPr/>
        </p:nvCxnSpPr>
        <p:spPr>
          <a:xfrm flipH="1" flipV="1">
            <a:off x="7637166" y="3545742"/>
            <a:ext cx="771696" cy="507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75467" y="27751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774175" y="274240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787722" y="1621576"/>
            <a:ext cx="1608107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Order Id</a:t>
            </a:r>
            <a:endParaRPr lang="en-US" u="sng" dirty="0"/>
          </a:p>
        </p:txBody>
      </p:sp>
      <p:cxnSp>
        <p:nvCxnSpPr>
          <p:cNvPr id="48" name="Straight Connector 47"/>
          <p:cNvCxnSpPr>
            <a:stCxn id="47" idx="4"/>
            <a:endCxn id="5" idx="0"/>
          </p:cNvCxnSpPr>
          <p:nvPr/>
        </p:nvCxnSpPr>
        <p:spPr>
          <a:xfrm>
            <a:off x="3591776" y="2307376"/>
            <a:ext cx="734458" cy="435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919538" y="405357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Delivery Date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0"/>
            <a:endCxn id="5" idx="2"/>
          </p:cNvCxnSpPr>
          <p:nvPr/>
        </p:nvCxnSpPr>
        <p:spPr>
          <a:xfrm flipV="1">
            <a:off x="3629276" y="3657600"/>
            <a:ext cx="696958" cy="39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4267341" y="102022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78" name="Straight Connector 77"/>
          <p:cNvCxnSpPr>
            <a:stCxn id="77" idx="4"/>
            <a:endCxn id="5" idx="0"/>
          </p:cNvCxnSpPr>
          <p:nvPr/>
        </p:nvCxnSpPr>
        <p:spPr>
          <a:xfrm flipH="1">
            <a:off x="4326234" y="1706028"/>
            <a:ext cx="650845" cy="103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6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2715" y="253425"/>
            <a:ext cx="3282419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Modules</a:t>
            </a:r>
            <a:endParaRPr 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676400"/>
            <a:ext cx="6075061" cy="25545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Module 1: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Central Management System</a:t>
            </a:r>
          </a:p>
          <a:p>
            <a:pPr lvl="1"/>
            <a:endParaRPr lang="en-US" sz="32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Module 2: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Field </a:t>
            </a:r>
            <a:r>
              <a:rPr lang="en-US" sz="32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6597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3886200" y="2617170"/>
            <a:ext cx="1346200" cy="67713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Visits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39000" y="2691431"/>
            <a:ext cx="1104858" cy="5774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</a:t>
            </a:r>
            <a:endParaRPr lang="en-US" dirty="0"/>
          </a:p>
        </p:txBody>
      </p:sp>
      <p:cxnSp>
        <p:nvCxnSpPr>
          <p:cNvPr id="7" name="Elbow Connector 6"/>
          <p:cNvCxnSpPr>
            <a:stCxn id="5" idx="1"/>
            <a:endCxn id="8" idx="3"/>
          </p:cNvCxnSpPr>
          <p:nvPr/>
        </p:nvCxnSpPr>
        <p:spPr>
          <a:xfrm rot="10800000">
            <a:off x="1730612" y="2955739"/>
            <a:ext cx="21555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" y="2667001"/>
            <a:ext cx="1197212" cy="5774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MPO</a:t>
            </a:r>
            <a:endParaRPr lang="en-US" sz="2000" b="1" dirty="0"/>
          </a:p>
        </p:txBody>
      </p:sp>
      <p:cxnSp>
        <p:nvCxnSpPr>
          <p:cNvPr id="21" name="Straight Connector 20"/>
          <p:cNvCxnSpPr>
            <a:stCxn id="5" idx="3"/>
            <a:endCxn id="6" idx="1"/>
          </p:cNvCxnSpPr>
          <p:nvPr/>
        </p:nvCxnSpPr>
        <p:spPr>
          <a:xfrm>
            <a:off x="5232400" y="2955739"/>
            <a:ext cx="2006600" cy="24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730611" y="5334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5" name="Oval 24"/>
          <p:cNvSpPr/>
          <p:nvPr/>
        </p:nvSpPr>
        <p:spPr>
          <a:xfrm>
            <a:off x="2667000" y="451356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26" name="Oval 25"/>
          <p:cNvSpPr/>
          <p:nvPr/>
        </p:nvSpPr>
        <p:spPr>
          <a:xfrm>
            <a:off x="71100" y="4305160"/>
            <a:ext cx="13005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27" name="Oval 26"/>
          <p:cNvSpPr/>
          <p:nvPr/>
        </p:nvSpPr>
        <p:spPr>
          <a:xfrm>
            <a:off x="7620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28" name="Straight Connector 27"/>
          <p:cNvCxnSpPr>
            <a:stCxn id="8" idx="0"/>
            <a:endCxn id="27" idx="4"/>
          </p:cNvCxnSpPr>
          <p:nvPr/>
        </p:nvCxnSpPr>
        <p:spPr>
          <a:xfrm flipH="1" flipV="1">
            <a:off x="1104900" y="1676400"/>
            <a:ext cx="27106" cy="990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0"/>
            <a:endCxn id="24" idx="4"/>
          </p:cNvCxnSpPr>
          <p:nvPr/>
        </p:nvCxnSpPr>
        <p:spPr>
          <a:xfrm flipV="1">
            <a:off x="1132006" y="1219200"/>
            <a:ext cx="1322505" cy="1447801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8" idx="2"/>
            <a:endCxn id="25" idx="2"/>
          </p:cNvCxnSpPr>
          <p:nvPr/>
        </p:nvCxnSpPr>
        <p:spPr>
          <a:xfrm>
            <a:off x="1132006" y="3244477"/>
            <a:ext cx="1534994" cy="1535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6" idx="0"/>
            <a:endCxn id="8" idx="2"/>
          </p:cNvCxnSpPr>
          <p:nvPr/>
        </p:nvCxnSpPr>
        <p:spPr>
          <a:xfrm flipV="1">
            <a:off x="721350" y="3244477"/>
            <a:ext cx="410656" cy="1060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4010" y="24325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950811" y="549988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35" name="Straight Connector 34"/>
          <p:cNvCxnSpPr>
            <a:stCxn id="8" idx="2"/>
            <a:endCxn id="34" idx="0"/>
          </p:cNvCxnSpPr>
          <p:nvPr/>
        </p:nvCxnSpPr>
        <p:spPr>
          <a:xfrm>
            <a:off x="1132006" y="3244477"/>
            <a:ext cx="657005" cy="2255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454511" y="141049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37" name="Straight Connector 36"/>
          <p:cNvCxnSpPr>
            <a:stCxn id="8" idx="0"/>
            <a:endCxn id="36" idx="2"/>
          </p:cNvCxnSpPr>
          <p:nvPr/>
        </p:nvCxnSpPr>
        <p:spPr>
          <a:xfrm flipV="1">
            <a:off x="1132006" y="1677194"/>
            <a:ext cx="1322505" cy="989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146420" y="3603438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9" name="Straight Connector 38"/>
          <p:cNvCxnSpPr>
            <a:stCxn id="8" idx="2"/>
            <a:endCxn id="38" idx="1"/>
          </p:cNvCxnSpPr>
          <p:nvPr/>
        </p:nvCxnSpPr>
        <p:spPr>
          <a:xfrm>
            <a:off x="1132006" y="3244477"/>
            <a:ext cx="1259917" cy="47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886200" y="2286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5507799" y="5715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0" name="Straight Connector 59"/>
          <p:cNvCxnSpPr>
            <a:stCxn id="59" idx="2"/>
            <a:endCxn id="36" idx="6"/>
          </p:cNvCxnSpPr>
          <p:nvPr/>
        </p:nvCxnSpPr>
        <p:spPr>
          <a:xfrm flipH="1">
            <a:off x="4130911" y="914400"/>
            <a:ext cx="1376888" cy="762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248924" y="170259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62" name="Straight Connector 61"/>
          <p:cNvCxnSpPr>
            <a:stCxn id="61" idx="2"/>
            <a:endCxn id="36" idx="6"/>
          </p:cNvCxnSpPr>
          <p:nvPr/>
        </p:nvCxnSpPr>
        <p:spPr>
          <a:xfrm flipH="1" flipV="1">
            <a:off x="4130911" y="1677194"/>
            <a:ext cx="118013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578536" y="131602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64" name="Straight Connector 63"/>
          <p:cNvCxnSpPr>
            <a:stCxn id="63" idx="1"/>
            <a:endCxn id="36" idx="6"/>
          </p:cNvCxnSpPr>
          <p:nvPr/>
        </p:nvCxnSpPr>
        <p:spPr>
          <a:xfrm flipH="1">
            <a:off x="4130911" y="1416460"/>
            <a:ext cx="1655502" cy="260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8" idx="4"/>
            <a:endCxn id="36" idx="6"/>
          </p:cNvCxnSpPr>
          <p:nvPr/>
        </p:nvCxnSpPr>
        <p:spPr>
          <a:xfrm flipH="1">
            <a:off x="4130911" y="914400"/>
            <a:ext cx="465027" cy="762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848600" y="4876800"/>
            <a:ext cx="1295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hone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5028491" y="3516837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pharmacy_id</a:t>
            </a:r>
            <a:endParaRPr lang="en-US" u="sng" dirty="0"/>
          </a:p>
        </p:txBody>
      </p:sp>
      <p:cxnSp>
        <p:nvCxnSpPr>
          <p:cNvPr id="77" name="Straight Connector 76"/>
          <p:cNvCxnSpPr>
            <a:stCxn id="6" idx="2"/>
            <a:endCxn id="75" idx="7"/>
          </p:cNvCxnSpPr>
          <p:nvPr/>
        </p:nvCxnSpPr>
        <p:spPr>
          <a:xfrm>
            <a:off x="7791429" y="3268907"/>
            <a:ext cx="1162864" cy="1686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6" idx="7"/>
            <a:endCxn id="6" idx="2"/>
          </p:cNvCxnSpPr>
          <p:nvPr/>
        </p:nvCxnSpPr>
        <p:spPr>
          <a:xfrm flipV="1">
            <a:off x="6459388" y="3268907"/>
            <a:ext cx="1332041" cy="32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208774" y="411382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7315200" y="4343400"/>
            <a:ext cx="1136358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81" name="Straight Connector 80"/>
          <p:cNvCxnSpPr>
            <a:stCxn id="6" idx="2"/>
            <a:endCxn id="80" idx="0"/>
          </p:cNvCxnSpPr>
          <p:nvPr/>
        </p:nvCxnSpPr>
        <p:spPr>
          <a:xfrm>
            <a:off x="7791429" y="3268907"/>
            <a:ext cx="91950" cy="107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9" idx="7"/>
            <a:endCxn id="6" idx="2"/>
          </p:cNvCxnSpPr>
          <p:nvPr/>
        </p:nvCxnSpPr>
        <p:spPr>
          <a:xfrm flipV="1">
            <a:off x="6639671" y="3268907"/>
            <a:ext cx="1151758" cy="923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791200" y="4724400"/>
            <a:ext cx="1600200" cy="68764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ddress</a:t>
            </a:r>
            <a:endParaRPr lang="en-US" dirty="0"/>
          </a:p>
        </p:txBody>
      </p:sp>
      <p:cxnSp>
        <p:nvCxnSpPr>
          <p:cNvPr id="84" name="Straight Connector 83"/>
          <p:cNvCxnSpPr>
            <a:stCxn id="83" idx="7"/>
            <a:endCxn id="6" idx="2"/>
          </p:cNvCxnSpPr>
          <p:nvPr/>
        </p:nvCxnSpPr>
        <p:spPr>
          <a:xfrm flipV="1">
            <a:off x="7157056" y="3268907"/>
            <a:ext cx="634373" cy="1556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7724524" y="548097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6285977" y="600802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105" name="Straight Connector 104"/>
          <p:cNvCxnSpPr>
            <a:stCxn id="104" idx="0"/>
            <a:endCxn id="83" idx="4"/>
          </p:cNvCxnSpPr>
          <p:nvPr/>
        </p:nvCxnSpPr>
        <p:spPr>
          <a:xfrm flipH="1" flipV="1">
            <a:off x="6591300" y="5412044"/>
            <a:ext cx="404415" cy="59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4692751" y="590046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107" name="Straight Connector 106"/>
          <p:cNvCxnSpPr>
            <a:stCxn id="106" idx="7"/>
            <a:endCxn id="83" idx="4"/>
          </p:cNvCxnSpPr>
          <p:nvPr/>
        </p:nvCxnSpPr>
        <p:spPr>
          <a:xfrm flipV="1">
            <a:off x="5904350" y="5412044"/>
            <a:ext cx="686950" cy="588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4069374" y="522550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109" name="Straight Connector 108"/>
          <p:cNvCxnSpPr>
            <a:stCxn id="108" idx="6"/>
            <a:endCxn id="83" idx="4"/>
          </p:cNvCxnSpPr>
          <p:nvPr/>
        </p:nvCxnSpPr>
        <p:spPr>
          <a:xfrm flipV="1">
            <a:off x="5488850" y="5412044"/>
            <a:ext cx="1102450" cy="15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3" idx="2"/>
            <a:endCxn id="83" idx="4"/>
          </p:cNvCxnSpPr>
          <p:nvPr/>
        </p:nvCxnSpPr>
        <p:spPr>
          <a:xfrm flipH="1" flipV="1">
            <a:off x="6591300" y="5412044"/>
            <a:ext cx="1133224" cy="41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849788" y="24823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4" idx="2"/>
            <a:endCxn id="55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54" idx="0"/>
            <a:endCxn id="50" idx="2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638800" y="62039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5638800" y="62039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5638800" y="62039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3416300" y="3009900"/>
            <a:ext cx="2147248" cy="8382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Has 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>
            <a:off x="5563548" y="3429000"/>
            <a:ext cx="1357952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90800" y="6096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-76200" y="11303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pharmacy_id</a:t>
            </a:r>
            <a:endParaRPr lang="en-US" u="sng" dirty="0"/>
          </a:p>
        </p:txBody>
      </p:sp>
      <p:sp>
        <p:nvSpPr>
          <p:cNvPr id="31" name="Oval 30"/>
          <p:cNvSpPr/>
          <p:nvPr/>
        </p:nvSpPr>
        <p:spPr>
          <a:xfrm>
            <a:off x="990600" y="2286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438400" y="18288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66800" y="27432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Pharmacy</a:t>
            </a:r>
            <a:endParaRPr lang="en-US" sz="2000" dirty="0"/>
          </a:p>
        </p:txBody>
      </p:sp>
      <p:cxnSp>
        <p:nvCxnSpPr>
          <p:cNvPr id="40" name="Straight Connector 39"/>
          <p:cNvCxnSpPr>
            <a:stCxn id="37" idx="0"/>
          </p:cNvCxnSpPr>
          <p:nvPr/>
        </p:nvCxnSpPr>
        <p:spPr>
          <a:xfrm rot="5400000" flipH="1" flipV="1">
            <a:off x="1466850" y="13906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5" idx="4"/>
            <a:endCxn id="37" idx="0"/>
          </p:cNvCxnSpPr>
          <p:nvPr/>
        </p:nvCxnSpPr>
        <p:spPr>
          <a:xfrm>
            <a:off x="762000" y="1663700"/>
            <a:ext cx="1104900" cy="1079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0"/>
            <a:endCxn id="32" idx="3"/>
          </p:cNvCxnSpPr>
          <p:nvPr/>
        </p:nvCxnSpPr>
        <p:spPr>
          <a:xfrm rot="5400000" flipH="1" flipV="1">
            <a:off x="2023526" y="2127460"/>
            <a:ext cx="459115" cy="772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7" idx="0"/>
          </p:cNvCxnSpPr>
          <p:nvPr/>
        </p:nvCxnSpPr>
        <p:spPr>
          <a:xfrm rot="5400000">
            <a:off x="838200" y="1638300"/>
            <a:ext cx="21336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28600" y="5486400"/>
            <a:ext cx="16002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rot="5400000" flipH="1" flipV="1">
            <a:off x="647700" y="4457700"/>
            <a:ext cx="129540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242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532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Chemist 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347648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4114800" y="228600"/>
            <a:ext cx="16764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Chemist id</a:t>
            </a:r>
            <a:endParaRPr lang="en-US" u="sng" dirty="0"/>
          </a:p>
        </p:txBody>
      </p:sp>
      <p:sp>
        <p:nvSpPr>
          <p:cNvPr id="74" name="Oval 73"/>
          <p:cNvSpPr/>
          <p:nvPr/>
        </p:nvSpPr>
        <p:spPr>
          <a:xfrm>
            <a:off x="7467600" y="304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cxnSp>
        <p:nvCxnSpPr>
          <p:cNvPr id="75" name="Straight Connector 74"/>
          <p:cNvCxnSpPr>
            <a:stCxn id="70" idx="0"/>
            <a:endCxn id="74" idx="4"/>
          </p:cNvCxnSpPr>
          <p:nvPr/>
        </p:nvCxnSpPr>
        <p:spPr>
          <a:xfrm rot="5400000" flipH="1" flipV="1">
            <a:off x="6953250" y="12382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3" idx="4"/>
            <a:endCxn id="70" idx="0"/>
          </p:cNvCxnSpPr>
          <p:nvPr/>
        </p:nvCxnSpPr>
        <p:spPr>
          <a:xfrm rot="16200000" flipH="1">
            <a:off x="5314950" y="552450"/>
            <a:ext cx="1676400" cy="240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7696200" y="4343400"/>
            <a:ext cx="14478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 code</a:t>
            </a:r>
            <a:endParaRPr lang="en-US" dirty="0"/>
          </a:p>
        </p:txBody>
      </p:sp>
      <p:cxnSp>
        <p:nvCxnSpPr>
          <p:cNvPr id="81" name="Straight Connector 80"/>
          <p:cNvCxnSpPr>
            <a:endCxn id="70" idx="2"/>
          </p:cNvCxnSpPr>
          <p:nvPr/>
        </p:nvCxnSpPr>
        <p:spPr>
          <a:xfrm rot="10800000">
            <a:off x="7353300" y="3962400"/>
            <a:ext cx="64770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772400" y="17526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83" name="Straight Connector 82"/>
          <p:cNvCxnSpPr>
            <a:stCxn id="70" idx="0"/>
            <a:endCxn id="82" idx="3"/>
          </p:cNvCxnSpPr>
          <p:nvPr/>
        </p:nvCxnSpPr>
        <p:spPr>
          <a:xfrm rot="5400000" flipH="1" flipV="1">
            <a:off x="7471826" y="2089360"/>
            <a:ext cx="382915" cy="619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105400" y="4495800"/>
            <a:ext cx="14859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Address</a:t>
            </a:r>
            <a:endParaRPr lang="en-US" sz="1600" dirty="0"/>
          </a:p>
        </p:txBody>
      </p:sp>
      <p:cxnSp>
        <p:nvCxnSpPr>
          <p:cNvPr id="88" name="Straight Connector 87"/>
          <p:cNvCxnSpPr>
            <a:stCxn id="87" idx="7"/>
            <a:endCxn id="70" idx="2"/>
          </p:cNvCxnSpPr>
          <p:nvPr/>
        </p:nvCxnSpPr>
        <p:spPr>
          <a:xfrm flipV="1">
            <a:off x="6373695" y="3962400"/>
            <a:ext cx="979605" cy="633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6000750" y="9144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bdate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21336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mdate</a:t>
            </a:r>
            <a:endParaRPr lang="en-US" sz="16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5715000" y="2438400"/>
            <a:ext cx="163830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70" idx="0"/>
          </p:cNvCxnSpPr>
          <p:nvPr/>
        </p:nvCxnSpPr>
        <p:spPr>
          <a:xfrm rot="16200000" flipH="1">
            <a:off x="6362700" y="1600200"/>
            <a:ext cx="1181100" cy="800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" idx="1"/>
            <a:endCxn id="37" idx="3"/>
          </p:cNvCxnSpPr>
          <p:nvPr/>
        </p:nvCxnSpPr>
        <p:spPr>
          <a:xfrm flipH="1">
            <a:off x="2667000" y="3429000"/>
            <a:ext cx="749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841773" y="525105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403226" y="577810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48" name="Straight Connector 47"/>
          <p:cNvCxnSpPr>
            <a:stCxn id="47" idx="0"/>
          </p:cNvCxnSpPr>
          <p:nvPr/>
        </p:nvCxnSpPr>
        <p:spPr>
          <a:xfrm flipH="1" flipV="1">
            <a:off x="5708549" y="5182132"/>
            <a:ext cx="404415" cy="59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810000" y="567055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50" name="Straight Connector 49"/>
          <p:cNvCxnSpPr>
            <a:stCxn id="49" idx="7"/>
          </p:cNvCxnSpPr>
          <p:nvPr/>
        </p:nvCxnSpPr>
        <p:spPr>
          <a:xfrm flipV="1">
            <a:off x="5021599" y="5182132"/>
            <a:ext cx="686950" cy="588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186623" y="499559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52" name="Straight Connector 51"/>
          <p:cNvCxnSpPr>
            <a:stCxn id="51" idx="6"/>
          </p:cNvCxnSpPr>
          <p:nvPr/>
        </p:nvCxnSpPr>
        <p:spPr>
          <a:xfrm flipV="1">
            <a:off x="4606099" y="5182132"/>
            <a:ext cx="1102450" cy="15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6" idx="2"/>
          </p:cNvCxnSpPr>
          <p:nvPr/>
        </p:nvCxnSpPr>
        <p:spPr>
          <a:xfrm flipH="1" flipV="1">
            <a:off x="5708549" y="5182132"/>
            <a:ext cx="1133224" cy="41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01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4" idx="2"/>
            <a:endCxn id="55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54" idx="0"/>
            <a:endCxn id="50" idx="2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ecision 55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58" name="Elbow Connector 57"/>
          <p:cNvCxnSpPr>
            <a:stCxn id="56" idx="0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6" idx="1"/>
          </p:cNvCxnSpPr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0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 txBox="1">
            <a:spLocks/>
          </p:cNvSpPr>
          <p:nvPr/>
        </p:nvSpPr>
        <p:spPr>
          <a:xfrm>
            <a:off x="5638800" y="62039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3505200" y="2743200"/>
            <a:ext cx="2147248" cy="8382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90800" y="6096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100" y="104187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pharmacy_id</a:t>
            </a:r>
            <a:endParaRPr lang="en-US" u="sng" dirty="0"/>
          </a:p>
        </p:txBody>
      </p:sp>
      <p:sp>
        <p:nvSpPr>
          <p:cNvPr id="10" name="Oval 9"/>
          <p:cNvSpPr/>
          <p:nvPr/>
        </p:nvSpPr>
        <p:spPr>
          <a:xfrm>
            <a:off x="990600" y="2286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438400" y="18288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6800" y="27432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Pharmacy</a:t>
            </a:r>
            <a:endParaRPr lang="en-US" sz="2000" dirty="0"/>
          </a:p>
        </p:txBody>
      </p:sp>
      <p:cxnSp>
        <p:nvCxnSpPr>
          <p:cNvPr id="13" name="Straight Connector 12"/>
          <p:cNvCxnSpPr>
            <a:stCxn id="12" idx="0"/>
          </p:cNvCxnSpPr>
          <p:nvPr/>
        </p:nvCxnSpPr>
        <p:spPr>
          <a:xfrm rot="5400000" flipH="1" flipV="1">
            <a:off x="1466850" y="13906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4"/>
            <a:endCxn id="12" idx="0"/>
          </p:cNvCxnSpPr>
          <p:nvPr/>
        </p:nvCxnSpPr>
        <p:spPr>
          <a:xfrm>
            <a:off x="876300" y="1575270"/>
            <a:ext cx="990600" cy="1167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0"/>
            <a:endCxn id="11" idx="3"/>
          </p:cNvCxnSpPr>
          <p:nvPr/>
        </p:nvCxnSpPr>
        <p:spPr>
          <a:xfrm rot="5400000" flipH="1" flipV="1">
            <a:off x="2023526" y="2127460"/>
            <a:ext cx="459115" cy="772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2" idx="0"/>
          </p:cNvCxnSpPr>
          <p:nvPr/>
        </p:nvCxnSpPr>
        <p:spPr>
          <a:xfrm rot="5400000">
            <a:off x="838200" y="1638300"/>
            <a:ext cx="21336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>
            <a:stCxn id="6" idx="1"/>
          </p:cNvCxnSpPr>
          <p:nvPr/>
        </p:nvCxnSpPr>
        <p:spPr>
          <a:xfrm flipH="1">
            <a:off x="2667000" y="31623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409324" y="2856282"/>
            <a:ext cx="1295400" cy="61203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</a:t>
            </a:r>
            <a:endParaRPr lang="en-US" sz="2800" dirty="0"/>
          </a:p>
        </p:txBody>
      </p:sp>
      <p:cxnSp>
        <p:nvCxnSpPr>
          <p:cNvPr id="26" name="Straight Connector 25"/>
          <p:cNvCxnSpPr>
            <a:stCxn id="6" idx="3"/>
            <a:endCxn id="25" idx="1"/>
          </p:cNvCxnSpPr>
          <p:nvPr/>
        </p:nvCxnSpPr>
        <p:spPr>
          <a:xfrm>
            <a:off x="5652448" y="3162300"/>
            <a:ext cx="1756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00800" y="311173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214038" y="1003300"/>
            <a:ext cx="1592724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Order Id</a:t>
            </a:r>
            <a:endParaRPr lang="en-US" u="sng" dirty="0"/>
          </a:p>
        </p:txBody>
      </p:sp>
      <p:cxnSp>
        <p:nvCxnSpPr>
          <p:cNvPr id="29" name="Straight Connector 28"/>
          <p:cNvCxnSpPr>
            <a:stCxn id="25" idx="0"/>
            <a:endCxn id="28" idx="4"/>
          </p:cNvCxnSpPr>
          <p:nvPr/>
        </p:nvCxnSpPr>
        <p:spPr>
          <a:xfrm flipH="1" flipV="1">
            <a:off x="7010400" y="1765300"/>
            <a:ext cx="1046624" cy="109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467600" y="1537170"/>
            <a:ext cx="1608107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31" name="Straight Connector 30"/>
          <p:cNvCxnSpPr>
            <a:stCxn id="30" idx="4"/>
            <a:endCxn id="25" idx="0"/>
          </p:cNvCxnSpPr>
          <p:nvPr/>
        </p:nvCxnSpPr>
        <p:spPr>
          <a:xfrm flipH="1">
            <a:off x="8057024" y="2222970"/>
            <a:ext cx="214630" cy="63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375367" y="3905346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Code</a:t>
            </a:r>
            <a:endParaRPr lang="en-US" dirty="0"/>
          </a:p>
        </p:txBody>
      </p:sp>
      <p:cxnSp>
        <p:nvCxnSpPr>
          <p:cNvPr id="33" name="Straight Connector 32"/>
          <p:cNvCxnSpPr>
            <a:stCxn id="32" idx="7"/>
            <a:endCxn id="25" idx="2"/>
          </p:cNvCxnSpPr>
          <p:nvPr/>
        </p:nvCxnSpPr>
        <p:spPr>
          <a:xfrm flipV="1">
            <a:off x="6490768" y="3468317"/>
            <a:ext cx="1566256" cy="53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299953" y="468424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cxnSp>
        <p:nvCxnSpPr>
          <p:cNvPr id="35" name="Straight Connector 34"/>
          <p:cNvCxnSpPr>
            <a:stCxn id="34" idx="7"/>
            <a:endCxn id="25" idx="2"/>
          </p:cNvCxnSpPr>
          <p:nvPr/>
        </p:nvCxnSpPr>
        <p:spPr>
          <a:xfrm flipV="1">
            <a:off x="6511552" y="3468317"/>
            <a:ext cx="1545472" cy="1316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75562" y="570071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cxnSp>
        <p:nvCxnSpPr>
          <p:cNvPr id="38" name="Straight Connector 37"/>
          <p:cNvCxnSpPr>
            <a:stCxn id="36" idx="7"/>
            <a:endCxn id="25" idx="2"/>
          </p:cNvCxnSpPr>
          <p:nvPr/>
        </p:nvCxnSpPr>
        <p:spPr>
          <a:xfrm flipV="1">
            <a:off x="6387161" y="3468317"/>
            <a:ext cx="1669863" cy="2332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637548" y="551815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40" name="Straight Connector 39"/>
          <p:cNvCxnSpPr>
            <a:stCxn id="39" idx="0"/>
            <a:endCxn id="25" idx="2"/>
          </p:cNvCxnSpPr>
          <p:nvPr/>
        </p:nvCxnSpPr>
        <p:spPr>
          <a:xfrm flipV="1">
            <a:off x="7347286" y="3468317"/>
            <a:ext cx="709738" cy="204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656231" y="48006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Depot Id</a:t>
            </a:r>
            <a:endParaRPr lang="en-US" dirty="0"/>
          </a:p>
        </p:txBody>
      </p:sp>
      <p:cxnSp>
        <p:nvCxnSpPr>
          <p:cNvPr id="42" name="Straight Connector 41"/>
          <p:cNvCxnSpPr>
            <a:stCxn id="41" idx="0"/>
            <a:endCxn id="25" idx="2"/>
          </p:cNvCxnSpPr>
          <p:nvPr/>
        </p:nvCxnSpPr>
        <p:spPr>
          <a:xfrm flipH="1" flipV="1">
            <a:off x="8057024" y="3468317"/>
            <a:ext cx="308945" cy="133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87155" y="493150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61" name="Straight Connector 60"/>
          <p:cNvCxnSpPr>
            <a:stCxn id="12" idx="2"/>
            <a:endCxn id="60" idx="0"/>
          </p:cNvCxnSpPr>
          <p:nvPr/>
        </p:nvCxnSpPr>
        <p:spPr>
          <a:xfrm flipH="1">
            <a:off x="1425355" y="4114800"/>
            <a:ext cx="441545" cy="816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238155" y="418814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3505200" y="483235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4" name="Straight Connector 63"/>
          <p:cNvCxnSpPr>
            <a:stCxn id="63" idx="2"/>
            <a:endCxn id="60" idx="6"/>
          </p:cNvCxnSpPr>
          <p:nvPr/>
        </p:nvCxnSpPr>
        <p:spPr>
          <a:xfrm flipH="1">
            <a:off x="2263555" y="5175250"/>
            <a:ext cx="1241645" cy="22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200055" y="590661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66" name="Straight Connector 65"/>
          <p:cNvCxnSpPr>
            <a:stCxn id="65" idx="2"/>
            <a:endCxn id="60" idx="6"/>
          </p:cNvCxnSpPr>
          <p:nvPr/>
        </p:nvCxnSpPr>
        <p:spPr>
          <a:xfrm flipV="1">
            <a:off x="2200055" y="5198206"/>
            <a:ext cx="63500" cy="105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3619531" y="561847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68" name="Straight Connector 67"/>
          <p:cNvCxnSpPr>
            <a:stCxn id="67" idx="1"/>
            <a:endCxn id="60" idx="6"/>
          </p:cNvCxnSpPr>
          <p:nvPr/>
        </p:nvCxnSpPr>
        <p:spPr>
          <a:xfrm flipH="1" flipV="1">
            <a:off x="2263555" y="5198206"/>
            <a:ext cx="1563853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2" idx="4"/>
            <a:endCxn id="60" idx="6"/>
          </p:cNvCxnSpPr>
          <p:nvPr/>
        </p:nvCxnSpPr>
        <p:spPr>
          <a:xfrm flipH="1">
            <a:off x="2263555" y="4873946"/>
            <a:ext cx="684338" cy="324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/>
          <p:cNvSpPr/>
          <p:nvPr/>
        </p:nvSpPr>
        <p:spPr>
          <a:xfrm>
            <a:off x="4191000" y="46291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53934" y="55626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52" idx="2"/>
            <a:endCxn id="53" idx="0"/>
          </p:cNvCxnSpPr>
          <p:nvPr/>
        </p:nvCxnSpPr>
        <p:spPr>
          <a:xfrm>
            <a:off x="4762500" y="5105400"/>
            <a:ext cx="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2" idx="0"/>
          </p:cNvCxnSpPr>
          <p:nvPr/>
        </p:nvCxnSpPr>
        <p:spPr>
          <a:xfrm rot="16200000" flipV="1">
            <a:off x="3294196" y="3160846"/>
            <a:ext cx="2849415" cy="87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7" idx="2"/>
            <a:endCxn id="58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59" name="Straight Arrow Connector 58"/>
          <p:cNvCxnSpPr>
            <a:stCxn id="57" idx="0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cision 59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61" name="Elbow Connector 60"/>
          <p:cNvCxnSpPr>
            <a:stCxn id="60" idx="0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60" idx="1"/>
          </p:cNvCxnSpPr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6594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MPO</a:t>
            </a:r>
            <a:endParaRPr lang="en-US" sz="2000" b="1" dirty="0"/>
          </a:p>
        </p:txBody>
      </p:sp>
      <p:sp>
        <p:nvSpPr>
          <p:cNvPr id="5" name="Flowchart: Decision 4"/>
          <p:cNvSpPr/>
          <p:nvPr/>
        </p:nvSpPr>
        <p:spPr>
          <a:xfrm>
            <a:off x="3505200" y="2831068"/>
            <a:ext cx="2147248" cy="90273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Visits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Doctor </a:t>
            </a:r>
            <a:endParaRPr lang="en-US" sz="2000" dirty="0"/>
          </a:p>
        </p:txBody>
      </p:sp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 flipV="1">
            <a:off x="5652448" y="3276600"/>
            <a:ext cx="900752" cy="5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9" name="Oval 8"/>
          <p:cNvSpPr/>
          <p:nvPr/>
        </p:nvSpPr>
        <p:spPr>
          <a:xfrm>
            <a:off x="2915331" y="554063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10" name="Oval 9"/>
          <p:cNvSpPr/>
          <p:nvPr/>
        </p:nvSpPr>
        <p:spPr>
          <a:xfrm>
            <a:off x="248444" y="536584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12" name="Straight Connector 11"/>
          <p:cNvCxnSpPr>
            <a:stCxn id="4" idx="0"/>
          </p:cNvCxnSpPr>
          <p:nvPr/>
        </p:nvCxnSpPr>
        <p:spPr>
          <a:xfrm flipH="1" flipV="1">
            <a:off x="686594" y="1677194"/>
            <a:ext cx="800100" cy="91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0"/>
            <a:endCxn id="8" idx="4"/>
          </p:cNvCxnSpPr>
          <p:nvPr/>
        </p:nvCxnSpPr>
        <p:spPr>
          <a:xfrm flipV="1">
            <a:off x="1486694" y="1371600"/>
            <a:ext cx="1294606" cy="1219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4" idx="2"/>
            <a:endCxn id="9" idx="1"/>
          </p:cNvCxnSpPr>
          <p:nvPr/>
        </p:nvCxnSpPr>
        <p:spPr>
          <a:xfrm>
            <a:off x="1486694" y="3962400"/>
            <a:ext cx="1674140" cy="1656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0"/>
            <a:endCxn id="4" idx="2"/>
          </p:cNvCxnSpPr>
          <p:nvPr/>
        </p:nvCxnSpPr>
        <p:spPr>
          <a:xfrm flipV="1">
            <a:off x="1086644" y="3962400"/>
            <a:ext cx="400050" cy="1403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47648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1"/>
            <a:endCxn id="4" idx="3"/>
          </p:cNvCxnSpPr>
          <p:nvPr/>
        </p:nvCxnSpPr>
        <p:spPr>
          <a:xfrm flipH="1" flipV="1">
            <a:off x="2286794" y="3276600"/>
            <a:ext cx="1218406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442113" y="598795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20" name="Straight Connector 19"/>
          <p:cNvCxnSpPr>
            <a:stCxn id="4" idx="2"/>
            <a:endCxn id="19" idx="0"/>
          </p:cNvCxnSpPr>
          <p:nvPr/>
        </p:nvCxnSpPr>
        <p:spPr>
          <a:xfrm>
            <a:off x="1486694" y="3962400"/>
            <a:ext cx="793619" cy="2025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114800" y="228600"/>
            <a:ext cx="16764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Specialty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23" name="Oval 22"/>
          <p:cNvSpPr/>
          <p:nvPr/>
        </p:nvSpPr>
        <p:spPr>
          <a:xfrm>
            <a:off x="7239000" y="762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581400" y="1143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Doctor_id</a:t>
            </a:r>
            <a:endParaRPr lang="en-US" u="sng" dirty="0"/>
          </a:p>
        </p:txBody>
      </p:sp>
      <p:cxnSp>
        <p:nvCxnSpPr>
          <p:cNvPr id="25" name="Straight Connector 24"/>
          <p:cNvCxnSpPr>
            <a:stCxn id="4" idx="0"/>
          </p:cNvCxnSpPr>
          <p:nvPr/>
        </p:nvCxnSpPr>
        <p:spPr>
          <a:xfrm flipV="1">
            <a:off x="1486694" y="1981200"/>
            <a:ext cx="133270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0"/>
            <a:endCxn id="23" idx="4"/>
          </p:cNvCxnSpPr>
          <p:nvPr/>
        </p:nvCxnSpPr>
        <p:spPr>
          <a:xfrm flipV="1">
            <a:off x="7353300" y="1295400"/>
            <a:ext cx="723900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4"/>
            <a:endCxn id="6" idx="0"/>
          </p:cNvCxnSpPr>
          <p:nvPr/>
        </p:nvCxnSpPr>
        <p:spPr>
          <a:xfrm rot="16200000" flipH="1">
            <a:off x="5314950" y="552450"/>
            <a:ext cx="1676400" cy="240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4"/>
            <a:endCxn id="6" idx="0"/>
          </p:cNvCxnSpPr>
          <p:nvPr/>
        </p:nvCxnSpPr>
        <p:spPr>
          <a:xfrm rot="16200000" flipH="1">
            <a:off x="5429250" y="666750"/>
            <a:ext cx="914400" cy="2933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45400" y="4136977"/>
            <a:ext cx="14478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 code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1"/>
            <a:endCxn id="6" idx="2"/>
          </p:cNvCxnSpPr>
          <p:nvPr/>
        </p:nvCxnSpPr>
        <p:spPr>
          <a:xfrm flipH="1" flipV="1">
            <a:off x="7353300" y="3962400"/>
            <a:ext cx="504125" cy="297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4" name="Straight Connector 33"/>
          <p:cNvCxnSpPr>
            <a:stCxn id="4" idx="2"/>
          </p:cNvCxnSpPr>
          <p:nvPr/>
        </p:nvCxnSpPr>
        <p:spPr>
          <a:xfrm>
            <a:off x="1486694" y="3962400"/>
            <a:ext cx="1104106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791200" y="152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772400" y="16764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37" name="Straight Connector 36"/>
          <p:cNvCxnSpPr>
            <a:stCxn id="6" idx="0"/>
            <a:endCxn id="36" idx="3"/>
          </p:cNvCxnSpPr>
          <p:nvPr/>
        </p:nvCxnSpPr>
        <p:spPr>
          <a:xfrm flipV="1">
            <a:off x="7353300" y="2131685"/>
            <a:ext cx="619966" cy="4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4"/>
            <a:endCxn id="6" idx="0"/>
          </p:cNvCxnSpPr>
          <p:nvPr/>
        </p:nvCxnSpPr>
        <p:spPr>
          <a:xfrm>
            <a:off x="6629400" y="685800"/>
            <a:ext cx="723900" cy="190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772401" y="5149944"/>
            <a:ext cx="1320800" cy="7239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5157148" y="5257800"/>
            <a:ext cx="16002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Chamber Address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572000" y="3886200"/>
            <a:ext cx="1600200" cy="990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Working Institution</a:t>
            </a:r>
            <a:endParaRPr lang="en-US" sz="1600" dirty="0"/>
          </a:p>
        </p:txBody>
      </p:sp>
      <p:cxnSp>
        <p:nvCxnSpPr>
          <p:cNvPr id="78" name="Straight Connector 77"/>
          <p:cNvCxnSpPr>
            <a:endCxn id="6" idx="2"/>
          </p:cNvCxnSpPr>
          <p:nvPr/>
        </p:nvCxnSpPr>
        <p:spPr>
          <a:xfrm flipV="1">
            <a:off x="6096000" y="3962400"/>
            <a:ext cx="125730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6" idx="0"/>
            <a:endCxn id="6" idx="2"/>
          </p:cNvCxnSpPr>
          <p:nvPr/>
        </p:nvCxnSpPr>
        <p:spPr>
          <a:xfrm flipV="1">
            <a:off x="5957248" y="3962400"/>
            <a:ext cx="1396052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5" idx="2"/>
            <a:endCxn id="6" idx="2"/>
          </p:cNvCxnSpPr>
          <p:nvPr/>
        </p:nvCxnSpPr>
        <p:spPr>
          <a:xfrm flipH="1" flipV="1">
            <a:off x="7353300" y="3962400"/>
            <a:ext cx="419101" cy="1549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534150" y="5918010"/>
            <a:ext cx="16764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patient</a:t>
            </a:r>
            <a:endParaRPr lang="en-US" dirty="0"/>
          </a:p>
        </p:txBody>
      </p:sp>
      <p:cxnSp>
        <p:nvCxnSpPr>
          <p:cNvPr id="112" name="Straight Connector 111"/>
          <p:cNvCxnSpPr>
            <a:stCxn id="111" idx="0"/>
            <a:endCxn id="6" idx="2"/>
          </p:cNvCxnSpPr>
          <p:nvPr/>
        </p:nvCxnSpPr>
        <p:spPr>
          <a:xfrm flipH="1" flipV="1">
            <a:off x="7353300" y="3962400"/>
            <a:ext cx="19050" cy="1955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638800" y="9144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bdate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4724400" y="21336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mdate</a:t>
            </a:r>
            <a:endParaRPr lang="en-US" sz="16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5715000" y="2438400"/>
            <a:ext cx="163830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6" idx="0"/>
          </p:cNvCxnSpPr>
          <p:nvPr/>
        </p:nvCxnSpPr>
        <p:spPr>
          <a:xfrm rot="16200000" flipH="1">
            <a:off x="6362700" y="1600200"/>
            <a:ext cx="1181100" cy="800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/>
          <p:cNvSpPr/>
          <p:nvPr/>
        </p:nvSpPr>
        <p:spPr>
          <a:xfrm>
            <a:off x="4191000" y="46291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53934" y="55626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52" idx="2"/>
            <a:endCxn id="53" idx="0"/>
          </p:cNvCxnSpPr>
          <p:nvPr/>
        </p:nvCxnSpPr>
        <p:spPr>
          <a:xfrm>
            <a:off x="4762500" y="5105400"/>
            <a:ext cx="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2" idx="0"/>
          </p:cNvCxnSpPr>
          <p:nvPr/>
        </p:nvCxnSpPr>
        <p:spPr>
          <a:xfrm rot="16200000" flipV="1">
            <a:off x="3294196" y="3160846"/>
            <a:ext cx="2849415" cy="87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7" idx="2"/>
            <a:endCxn id="58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59" name="Straight Arrow Connector 58"/>
          <p:cNvCxnSpPr>
            <a:stCxn id="57" idx="0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cision 59"/>
          <p:cNvSpPr/>
          <p:nvPr/>
        </p:nvSpPr>
        <p:spPr>
          <a:xfrm>
            <a:off x="4914985" y="1969599"/>
            <a:ext cx="125844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Suggests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87010" y="2826697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Doctor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60" idx="2"/>
            <a:endCxn id="61" idx="0"/>
          </p:cNvCxnSpPr>
          <p:nvPr/>
        </p:nvCxnSpPr>
        <p:spPr>
          <a:xfrm>
            <a:off x="5544210" y="2445849"/>
            <a:ext cx="0" cy="38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0" idx="0"/>
          </p:cNvCxnSpPr>
          <p:nvPr/>
        </p:nvCxnSpPr>
        <p:spPr>
          <a:xfrm rot="16200000" flipV="1">
            <a:off x="5180779" y="1606168"/>
            <a:ext cx="189865" cy="5369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65" name="Elbow Connector 64"/>
          <p:cNvCxnSpPr>
            <a:stCxn id="64" idx="0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4" idx="1"/>
          </p:cNvCxnSpPr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6594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MPO</a:t>
            </a:r>
            <a:endParaRPr lang="en-US" sz="2000" b="1" dirty="0"/>
          </a:p>
        </p:txBody>
      </p:sp>
      <p:sp>
        <p:nvSpPr>
          <p:cNvPr id="40" name="Flowchart: Decision 39"/>
          <p:cNvSpPr/>
          <p:nvPr/>
        </p:nvSpPr>
        <p:spPr>
          <a:xfrm>
            <a:off x="3505200" y="2831068"/>
            <a:ext cx="2147248" cy="90273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Suggests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532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Suggested</a:t>
            </a:r>
          </a:p>
          <a:p>
            <a:pPr algn="ctr"/>
            <a:r>
              <a:rPr lang="en-US" sz="2000" dirty="0" smtClean="0"/>
              <a:t>Doctor </a:t>
            </a:r>
            <a:endParaRPr lang="en-US" sz="2000" dirty="0"/>
          </a:p>
        </p:txBody>
      </p:sp>
      <p:cxnSp>
        <p:nvCxnSpPr>
          <p:cNvPr id="42" name="Straight Connector 41"/>
          <p:cNvCxnSpPr>
            <a:stCxn id="40" idx="3"/>
            <a:endCxn id="41" idx="1"/>
          </p:cNvCxnSpPr>
          <p:nvPr/>
        </p:nvCxnSpPr>
        <p:spPr>
          <a:xfrm flipV="1">
            <a:off x="5652448" y="3276600"/>
            <a:ext cx="900752" cy="5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44" name="Oval 43"/>
          <p:cNvSpPr/>
          <p:nvPr/>
        </p:nvSpPr>
        <p:spPr>
          <a:xfrm>
            <a:off x="2915331" y="554063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45" name="Oval 44"/>
          <p:cNvSpPr/>
          <p:nvPr/>
        </p:nvSpPr>
        <p:spPr>
          <a:xfrm>
            <a:off x="248444" y="536584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46" name="Oval 45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47" name="Straight Connector 46"/>
          <p:cNvCxnSpPr>
            <a:stCxn id="39" idx="0"/>
          </p:cNvCxnSpPr>
          <p:nvPr/>
        </p:nvCxnSpPr>
        <p:spPr>
          <a:xfrm flipH="1" flipV="1">
            <a:off x="686594" y="1677194"/>
            <a:ext cx="800100" cy="91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0"/>
            <a:endCxn id="43" idx="4"/>
          </p:cNvCxnSpPr>
          <p:nvPr/>
        </p:nvCxnSpPr>
        <p:spPr>
          <a:xfrm flipV="1">
            <a:off x="1486694" y="1371600"/>
            <a:ext cx="1294606" cy="1219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9" name="Straight Connector 48"/>
          <p:cNvCxnSpPr>
            <a:stCxn id="39" idx="2"/>
            <a:endCxn id="44" idx="1"/>
          </p:cNvCxnSpPr>
          <p:nvPr/>
        </p:nvCxnSpPr>
        <p:spPr>
          <a:xfrm>
            <a:off x="1486694" y="3962400"/>
            <a:ext cx="1674140" cy="1656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0"/>
            <a:endCxn id="39" idx="2"/>
          </p:cNvCxnSpPr>
          <p:nvPr/>
        </p:nvCxnSpPr>
        <p:spPr>
          <a:xfrm flipV="1">
            <a:off x="1086644" y="3962400"/>
            <a:ext cx="400050" cy="1403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47648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0" idx="1"/>
            <a:endCxn id="39" idx="3"/>
          </p:cNvCxnSpPr>
          <p:nvPr/>
        </p:nvCxnSpPr>
        <p:spPr>
          <a:xfrm flipH="1" flipV="1">
            <a:off x="2286794" y="3276600"/>
            <a:ext cx="1218406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442113" y="598795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55" name="Straight Connector 54"/>
          <p:cNvCxnSpPr>
            <a:stCxn id="39" idx="2"/>
            <a:endCxn id="54" idx="0"/>
          </p:cNvCxnSpPr>
          <p:nvPr/>
        </p:nvCxnSpPr>
        <p:spPr>
          <a:xfrm>
            <a:off x="1486694" y="3962400"/>
            <a:ext cx="793619" cy="2025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114800" y="228600"/>
            <a:ext cx="16764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Specialty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58" name="Oval 57"/>
          <p:cNvSpPr/>
          <p:nvPr/>
        </p:nvSpPr>
        <p:spPr>
          <a:xfrm>
            <a:off x="7467600" y="304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3657600" y="12192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u="sng" dirty="0" smtClean="0"/>
              <a:t>Doc Suggestion_id</a:t>
            </a:r>
            <a:endParaRPr lang="en-US" sz="1200" u="sng" dirty="0"/>
          </a:p>
        </p:txBody>
      </p:sp>
      <p:cxnSp>
        <p:nvCxnSpPr>
          <p:cNvPr id="60" name="Straight Connector 59"/>
          <p:cNvCxnSpPr>
            <a:stCxn id="39" idx="0"/>
          </p:cNvCxnSpPr>
          <p:nvPr/>
        </p:nvCxnSpPr>
        <p:spPr>
          <a:xfrm flipV="1">
            <a:off x="1486694" y="1981200"/>
            <a:ext cx="133270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1" idx="0"/>
            <a:endCxn id="58" idx="4"/>
          </p:cNvCxnSpPr>
          <p:nvPr/>
        </p:nvCxnSpPr>
        <p:spPr>
          <a:xfrm rot="5400000" flipH="1" flipV="1">
            <a:off x="6953250" y="12382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6" idx="4"/>
            <a:endCxn id="41" idx="0"/>
          </p:cNvCxnSpPr>
          <p:nvPr/>
        </p:nvCxnSpPr>
        <p:spPr>
          <a:xfrm rot="16200000" flipH="1">
            <a:off x="5314950" y="552450"/>
            <a:ext cx="1676400" cy="240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9" idx="4"/>
            <a:endCxn id="41" idx="0"/>
          </p:cNvCxnSpPr>
          <p:nvPr/>
        </p:nvCxnSpPr>
        <p:spPr>
          <a:xfrm rot="16200000" flipH="1">
            <a:off x="5505450" y="742950"/>
            <a:ext cx="838200" cy="2857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677149" y="4222938"/>
            <a:ext cx="14478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67" name="Straight Connector 66"/>
          <p:cNvCxnSpPr>
            <a:stCxn id="66" idx="1"/>
            <a:endCxn id="41" idx="2"/>
          </p:cNvCxnSpPr>
          <p:nvPr/>
        </p:nvCxnSpPr>
        <p:spPr>
          <a:xfrm flipH="1" flipV="1">
            <a:off x="7353300" y="3962400"/>
            <a:ext cx="535874" cy="383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69" name="Straight Connector 68"/>
          <p:cNvCxnSpPr>
            <a:stCxn id="39" idx="2"/>
          </p:cNvCxnSpPr>
          <p:nvPr/>
        </p:nvCxnSpPr>
        <p:spPr>
          <a:xfrm>
            <a:off x="1486694" y="3962400"/>
            <a:ext cx="1104106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867400" y="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7772400" y="17526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72" name="Straight Connector 71"/>
          <p:cNvCxnSpPr>
            <a:stCxn id="41" idx="0"/>
            <a:endCxn id="71" idx="3"/>
          </p:cNvCxnSpPr>
          <p:nvPr/>
        </p:nvCxnSpPr>
        <p:spPr>
          <a:xfrm rot="5400000" flipH="1" flipV="1">
            <a:off x="7471826" y="2089360"/>
            <a:ext cx="382915" cy="619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0" idx="4"/>
            <a:endCxn id="41" idx="0"/>
          </p:cNvCxnSpPr>
          <p:nvPr/>
        </p:nvCxnSpPr>
        <p:spPr>
          <a:xfrm rot="16200000" flipH="1">
            <a:off x="6000750" y="1238250"/>
            <a:ext cx="205740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315199" y="5256796"/>
            <a:ext cx="1600200" cy="7239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978400" y="5003988"/>
            <a:ext cx="16002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Chamber Address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572000" y="3886200"/>
            <a:ext cx="1600200" cy="990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Working Institution</a:t>
            </a:r>
            <a:endParaRPr lang="en-US" sz="1600" dirty="0"/>
          </a:p>
        </p:txBody>
      </p:sp>
      <p:cxnSp>
        <p:nvCxnSpPr>
          <p:cNvPr id="77" name="Straight Connector 76"/>
          <p:cNvCxnSpPr>
            <a:stCxn id="76" idx="6"/>
            <a:endCxn id="41" idx="2"/>
          </p:cNvCxnSpPr>
          <p:nvPr/>
        </p:nvCxnSpPr>
        <p:spPr>
          <a:xfrm flipV="1">
            <a:off x="6172200" y="3962400"/>
            <a:ext cx="11811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7"/>
            <a:endCxn id="41" idx="2"/>
          </p:cNvCxnSpPr>
          <p:nvPr/>
        </p:nvCxnSpPr>
        <p:spPr>
          <a:xfrm flipV="1">
            <a:off x="6344256" y="3962400"/>
            <a:ext cx="1009044" cy="1175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4" idx="1"/>
            <a:endCxn id="41" idx="2"/>
          </p:cNvCxnSpPr>
          <p:nvPr/>
        </p:nvCxnSpPr>
        <p:spPr>
          <a:xfrm flipH="1" flipV="1">
            <a:off x="7353300" y="3962400"/>
            <a:ext cx="196243" cy="140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026150" y="5899244"/>
            <a:ext cx="16764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patient</a:t>
            </a:r>
            <a:endParaRPr lang="en-US" dirty="0"/>
          </a:p>
        </p:txBody>
      </p:sp>
      <p:cxnSp>
        <p:nvCxnSpPr>
          <p:cNvPr id="81" name="Straight Connector 80"/>
          <p:cNvCxnSpPr>
            <a:stCxn id="80" idx="0"/>
            <a:endCxn id="41" idx="2"/>
          </p:cNvCxnSpPr>
          <p:nvPr/>
        </p:nvCxnSpPr>
        <p:spPr>
          <a:xfrm flipV="1">
            <a:off x="6864350" y="3962400"/>
            <a:ext cx="488950" cy="1936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5638800" y="9144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bdate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21336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mdate</a:t>
            </a:r>
            <a:endParaRPr lang="en-US" sz="16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5715000" y="2438400"/>
            <a:ext cx="163830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41" idx="0"/>
          </p:cNvCxnSpPr>
          <p:nvPr/>
        </p:nvCxnSpPr>
        <p:spPr>
          <a:xfrm rot="16200000" flipH="1">
            <a:off x="6362700" y="1600200"/>
            <a:ext cx="1181100" cy="800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Elbow Connector 165"/>
          <p:cNvCxnSpPr>
            <a:endCxn id="173" idx="0"/>
          </p:cNvCxnSpPr>
          <p:nvPr/>
        </p:nvCxnSpPr>
        <p:spPr>
          <a:xfrm>
            <a:off x="4901537" y="1779734"/>
            <a:ext cx="642673" cy="189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5" name="Down Arrow 4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20" name="Straight Connector 19"/>
          <p:cNvCxnSpPr>
            <a:stCxn id="14" idx="1"/>
            <a:endCxn id="19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3"/>
            <a:endCxn id="9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2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74" name="Straight Connector 73"/>
          <p:cNvCxnSpPr>
            <a:stCxn id="5" idx="2"/>
            <a:endCxn id="72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76" name="Flowchart: Decision 75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86" name="Straight Connector 85"/>
          <p:cNvCxnSpPr>
            <a:stCxn id="87" idx="2"/>
            <a:endCxn id="114" idx="0"/>
          </p:cNvCxnSpPr>
          <p:nvPr/>
        </p:nvCxnSpPr>
        <p:spPr>
          <a:xfrm>
            <a:off x="8419531" y="4532860"/>
            <a:ext cx="569" cy="18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Decision 86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001000" y="4719494"/>
            <a:ext cx="838200" cy="462106"/>
            <a:chOff x="8001000" y="4719494"/>
            <a:chExt cx="838200" cy="462106"/>
          </a:xfrm>
        </p:grpSpPr>
        <p:sp>
          <p:nvSpPr>
            <p:cNvPr id="114" name="Rectangle 113"/>
            <p:cNvSpPr/>
            <p:nvPr/>
          </p:nvSpPr>
          <p:spPr>
            <a:xfrm>
              <a:off x="8001000" y="4719494"/>
              <a:ext cx="838200" cy="462106"/>
            </a:xfrm>
            <a:prstGeom prst="rect">
              <a:avLst/>
            </a:prstGeom>
            <a:ln w="28575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77200" y="4769224"/>
              <a:ext cx="685800" cy="336176"/>
            </a:xfrm>
            <a:prstGeom prst="rect">
              <a:avLst/>
            </a:prstGeom>
            <a:ln w="28575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Stock</a:t>
              </a:r>
              <a:endParaRPr lang="en-US" sz="1200" dirty="0"/>
            </a:p>
          </p:txBody>
        </p:sp>
      </p:grpSp>
      <p:sp>
        <p:nvSpPr>
          <p:cNvPr id="94" name="Flowchart: Decision 93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02" name="Elbow Connector 101"/>
          <p:cNvCxnSpPr>
            <a:stCxn id="110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Decision 114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917567" y="32004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sp>
        <p:nvSpPr>
          <p:cNvPr id="173" name="Flowchart: Decision 172"/>
          <p:cNvSpPr/>
          <p:nvPr/>
        </p:nvSpPr>
        <p:spPr>
          <a:xfrm>
            <a:off x="4914985" y="1969599"/>
            <a:ext cx="125844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Suggests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087010" y="2826697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Doctor</a:t>
            </a:r>
            <a:endParaRPr lang="en-US" sz="1200" dirty="0"/>
          </a:p>
        </p:txBody>
      </p:sp>
      <p:cxnSp>
        <p:nvCxnSpPr>
          <p:cNvPr id="180" name="Straight Connector 179"/>
          <p:cNvCxnSpPr>
            <a:stCxn id="173" idx="2"/>
            <a:endCxn id="179" idx="0"/>
          </p:cNvCxnSpPr>
          <p:nvPr/>
        </p:nvCxnSpPr>
        <p:spPr>
          <a:xfrm>
            <a:off x="5544210" y="2445849"/>
            <a:ext cx="0" cy="38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61489" y="1949543"/>
            <a:ext cx="860698" cy="406213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Daily Work Plan</a:t>
            </a:r>
            <a:endParaRPr lang="en-US" sz="1200" dirty="0"/>
          </a:p>
        </p:txBody>
      </p:sp>
      <p:sp>
        <p:nvSpPr>
          <p:cNvPr id="45" name="Flowchart: Decision 44"/>
          <p:cNvSpPr/>
          <p:nvPr/>
        </p:nvSpPr>
        <p:spPr>
          <a:xfrm>
            <a:off x="2449773" y="1373522"/>
            <a:ext cx="116205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Creates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17" name="Flowchart: Decision 116"/>
          <p:cNvSpPr/>
          <p:nvPr/>
        </p:nvSpPr>
        <p:spPr>
          <a:xfrm>
            <a:off x="5731681" y="1676400"/>
            <a:ext cx="127871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Suggests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147" name="Straight Connector 146"/>
          <p:cNvCxnSpPr>
            <a:stCxn id="115" idx="2"/>
            <a:endCxn id="128" idx="0"/>
          </p:cNvCxnSpPr>
          <p:nvPr/>
        </p:nvCxnSpPr>
        <p:spPr>
          <a:xfrm>
            <a:off x="7200900" y="1849772"/>
            <a:ext cx="25235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913841" y="2375812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Pharmacy</a:t>
            </a:r>
            <a:endParaRPr lang="en-US" sz="1200" dirty="0"/>
          </a:p>
        </p:txBody>
      </p:sp>
      <p:cxnSp>
        <p:nvCxnSpPr>
          <p:cNvPr id="168" name="Straight Connector 167"/>
          <p:cNvCxnSpPr>
            <a:stCxn id="117" idx="2"/>
            <a:endCxn id="167" idx="0"/>
          </p:cNvCxnSpPr>
          <p:nvPr/>
        </p:nvCxnSpPr>
        <p:spPr>
          <a:xfrm>
            <a:off x="6371041" y="2152650"/>
            <a:ext cx="0" cy="2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5" idx="1"/>
            <a:endCxn id="214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ectangle 351"/>
          <p:cNvSpPr/>
          <p:nvPr/>
        </p:nvSpPr>
        <p:spPr>
          <a:xfrm>
            <a:off x="789627" y="5105400"/>
            <a:ext cx="860698" cy="454747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Daily Call Report</a:t>
            </a:r>
            <a:endParaRPr lang="en-US" sz="1200" dirty="0"/>
          </a:p>
        </p:txBody>
      </p:sp>
      <p:sp>
        <p:nvSpPr>
          <p:cNvPr id="353" name="Flowchart: Decision 352"/>
          <p:cNvSpPr/>
          <p:nvPr/>
        </p:nvSpPr>
        <p:spPr>
          <a:xfrm>
            <a:off x="2627724" y="3631674"/>
            <a:ext cx="1250517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</a:t>
            </a:r>
            <a:r>
              <a:rPr lang="en-US" sz="1000" dirty="0" smtClean="0">
                <a:solidFill>
                  <a:schemeClr val="dk1"/>
                </a:solidFill>
              </a:rPr>
              <a:t>rovides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05" name="Flowchart: Decision 404"/>
          <p:cNvSpPr/>
          <p:nvPr/>
        </p:nvSpPr>
        <p:spPr>
          <a:xfrm>
            <a:off x="4401209" y="3845123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07" name="Straight Connector 406"/>
          <p:cNvCxnSpPr>
            <a:stCxn id="405" idx="2"/>
            <a:endCxn id="406" idx="0"/>
          </p:cNvCxnSpPr>
          <p:nvPr/>
        </p:nvCxnSpPr>
        <p:spPr>
          <a:xfrm>
            <a:off x="4972709" y="4406022"/>
            <a:ext cx="1" cy="318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Flowchart: Decision 407"/>
          <p:cNvSpPr/>
          <p:nvPr/>
        </p:nvSpPr>
        <p:spPr>
          <a:xfrm>
            <a:off x="3647378" y="4352623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3910310" y="54864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410" name="Straight Connector 409"/>
          <p:cNvCxnSpPr>
            <a:stCxn id="408" idx="2"/>
            <a:endCxn id="409" idx="0"/>
          </p:cNvCxnSpPr>
          <p:nvPr/>
        </p:nvCxnSpPr>
        <p:spPr>
          <a:xfrm>
            <a:off x="4218878" y="4828873"/>
            <a:ext cx="0" cy="65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cxnSp>
        <p:nvCxnSpPr>
          <p:cNvPr id="517" name="Elbow Connector 516"/>
          <p:cNvCxnSpPr>
            <a:stCxn id="45" idx="2"/>
            <a:endCxn id="44" idx="3"/>
          </p:cNvCxnSpPr>
          <p:nvPr/>
        </p:nvCxnSpPr>
        <p:spPr>
          <a:xfrm rot="5400000">
            <a:off x="2075054" y="1196906"/>
            <a:ext cx="302878" cy="16086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Rectangle 576"/>
          <p:cNvSpPr/>
          <p:nvPr/>
        </p:nvSpPr>
        <p:spPr>
          <a:xfrm>
            <a:off x="806963" y="3692724"/>
            <a:ext cx="860698" cy="4328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Tour Program</a:t>
            </a:r>
            <a:endParaRPr lang="en-US" sz="1200" dirty="0"/>
          </a:p>
        </p:txBody>
      </p:sp>
      <p:sp>
        <p:nvSpPr>
          <p:cNvPr id="578" name="Flowchart: Decision 577"/>
          <p:cNvSpPr/>
          <p:nvPr/>
        </p:nvSpPr>
        <p:spPr>
          <a:xfrm>
            <a:off x="573976" y="2590178"/>
            <a:ext cx="1326671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Plans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579" name="Straight Connector 578"/>
          <p:cNvCxnSpPr>
            <a:stCxn id="578" idx="2"/>
            <a:endCxn id="577" idx="0"/>
          </p:cNvCxnSpPr>
          <p:nvPr/>
        </p:nvCxnSpPr>
        <p:spPr>
          <a:xfrm>
            <a:off x="1237312" y="3145125"/>
            <a:ext cx="0" cy="54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Rectangle 672"/>
          <p:cNvSpPr/>
          <p:nvPr/>
        </p:nvSpPr>
        <p:spPr>
          <a:xfrm>
            <a:off x="1954501" y="4352623"/>
            <a:ext cx="860698" cy="37780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Expense Bill</a:t>
            </a:r>
            <a:endParaRPr lang="en-US" sz="1200" dirty="0"/>
          </a:p>
        </p:txBody>
      </p:sp>
      <p:sp>
        <p:nvSpPr>
          <p:cNvPr id="674" name="Flowchart: Decision 673"/>
          <p:cNvSpPr/>
          <p:nvPr/>
        </p:nvSpPr>
        <p:spPr>
          <a:xfrm>
            <a:off x="1638300" y="3006202"/>
            <a:ext cx="1493099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Submits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675" name="Straight Connector 674"/>
          <p:cNvCxnSpPr>
            <a:stCxn id="674" idx="2"/>
            <a:endCxn id="673" idx="0"/>
          </p:cNvCxnSpPr>
          <p:nvPr/>
        </p:nvCxnSpPr>
        <p:spPr>
          <a:xfrm>
            <a:off x="2384850" y="3561149"/>
            <a:ext cx="0" cy="791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Flowchart: Decision 753"/>
          <p:cNvSpPr/>
          <p:nvPr/>
        </p:nvSpPr>
        <p:spPr>
          <a:xfrm>
            <a:off x="4593892" y="5416363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5544209" y="51054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sp>
        <p:nvSpPr>
          <p:cNvPr id="766" name="Flowchart: Decision 765"/>
          <p:cNvSpPr/>
          <p:nvPr/>
        </p:nvSpPr>
        <p:spPr>
          <a:xfrm>
            <a:off x="5372739" y="3707568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cxnSp>
        <p:nvCxnSpPr>
          <p:cNvPr id="777" name="Elbow Connector 776"/>
          <p:cNvCxnSpPr>
            <a:stCxn id="766" idx="0"/>
            <a:endCxn id="128" idx="1"/>
          </p:cNvCxnSpPr>
          <p:nvPr/>
        </p:nvCxnSpPr>
        <p:spPr>
          <a:xfrm rot="5400000" flipH="1" flipV="1">
            <a:off x="6314901" y="3104903"/>
            <a:ext cx="339080" cy="8662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Elbow Connector 781"/>
          <p:cNvCxnSpPr>
            <a:stCxn id="128" idx="3"/>
            <a:endCxn id="94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ectangle 405"/>
          <p:cNvSpPr/>
          <p:nvPr/>
        </p:nvSpPr>
        <p:spPr>
          <a:xfrm>
            <a:off x="4572681" y="4724400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sp>
        <p:nvSpPr>
          <p:cNvPr id="800" name="TextBox 799"/>
          <p:cNvSpPr txBox="1"/>
          <p:nvPr/>
        </p:nvSpPr>
        <p:spPr>
          <a:xfrm>
            <a:off x="2328203" y="253425"/>
            <a:ext cx="416235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Complete Relationships</a:t>
            </a:r>
            <a:endParaRPr 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04" name="Flowchart: Decision 80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315200" y="5715000"/>
            <a:ext cx="1600200" cy="612681"/>
            <a:chOff x="7086600" y="5791200"/>
            <a:chExt cx="1600200" cy="612681"/>
          </a:xfrm>
        </p:grpSpPr>
        <p:sp>
          <p:nvSpPr>
            <p:cNvPr id="15" name="Flowchart: Decision 14"/>
            <p:cNvSpPr/>
            <p:nvPr/>
          </p:nvSpPr>
          <p:spPr>
            <a:xfrm>
              <a:off x="7086600" y="5791200"/>
              <a:ext cx="1600200" cy="612681"/>
            </a:xfrm>
            <a:prstGeom prst="flowChartDecision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" name="Flowchart: Decision 805"/>
            <p:cNvSpPr/>
            <p:nvPr/>
          </p:nvSpPr>
          <p:spPr>
            <a:xfrm>
              <a:off x="7200900" y="5848630"/>
              <a:ext cx="1292462" cy="488576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dk1"/>
                  </a:solidFill>
                </a:rPr>
                <a:t>Contains</a:t>
              </a:r>
              <a:endParaRPr lang="en-US" sz="1000" dirty="0">
                <a:solidFill>
                  <a:schemeClr val="dk1"/>
                </a:solidFill>
              </a:endParaRPr>
            </a:p>
          </p:txBody>
        </p:sp>
      </p:grpSp>
      <p:sp>
        <p:nvSpPr>
          <p:cNvPr id="807" name="Rectangle 806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cxnSp>
        <p:nvCxnSpPr>
          <p:cNvPr id="817" name="Straight Connector 816"/>
          <p:cNvCxnSpPr>
            <a:stCxn id="804" idx="0"/>
            <a:endCxn id="807" idx="1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Elbow Connector 824"/>
          <p:cNvCxnSpPr>
            <a:stCxn id="114" idx="2"/>
            <a:endCxn id="15" idx="3"/>
          </p:cNvCxnSpPr>
          <p:nvPr/>
        </p:nvCxnSpPr>
        <p:spPr>
          <a:xfrm rot="16200000" flipH="1">
            <a:off x="8247880" y="5353820"/>
            <a:ext cx="839741" cy="495300"/>
          </a:xfrm>
          <a:prstGeom prst="bentConnector4">
            <a:avLst>
              <a:gd name="adj1" fmla="val 31760"/>
              <a:gd name="adj2" fmla="val 1153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42" name="Elbow Connector 41"/>
          <p:cNvCxnSpPr>
            <a:stCxn id="804" idx="2"/>
            <a:endCxn id="9" idx="0"/>
          </p:cNvCxnSpPr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9" idx="1"/>
          </p:cNvCxnSpPr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7" idx="0"/>
            <a:endCxn id="75" idx="2"/>
          </p:cNvCxnSpPr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94" idx="3"/>
            <a:endCxn id="75" idx="1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5" idx="1"/>
            <a:endCxn id="110" idx="3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17" idx="0"/>
          </p:cNvCxnSpPr>
          <p:nvPr/>
        </p:nvCxnSpPr>
        <p:spPr>
          <a:xfrm flipH="1">
            <a:off x="5007212" y="1676400"/>
            <a:ext cx="1363829" cy="1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73" idx="0"/>
          </p:cNvCxnSpPr>
          <p:nvPr/>
        </p:nvCxnSpPr>
        <p:spPr>
          <a:xfrm rot="16200000" flipV="1">
            <a:off x="5180779" y="1606168"/>
            <a:ext cx="189865" cy="5369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05" idx="0"/>
          </p:cNvCxnSpPr>
          <p:nvPr/>
        </p:nvCxnSpPr>
        <p:spPr>
          <a:xfrm rot="16200000" flipV="1">
            <a:off x="3856526" y="2728940"/>
            <a:ext cx="2018737" cy="2136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08" idx="0"/>
            <a:endCxn id="110" idx="2"/>
          </p:cNvCxnSpPr>
          <p:nvPr/>
        </p:nvCxnSpPr>
        <p:spPr>
          <a:xfrm rot="5400000" flipH="1" flipV="1">
            <a:off x="3160648" y="2837965"/>
            <a:ext cx="2572888" cy="456428"/>
          </a:xfrm>
          <a:prstGeom prst="bentConnector3">
            <a:avLst>
              <a:gd name="adj1" fmla="val 282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353" idx="0"/>
          </p:cNvCxnSpPr>
          <p:nvPr/>
        </p:nvCxnSpPr>
        <p:spPr>
          <a:xfrm rot="5400000" flipH="1" flipV="1">
            <a:off x="2929372" y="2103345"/>
            <a:ext cx="1851940" cy="1204718"/>
          </a:xfrm>
          <a:prstGeom prst="bentConnector3">
            <a:avLst>
              <a:gd name="adj1" fmla="val 67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74" idx="3"/>
          </p:cNvCxnSpPr>
          <p:nvPr/>
        </p:nvCxnSpPr>
        <p:spPr>
          <a:xfrm flipV="1">
            <a:off x="3131399" y="1779734"/>
            <a:ext cx="1212001" cy="1503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578" idx="3"/>
            <a:endCxn id="110" idx="1"/>
          </p:cNvCxnSpPr>
          <p:nvPr/>
        </p:nvCxnSpPr>
        <p:spPr>
          <a:xfrm flipV="1">
            <a:off x="1900647" y="1611647"/>
            <a:ext cx="2442753" cy="1256005"/>
          </a:xfrm>
          <a:prstGeom prst="bentConnector3">
            <a:avLst>
              <a:gd name="adj1" fmla="val 754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45" idx="0"/>
          </p:cNvCxnSpPr>
          <p:nvPr/>
        </p:nvCxnSpPr>
        <p:spPr>
          <a:xfrm rot="16200000" flipH="1">
            <a:off x="3652080" y="752240"/>
            <a:ext cx="70038" cy="1312602"/>
          </a:xfrm>
          <a:prstGeom prst="bentConnector4">
            <a:avLst>
              <a:gd name="adj1" fmla="val -112045"/>
              <a:gd name="adj2" fmla="val 721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76" idx="0"/>
            <a:endCxn id="72" idx="2"/>
          </p:cNvCxnSpPr>
          <p:nvPr/>
        </p:nvCxnSpPr>
        <p:spPr>
          <a:xfrm flipV="1">
            <a:off x="8420100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76" idx="2"/>
            <a:endCxn id="75" idx="0"/>
          </p:cNvCxnSpPr>
          <p:nvPr/>
        </p:nvCxnSpPr>
        <p:spPr>
          <a:xfrm>
            <a:off x="8420100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stCxn id="766" idx="2"/>
            <a:endCxn id="406" idx="3"/>
          </p:cNvCxnSpPr>
          <p:nvPr/>
        </p:nvCxnSpPr>
        <p:spPr>
          <a:xfrm rot="5400000">
            <a:off x="5357693" y="4198865"/>
            <a:ext cx="708670" cy="6785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07" idx="3"/>
            <a:endCxn id="15" idx="0"/>
          </p:cNvCxnSpPr>
          <p:nvPr/>
        </p:nvCxnSpPr>
        <p:spPr>
          <a:xfrm>
            <a:off x="7924800" y="5502088"/>
            <a:ext cx="190500" cy="2129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352" idx="3"/>
            <a:endCxn id="353" idx="2"/>
          </p:cNvCxnSpPr>
          <p:nvPr/>
        </p:nvCxnSpPr>
        <p:spPr>
          <a:xfrm flipV="1">
            <a:off x="1650325" y="4186621"/>
            <a:ext cx="1602658" cy="11461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754" idx="0"/>
            <a:endCxn id="406" idx="2"/>
          </p:cNvCxnSpPr>
          <p:nvPr/>
        </p:nvCxnSpPr>
        <p:spPr>
          <a:xfrm rot="16200000" flipV="1">
            <a:off x="4891158" y="5142129"/>
            <a:ext cx="355787" cy="1926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755" idx="2"/>
            <a:endCxn id="754" idx="3"/>
          </p:cNvCxnSpPr>
          <p:nvPr/>
        </p:nvCxnSpPr>
        <p:spPr>
          <a:xfrm rot="5400000">
            <a:off x="5721593" y="5456876"/>
            <a:ext cx="212912" cy="1823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Flowchart: Decision 189"/>
          <p:cNvSpPr/>
          <p:nvPr/>
        </p:nvSpPr>
        <p:spPr>
          <a:xfrm>
            <a:off x="6286500" y="44060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Of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92" name="Elbow Connector 191"/>
          <p:cNvCxnSpPr>
            <a:stCxn id="128" idx="2"/>
            <a:endCxn id="190" idx="0"/>
          </p:cNvCxnSpPr>
          <p:nvPr/>
        </p:nvCxnSpPr>
        <p:spPr>
          <a:xfrm rot="5400000">
            <a:off x="6607345" y="3787232"/>
            <a:ext cx="869446" cy="368135"/>
          </a:xfrm>
          <a:prstGeom prst="bentConnector3">
            <a:avLst>
              <a:gd name="adj1" fmla="val 222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807" idx="0"/>
            <a:endCxn id="190" idx="2"/>
          </p:cNvCxnSpPr>
          <p:nvPr/>
        </p:nvCxnSpPr>
        <p:spPr>
          <a:xfrm rot="16200000" flipV="1">
            <a:off x="6994086" y="4746186"/>
            <a:ext cx="451728" cy="7239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/>
          <p:cNvSpPr/>
          <p:nvPr/>
        </p:nvSpPr>
        <p:spPr>
          <a:xfrm>
            <a:off x="4191000" y="46291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53934" y="55626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52" idx="2"/>
            <a:endCxn id="53" idx="0"/>
          </p:cNvCxnSpPr>
          <p:nvPr/>
        </p:nvCxnSpPr>
        <p:spPr>
          <a:xfrm>
            <a:off x="4762500" y="5105400"/>
            <a:ext cx="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2" idx="0"/>
          </p:cNvCxnSpPr>
          <p:nvPr/>
        </p:nvCxnSpPr>
        <p:spPr>
          <a:xfrm rot="16200000" flipV="1">
            <a:off x="3294196" y="3160846"/>
            <a:ext cx="2849415" cy="87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7" idx="2"/>
            <a:endCxn id="58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59" name="Straight Arrow Connector 58"/>
          <p:cNvCxnSpPr>
            <a:stCxn id="57" idx="0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cision 59"/>
          <p:cNvSpPr/>
          <p:nvPr/>
        </p:nvSpPr>
        <p:spPr>
          <a:xfrm>
            <a:off x="4914985" y="1969599"/>
            <a:ext cx="125844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Suggests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87010" y="2826697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Doctor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60" idx="2"/>
            <a:endCxn id="61" idx="0"/>
          </p:cNvCxnSpPr>
          <p:nvPr/>
        </p:nvCxnSpPr>
        <p:spPr>
          <a:xfrm>
            <a:off x="5544210" y="2445849"/>
            <a:ext cx="0" cy="38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0" idx="0"/>
          </p:cNvCxnSpPr>
          <p:nvPr/>
        </p:nvCxnSpPr>
        <p:spPr>
          <a:xfrm rot="16200000" flipV="1">
            <a:off x="5180779" y="1606168"/>
            <a:ext cx="189865" cy="5369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5731681" y="1676400"/>
            <a:ext cx="127871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Suggests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13841" y="2375812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Pharmacy</a:t>
            </a:r>
            <a:endParaRPr lang="en-US" sz="1200" dirty="0"/>
          </a:p>
        </p:txBody>
      </p:sp>
      <p:cxnSp>
        <p:nvCxnSpPr>
          <p:cNvPr id="70" name="Straight Connector 69"/>
          <p:cNvCxnSpPr>
            <a:stCxn id="64" idx="2"/>
            <a:endCxn id="65" idx="0"/>
          </p:cNvCxnSpPr>
          <p:nvPr/>
        </p:nvCxnSpPr>
        <p:spPr>
          <a:xfrm>
            <a:off x="6371041" y="2152650"/>
            <a:ext cx="0" cy="2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0"/>
          </p:cNvCxnSpPr>
          <p:nvPr/>
        </p:nvCxnSpPr>
        <p:spPr>
          <a:xfrm flipH="1">
            <a:off x="5007212" y="1676400"/>
            <a:ext cx="1363829" cy="1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ecision 71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73" name="Elbow Connector 72"/>
          <p:cNvCxnSpPr>
            <a:stCxn id="72" idx="0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72" idx="1"/>
          </p:cNvCxnSpPr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7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6594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MPO</a:t>
            </a:r>
            <a:endParaRPr lang="en-US" sz="2000" b="1" dirty="0"/>
          </a:p>
        </p:txBody>
      </p:sp>
      <p:sp>
        <p:nvSpPr>
          <p:cNvPr id="7" name="Flowchart: Decision 6"/>
          <p:cNvSpPr/>
          <p:nvPr/>
        </p:nvSpPr>
        <p:spPr>
          <a:xfrm>
            <a:off x="3505200" y="2831068"/>
            <a:ext cx="2147248" cy="90273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Suggests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32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Suggested Pharmacy</a:t>
            </a:r>
            <a:endParaRPr lang="en-US" sz="2000" dirty="0"/>
          </a:p>
        </p:txBody>
      </p:sp>
      <p:cxnSp>
        <p:nvCxnSpPr>
          <p:cNvPr id="9" name="Straight Connector 8"/>
          <p:cNvCxnSpPr>
            <a:stCxn id="7" idx="3"/>
            <a:endCxn id="8" idx="1"/>
          </p:cNvCxnSpPr>
          <p:nvPr/>
        </p:nvCxnSpPr>
        <p:spPr>
          <a:xfrm flipV="1">
            <a:off x="5652448" y="3276600"/>
            <a:ext cx="900752" cy="5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Oval 10"/>
          <p:cNvSpPr/>
          <p:nvPr/>
        </p:nvSpPr>
        <p:spPr>
          <a:xfrm>
            <a:off x="2915331" y="554063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12" name="Oval 11"/>
          <p:cNvSpPr/>
          <p:nvPr/>
        </p:nvSpPr>
        <p:spPr>
          <a:xfrm>
            <a:off x="248444" y="536584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13" name="Oval 12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14" name="Straight Connector 13"/>
          <p:cNvCxnSpPr>
            <a:stCxn id="6" idx="0"/>
          </p:cNvCxnSpPr>
          <p:nvPr/>
        </p:nvCxnSpPr>
        <p:spPr>
          <a:xfrm flipH="1" flipV="1">
            <a:off x="686594" y="1677194"/>
            <a:ext cx="800100" cy="91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0"/>
            <a:endCxn id="10" idx="4"/>
          </p:cNvCxnSpPr>
          <p:nvPr/>
        </p:nvCxnSpPr>
        <p:spPr>
          <a:xfrm flipV="1">
            <a:off x="1486694" y="1371600"/>
            <a:ext cx="1294606" cy="1219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6" idx="2"/>
            <a:endCxn id="11" idx="1"/>
          </p:cNvCxnSpPr>
          <p:nvPr/>
        </p:nvCxnSpPr>
        <p:spPr>
          <a:xfrm>
            <a:off x="1486694" y="3962400"/>
            <a:ext cx="1674140" cy="1656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0"/>
            <a:endCxn id="6" idx="2"/>
          </p:cNvCxnSpPr>
          <p:nvPr/>
        </p:nvCxnSpPr>
        <p:spPr>
          <a:xfrm flipV="1">
            <a:off x="1086644" y="3962400"/>
            <a:ext cx="400050" cy="1403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47648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" idx="1"/>
            <a:endCxn id="6" idx="3"/>
          </p:cNvCxnSpPr>
          <p:nvPr/>
        </p:nvCxnSpPr>
        <p:spPr>
          <a:xfrm flipH="1" flipV="1">
            <a:off x="2286794" y="3276600"/>
            <a:ext cx="1218406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442113" y="598795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22" name="Straight Connector 21"/>
          <p:cNvCxnSpPr>
            <a:stCxn id="6" idx="2"/>
            <a:endCxn id="21" idx="0"/>
          </p:cNvCxnSpPr>
          <p:nvPr/>
        </p:nvCxnSpPr>
        <p:spPr>
          <a:xfrm>
            <a:off x="1486694" y="3962400"/>
            <a:ext cx="793619" cy="2025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24" name="Oval 23"/>
          <p:cNvSpPr/>
          <p:nvPr/>
        </p:nvSpPr>
        <p:spPr>
          <a:xfrm>
            <a:off x="7467600" y="304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733800" y="762000"/>
            <a:ext cx="1676400" cy="990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Pharmacysuggestion_ id</a:t>
            </a:r>
            <a:endParaRPr lang="en-US" u="sng" dirty="0"/>
          </a:p>
        </p:txBody>
      </p:sp>
      <p:cxnSp>
        <p:nvCxnSpPr>
          <p:cNvPr id="26" name="Straight Connector 25"/>
          <p:cNvCxnSpPr>
            <a:stCxn id="6" idx="0"/>
          </p:cNvCxnSpPr>
          <p:nvPr/>
        </p:nvCxnSpPr>
        <p:spPr>
          <a:xfrm flipV="1">
            <a:off x="1486694" y="1981200"/>
            <a:ext cx="133270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0"/>
            <a:endCxn id="24" idx="4"/>
          </p:cNvCxnSpPr>
          <p:nvPr/>
        </p:nvCxnSpPr>
        <p:spPr>
          <a:xfrm rot="5400000" flipH="1" flipV="1">
            <a:off x="6953250" y="12382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4"/>
            <a:endCxn id="8" idx="0"/>
          </p:cNvCxnSpPr>
          <p:nvPr/>
        </p:nvCxnSpPr>
        <p:spPr>
          <a:xfrm rot="16200000" flipH="1">
            <a:off x="5543550" y="781050"/>
            <a:ext cx="838200" cy="2781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0" name="Straight Connector 29"/>
          <p:cNvCxnSpPr>
            <a:stCxn id="6" idx="2"/>
          </p:cNvCxnSpPr>
          <p:nvPr/>
        </p:nvCxnSpPr>
        <p:spPr>
          <a:xfrm>
            <a:off x="1486694" y="3962400"/>
            <a:ext cx="1104106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867400" y="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772400" y="17526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33" name="Straight Connector 32"/>
          <p:cNvCxnSpPr>
            <a:stCxn id="8" idx="0"/>
            <a:endCxn id="32" idx="3"/>
          </p:cNvCxnSpPr>
          <p:nvPr/>
        </p:nvCxnSpPr>
        <p:spPr>
          <a:xfrm rot="5400000" flipH="1" flipV="1">
            <a:off x="7471826" y="2089360"/>
            <a:ext cx="382915" cy="619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4"/>
            <a:endCxn id="8" idx="0"/>
          </p:cNvCxnSpPr>
          <p:nvPr/>
        </p:nvCxnSpPr>
        <p:spPr>
          <a:xfrm rot="16200000" flipH="1">
            <a:off x="6000750" y="1238250"/>
            <a:ext cx="205740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80084" y="4257173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38" name="Straight Connector 37"/>
          <p:cNvCxnSpPr>
            <a:stCxn id="8" idx="2"/>
            <a:endCxn id="37" idx="0"/>
          </p:cNvCxnSpPr>
          <p:nvPr/>
        </p:nvCxnSpPr>
        <p:spPr>
          <a:xfrm>
            <a:off x="7353300" y="3962400"/>
            <a:ext cx="164984" cy="294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705322" y="460095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592779" y="570874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41" name="Straight Connector 40"/>
          <p:cNvCxnSpPr>
            <a:stCxn id="40" idx="0"/>
            <a:endCxn id="37" idx="3"/>
          </p:cNvCxnSpPr>
          <p:nvPr/>
        </p:nvCxnSpPr>
        <p:spPr>
          <a:xfrm flipH="1" flipV="1">
            <a:off x="6925587" y="4712458"/>
            <a:ext cx="376930" cy="99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133724" y="536584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43" name="Straight Connector 42"/>
          <p:cNvCxnSpPr>
            <a:stCxn id="42" idx="7"/>
            <a:endCxn id="37" idx="3"/>
          </p:cNvCxnSpPr>
          <p:nvPr/>
        </p:nvCxnSpPr>
        <p:spPr>
          <a:xfrm flipV="1">
            <a:off x="6345323" y="4712458"/>
            <a:ext cx="580264" cy="753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5673" y="502294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45" name="Straight Connector 44"/>
          <p:cNvCxnSpPr>
            <a:stCxn id="44" idx="1"/>
            <a:endCxn id="37" idx="3"/>
          </p:cNvCxnSpPr>
          <p:nvPr/>
        </p:nvCxnSpPr>
        <p:spPr>
          <a:xfrm flipH="1" flipV="1">
            <a:off x="6925587" y="4712458"/>
            <a:ext cx="667963" cy="410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6"/>
            <a:endCxn id="37" idx="3"/>
          </p:cNvCxnSpPr>
          <p:nvPr/>
        </p:nvCxnSpPr>
        <p:spPr>
          <a:xfrm flipV="1">
            <a:off x="6124798" y="4712458"/>
            <a:ext cx="800789" cy="231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0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/>
          <p:cNvSpPr/>
          <p:nvPr/>
        </p:nvSpPr>
        <p:spPr>
          <a:xfrm>
            <a:off x="4191000" y="46291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53934" y="55626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52" idx="2"/>
            <a:endCxn id="53" idx="0"/>
          </p:cNvCxnSpPr>
          <p:nvPr/>
        </p:nvCxnSpPr>
        <p:spPr>
          <a:xfrm>
            <a:off x="4762500" y="5105400"/>
            <a:ext cx="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2" idx="0"/>
          </p:cNvCxnSpPr>
          <p:nvPr/>
        </p:nvCxnSpPr>
        <p:spPr>
          <a:xfrm rot="16200000" flipV="1">
            <a:off x="3294196" y="3160846"/>
            <a:ext cx="2849415" cy="87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7" idx="2"/>
            <a:endCxn id="58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59" name="Straight Arrow Connector 58"/>
          <p:cNvCxnSpPr>
            <a:stCxn id="57" idx="0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cision 59"/>
          <p:cNvSpPr/>
          <p:nvPr/>
        </p:nvSpPr>
        <p:spPr>
          <a:xfrm>
            <a:off x="4914985" y="1969599"/>
            <a:ext cx="125844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Suggests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87010" y="2826697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Doctor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60" idx="2"/>
            <a:endCxn id="61" idx="0"/>
          </p:cNvCxnSpPr>
          <p:nvPr/>
        </p:nvCxnSpPr>
        <p:spPr>
          <a:xfrm>
            <a:off x="5544210" y="2445849"/>
            <a:ext cx="0" cy="38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0" idx="0"/>
          </p:cNvCxnSpPr>
          <p:nvPr/>
        </p:nvCxnSpPr>
        <p:spPr>
          <a:xfrm rot="16200000" flipV="1">
            <a:off x="5180779" y="1606168"/>
            <a:ext cx="189865" cy="5369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5731681" y="1676400"/>
            <a:ext cx="127871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Suggests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13841" y="2375812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Pharmacy</a:t>
            </a:r>
            <a:endParaRPr lang="en-US" sz="1200" dirty="0"/>
          </a:p>
        </p:txBody>
      </p:sp>
      <p:cxnSp>
        <p:nvCxnSpPr>
          <p:cNvPr id="70" name="Straight Connector 69"/>
          <p:cNvCxnSpPr>
            <a:stCxn id="64" idx="2"/>
            <a:endCxn id="65" idx="0"/>
          </p:cNvCxnSpPr>
          <p:nvPr/>
        </p:nvCxnSpPr>
        <p:spPr>
          <a:xfrm>
            <a:off x="6371041" y="2152650"/>
            <a:ext cx="0" cy="2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0"/>
          </p:cNvCxnSpPr>
          <p:nvPr/>
        </p:nvCxnSpPr>
        <p:spPr>
          <a:xfrm flipH="1">
            <a:off x="5007212" y="1676400"/>
            <a:ext cx="1363829" cy="1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49929" y="2039636"/>
            <a:ext cx="86069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Daily Work Plan</a:t>
            </a:r>
            <a:endParaRPr lang="en-US" sz="1200" dirty="0"/>
          </a:p>
        </p:txBody>
      </p:sp>
      <p:sp>
        <p:nvSpPr>
          <p:cNvPr id="73" name="Flowchart: Decision 72"/>
          <p:cNvSpPr/>
          <p:nvPr/>
        </p:nvSpPr>
        <p:spPr>
          <a:xfrm>
            <a:off x="2449773" y="1373522"/>
            <a:ext cx="116205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Creates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74" name="Flowchart: Decision 73"/>
          <p:cNvSpPr/>
          <p:nvPr/>
        </p:nvSpPr>
        <p:spPr>
          <a:xfrm>
            <a:off x="1066800" y="1373522"/>
            <a:ext cx="1292462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75" name="Elbow Connector 74"/>
          <p:cNvCxnSpPr>
            <a:stCxn id="74" idx="2"/>
            <a:endCxn id="72" idx="1"/>
          </p:cNvCxnSpPr>
          <p:nvPr/>
        </p:nvCxnSpPr>
        <p:spPr>
          <a:xfrm rot="16200000" flipH="1">
            <a:off x="1652504" y="1910299"/>
            <a:ext cx="357952" cy="2368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3" idx="2"/>
            <a:endCxn id="72" idx="3"/>
          </p:cNvCxnSpPr>
          <p:nvPr/>
        </p:nvCxnSpPr>
        <p:spPr>
          <a:xfrm rot="5400000">
            <a:off x="2741737" y="1918663"/>
            <a:ext cx="357952" cy="2201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3" idx="0"/>
          </p:cNvCxnSpPr>
          <p:nvPr/>
        </p:nvCxnSpPr>
        <p:spPr>
          <a:xfrm rot="16200000" flipH="1">
            <a:off x="3652080" y="752240"/>
            <a:ext cx="70038" cy="1312602"/>
          </a:xfrm>
          <a:prstGeom prst="bentConnector4">
            <a:avLst>
              <a:gd name="adj1" fmla="val -112045"/>
              <a:gd name="adj2" fmla="val 721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4" idx="0"/>
          </p:cNvCxnSpPr>
          <p:nvPr/>
        </p:nvCxnSpPr>
        <p:spPr>
          <a:xfrm rot="16200000" flipV="1">
            <a:off x="1473437" y="1133927"/>
            <a:ext cx="115261" cy="3639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cision 78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80" name="Elbow Connector 79"/>
          <p:cNvCxnSpPr>
            <a:stCxn id="79" idx="0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9" idx="1"/>
          </p:cNvCxnSpPr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3124200" y="2590800"/>
            <a:ext cx="1905000" cy="12954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Creates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0" y="25146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Daily Work Plan</a:t>
            </a:r>
            <a:endParaRPr lang="en-US" sz="2000" dirty="0"/>
          </a:p>
        </p:txBody>
      </p:sp>
      <p:cxnSp>
        <p:nvCxnSpPr>
          <p:cNvPr id="6" name="Straight Connector 5"/>
          <p:cNvCxnSpPr>
            <a:stCxn id="4" idx="3"/>
            <a:endCxn id="5" idx="1"/>
          </p:cNvCxnSpPr>
          <p:nvPr/>
        </p:nvCxnSpPr>
        <p:spPr>
          <a:xfrm flipV="1">
            <a:off x="5029200" y="3200400"/>
            <a:ext cx="14478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981199" y="4572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71800" y="5486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0" y="5334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_id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228600" y="2133600"/>
            <a:ext cx="914400" cy="1588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endCxn id="7" idx="4"/>
          </p:cNvCxnSpPr>
          <p:nvPr/>
        </p:nvCxnSpPr>
        <p:spPr>
          <a:xfrm flipV="1">
            <a:off x="686594" y="1143000"/>
            <a:ext cx="2018505" cy="14478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endCxn id="8" idx="1"/>
          </p:cNvCxnSpPr>
          <p:nvPr/>
        </p:nvCxnSpPr>
        <p:spPr>
          <a:xfrm>
            <a:off x="838200" y="3962400"/>
            <a:ext cx="2379103" cy="1602115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190500" y="4533900"/>
            <a:ext cx="1295400" cy="152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2590800" y="2895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1"/>
          </p:cNvCxnSpPr>
          <p:nvPr/>
        </p:nvCxnSpPr>
        <p:spPr>
          <a:xfrm rot="10800000">
            <a:off x="1905000" y="32385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981200" y="6096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rot="16200000" flipH="1">
            <a:off x="685800" y="4191000"/>
            <a:ext cx="2133600" cy="1676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1" name="Oval 20"/>
          <p:cNvSpPr/>
          <p:nvPr/>
        </p:nvSpPr>
        <p:spPr>
          <a:xfrm>
            <a:off x="1981199" y="1765300"/>
            <a:ext cx="1447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086600" y="8255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Employee_id</a:t>
            </a:r>
            <a:endParaRPr lang="en-US" u="sng" dirty="0"/>
          </a:p>
        </p:txBody>
      </p:sp>
      <p:sp>
        <p:nvSpPr>
          <p:cNvPr id="23" name="Oval 22"/>
          <p:cNvSpPr/>
          <p:nvPr/>
        </p:nvSpPr>
        <p:spPr>
          <a:xfrm>
            <a:off x="5257799" y="1016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Date</a:t>
            </a:r>
            <a:endParaRPr lang="en-US" u="sng" dirty="0"/>
          </a:p>
        </p:txBody>
      </p:sp>
      <p:cxnSp>
        <p:nvCxnSpPr>
          <p:cNvPr id="24" name="Straight Connector 23"/>
          <p:cNvCxnSpPr>
            <a:endCxn id="21" idx="2"/>
          </p:cNvCxnSpPr>
          <p:nvPr/>
        </p:nvCxnSpPr>
        <p:spPr>
          <a:xfrm flipV="1">
            <a:off x="762000" y="2032000"/>
            <a:ext cx="1219199" cy="559594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endCxn id="22" idx="4"/>
          </p:cNvCxnSpPr>
          <p:nvPr/>
        </p:nvCxnSpPr>
        <p:spPr>
          <a:xfrm flipV="1">
            <a:off x="7086600" y="1358900"/>
            <a:ext cx="838200" cy="11557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Straight Connector 26"/>
          <p:cNvCxnSpPr>
            <a:stCxn id="23" idx="4"/>
          </p:cNvCxnSpPr>
          <p:nvPr/>
        </p:nvCxnSpPr>
        <p:spPr>
          <a:xfrm>
            <a:off x="6095999" y="1549400"/>
            <a:ext cx="1066801" cy="965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9" name="Straight Connector 28"/>
          <p:cNvCxnSpPr>
            <a:stCxn id="40" idx="0"/>
            <a:endCxn id="5" idx="2"/>
          </p:cNvCxnSpPr>
          <p:nvPr/>
        </p:nvCxnSpPr>
        <p:spPr>
          <a:xfrm flipH="1" flipV="1">
            <a:off x="7277100" y="3886200"/>
            <a:ext cx="190499" cy="3048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0" name="Oval 29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914400" y="4038600"/>
            <a:ext cx="1676400" cy="6858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0" name="Oval 39"/>
          <p:cNvSpPr/>
          <p:nvPr/>
        </p:nvSpPr>
        <p:spPr>
          <a:xfrm>
            <a:off x="6629399" y="4191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 Places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29200" y="563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4703996"/>
            <a:ext cx="1676400" cy="55380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Doctor’s Id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581899" y="5257800"/>
            <a:ext cx="14478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To Promote</a:t>
            </a:r>
            <a:endParaRPr lang="en-US" dirty="0"/>
          </a:p>
        </p:txBody>
      </p:sp>
      <p:cxnSp>
        <p:nvCxnSpPr>
          <p:cNvPr id="44" name="Straight Connector 43"/>
          <p:cNvCxnSpPr>
            <a:stCxn id="42" idx="6"/>
            <a:endCxn id="40" idx="4"/>
          </p:cNvCxnSpPr>
          <p:nvPr/>
        </p:nvCxnSpPr>
        <p:spPr>
          <a:xfrm flipV="1">
            <a:off x="6705600" y="4724400"/>
            <a:ext cx="761999" cy="256498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5" name="Straight Connector 44"/>
          <p:cNvCxnSpPr>
            <a:stCxn id="41" idx="0"/>
            <a:endCxn id="40" idx="4"/>
          </p:cNvCxnSpPr>
          <p:nvPr/>
        </p:nvCxnSpPr>
        <p:spPr>
          <a:xfrm flipV="1">
            <a:off x="5867400" y="4724400"/>
            <a:ext cx="1600199" cy="914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6" name="Straight Connector 45"/>
          <p:cNvCxnSpPr>
            <a:endCxn id="40" idx="4"/>
          </p:cNvCxnSpPr>
          <p:nvPr/>
        </p:nvCxnSpPr>
        <p:spPr>
          <a:xfrm flipV="1">
            <a:off x="7162800" y="4724400"/>
            <a:ext cx="304799" cy="1600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7" name="Straight Connector 46"/>
          <p:cNvCxnSpPr>
            <a:stCxn id="43" idx="0"/>
            <a:endCxn id="40" idx="4"/>
          </p:cNvCxnSpPr>
          <p:nvPr/>
        </p:nvCxnSpPr>
        <p:spPr>
          <a:xfrm flipH="1" flipV="1">
            <a:off x="7467599" y="4724400"/>
            <a:ext cx="838200" cy="533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8" name="Oval 47"/>
          <p:cNvSpPr/>
          <p:nvPr/>
        </p:nvSpPr>
        <p:spPr>
          <a:xfrm>
            <a:off x="6441175" y="626773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4267200" y="2032000"/>
            <a:ext cx="11430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3862262" y="1371600"/>
            <a:ext cx="1166938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1" name="Straight Connector 60"/>
          <p:cNvCxnSpPr>
            <a:stCxn id="60" idx="2"/>
            <a:endCxn id="21" idx="6"/>
          </p:cNvCxnSpPr>
          <p:nvPr/>
        </p:nvCxnSpPr>
        <p:spPr>
          <a:xfrm flipH="1">
            <a:off x="3428999" y="1676400"/>
            <a:ext cx="433263" cy="35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634537" y="152400"/>
            <a:ext cx="1318463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63" name="Straight Connector 62"/>
          <p:cNvCxnSpPr>
            <a:stCxn id="62" idx="2"/>
            <a:endCxn id="21" idx="6"/>
          </p:cNvCxnSpPr>
          <p:nvPr/>
        </p:nvCxnSpPr>
        <p:spPr>
          <a:xfrm flipH="1">
            <a:off x="3428999" y="419100"/>
            <a:ext cx="205538" cy="161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609724" y="730250"/>
            <a:ext cx="1419476" cy="5715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65" name="Straight Connector 64"/>
          <p:cNvCxnSpPr>
            <a:stCxn id="64" idx="3"/>
            <a:endCxn id="21" idx="6"/>
          </p:cNvCxnSpPr>
          <p:nvPr/>
        </p:nvCxnSpPr>
        <p:spPr>
          <a:xfrm flipH="1">
            <a:off x="3428999" y="1218056"/>
            <a:ext cx="388602" cy="813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2"/>
            <a:endCxn id="21" idx="6"/>
          </p:cNvCxnSpPr>
          <p:nvPr/>
        </p:nvCxnSpPr>
        <p:spPr>
          <a:xfrm flipH="1" flipV="1">
            <a:off x="3428999" y="2032000"/>
            <a:ext cx="838201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5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49087" y="3081487"/>
            <a:ext cx="1600200" cy="88213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 Manager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3564497" y="3080265"/>
            <a:ext cx="1998103" cy="882135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Receives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0" y="3080266"/>
            <a:ext cx="1600200" cy="88213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Daily Work Plan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822662" y="1158922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Oval 7"/>
          <p:cNvSpPr/>
          <p:nvPr/>
        </p:nvSpPr>
        <p:spPr>
          <a:xfrm>
            <a:off x="2463137" y="99892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10" name="Oval 9"/>
          <p:cNvSpPr/>
          <p:nvPr/>
        </p:nvSpPr>
        <p:spPr>
          <a:xfrm>
            <a:off x="1055656" y="533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11" name="Oval 10"/>
          <p:cNvSpPr/>
          <p:nvPr/>
        </p:nvSpPr>
        <p:spPr>
          <a:xfrm>
            <a:off x="20387" y="1853969"/>
            <a:ext cx="1604550" cy="65675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12" name="Straight Connector 11"/>
          <p:cNvCxnSpPr>
            <a:stCxn id="3" idx="0"/>
          </p:cNvCxnSpPr>
          <p:nvPr/>
        </p:nvCxnSpPr>
        <p:spPr>
          <a:xfrm flipH="1" flipV="1">
            <a:off x="822662" y="2514600"/>
            <a:ext cx="1026525" cy="566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0"/>
            <a:endCxn id="7" idx="4"/>
          </p:cNvCxnSpPr>
          <p:nvPr/>
        </p:nvCxnSpPr>
        <p:spPr>
          <a:xfrm flipH="1" flipV="1">
            <a:off x="1546562" y="1844722"/>
            <a:ext cx="302625" cy="1236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0"/>
            <a:endCxn id="8" idx="3"/>
          </p:cNvCxnSpPr>
          <p:nvPr/>
        </p:nvCxnSpPr>
        <p:spPr>
          <a:xfrm flipV="1">
            <a:off x="1849187" y="1454206"/>
            <a:ext cx="859453" cy="1627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5"/>
            <a:endCxn id="3" idx="0"/>
          </p:cNvCxnSpPr>
          <p:nvPr/>
        </p:nvCxnSpPr>
        <p:spPr>
          <a:xfrm flipH="1">
            <a:off x="1849187" y="988685"/>
            <a:ext cx="637366" cy="2092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2092" y="314446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86400" y="309938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1"/>
            <a:endCxn id="3" idx="3"/>
          </p:cNvCxnSpPr>
          <p:nvPr/>
        </p:nvCxnSpPr>
        <p:spPr>
          <a:xfrm flipH="1">
            <a:off x="2649287" y="3521333"/>
            <a:ext cx="915210" cy="1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317013" y="424876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20" name="Straight Connector 19"/>
          <p:cNvCxnSpPr>
            <a:stCxn id="3" idx="2"/>
            <a:endCxn id="19" idx="0"/>
          </p:cNvCxnSpPr>
          <p:nvPr/>
        </p:nvCxnSpPr>
        <p:spPr>
          <a:xfrm>
            <a:off x="1849187" y="3963621"/>
            <a:ext cx="1306026" cy="28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131903" y="574208"/>
            <a:ext cx="1676400" cy="1066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MPO Manager  Id</a:t>
            </a:r>
          </a:p>
        </p:txBody>
      </p:sp>
      <p:sp>
        <p:nvSpPr>
          <p:cNvPr id="22" name="Oval 21"/>
          <p:cNvSpPr/>
          <p:nvPr/>
        </p:nvSpPr>
        <p:spPr>
          <a:xfrm>
            <a:off x="217456" y="4597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24" name="Oval 23"/>
          <p:cNvSpPr/>
          <p:nvPr/>
        </p:nvSpPr>
        <p:spPr>
          <a:xfrm>
            <a:off x="7226485" y="1501822"/>
            <a:ext cx="1676400" cy="70429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Employee_id</a:t>
            </a:r>
          </a:p>
        </p:txBody>
      </p:sp>
      <p:sp>
        <p:nvSpPr>
          <p:cNvPr id="25" name="Oval 24"/>
          <p:cNvSpPr/>
          <p:nvPr/>
        </p:nvSpPr>
        <p:spPr>
          <a:xfrm>
            <a:off x="5072907" y="176838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Date</a:t>
            </a:r>
          </a:p>
        </p:txBody>
      </p:sp>
      <p:cxnSp>
        <p:nvCxnSpPr>
          <p:cNvPr id="26" name="Straight Connector 25"/>
          <p:cNvCxnSpPr>
            <a:stCxn id="3" idx="2"/>
            <a:endCxn id="22" idx="0"/>
          </p:cNvCxnSpPr>
          <p:nvPr/>
        </p:nvCxnSpPr>
        <p:spPr>
          <a:xfrm flipH="1">
            <a:off x="1055656" y="3963621"/>
            <a:ext cx="793531" cy="633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0"/>
            <a:endCxn id="24" idx="4"/>
          </p:cNvCxnSpPr>
          <p:nvPr/>
        </p:nvCxnSpPr>
        <p:spPr>
          <a:xfrm flipV="1">
            <a:off x="7277100" y="2206117"/>
            <a:ext cx="787585" cy="874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" idx="4"/>
            <a:endCxn id="5" idx="0"/>
          </p:cNvCxnSpPr>
          <p:nvPr/>
        </p:nvCxnSpPr>
        <p:spPr>
          <a:xfrm>
            <a:off x="6970103" y="1641008"/>
            <a:ext cx="306997" cy="1439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4"/>
            <a:endCxn id="5" idx="0"/>
          </p:cNvCxnSpPr>
          <p:nvPr/>
        </p:nvCxnSpPr>
        <p:spPr>
          <a:xfrm>
            <a:off x="5911107" y="2301786"/>
            <a:ext cx="1365993" cy="778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481058" y="4343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Reporting Places</a:t>
            </a:r>
          </a:p>
        </p:txBody>
      </p:sp>
      <p:cxnSp>
        <p:nvCxnSpPr>
          <p:cNvPr id="33" name="Straight Connector 32"/>
          <p:cNvCxnSpPr>
            <a:stCxn id="32" idx="0"/>
            <a:endCxn id="5" idx="2"/>
          </p:cNvCxnSpPr>
          <p:nvPr/>
        </p:nvCxnSpPr>
        <p:spPr>
          <a:xfrm flipH="1" flipV="1">
            <a:off x="7277100" y="3962400"/>
            <a:ext cx="42158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463137" y="17145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Number of MPO</a:t>
            </a:r>
          </a:p>
        </p:txBody>
      </p:sp>
      <p:cxnSp>
        <p:nvCxnSpPr>
          <p:cNvPr id="40" name="Straight Connector 39"/>
          <p:cNvCxnSpPr>
            <a:stCxn id="3" idx="0"/>
            <a:endCxn id="36" idx="3"/>
          </p:cNvCxnSpPr>
          <p:nvPr/>
        </p:nvCxnSpPr>
        <p:spPr>
          <a:xfrm flipV="1">
            <a:off x="1849187" y="2364908"/>
            <a:ext cx="859453" cy="716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400800" y="6248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5029200" y="563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4419600" y="4724399"/>
            <a:ext cx="1676400" cy="60959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Doctor’s Id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696200" y="5333999"/>
            <a:ext cx="1447800" cy="91440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Product To Promote</a:t>
            </a:r>
            <a:endParaRPr lang="en-US" dirty="0"/>
          </a:p>
        </p:txBody>
      </p:sp>
      <p:cxnSp>
        <p:nvCxnSpPr>
          <p:cNvPr id="60" name="Straight Connector 59"/>
          <p:cNvCxnSpPr>
            <a:stCxn id="58" idx="6"/>
            <a:endCxn id="32" idx="4"/>
          </p:cNvCxnSpPr>
          <p:nvPr/>
        </p:nvCxnSpPr>
        <p:spPr>
          <a:xfrm flipV="1">
            <a:off x="6096000" y="4876800"/>
            <a:ext cx="1223258" cy="152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0"/>
            <a:endCxn id="32" idx="4"/>
          </p:cNvCxnSpPr>
          <p:nvPr/>
        </p:nvCxnSpPr>
        <p:spPr>
          <a:xfrm flipV="1">
            <a:off x="5867400" y="4876800"/>
            <a:ext cx="1451858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6" idx="0"/>
            <a:endCxn id="32" idx="4"/>
          </p:cNvCxnSpPr>
          <p:nvPr/>
        </p:nvCxnSpPr>
        <p:spPr>
          <a:xfrm flipV="1">
            <a:off x="7239000" y="4876800"/>
            <a:ext cx="80258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9" idx="1"/>
            <a:endCxn id="32" idx="4"/>
          </p:cNvCxnSpPr>
          <p:nvPr/>
        </p:nvCxnSpPr>
        <p:spPr>
          <a:xfrm flipH="1" flipV="1">
            <a:off x="7319258" y="4876800"/>
            <a:ext cx="588967" cy="591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" idx="3"/>
            <a:endCxn id="5" idx="1"/>
          </p:cNvCxnSpPr>
          <p:nvPr/>
        </p:nvCxnSpPr>
        <p:spPr>
          <a:xfrm>
            <a:off x="5562600" y="3521333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4756" y="483755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1900206" y="545548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52" name="Straight Connector 51"/>
          <p:cNvCxnSpPr>
            <a:stCxn id="51" idx="0"/>
            <a:endCxn id="22" idx="4"/>
          </p:cNvCxnSpPr>
          <p:nvPr/>
        </p:nvCxnSpPr>
        <p:spPr>
          <a:xfrm flipH="1" flipV="1">
            <a:off x="1055656" y="5130800"/>
            <a:ext cx="1554288" cy="324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190468" y="60960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54" name="Straight Connector 53"/>
          <p:cNvCxnSpPr>
            <a:stCxn id="53" idx="0"/>
            <a:endCxn id="22" idx="4"/>
          </p:cNvCxnSpPr>
          <p:nvPr/>
        </p:nvCxnSpPr>
        <p:spPr>
          <a:xfrm flipH="1" flipV="1">
            <a:off x="1055656" y="5130800"/>
            <a:ext cx="84455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80912" y="55626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61" name="Straight Connector 60"/>
          <p:cNvCxnSpPr>
            <a:stCxn id="55" idx="0"/>
            <a:endCxn id="22" idx="4"/>
          </p:cNvCxnSpPr>
          <p:nvPr/>
        </p:nvCxnSpPr>
        <p:spPr>
          <a:xfrm flipV="1">
            <a:off x="890650" y="5130800"/>
            <a:ext cx="165006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0" idx="2"/>
            <a:endCxn id="22" idx="4"/>
          </p:cNvCxnSpPr>
          <p:nvPr/>
        </p:nvCxnSpPr>
        <p:spPr>
          <a:xfrm flipH="1" flipV="1">
            <a:off x="1055656" y="5130800"/>
            <a:ext cx="1689100" cy="4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8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/>
          <p:cNvSpPr/>
          <p:nvPr/>
        </p:nvSpPr>
        <p:spPr>
          <a:xfrm>
            <a:off x="4191000" y="46291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53934" y="55626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52" idx="2"/>
            <a:endCxn id="53" idx="0"/>
          </p:cNvCxnSpPr>
          <p:nvPr/>
        </p:nvCxnSpPr>
        <p:spPr>
          <a:xfrm>
            <a:off x="4762500" y="5105400"/>
            <a:ext cx="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2" idx="0"/>
          </p:cNvCxnSpPr>
          <p:nvPr/>
        </p:nvCxnSpPr>
        <p:spPr>
          <a:xfrm rot="16200000" flipV="1">
            <a:off x="3294196" y="3160846"/>
            <a:ext cx="2849415" cy="87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7" idx="2"/>
            <a:endCxn id="58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59" name="Straight Arrow Connector 58"/>
          <p:cNvCxnSpPr>
            <a:stCxn id="57" idx="0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cision 59"/>
          <p:cNvSpPr/>
          <p:nvPr/>
        </p:nvSpPr>
        <p:spPr>
          <a:xfrm>
            <a:off x="4914985" y="1969599"/>
            <a:ext cx="125844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Suggests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87010" y="2826697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Doctor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60" idx="2"/>
            <a:endCxn id="61" idx="0"/>
          </p:cNvCxnSpPr>
          <p:nvPr/>
        </p:nvCxnSpPr>
        <p:spPr>
          <a:xfrm>
            <a:off x="5544210" y="2445849"/>
            <a:ext cx="0" cy="38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0" idx="0"/>
          </p:cNvCxnSpPr>
          <p:nvPr/>
        </p:nvCxnSpPr>
        <p:spPr>
          <a:xfrm rot="16200000" flipV="1">
            <a:off x="5180779" y="1606168"/>
            <a:ext cx="189865" cy="5369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5731681" y="1676400"/>
            <a:ext cx="127871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Suggests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13841" y="2375812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Pharmacy</a:t>
            </a:r>
            <a:endParaRPr lang="en-US" sz="1200" dirty="0"/>
          </a:p>
        </p:txBody>
      </p:sp>
      <p:cxnSp>
        <p:nvCxnSpPr>
          <p:cNvPr id="70" name="Straight Connector 69"/>
          <p:cNvCxnSpPr>
            <a:stCxn id="64" idx="2"/>
            <a:endCxn id="65" idx="0"/>
          </p:cNvCxnSpPr>
          <p:nvPr/>
        </p:nvCxnSpPr>
        <p:spPr>
          <a:xfrm>
            <a:off x="6371041" y="2152650"/>
            <a:ext cx="0" cy="2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0"/>
          </p:cNvCxnSpPr>
          <p:nvPr/>
        </p:nvCxnSpPr>
        <p:spPr>
          <a:xfrm flipH="1">
            <a:off x="5007212" y="1676400"/>
            <a:ext cx="1363829" cy="1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49929" y="2039636"/>
            <a:ext cx="86069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Daily Work Plan</a:t>
            </a:r>
            <a:endParaRPr lang="en-US" sz="1200" dirty="0"/>
          </a:p>
        </p:txBody>
      </p:sp>
      <p:sp>
        <p:nvSpPr>
          <p:cNvPr id="73" name="Flowchart: Decision 72"/>
          <p:cNvSpPr/>
          <p:nvPr/>
        </p:nvSpPr>
        <p:spPr>
          <a:xfrm>
            <a:off x="2449773" y="1373522"/>
            <a:ext cx="116205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Creates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74" name="Flowchart: Decision 73"/>
          <p:cNvSpPr/>
          <p:nvPr/>
        </p:nvSpPr>
        <p:spPr>
          <a:xfrm>
            <a:off x="1066800" y="1373522"/>
            <a:ext cx="1292462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75" name="Elbow Connector 74"/>
          <p:cNvCxnSpPr>
            <a:stCxn id="74" idx="2"/>
            <a:endCxn id="72" idx="1"/>
          </p:cNvCxnSpPr>
          <p:nvPr/>
        </p:nvCxnSpPr>
        <p:spPr>
          <a:xfrm rot="16200000" flipH="1">
            <a:off x="1652504" y="1910299"/>
            <a:ext cx="357952" cy="2368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3" idx="2"/>
            <a:endCxn id="72" idx="3"/>
          </p:cNvCxnSpPr>
          <p:nvPr/>
        </p:nvCxnSpPr>
        <p:spPr>
          <a:xfrm rot="5400000">
            <a:off x="2741737" y="1918663"/>
            <a:ext cx="357952" cy="2201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3" idx="0"/>
          </p:cNvCxnSpPr>
          <p:nvPr/>
        </p:nvCxnSpPr>
        <p:spPr>
          <a:xfrm rot="16200000" flipH="1">
            <a:off x="3652080" y="752240"/>
            <a:ext cx="70038" cy="1312602"/>
          </a:xfrm>
          <a:prstGeom prst="bentConnector4">
            <a:avLst>
              <a:gd name="adj1" fmla="val -112045"/>
              <a:gd name="adj2" fmla="val 721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4" idx="0"/>
          </p:cNvCxnSpPr>
          <p:nvPr/>
        </p:nvCxnSpPr>
        <p:spPr>
          <a:xfrm rot="16200000" flipV="1">
            <a:off x="1473437" y="1133927"/>
            <a:ext cx="115261" cy="3639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349102" y="3276600"/>
            <a:ext cx="860698" cy="35149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Tour Program</a:t>
            </a:r>
            <a:endParaRPr lang="en-US" sz="1200" dirty="0"/>
          </a:p>
        </p:txBody>
      </p:sp>
      <p:sp>
        <p:nvSpPr>
          <p:cNvPr id="80" name="Flowchart: Decision 79"/>
          <p:cNvSpPr/>
          <p:nvPr/>
        </p:nvSpPr>
        <p:spPr>
          <a:xfrm>
            <a:off x="1111729" y="2569253"/>
            <a:ext cx="1326671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Plans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81" name="Straight Connector 80"/>
          <p:cNvCxnSpPr>
            <a:stCxn id="80" idx="2"/>
            <a:endCxn id="79" idx="0"/>
          </p:cNvCxnSpPr>
          <p:nvPr/>
        </p:nvCxnSpPr>
        <p:spPr>
          <a:xfrm>
            <a:off x="1775065" y="3124200"/>
            <a:ext cx="4386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Decision 81"/>
          <p:cNvSpPr/>
          <p:nvPr/>
        </p:nvSpPr>
        <p:spPr>
          <a:xfrm>
            <a:off x="1143000" y="3810000"/>
            <a:ext cx="1252560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Monitors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83" name="Straight Connector 82"/>
          <p:cNvCxnSpPr>
            <a:stCxn id="79" idx="2"/>
            <a:endCxn id="82" idx="0"/>
          </p:cNvCxnSpPr>
          <p:nvPr/>
        </p:nvCxnSpPr>
        <p:spPr>
          <a:xfrm flipH="1">
            <a:off x="1769280" y="3628090"/>
            <a:ext cx="10171" cy="18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82" idx="1"/>
          </p:cNvCxnSpPr>
          <p:nvPr/>
        </p:nvCxnSpPr>
        <p:spPr>
          <a:xfrm rot="10800000">
            <a:off x="990600" y="1373524"/>
            <a:ext cx="152401" cy="2713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0" idx="3"/>
          </p:cNvCxnSpPr>
          <p:nvPr/>
        </p:nvCxnSpPr>
        <p:spPr>
          <a:xfrm flipV="1">
            <a:off x="2438400" y="1611647"/>
            <a:ext cx="1905000" cy="1235080"/>
          </a:xfrm>
          <a:prstGeom prst="bentConnector3">
            <a:avLst>
              <a:gd name="adj1" fmla="val 693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87" name="Elbow Connector 86"/>
          <p:cNvCxnSpPr>
            <a:stCxn id="86" idx="0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6" idx="1"/>
          </p:cNvCxnSpPr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3111500" y="2628900"/>
            <a:ext cx="1905000" cy="12954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dk1"/>
                </a:solidFill>
              </a:rPr>
              <a:t>Plans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Tour Program </a:t>
            </a:r>
          </a:p>
        </p:txBody>
      </p:sp>
      <p:cxnSp>
        <p:nvCxnSpPr>
          <p:cNvPr id="6" name="Straight Connector 5"/>
          <p:cNvCxnSpPr>
            <a:stCxn id="4" idx="3"/>
            <a:endCxn id="5" idx="1"/>
          </p:cNvCxnSpPr>
          <p:nvPr/>
        </p:nvCxnSpPr>
        <p:spPr>
          <a:xfrm>
            <a:off x="5016500" y="3276600"/>
            <a:ext cx="1460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1300" y="55245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0" y="5334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_id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228600" y="2133600"/>
            <a:ext cx="914400" cy="1588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endCxn id="7" idx="4"/>
          </p:cNvCxnSpPr>
          <p:nvPr/>
        </p:nvCxnSpPr>
        <p:spPr>
          <a:xfrm flipV="1">
            <a:off x="685801" y="1371600"/>
            <a:ext cx="2095499" cy="1205339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3" idx="2"/>
            <a:endCxn id="8" idx="1"/>
          </p:cNvCxnSpPr>
          <p:nvPr/>
        </p:nvCxnSpPr>
        <p:spPr>
          <a:xfrm>
            <a:off x="1104900" y="3962400"/>
            <a:ext cx="1921903" cy="1640215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9" idx="0"/>
            <a:endCxn id="3" idx="2"/>
          </p:cNvCxnSpPr>
          <p:nvPr/>
        </p:nvCxnSpPr>
        <p:spPr>
          <a:xfrm flipV="1">
            <a:off x="838200" y="3962400"/>
            <a:ext cx="266700" cy="13716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1"/>
            <a:endCxn id="3" idx="3"/>
          </p:cNvCxnSpPr>
          <p:nvPr/>
        </p:nvCxnSpPr>
        <p:spPr>
          <a:xfrm flipH="1">
            <a:off x="1905000" y="3276600"/>
            <a:ext cx="1206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447800" y="6019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19" name="Straight Connector 18"/>
          <p:cNvCxnSpPr>
            <a:stCxn id="3" idx="2"/>
            <a:endCxn id="18" idx="0"/>
          </p:cNvCxnSpPr>
          <p:nvPr/>
        </p:nvCxnSpPr>
        <p:spPr>
          <a:xfrm>
            <a:off x="1104900" y="3962400"/>
            <a:ext cx="1181100" cy="2057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0" name="Oval 19"/>
          <p:cNvSpPr/>
          <p:nvPr/>
        </p:nvSpPr>
        <p:spPr>
          <a:xfrm>
            <a:off x="6019800" y="152400"/>
            <a:ext cx="1676400" cy="1066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to </a:t>
            </a:r>
            <a:r>
              <a:rPr lang="en-US" dirty="0"/>
              <a:t>P</a:t>
            </a:r>
            <a:r>
              <a:rPr lang="en-US" dirty="0" smtClean="0"/>
              <a:t>romote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88603" y="17526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467600" y="1066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Employee_id</a:t>
            </a:r>
            <a:endParaRPr lang="en-US" u="sng" dirty="0"/>
          </a:p>
        </p:txBody>
      </p:sp>
      <p:sp>
        <p:nvSpPr>
          <p:cNvPr id="23" name="Oval 22"/>
          <p:cNvSpPr/>
          <p:nvPr/>
        </p:nvSpPr>
        <p:spPr>
          <a:xfrm>
            <a:off x="4495800" y="12192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Date</a:t>
            </a:r>
            <a:endParaRPr lang="en-US" u="sng" dirty="0"/>
          </a:p>
        </p:txBody>
      </p:sp>
      <p:cxnSp>
        <p:nvCxnSpPr>
          <p:cNvPr id="24" name="Straight Connector 23"/>
          <p:cNvCxnSpPr>
            <a:endCxn id="21" idx="2"/>
          </p:cNvCxnSpPr>
          <p:nvPr/>
        </p:nvCxnSpPr>
        <p:spPr>
          <a:xfrm flipV="1">
            <a:off x="686594" y="2019300"/>
            <a:ext cx="1502009" cy="572294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7086600" y="1600200"/>
            <a:ext cx="914400" cy="914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20" idx="4"/>
          </p:cNvCxnSpPr>
          <p:nvPr/>
        </p:nvCxnSpPr>
        <p:spPr>
          <a:xfrm>
            <a:off x="6858000" y="1219200"/>
            <a:ext cx="228600" cy="1219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91200" y="1676400"/>
            <a:ext cx="1371600" cy="838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8" name="Oval 27"/>
          <p:cNvSpPr/>
          <p:nvPr/>
        </p:nvSpPr>
        <p:spPr>
          <a:xfrm>
            <a:off x="6477000" y="4457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places</a:t>
            </a:r>
            <a:endParaRPr lang="en-US" dirty="0"/>
          </a:p>
        </p:txBody>
      </p:sp>
      <p:cxnSp>
        <p:nvCxnSpPr>
          <p:cNvPr id="29" name="Straight Connector 28"/>
          <p:cNvCxnSpPr>
            <a:stCxn id="28" idx="0"/>
            <a:endCxn id="5" idx="2"/>
          </p:cNvCxnSpPr>
          <p:nvPr/>
        </p:nvCxnSpPr>
        <p:spPr>
          <a:xfrm flipH="1" flipV="1">
            <a:off x="7277100" y="3962400"/>
            <a:ext cx="38100" cy="4953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2" name="Oval 31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3" name="Straight Connector 32"/>
          <p:cNvCxnSpPr>
            <a:stCxn id="3" idx="2"/>
            <a:endCxn id="32" idx="2"/>
          </p:cNvCxnSpPr>
          <p:nvPr/>
        </p:nvCxnSpPr>
        <p:spPr>
          <a:xfrm>
            <a:off x="1104900" y="3962400"/>
            <a:ext cx="1485900" cy="914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6" name="Oval 45"/>
          <p:cNvSpPr/>
          <p:nvPr/>
        </p:nvSpPr>
        <p:spPr>
          <a:xfrm>
            <a:off x="6705600" y="574675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 id</a:t>
            </a:r>
            <a:endParaRPr lang="en-US" dirty="0"/>
          </a:p>
        </p:txBody>
      </p:sp>
      <p:cxnSp>
        <p:nvCxnSpPr>
          <p:cNvPr id="47" name="Straight Connector 46"/>
          <p:cNvCxnSpPr>
            <a:stCxn id="28" idx="4"/>
            <a:endCxn id="46" idx="0"/>
          </p:cNvCxnSpPr>
          <p:nvPr/>
        </p:nvCxnSpPr>
        <p:spPr>
          <a:xfrm>
            <a:off x="7315200" y="4991100"/>
            <a:ext cx="228600" cy="75565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1" name="Oval 50"/>
          <p:cNvSpPr/>
          <p:nvPr/>
        </p:nvSpPr>
        <p:spPr>
          <a:xfrm>
            <a:off x="5168900" y="523431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54" name="Straight Connector 53"/>
          <p:cNvCxnSpPr>
            <a:stCxn id="28" idx="4"/>
            <a:endCxn id="51" idx="7"/>
          </p:cNvCxnSpPr>
          <p:nvPr/>
        </p:nvCxnSpPr>
        <p:spPr>
          <a:xfrm flipH="1">
            <a:off x="6599797" y="4991100"/>
            <a:ext cx="715403" cy="32133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762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86594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 Manager</a:t>
            </a:r>
          </a:p>
        </p:txBody>
      </p:sp>
      <p:sp>
        <p:nvSpPr>
          <p:cNvPr id="38" name="Flowchart: Decision 37"/>
          <p:cNvSpPr/>
          <p:nvPr/>
        </p:nvSpPr>
        <p:spPr>
          <a:xfrm>
            <a:off x="3505200" y="2831068"/>
            <a:ext cx="2147248" cy="90273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Monitors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532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Tour Program </a:t>
            </a:r>
          </a:p>
        </p:txBody>
      </p:sp>
      <p:cxnSp>
        <p:nvCxnSpPr>
          <p:cNvPr id="40" name="Straight Connector 39"/>
          <p:cNvCxnSpPr>
            <a:stCxn id="38" idx="3"/>
            <a:endCxn id="39" idx="1"/>
          </p:cNvCxnSpPr>
          <p:nvPr/>
        </p:nvCxnSpPr>
        <p:spPr>
          <a:xfrm flipV="1">
            <a:off x="5652448" y="3276600"/>
            <a:ext cx="900752" cy="5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42" name="Oval 41"/>
          <p:cNvSpPr/>
          <p:nvPr/>
        </p:nvSpPr>
        <p:spPr>
          <a:xfrm>
            <a:off x="2915331" y="554063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43" name="Oval 42"/>
          <p:cNvSpPr/>
          <p:nvPr/>
        </p:nvSpPr>
        <p:spPr>
          <a:xfrm>
            <a:off x="248444" y="536584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44" name="Oval 43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45" name="Straight Connector 44"/>
          <p:cNvCxnSpPr>
            <a:stCxn id="37" idx="0"/>
          </p:cNvCxnSpPr>
          <p:nvPr/>
        </p:nvCxnSpPr>
        <p:spPr>
          <a:xfrm flipH="1" flipV="1">
            <a:off x="686594" y="1677194"/>
            <a:ext cx="800100" cy="91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0"/>
            <a:endCxn id="41" idx="4"/>
          </p:cNvCxnSpPr>
          <p:nvPr/>
        </p:nvCxnSpPr>
        <p:spPr>
          <a:xfrm flipV="1">
            <a:off x="1486694" y="1371600"/>
            <a:ext cx="1294606" cy="1219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7" name="Straight Connector 46"/>
          <p:cNvCxnSpPr>
            <a:stCxn id="37" idx="2"/>
            <a:endCxn id="42" idx="1"/>
          </p:cNvCxnSpPr>
          <p:nvPr/>
        </p:nvCxnSpPr>
        <p:spPr>
          <a:xfrm>
            <a:off x="1486694" y="3962400"/>
            <a:ext cx="1674140" cy="1656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0"/>
            <a:endCxn id="37" idx="2"/>
          </p:cNvCxnSpPr>
          <p:nvPr/>
        </p:nvCxnSpPr>
        <p:spPr>
          <a:xfrm flipV="1">
            <a:off x="1086644" y="3962400"/>
            <a:ext cx="400050" cy="1403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347648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8" idx="1"/>
            <a:endCxn id="37" idx="3"/>
          </p:cNvCxnSpPr>
          <p:nvPr/>
        </p:nvCxnSpPr>
        <p:spPr>
          <a:xfrm flipH="1" flipV="1">
            <a:off x="2286794" y="3276600"/>
            <a:ext cx="1218406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442113" y="598795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53" name="Straight Connector 52"/>
          <p:cNvCxnSpPr>
            <a:stCxn id="37" idx="2"/>
            <a:endCxn id="52" idx="0"/>
          </p:cNvCxnSpPr>
          <p:nvPr/>
        </p:nvCxnSpPr>
        <p:spPr>
          <a:xfrm>
            <a:off x="1486694" y="3962400"/>
            <a:ext cx="793619" cy="2025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034300" y="513159"/>
            <a:ext cx="1676400" cy="1066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to </a:t>
            </a:r>
            <a:r>
              <a:rPr lang="en-US" dirty="0" smtClean="0"/>
              <a:t>Promote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353300" y="1442827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Employee_id</a:t>
            </a:r>
          </a:p>
        </p:txBody>
      </p:sp>
      <p:sp>
        <p:nvSpPr>
          <p:cNvPr id="57" name="Oval 56"/>
          <p:cNvSpPr/>
          <p:nvPr/>
        </p:nvSpPr>
        <p:spPr>
          <a:xfrm>
            <a:off x="5237328" y="1579959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Date</a:t>
            </a:r>
          </a:p>
        </p:txBody>
      </p:sp>
      <p:cxnSp>
        <p:nvCxnSpPr>
          <p:cNvPr id="58" name="Straight Connector 57"/>
          <p:cNvCxnSpPr>
            <a:stCxn id="37" idx="0"/>
          </p:cNvCxnSpPr>
          <p:nvPr/>
        </p:nvCxnSpPr>
        <p:spPr>
          <a:xfrm flipV="1">
            <a:off x="1486694" y="1981200"/>
            <a:ext cx="133270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9" idx="0"/>
            <a:endCxn id="56" idx="3"/>
          </p:cNvCxnSpPr>
          <p:nvPr/>
        </p:nvCxnSpPr>
        <p:spPr>
          <a:xfrm flipV="1">
            <a:off x="7353300" y="1898112"/>
            <a:ext cx="245503" cy="692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4" idx="4"/>
            <a:endCxn id="39" idx="0"/>
          </p:cNvCxnSpPr>
          <p:nvPr/>
        </p:nvCxnSpPr>
        <p:spPr>
          <a:xfrm>
            <a:off x="6872500" y="1579959"/>
            <a:ext cx="480800" cy="1010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7" idx="4"/>
            <a:endCxn id="39" idx="0"/>
          </p:cNvCxnSpPr>
          <p:nvPr/>
        </p:nvCxnSpPr>
        <p:spPr>
          <a:xfrm>
            <a:off x="6075528" y="2113359"/>
            <a:ext cx="1277772" cy="477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515100" y="46101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 places</a:t>
            </a:r>
          </a:p>
        </p:txBody>
      </p:sp>
      <p:cxnSp>
        <p:nvCxnSpPr>
          <p:cNvPr id="63" name="Straight Connector 62"/>
          <p:cNvCxnSpPr>
            <a:stCxn id="62" idx="0"/>
            <a:endCxn id="39" idx="2"/>
          </p:cNvCxnSpPr>
          <p:nvPr/>
        </p:nvCxnSpPr>
        <p:spPr>
          <a:xfrm flipV="1">
            <a:off x="7353300" y="3962400"/>
            <a:ext cx="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MPO</a:t>
            </a:r>
            <a:endParaRPr lang="en-US" dirty="0"/>
          </a:p>
        </p:txBody>
      </p:sp>
      <p:cxnSp>
        <p:nvCxnSpPr>
          <p:cNvPr id="67" name="Straight Connector 66"/>
          <p:cNvCxnSpPr>
            <a:stCxn id="37" idx="2"/>
          </p:cNvCxnSpPr>
          <p:nvPr/>
        </p:nvCxnSpPr>
        <p:spPr>
          <a:xfrm>
            <a:off x="1486694" y="3962400"/>
            <a:ext cx="1104106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112900" y="552258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 id</a:t>
            </a:r>
            <a:endParaRPr lang="en-US" dirty="0"/>
          </a:p>
        </p:txBody>
      </p:sp>
      <p:cxnSp>
        <p:nvCxnSpPr>
          <p:cNvPr id="35" name="Straight Connector 34"/>
          <p:cNvCxnSpPr>
            <a:stCxn id="62" idx="4"/>
            <a:endCxn id="34" idx="0"/>
          </p:cNvCxnSpPr>
          <p:nvPr/>
        </p:nvCxnSpPr>
        <p:spPr>
          <a:xfrm>
            <a:off x="7353300" y="5143500"/>
            <a:ext cx="597800" cy="379084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8" name="Oval 67"/>
          <p:cNvSpPr/>
          <p:nvPr/>
        </p:nvSpPr>
        <p:spPr>
          <a:xfrm>
            <a:off x="5119048" y="578928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69" name="Straight Connector 68"/>
          <p:cNvCxnSpPr>
            <a:stCxn id="62" idx="4"/>
            <a:endCxn id="68" idx="7"/>
          </p:cNvCxnSpPr>
          <p:nvPr/>
        </p:nvCxnSpPr>
        <p:spPr>
          <a:xfrm flipH="1">
            <a:off x="6549945" y="5143500"/>
            <a:ext cx="803355" cy="723899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39252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9" name="Straight Connector 28"/>
          <p:cNvCxnSpPr>
            <a:endCxn id="28" idx="3"/>
          </p:cNvCxnSpPr>
          <p:nvPr/>
        </p:nvCxnSpPr>
        <p:spPr>
          <a:xfrm flipH="1">
            <a:off x="4014067" y="6461312"/>
            <a:ext cx="443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28" idx="1"/>
            <a:endCxn id="30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66" name="Straight Connector 65"/>
          <p:cNvCxnSpPr>
            <a:endCxn id="68" idx="0"/>
          </p:cNvCxnSpPr>
          <p:nvPr/>
        </p:nvCxnSpPr>
        <p:spPr>
          <a:xfrm flipH="1">
            <a:off x="8419531" y="3384176"/>
            <a:ext cx="569" cy="67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8" idx="2"/>
            <a:endCxn id="69" idx="0"/>
          </p:cNvCxnSpPr>
          <p:nvPr/>
        </p:nvCxnSpPr>
        <p:spPr>
          <a:xfrm>
            <a:off x="8419531" y="4532860"/>
            <a:ext cx="569" cy="11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77200" y="46482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3" name="Straight Connector 32"/>
          <p:cNvCxnSpPr>
            <a:stCxn id="10" idx="2"/>
            <a:endCxn id="32" idx="0"/>
          </p:cNvCxnSpPr>
          <p:nvPr/>
        </p:nvCxnSpPr>
        <p:spPr>
          <a:xfrm>
            <a:off x="8420100" y="2088776"/>
            <a:ext cx="0" cy="27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2"/>
            <a:endCxn id="21" idx="0"/>
          </p:cNvCxnSpPr>
          <p:nvPr/>
        </p:nvCxnSpPr>
        <p:spPr>
          <a:xfrm>
            <a:off x="8420100" y="2838450"/>
            <a:ext cx="0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332" y="3216088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cxnSp>
        <p:nvCxnSpPr>
          <p:cNvPr id="42" name="Straight Connector 41"/>
          <p:cNvCxnSpPr>
            <a:stCxn id="40" idx="2"/>
            <a:endCxn id="41" idx="0"/>
          </p:cNvCxnSpPr>
          <p:nvPr/>
        </p:nvCxnSpPr>
        <p:spPr>
          <a:xfrm>
            <a:off x="7200900" y="1849772"/>
            <a:ext cx="0" cy="1366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15219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415219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7" name="Elbow Connector 46"/>
          <p:cNvCxnSpPr>
            <a:endCxn id="46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6" idx="3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cxnSp>
        <p:nvCxnSpPr>
          <p:cNvPr id="51" name="Elbow Connector 50"/>
          <p:cNvCxnSpPr>
            <a:stCxn id="49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9" idx="2"/>
            <a:endCxn id="50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/>
          <p:cNvSpPr/>
          <p:nvPr/>
        </p:nvSpPr>
        <p:spPr>
          <a:xfrm>
            <a:off x="4191000" y="46291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53934" y="55626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52" idx="2"/>
            <a:endCxn id="53" idx="0"/>
          </p:cNvCxnSpPr>
          <p:nvPr/>
        </p:nvCxnSpPr>
        <p:spPr>
          <a:xfrm>
            <a:off x="4762500" y="5105400"/>
            <a:ext cx="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2" idx="0"/>
          </p:cNvCxnSpPr>
          <p:nvPr/>
        </p:nvCxnSpPr>
        <p:spPr>
          <a:xfrm rot="16200000" flipV="1">
            <a:off x="3294196" y="3160846"/>
            <a:ext cx="2849415" cy="87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7" idx="2"/>
            <a:endCxn id="58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cxnSp>
        <p:nvCxnSpPr>
          <p:cNvPr id="59" name="Straight Arrow Connector 58"/>
          <p:cNvCxnSpPr>
            <a:stCxn id="57" idx="0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cision 59"/>
          <p:cNvSpPr/>
          <p:nvPr/>
        </p:nvSpPr>
        <p:spPr>
          <a:xfrm>
            <a:off x="4914985" y="1969599"/>
            <a:ext cx="125844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Suggests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87010" y="2826697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Doctor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60" idx="2"/>
            <a:endCxn id="61" idx="0"/>
          </p:cNvCxnSpPr>
          <p:nvPr/>
        </p:nvCxnSpPr>
        <p:spPr>
          <a:xfrm>
            <a:off x="5544210" y="2445849"/>
            <a:ext cx="0" cy="38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60" idx="0"/>
          </p:cNvCxnSpPr>
          <p:nvPr/>
        </p:nvCxnSpPr>
        <p:spPr>
          <a:xfrm rot="16200000" flipV="1">
            <a:off x="5180779" y="1606168"/>
            <a:ext cx="189865" cy="5369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/>
          <p:cNvSpPr/>
          <p:nvPr/>
        </p:nvSpPr>
        <p:spPr>
          <a:xfrm>
            <a:off x="5731681" y="1676400"/>
            <a:ext cx="127871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Suggests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13841" y="2375812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Pharmacy</a:t>
            </a:r>
            <a:endParaRPr lang="en-US" sz="1200" dirty="0"/>
          </a:p>
        </p:txBody>
      </p:sp>
      <p:cxnSp>
        <p:nvCxnSpPr>
          <p:cNvPr id="70" name="Straight Connector 69"/>
          <p:cNvCxnSpPr>
            <a:stCxn id="64" idx="2"/>
            <a:endCxn id="65" idx="0"/>
          </p:cNvCxnSpPr>
          <p:nvPr/>
        </p:nvCxnSpPr>
        <p:spPr>
          <a:xfrm>
            <a:off x="6371041" y="2152650"/>
            <a:ext cx="0" cy="2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0"/>
          </p:cNvCxnSpPr>
          <p:nvPr/>
        </p:nvCxnSpPr>
        <p:spPr>
          <a:xfrm flipH="1">
            <a:off x="5007212" y="1676400"/>
            <a:ext cx="1363829" cy="1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49929" y="2039636"/>
            <a:ext cx="86069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Daily Work Plan</a:t>
            </a:r>
            <a:endParaRPr lang="en-US" sz="1200" dirty="0"/>
          </a:p>
        </p:txBody>
      </p:sp>
      <p:sp>
        <p:nvSpPr>
          <p:cNvPr id="73" name="Flowchart: Decision 72"/>
          <p:cNvSpPr/>
          <p:nvPr/>
        </p:nvSpPr>
        <p:spPr>
          <a:xfrm>
            <a:off x="2449773" y="1373522"/>
            <a:ext cx="116205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Creates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74" name="Flowchart: Decision 73"/>
          <p:cNvSpPr/>
          <p:nvPr/>
        </p:nvSpPr>
        <p:spPr>
          <a:xfrm>
            <a:off x="1066800" y="1373522"/>
            <a:ext cx="1292462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75" name="Elbow Connector 74"/>
          <p:cNvCxnSpPr>
            <a:stCxn id="74" idx="2"/>
            <a:endCxn id="72" idx="1"/>
          </p:cNvCxnSpPr>
          <p:nvPr/>
        </p:nvCxnSpPr>
        <p:spPr>
          <a:xfrm rot="16200000" flipH="1">
            <a:off x="1652504" y="1910299"/>
            <a:ext cx="357952" cy="2368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3" idx="2"/>
            <a:endCxn id="72" idx="3"/>
          </p:cNvCxnSpPr>
          <p:nvPr/>
        </p:nvCxnSpPr>
        <p:spPr>
          <a:xfrm rot="5400000">
            <a:off x="2741737" y="1918663"/>
            <a:ext cx="357952" cy="2201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3" idx="0"/>
          </p:cNvCxnSpPr>
          <p:nvPr/>
        </p:nvCxnSpPr>
        <p:spPr>
          <a:xfrm rot="16200000" flipH="1">
            <a:off x="3652080" y="752240"/>
            <a:ext cx="70038" cy="1312602"/>
          </a:xfrm>
          <a:prstGeom prst="bentConnector4">
            <a:avLst>
              <a:gd name="adj1" fmla="val -112045"/>
              <a:gd name="adj2" fmla="val 721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4" idx="0"/>
          </p:cNvCxnSpPr>
          <p:nvPr/>
        </p:nvCxnSpPr>
        <p:spPr>
          <a:xfrm rot="16200000" flipV="1">
            <a:off x="1473437" y="1133927"/>
            <a:ext cx="115261" cy="3639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349102" y="3276600"/>
            <a:ext cx="860698" cy="35149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Tour Program</a:t>
            </a:r>
            <a:endParaRPr lang="en-US" sz="1200" dirty="0"/>
          </a:p>
        </p:txBody>
      </p:sp>
      <p:sp>
        <p:nvSpPr>
          <p:cNvPr id="80" name="Flowchart: Decision 79"/>
          <p:cNvSpPr/>
          <p:nvPr/>
        </p:nvSpPr>
        <p:spPr>
          <a:xfrm>
            <a:off x="1111729" y="2569253"/>
            <a:ext cx="1326671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Plans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81" name="Straight Connector 80"/>
          <p:cNvCxnSpPr>
            <a:stCxn id="80" idx="2"/>
            <a:endCxn id="79" idx="0"/>
          </p:cNvCxnSpPr>
          <p:nvPr/>
        </p:nvCxnSpPr>
        <p:spPr>
          <a:xfrm>
            <a:off x="1775065" y="3124200"/>
            <a:ext cx="4386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Decision 81"/>
          <p:cNvSpPr/>
          <p:nvPr/>
        </p:nvSpPr>
        <p:spPr>
          <a:xfrm>
            <a:off x="1143000" y="3810000"/>
            <a:ext cx="1252560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Monitors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83" name="Straight Connector 82"/>
          <p:cNvCxnSpPr>
            <a:stCxn id="79" idx="2"/>
            <a:endCxn id="82" idx="0"/>
          </p:cNvCxnSpPr>
          <p:nvPr/>
        </p:nvCxnSpPr>
        <p:spPr>
          <a:xfrm flipH="1">
            <a:off x="1769280" y="3628090"/>
            <a:ext cx="10171" cy="18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82" idx="1"/>
          </p:cNvCxnSpPr>
          <p:nvPr/>
        </p:nvCxnSpPr>
        <p:spPr>
          <a:xfrm rot="10800000">
            <a:off x="990600" y="1373524"/>
            <a:ext cx="152401" cy="2713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0" idx="3"/>
          </p:cNvCxnSpPr>
          <p:nvPr/>
        </p:nvCxnSpPr>
        <p:spPr>
          <a:xfrm flipV="1">
            <a:off x="2438400" y="1611647"/>
            <a:ext cx="1905000" cy="1235080"/>
          </a:xfrm>
          <a:prstGeom prst="bentConnector3">
            <a:avLst>
              <a:gd name="adj1" fmla="val 693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644404" y="4609076"/>
            <a:ext cx="860698" cy="37780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Expense Bill</a:t>
            </a:r>
            <a:endParaRPr lang="en-US" sz="1200" dirty="0"/>
          </a:p>
        </p:txBody>
      </p:sp>
      <p:sp>
        <p:nvSpPr>
          <p:cNvPr id="87" name="Flowchart: Decision 86"/>
          <p:cNvSpPr/>
          <p:nvPr/>
        </p:nvSpPr>
        <p:spPr>
          <a:xfrm>
            <a:off x="2328203" y="3026453"/>
            <a:ext cx="1493099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Submits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88" name="Straight Connector 87"/>
          <p:cNvCxnSpPr>
            <a:stCxn id="87" idx="2"/>
            <a:endCxn id="86" idx="0"/>
          </p:cNvCxnSpPr>
          <p:nvPr/>
        </p:nvCxnSpPr>
        <p:spPr>
          <a:xfrm>
            <a:off x="3074753" y="3581400"/>
            <a:ext cx="0" cy="102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ecision 88"/>
          <p:cNvSpPr/>
          <p:nvPr/>
        </p:nvSpPr>
        <p:spPr>
          <a:xfrm>
            <a:off x="805230" y="4836058"/>
            <a:ext cx="1699872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Approves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90" name="Elbow Connector 89"/>
          <p:cNvCxnSpPr>
            <a:stCxn id="86" idx="2"/>
            <a:endCxn id="89" idx="3"/>
          </p:cNvCxnSpPr>
          <p:nvPr/>
        </p:nvCxnSpPr>
        <p:spPr>
          <a:xfrm rot="5400000">
            <a:off x="2726602" y="4765381"/>
            <a:ext cx="126652" cy="569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7" idx="3"/>
          </p:cNvCxnSpPr>
          <p:nvPr/>
        </p:nvCxnSpPr>
        <p:spPr>
          <a:xfrm flipV="1">
            <a:off x="3821302" y="1779734"/>
            <a:ext cx="522098" cy="15241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9" idx="1"/>
          </p:cNvCxnSpPr>
          <p:nvPr/>
        </p:nvCxnSpPr>
        <p:spPr>
          <a:xfrm rot="10800000">
            <a:off x="578328" y="1373524"/>
            <a:ext cx="226903" cy="37400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Decision 92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94" name="Elbow Connector 93"/>
          <p:cNvCxnSpPr>
            <a:stCxn id="93" idx="0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93" idx="1"/>
          </p:cNvCxnSpPr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551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 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3124200" y="2590800"/>
            <a:ext cx="2133600" cy="12954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Submits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0" y="25146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Expense Bill 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257800" y="3200400"/>
            <a:ext cx="12192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90800" y="54483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0" y="5334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_id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228600" y="2133600"/>
            <a:ext cx="914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7" idx="4"/>
          </p:cNvCxnSpPr>
          <p:nvPr/>
        </p:nvCxnSpPr>
        <p:spPr>
          <a:xfrm flipV="1">
            <a:off x="685801" y="1371600"/>
            <a:ext cx="2095499" cy="1205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2"/>
            <a:endCxn id="8" idx="1"/>
          </p:cNvCxnSpPr>
          <p:nvPr/>
        </p:nvCxnSpPr>
        <p:spPr>
          <a:xfrm>
            <a:off x="1104900" y="3962400"/>
            <a:ext cx="1731403" cy="1564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3" idx="2"/>
          </p:cNvCxnSpPr>
          <p:nvPr/>
        </p:nvCxnSpPr>
        <p:spPr>
          <a:xfrm flipV="1">
            <a:off x="762000" y="3962400"/>
            <a:ext cx="342900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1"/>
          </p:cNvCxnSpPr>
          <p:nvPr/>
        </p:nvCxnSpPr>
        <p:spPr>
          <a:xfrm rot="10800000" flipV="1">
            <a:off x="1905000" y="32385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981200" y="6096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19" name="Straight Connector 18"/>
          <p:cNvCxnSpPr>
            <a:stCxn id="3" idx="2"/>
            <a:endCxn id="18" idx="1"/>
          </p:cNvCxnSpPr>
          <p:nvPr/>
        </p:nvCxnSpPr>
        <p:spPr>
          <a:xfrm>
            <a:off x="1104900" y="3962400"/>
            <a:ext cx="1121803" cy="2211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Allowance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239000" y="1066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Employee_id</a:t>
            </a:r>
            <a:endParaRPr lang="en-US" u="sng" dirty="0"/>
          </a:p>
        </p:txBody>
      </p:sp>
      <p:sp>
        <p:nvSpPr>
          <p:cNvPr id="23" name="Oval 22"/>
          <p:cNvSpPr/>
          <p:nvPr/>
        </p:nvSpPr>
        <p:spPr>
          <a:xfrm>
            <a:off x="4495800" y="12192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Date</a:t>
            </a:r>
            <a:endParaRPr lang="en-US" u="sng" dirty="0"/>
          </a:p>
        </p:txBody>
      </p:sp>
      <p:cxnSp>
        <p:nvCxnSpPr>
          <p:cNvPr id="24" name="Straight Connector 23"/>
          <p:cNvCxnSpPr>
            <a:endCxn id="21" idx="2"/>
          </p:cNvCxnSpPr>
          <p:nvPr/>
        </p:nvCxnSpPr>
        <p:spPr>
          <a:xfrm flipV="1">
            <a:off x="685800" y="2095500"/>
            <a:ext cx="2057400" cy="497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7086600" y="1600200"/>
            <a:ext cx="9144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4"/>
          </p:cNvCxnSpPr>
          <p:nvPr/>
        </p:nvCxnSpPr>
        <p:spPr>
          <a:xfrm>
            <a:off x="6705600" y="1143000"/>
            <a:ext cx="40640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91200" y="1676400"/>
            <a:ext cx="137160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914900" y="444691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Fare</a:t>
            </a:r>
            <a:endParaRPr lang="en-US" dirty="0"/>
          </a:p>
        </p:txBody>
      </p:sp>
      <p:cxnSp>
        <p:nvCxnSpPr>
          <p:cNvPr id="29" name="Straight Connector 28"/>
          <p:cNvCxnSpPr>
            <a:stCxn id="28" idx="7"/>
          </p:cNvCxnSpPr>
          <p:nvPr/>
        </p:nvCxnSpPr>
        <p:spPr>
          <a:xfrm flipV="1">
            <a:off x="6345797" y="3886200"/>
            <a:ext cx="664603" cy="638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365999" y="4446916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3" name="Straight Connector 32"/>
          <p:cNvCxnSpPr>
            <a:stCxn id="3" idx="2"/>
            <a:endCxn id="32" idx="2"/>
          </p:cNvCxnSpPr>
          <p:nvPr/>
        </p:nvCxnSpPr>
        <p:spPr>
          <a:xfrm>
            <a:off x="1104900" y="3962400"/>
            <a:ext cx="14859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0600" y="528320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Tour Details</a:t>
            </a:r>
            <a:endParaRPr lang="en-US" dirty="0"/>
          </a:p>
        </p:txBody>
      </p:sp>
      <p:cxnSp>
        <p:nvCxnSpPr>
          <p:cNvPr id="35" name="Straight Connector 34"/>
          <p:cNvCxnSpPr>
            <a:stCxn id="34" idx="0"/>
          </p:cNvCxnSpPr>
          <p:nvPr/>
        </p:nvCxnSpPr>
        <p:spPr>
          <a:xfrm flipV="1">
            <a:off x="6908800" y="3886200"/>
            <a:ext cx="101600" cy="1397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0"/>
          </p:cNvCxnSpPr>
          <p:nvPr/>
        </p:nvCxnSpPr>
        <p:spPr>
          <a:xfrm flipH="1" flipV="1">
            <a:off x="7035800" y="3886200"/>
            <a:ext cx="1168399" cy="56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162800" y="614871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 id</a:t>
            </a:r>
            <a:endParaRPr lang="en-US" dirty="0"/>
          </a:p>
        </p:txBody>
      </p:sp>
      <p:cxnSp>
        <p:nvCxnSpPr>
          <p:cNvPr id="59" name="Straight Connector 58"/>
          <p:cNvCxnSpPr>
            <a:stCxn id="34" idx="4"/>
            <a:endCxn id="58" idx="0"/>
          </p:cNvCxnSpPr>
          <p:nvPr/>
        </p:nvCxnSpPr>
        <p:spPr>
          <a:xfrm>
            <a:off x="6908800" y="5816601"/>
            <a:ext cx="1092200" cy="332114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0" name="Oval 59"/>
          <p:cNvSpPr/>
          <p:nvPr/>
        </p:nvSpPr>
        <p:spPr>
          <a:xfrm>
            <a:off x="5119048" y="617411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61" name="Straight Connector 60"/>
          <p:cNvCxnSpPr>
            <a:stCxn id="34" idx="4"/>
            <a:endCxn id="60" idx="7"/>
          </p:cNvCxnSpPr>
          <p:nvPr/>
        </p:nvCxnSpPr>
        <p:spPr>
          <a:xfrm flipH="1">
            <a:off x="6549945" y="5816601"/>
            <a:ext cx="358855" cy="435629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6678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23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83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 Manager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3124200" y="2590800"/>
            <a:ext cx="2133600" cy="12954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Approves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0" y="25146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Expense Bill 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181600" y="3200400"/>
            <a:ext cx="12192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71800" y="5486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0" y="5334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_id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228600" y="2133600"/>
            <a:ext cx="914400" cy="1588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endCxn id="7" idx="4"/>
          </p:cNvCxnSpPr>
          <p:nvPr/>
        </p:nvCxnSpPr>
        <p:spPr>
          <a:xfrm flipV="1">
            <a:off x="685801" y="1371600"/>
            <a:ext cx="2095499" cy="1205339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3" idx="2"/>
            <a:endCxn id="8" idx="1"/>
          </p:cNvCxnSpPr>
          <p:nvPr/>
        </p:nvCxnSpPr>
        <p:spPr>
          <a:xfrm>
            <a:off x="1104900" y="3962400"/>
            <a:ext cx="2112403" cy="1602115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9" idx="0"/>
            <a:endCxn id="3" idx="2"/>
          </p:cNvCxnSpPr>
          <p:nvPr/>
        </p:nvCxnSpPr>
        <p:spPr>
          <a:xfrm flipV="1">
            <a:off x="838200" y="3962400"/>
            <a:ext cx="266700" cy="13716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292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1905000" y="3276600"/>
            <a:ext cx="1295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435100" y="5981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19" name="Straight Connector 18"/>
          <p:cNvCxnSpPr>
            <a:stCxn id="3" idx="2"/>
            <a:endCxn id="18" idx="0"/>
          </p:cNvCxnSpPr>
          <p:nvPr/>
        </p:nvCxnSpPr>
        <p:spPr>
          <a:xfrm>
            <a:off x="1104900" y="3962400"/>
            <a:ext cx="1168400" cy="20193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0" name="Oval 19"/>
          <p:cNvSpPr/>
          <p:nvPr/>
        </p:nvSpPr>
        <p:spPr>
          <a:xfrm>
            <a:off x="6019800" y="0"/>
            <a:ext cx="1676400" cy="1066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Allowance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315200" y="1066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Employee_id</a:t>
            </a:r>
            <a:endParaRPr lang="en-US" u="sng" dirty="0"/>
          </a:p>
        </p:txBody>
      </p:sp>
      <p:sp>
        <p:nvSpPr>
          <p:cNvPr id="23" name="Oval 22"/>
          <p:cNvSpPr/>
          <p:nvPr/>
        </p:nvSpPr>
        <p:spPr>
          <a:xfrm>
            <a:off x="4495800" y="12192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date</a:t>
            </a:r>
            <a:endParaRPr lang="en-US" u="sng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85800" y="1981200"/>
            <a:ext cx="2133600" cy="611516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7086600" y="1600200"/>
            <a:ext cx="914400" cy="914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20" idx="4"/>
          </p:cNvCxnSpPr>
          <p:nvPr/>
        </p:nvCxnSpPr>
        <p:spPr>
          <a:xfrm>
            <a:off x="6858000" y="1066800"/>
            <a:ext cx="228600" cy="13716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91200" y="1676400"/>
            <a:ext cx="1371600" cy="838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8" name="Oval 27"/>
          <p:cNvSpPr/>
          <p:nvPr/>
        </p:nvSpPr>
        <p:spPr>
          <a:xfrm>
            <a:off x="4876800" y="4191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Fare</a:t>
            </a:r>
            <a:endParaRPr lang="en-US" dirty="0"/>
          </a:p>
        </p:txBody>
      </p:sp>
      <p:cxnSp>
        <p:nvCxnSpPr>
          <p:cNvPr id="29" name="Straight Connector 28"/>
          <p:cNvCxnSpPr>
            <a:stCxn id="28" idx="7"/>
          </p:cNvCxnSpPr>
          <p:nvPr/>
        </p:nvCxnSpPr>
        <p:spPr>
          <a:xfrm rot="5400000" flipH="1" flipV="1">
            <a:off x="6467591" y="3726307"/>
            <a:ext cx="382915" cy="702703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0" name="Oval 29"/>
          <p:cNvSpPr/>
          <p:nvPr/>
        </p:nvSpPr>
        <p:spPr>
          <a:xfrm>
            <a:off x="7467600" y="4343400"/>
            <a:ext cx="1600200" cy="4953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578099" y="43434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MPO</a:t>
            </a:r>
            <a:endParaRPr lang="en-US" dirty="0"/>
          </a:p>
        </p:txBody>
      </p:sp>
      <p:cxnSp>
        <p:nvCxnSpPr>
          <p:cNvPr id="33" name="Straight Connector 32"/>
          <p:cNvCxnSpPr>
            <a:stCxn id="3" idx="2"/>
          </p:cNvCxnSpPr>
          <p:nvPr/>
        </p:nvCxnSpPr>
        <p:spPr>
          <a:xfrm>
            <a:off x="1104900" y="3962400"/>
            <a:ext cx="1485900" cy="7620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4" name="Oval 33"/>
          <p:cNvSpPr/>
          <p:nvPr/>
        </p:nvSpPr>
        <p:spPr>
          <a:xfrm>
            <a:off x="5846248" y="4799642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Tour Details</a:t>
            </a:r>
            <a:endParaRPr lang="en-US" dirty="0"/>
          </a:p>
        </p:txBody>
      </p:sp>
      <p:cxnSp>
        <p:nvCxnSpPr>
          <p:cNvPr id="35" name="Straight Connector 34"/>
          <p:cNvCxnSpPr>
            <a:stCxn id="34" idx="0"/>
          </p:cNvCxnSpPr>
          <p:nvPr/>
        </p:nvCxnSpPr>
        <p:spPr>
          <a:xfrm flipV="1">
            <a:off x="6684448" y="3886200"/>
            <a:ext cx="325952" cy="913442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30" idx="1"/>
          </p:cNvCxnSpPr>
          <p:nvPr/>
        </p:nvCxnSpPr>
        <p:spPr>
          <a:xfrm flipH="1" flipV="1">
            <a:off x="7010402" y="3886201"/>
            <a:ext cx="691542" cy="529734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4" name="Oval 43"/>
          <p:cNvSpPr/>
          <p:nvPr/>
        </p:nvSpPr>
        <p:spPr>
          <a:xfrm>
            <a:off x="7112900" y="552258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 id</a:t>
            </a:r>
            <a:endParaRPr lang="en-US" dirty="0"/>
          </a:p>
        </p:txBody>
      </p:sp>
      <p:cxnSp>
        <p:nvCxnSpPr>
          <p:cNvPr id="45" name="Straight Connector 44"/>
          <p:cNvCxnSpPr>
            <a:stCxn id="34" idx="4"/>
            <a:endCxn id="44" idx="0"/>
          </p:cNvCxnSpPr>
          <p:nvPr/>
        </p:nvCxnSpPr>
        <p:spPr>
          <a:xfrm>
            <a:off x="6684448" y="5333042"/>
            <a:ext cx="1266652" cy="189542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6" name="Oval 45"/>
          <p:cNvSpPr/>
          <p:nvPr/>
        </p:nvSpPr>
        <p:spPr>
          <a:xfrm>
            <a:off x="5119048" y="578928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47" name="Straight Connector 46"/>
          <p:cNvCxnSpPr>
            <a:stCxn id="34" idx="4"/>
            <a:endCxn id="46" idx="7"/>
          </p:cNvCxnSpPr>
          <p:nvPr/>
        </p:nvCxnSpPr>
        <p:spPr>
          <a:xfrm flipH="1">
            <a:off x="6549945" y="5333042"/>
            <a:ext cx="134503" cy="534357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60116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Elbow Connector 165"/>
          <p:cNvCxnSpPr>
            <a:endCxn id="173" idx="0"/>
          </p:cNvCxnSpPr>
          <p:nvPr/>
        </p:nvCxnSpPr>
        <p:spPr>
          <a:xfrm>
            <a:off x="4901537" y="1779734"/>
            <a:ext cx="642673" cy="189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5" name="Down Arrow 4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2438400" y="6223187"/>
            <a:ext cx="1575667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Distributes</a:t>
            </a:r>
            <a:endParaRPr lang="en-US" sz="1050" dirty="0">
              <a:solidFill>
                <a:schemeClr val="dk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95400" y="6293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20" name="Straight Connector 19"/>
          <p:cNvCxnSpPr>
            <a:stCxn id="14" idx="1"/>
            <a:endCxn id="19" idx="3"/>
          </p:cNvCxnSpPr>
          <p:nvPr/>
        </p:nvCxnSpPr>
        <p:spPr>
          <a:xfrm flipH="1">
            <a:off x="1981200" y="646131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3"/>
            <a:endCxn id="9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2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74" name="Straight Connector 73"/>
          <p:cNvCxnSpPr>
            <a:stCxn id="5" idx="2"/>
            <a:endCxn id="72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76" name="Flowchart: Decision 75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86" name="Straight Connector 85"/>
          <p:cNvCxnSpPr>
            <a:stCxn id="87" idx="2"/>
            <a:endCxn id="92" idx="0"/>
          </p:cNvCxnSpPr>
          <p:nvPr/>
        </p:nvCxnSpPr>
        <p:spPr>
          <a:xfrm>
            <a:off x="8419531" y="4532860"/>
            <a:ext cx="569" cy="236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Decision 86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077200" y="4769224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sp>
        <p:nvSpPr>
          <p:cNvPr id="94" name="Flowchart: Decision 93"/>
          <p:cNvSpPr/>
          <p:nvPr/>
        </p:nvSpPr>
        <p:spPr>
          <a:xfrm>
            <a:off x="7086600" y="37338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Sent To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02" name="Elbow Connector 101"/>
          <p:cNvCxnSpPr>
            <a:stCxn id="110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Decision 114"/>
          <p:cNvSpPr/>
          <p:nvPr/>
        </p:nvSpPr>
        <p:spPr>
          <a:xfrm>
            <a:off x="6629400" y="13735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917567" y="32004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sp>
        <p:nvSpPr>
          <p:cNvPr id="173" name="Flowchart: Decision 172"/>
          <p:cNvSpPr/>
          <p:nvPr/>
        </p:nvSpPr>
        <p:spPr>
          <a:xfrm>
            <a:off x="4914985" y="1969599"/>
            <a:ext cx="125844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Suggests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087010" y="2826697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Doctor</a:t>
            </a:r>
            <a:endParaRPr lang="en-US" sz="1200" dirty="0"/>
          </a:p>
        </p:txBody>
      </p:sp>
      <p:cxnSp>
        <p:nvCxnSpPr>
          <p:cNvPr id="180" name="Straight Connector 179"/>
          <p:cNvCxnSpPr>
            <a:stCxn id="173" idx="2"/>
            <a:endCxn id="179" idx="0"/>
          </p:cNvCxnSpPr>
          <p:nvPr/>
        </p:nvCxnSpPr>
        <p:spPr>
          <a:xfrm>
            <a:off x="5544210" y="2445849"/>
            <a:ext cx="0" cy="38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949929" y="2039636"/>
            <a:ext cx="86069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Daily Work Plan</a:t>
            </a:r>
            <a:endParaRPr lang="en-US" sz="1200" dirty="0"/>
          </a:p>
        </p:txBody>
      </p:sp>
      <p:sp>
        <p:nvSpPr>
          <p:cNvPr id="45" name="Flowchart: Decision 44"/>
          <p:cNvSpPr/>
          <p:nvPr/>
        </p:nvSpPr>
        <p:spPr>
          <a:xfrm>
            <a:off x="2449773" y="1373522"/>
            <a:ext cx="116205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Creates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17" name="Flowchart: Decision 116"/>
          <p:cNvSpPr/>
          <p:nvPr/>
        </p:nvSpPr>
        <p:spPr>
          <a:xfrm>
            <a:off x="5731681" y="1676400"/>
            <a:ext cx="127871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Suggests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147" name="Straight Connector 146"/>
          <p:cNvCxnSpPr>
            <a:stCxn id="115" idx="2"/>
            <a:endCxn id="128" idx="0"/>
          </p:cNvCxnSpPr>
          <p:nvPr/>
        </p:nvCxnSpPr>
        <p:spPr>
          <a:xfrm>
            <a:off x="7200900" y="1849772"/>
            <a:ext cx="25235" cy="135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913841" y="2375812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Pharmacy</a:t>
            </a:r>
            <a:endParaRPr lang="en-US" sz="1200" dirty="0"/>
          </a:p>
        </p:txBody>
      </p:sp>
      <p:cxnSp>
        <p:nvCxnSpPr>
          <p:cNvPr id="168" name="Straight Connector 167"/>
          <p:cNvCxnSpPr>
            <a:stCxn id="117" idx="2"/>
            <a:endCxn id="167" idx="0"/>
          </p:cNvCxnSpPr>
          <p:nvPr/>
        </p:nvCxnSpPr>
        <p:spPr>
          <a:xfrm>
            <a:off x="6371041" y="2152650"/>
            <a:ext cx="0" cy="2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5" idx="1"/>
            <a:endCxn id="214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Flowchart: Decision 319"/>
          <p:cNvSpPr/>
          <p:nvPr/>
        </p:nvSpPr>
        <p:spPr>
          <a:xfrm>
            <a:off x="1066800" y="1373522"/>
            <a:ext cx="1292462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21" name="Elbow Connector 320"/>
          <p:cNvCxnSpPr>
            <a:endCxn id="320" idx="0"/>
          </p:cNvCxnSpPr>
          <p:nvPr/>
        </p:nvCxnSpPr>
        <p:spPr>
          <a:xfrm>
            <a:off x="1197212" y="1258261"/>
            <a:ext cx="515819" cy="1152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stCxn id="320" idx="2"/>
            <a:endCxn id="44" idx="1"/>
          </p:cNvCxnSpPr>
          <p:nvPr/>
        </p:nvCxnSpPr>
        <p:spPr>
          <a:xfrm rot="16200000" flipH="1">
            <a:off x="1652504" y="1910299"/>
            <a:ext cx="357952" cy="2368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Flowchart: Decision 350"/>
          <p:cNvSpPr/>
          <p:nvPr/>
        </p:nvSpPr>
        <p:spPr>
          <a:xfrm>
            <a:off x="79137" y="5562599"/>
            <a:ext cx="1559163" cy="644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Receives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3604210" y="4191000"/>
            <a:ext cx="860698" cy="454747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Daily Call Report</a:t>
            </a:r>
            <a:endParaRPr lang="en-US" sz="1200" dirty="0"/>
          </a:p>
        </p:txBody>
      </p:sp>
      <p:sp>
        <p:nvSpPr>
          <p:cNvPr id="353" name="Flowchart: Decision 352"/>
          <p:cNvSpPr/>
          <p:nvPr/>
        </p:nvSpPr>
        <p:spPr>
          <a:xfrm>
            <a:off x="3397683" y="3505200"/>
            <a:ext cx="1250517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</a:t>
            </a:r>
            <a:r>
              <a:rPr lang="en-US" sz="1000" dirty="0" smtClean="0">
                <a:solidFill>
                  <a:schemeClr val="dk1"/>
                </a:solidFill>
              </a:rPr>
              <a:t>rovides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354" name="Straight Connector 353"/>
          <p:cNvCxnSpPr>
            <a:stCxn id="353" idx="2"/>
            <a:endCxn id="352" idx="0"/>
          </p:cNvCxnSpPr>
          <p:nvPr/>
        </p:nvCxnSpPr>
        <p:spPr>
          <a:xfrm>
            <a:off x="4022942" y="4060147"/>
            <a:ext cx="11617" cy="130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Elbow Connector 354"/>
          <p:cNvCxnSpPr>
            <a:endCxn id="353" idx="0"/>
          </p:cNvCxnSpPr>
          <p:nvPr/>
        </p:nvCxnSpPr>
        <p:spPr>
          <a:xfrm rot="5400000">
            <a:off x="3315768" y="2356060"/>
            <a:ext cx="1856314" cy="441966"/>
          </a:xfrm>
          <a:prstGeom prst="bentConnector3">
            <a:avLst>
              <a:gd name="adj1" fmla="val 933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Elbow Connector 383"/>
          <p:cNvCxnSpPr>
            <a:stCxn id="351" idx="3"/>
            <a:endCxn id="352" idx="2"/>
          </p:cNvCxnSpPr>
          <p:nvPr/>
        </p:nvCxnSpPr>
        <p:spPr>
          <a:xfrm flipV="1">
            <a:off x="1638300" y="4645747"/>
            <a:ext cx="2396259" cy="1239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Flowchart: Decision 404"/>
          <p:cNvSpPr/>
          <p:nvPr/>
        </p:nvSpPr>
        <p:spPr>
          <a:xfrm>
            <a:off x="5029200" y="3429000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07" name="Straight Connector 406"/>
          <p:cNvCxnSpPr>
            <a:stCxn id="405" idx="2"/>
            <a:endCxn id="406" idx="0"/>
          </p:cNvCxnSpPr>
          <p:nvPr/>
        </p:nvCxnSpPr>
        <p:spPr>
          <a:xfrm>
            <a:off x="5600700" y="3989899"/>
            <a:ext cx="14124" cy="164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Flowchart: Decision 407"/>
          <p:cNvSpPr/>
          <p:nvPr/>
        </p:nvSpPr>
        <p:spPr>
          <a:xfrm>
            <a:off x="4191000" y="46291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4453934" y="5562600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410" name="Straight Connector 409"/>
          <p:cNvCxnSpPr>
            <a:stCxn id="408" idx="2"/>
            <a:endCxn id="409" idx="0"/>
          </p:cNvCxnSpPr>
          <p:nvPr/>
        </p:nvCxnSpPr>
        <p:spPr>
          <a:xfrm>
            <a:off x="4762500" y="5105400"/>
            <a:ext cx="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Elbow Connector 411"/>
          <p:cNvCxnSpPr>
            <a:stCxn id="110" idx="2"/>
            <a:endCxn id="408" idx="0"/>
          </p:cNvCxnSpPr>
          <p:nvPr/>
        </p:nvCxnSpPr>
        <p:spPr>
          <a:xfrm rot="16200000" flipH="1">
            <a:off x="3294196" y="3160845"/>
            <a:ext cx="2849415" cy="87194"/>
          </a:xfrm>
          <a:prstGeom prst="bentConnector3">
            <a:avLst>
              <a:gd name="adj1" fmla="val 504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>
            <a:endCxn id="405" idx="1"/>
          </p:cNvCxnSpPr>
          <p:nvPr/>
        </p:nvCxnSpPr>
        <p:spPr>
          <a:xfrm rot="16200000" flipH="1">
            <a:off x="3923114" y="2603364"/>
            <a:ext cx="2069050" cy="1431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cxnSp>
        <p:nvCxnSpPr>
          <p:cNvPr id="517" name="Elbow Connector 516"/>
          <p:cNvCxnSpPr>
            <a:stCxn id="45" idx="2"/>
            <a:endCxn id="44" idx="3"/>
          </p:cNvCxnSpPr>
          <p:nvPr/>
        </p:nvCxnSpPr>
        <p:spPr>
          <a:xfrm rot="5400000">
            <a:off x="2741737" y="1918663"/>
            <a:ext cx="357952" cy="2201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Rectangle 576"/>
          <p:cNvSpPr/>
          <p:nvPr/>
        </p:nvSpPr>
        <p:spPr>
          <a:xfrm>
            <a:off x="1349102" y="3276600"/>
            <a:ext cx="860698" cy="35149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Tour Program</a:t>
            </a:r>
            <a:endParaRPr lang="en-US" sz="1200" dirty="0"/>
          </a:p>
        </p:txBody>
      </p:sp>
      <p:sp>
        <p:nvSpPr>
          <p:cNvPr id="578" name="Flowchart: Decision 577"/>
          <p:cNvSpPr/>
          <p:nvPr/>
        </p:nvSpPr>
        <p:spPr>
          <a:xfrm>
            <a:off x="1111729" y="2569253"/>
            <a:ext cx="1326671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Plans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579" name="Straight Connector 578"/>
          <p:cNvCxnSpPr>
            <a:stCxn id="578" idx="2"/>
            <a:endCxn id="577" idx="0"/>
          </p:cNvCxnSpPr>
          <p:nvPr/>
        </p:nvCxnSpPr>
        <p:spPr>
          <a:xfrm>
            <a:off x="1775065" y="3124200"/>
            <a:ext cx="4386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Elbow Connector 605"/>
          <p:cNvCxnSpPr>
            <a:stCxn id="110" idx="1"/>
            <a:endCxn id="578" idx="3"/>
          </p:cNvCxnSpPr>
          <p:nvPr/>
        </p:nvCxnSpPr>
        <p:spPr>
          <a:xfrm rot="10800000" flipV="1">
            <a:off x="2438400" y="1611647"/>
            <a:ext cx="1905000" cy="1235080"/>
          </a:xfrm>
          <a:prstGeom prst="bentConnector3">
            <a:avLst>
              <a:gd name="adj1" fmla="val 299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Flowchart: Decision 624"/>
          <p:cNvSpPr/>
          <p:nvPr/>
        </p:nvSpPr>
        <p:spPr>
          <a:xfrm>
            <a:off x="1143000" y="3810000"/>
            <a:ext cx="1252560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Monitors</a:t>
            </a:r>
            <a:endParaRPr lang="en-US" sz="900" dirty="0">
              <a:solidFill>
                <a:schemeClr val="dk1"/>
              </a:solidFill>
            </a:endParaRPr>
          </a:p>
        </p:txBody>
      </p:sp>
      <p:cxnSp>
        <p:nvCxnSpPr>
          <p:cNvPr id="633" name="Straight Connector 632"/>
          <p:cNvCxnSpPr>
            <a:stCxn id="577" idx="2"/>
            <a:endCxn id="625" idx="0"/>
          </p:cNvCxnSpPr>
          <p:nvPr/>
        </p:nvCxnSpPr>
        <p:spPr>
          <a:xfrm flipH="1">
            <a:off x="1769280" y="3628090"/>
            <a:ext cx="10171" cy="18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Elbow Connector 656"/>
          <p:cNvCxnSpPr>
            <a:stCxn id="214" idx="1"/>
            <a:endCxn id="351" idx="0"/>
          </p:cNvCxnSpPr>
          <p:nvPr/>
        </p:nvCxnSpPr>
        <p:spPr>
          <a:xfrm rot="10800000" flipH="1" flipV="1">
            <a:off x="238859" y="1163011"/>
            <a:ext cx="619860" cy="4399588"/>
          </a:xfrm>
          <a:prstGeom prst="bentConnector4">
            <a:avLst>
              <a:gd name="adj1" fmla="val -19265"/>
              <a:gd name="adj2" fmla="val 948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Elbow Connector 664"/>
          <p:cNvCxnSpPr>
            <a:endCxn id="625" idx="1"/>
          </p:cNvCxnSpPr>
          <p:nvPr/>
        </p:nvCxnSpPr>
        <p:spPr>
          <a:xfrm rot="16200000" flipH="1">
            <a:off x="-347806" y="2596667"/>
            <a:ext cx="2829213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Rectangle 672"/>
          <p:cNvSpPr/>
          <p:nvPr/>
        </p:nvSpPr>
        <p:spPr>
          <a:xfrm>
            <a:off x="2644404" y="4609076"/>
            <a:ext cx="860698" cy="37780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Expense Bill</a:t>
            </a:r>
            <a:endParaRPr lang="en-US" sz="1200" dirty="0"/>
          </a:p>
        </p:txBody>
      </p:sp>
      <p:sp>
        <p:nvSpPr>
          <p:cNvPr id="674" name="Flowchart: Decision 673"/>
          <p:cNvSpPr/>
          <p:nvPr/>
        </p:nvSpPr>
        <p:spPr>
          <a:xfrm>
            <a:off x="2328203" y="3026453"/>
            <a:ext cx="1493099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Submits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675" name="Straight Connector 674"/>
          <p:cNvCxnSpPr>
            <a:stCxn id="674" idx="2"/>
            <a:endCxn id="673" idx="0"/>
          </p:cNvCxnSpPr>
          <p:nvPr/>
        </p:nvCxnSpPr>
        <p:spPr>
          <a:xfrm>
            <a:off x="3074753" y="3581400"/>
            <a:ext cx="0" cy="102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Flowchart: Decision 676"/>
          <p:cNvSpPr/>
          <p:nvPr/>
        </p:nvSpPr>
        <p:spPr>
          <a:xfrm>
            <a:off x="805230" y="4836058"/>
            <a:ext cx="1699872" cy="55494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Approves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679" name="Elbow Connector 678"/>
          <p:cNvCxnSpPr>
            <a:endCxn id="677" idx="1"/>
          </p:cNvCxnSpPr>
          <p:nvPr/>
        </p:nvCxnSpPr>
        <p:spPr>
          <a:xfrm rot="16200000" flipH="1">
            <a:off x="-1235857" y="3072445"/>
            <a:ext cx="3855272" cy="2269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Elbow Connector 727"/>
          <p:cNvCxnSpPr>
            <a:stCxn id="673" idx="2"/>
            <a:endCxn id="677" idx="3"/>
          </p:cNvCxnSpPr>
          <p:nvPr/>
        </p:nvCxnSpPr>
        <p:spPr>
          <a:xfrm rot="5400000">
            <a:off x="2726602" y="4765381"/>
            <a:ext cx="126652" cy="569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Elbow Connector 739"/>
          <p:cNvCxnSpPr>
            <a:endCxn id="674" idx="3"/>
          </p:cNvCxnSpPr>
          <p:nvPr/>
        </p:nvCxnSpPr>
        <p:spPr>
          <a:xfrm rot="5400000">
            <a:off x="3320258" y="2280785"/>
            <a:ext cx="1524186" cy="5220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Connector 752"/>
          <p:cNvCxnSpPr>
            <a:stCxn id="754" idx="2"/>
            <a:endCxn id="755" idx="0"/>
          </p:cNvCxnSpPr>
          <p:nvPr/>
        </p:nvCxnSpPr>
        <p:spPr>
          <a:xfrm>
            <a:off x="5607762" y="5429250"/>
            <a:ext cx="0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Flowchart: Decision 753"/>
          <p:cNvSpPr/>
          <p:nvPr/>
        </p:nvSpPr>
        <p:spPr>
          <a:xfrm>
            <a:off x="5036262" y="49530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5232766" y="5562600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sp>
        <p:nvSpPr>
          <p:cNvPr id="766" name="Flowchart: Decision 765"/>
          <p:cNvSpPr/>
          <p:nvPr/>
        </p:nvSpPr>
        <p:spPr>
          <a:xfrm>
            <a:off x="6072346" y="4629150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cxnSp>
        <p:nvCxnSpPr>
          <p:cNvPr id="777" name="Elbow Connector 776"/>
          <p:cNvCxnSpPr>
            <a:stCxn id="766" idx="0"/>
            <a:endCxn id="128" idx="1"/>
          </p:cNvCxnSpPr>
          <p:nvPr/>
        </p:nvCxnSpPr>
        <p:spPr>
          <a:xfrm rot="5400000" flipH="1" flipV="1">
            <a:off x="6203914" y="3915497"/>
            <a:ext cx="1260662" cy="166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Elbow Connector 781"/>
          <p:cNvCxnSpPr>
            <a:stCxn id="128" idx="3"/>
            <a:endCxn id="94" idx="0"/>
          </p:cNvCxnSpPr>
          <p:nvPr/>
        </p:nvCxnSpPr>
        <p:spPr>
          <a:xfrm>
            <a:off x="7534702" y="3368488"/>
            <a:ext cx="123398" cy="3653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ectangle 405"/>
          <p:cNvSpPr/>
          <p:nvPr/>
        </p:nvSpPr>
        <p:spPr>
          <a:xfrm>
            <a:off x="5214795" y="4154718"/>
            <a:ext cx="800058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Pharmacy</a:t>
            </a:r>
            <a:endParaRPr lang="en-US" sz="1200" dirty="0"/>
          </a:p>
        </p:txBody>
      </p:sp>
      <p:sp>
        <p:nvSpPr>
          <p:cNvPr id="800" name="TextBox 799"/>
          <p:cNvSpPr txBox="1"/>
          <p:nvPr/>
        </p:nvSpPr>
        <p:spPr>
          <a:xfrm>
            <a:off x="2602715" y="253425"/>
            <a:ext cx="3282419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Total System</a:t>
            </a:r>
            <a:endParaRPr 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04" name="Flowchart: Decision 80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06" name="Flowchart: Decision 805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cxnSp>
        <p:nvCxnSpPr>
          <p:cNvPr id="817" name="Straight Connector 816"/>
          <p:cNvCxnSpPr>
            <a:stCxn id="804" idx="0"/>
            <a:endCxn id="807" idx="1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/>
          <p:cNvCxnSpPr>
            <a:stCxn id="806" idx="0"/>
            <a:endCxn id="807" idx="3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Elbow Connector 824"/>
          <p:cNvCxnSpPr>
            <a:stCxn id="75" idx="3"/>
            <a:endCxn id="806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07" idx="2"/>
            <a:endCxn id="50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cxnSp>
        <p:nvCxnSpPr>
          <p:cNvPr id="36" name="Straight Arrow Connector 35"/>
          <p:cNvCxnSpPr>
            <a:stCxn id="50" idx="1"/>
          </p:cNvCxnSpPr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804" idx="2"/>
            <a:endCxn id="9" idx="0"/>
          </p:cNvCxnSpPr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9" idx="1"/>
          </p:cNvCxnSpPr>
          <p:nvPr/>
        </p:nvCxnSpPr>
        <p:spPr>
          <a:xfrm>
            <a:off x="4014067" y="6461312"/>
            <a:ext cx="4436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7" idx="0"/>
            <a:endCxn id="75" idx="2"/>
          </p:cNvCxnSpPr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94" idx="3"/>
            <a:endCxn id="75" idx="1"/>
          </p:cNvCxnSpPr>
          <p:nvPr/>
        </p:nvCxnSpPr>
        <p:spPr>
          <a:xfrm flipH="1" flipV="1">
            <a:off x="8077200" y="3216088"/>
            <a:ext cx="152400" cy="755837"/>
          </a:xfrm>
          <a:prstGeom prst="bentConnector5">
            <a:avLst>
              <a:gd name="adj1" fmla="val -24627"/>
              <a:gd name="adj2" fmla="val 54633"/>
              <a:gd name="adj3" fmla="val 232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5" idx="1"/>
            <a:endCxn id="110" idx="3"/>
          </p:cNvCxnSpPr>
          <p:nvPr/>
        </p:nvCxnSpPr>
        <p:spPr>
          <a:xfrm flipH="1">
            <a:off x="5007212" y="1611647"/>
            <a:ext cx="1622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17" idx="0"/>
          </p:cNvCxnSpPr>
          <p:nvPr/>
        </p:nvCxnSpPr>
        <p:spPr>
          <a:xfrm flipH="1">
            <a:off x="5007212" y="1676400"/>
            <a:ext cx="1363829" cy="1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73" idx="0"/>
          </p:cNvCxnSpPr>
          <p:nvPr/>
        </p:nvCxnSpPr>
        <p:spPr>
          <a:xfrm rot="16200000" flipV="1">
            <a:off x="5180779" y="1606168"/>
            <a:ext cx="189865" cy="5369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05" idx="1"/>
          </p:cNvCxnSpPr>
          <p:nvPr/>
        </p:nvCxnSpPr>
        <p:spPr>
          <a:xfrm rot="10800000">
            <a:off x="4886078" y="1779734"/>
            <a:ext cx="143122" cy="19297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08" idx="0"/>
            <a:endCxn id="110" idx="2"/>
          </p:cNvCxnSpPr>
          <p:nvPr/>
        </p:nvCxnSpPr>
        <p:spPr>
          <a:xfrm rot="16200000" flipV="1">
            <a:off x="3294196" y="3160846"/>
            <a:ext cx="2849415" cy="871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353" idx="0"/>
          </p:cNvCxnSpPr>
          <p:nvPr/>
        </p:nvCxnSpPr>
        <p:spPr>
          <a:xfrm rot="5400000" flipH="1" flipV="1">
            <a:off x="3381196" y="2421488"/>
            <a:ext cx="1725459" cy="441966"/>
          </a:xfrm>
          <a:prstGeom prst="bentConnector3">
            <a:avLst>
              <a:gd name="adj1" fmla="val 72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74" idx="3"/>
          </p:cNvCxnSpPr>
          <p:nvPr/>
        </p:nvCxnSpPr>
        <p:spPr>
          <a:xfrm flipV="1">
            <a:off x="3821302" y="1779734"/>
            <a:ext cx="522098" cy="15241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77" idx="1"/>
          </p:cNvCxnSpPr>
          <p:nvPr/>
        </p:nvCxnSpPr>
        <p:spPr>
          <a:xfrm rot="10800000">
            <a:off x="578328" y="1373524"/>
            <a:ext cx="226903" cy="37400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625" idx="1"/>
          </p:cNvCxnSpPr>
          <p:nvPr/>
        </p:nvCxnSpPr>
        <p:spPr>
          <a:xfrm rot="10800000">
            <a:off x="990600" y="1373524"/>
            <a:ext cx="152401" cy="2713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578" idx="3"/>
            <a:endCxn id="110" idx="1"/>
          </p:cNvCxnSpPr>
          <p:nvPr/>
        </p:nvCxnSpPr>
        <p:spPr>
          <a:xfrm flipV="1">
            <a:off x="2438400" y="1611647"/>
            <a:ext cx="1905000" cy="1235080"/>
          </a:xfrm>
          <a:prstGeom prst="bentConnector3">
            <a:avLst>
              <a:gd name="adj1" fmla="val 693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45" idx="0"/>
          </p:cNvCxnSpPr>
          <p:nvPr/>
        </p:nvCxnSpPr>
        <p:spPr>
          <a:xfrm rot="16200000" flipH="1">
            <a:off x="3652080" y="752240"/>
            <a:ext cx="70038" cy="1312602"/>
          </a:xfrm>
          <a:prstGeom prst="bentConnector4">
            <a:avLst>
              <a:gd name="adj1" fmla="val -112045"/>
              <a:gd name="adj2" fmla="val 721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320" idx="0"/>
          </p:cNvCxnSpPr>
          <p:nvPr/>
        </p:nvCxnSpPr>
        <p:spPr>
          <a:xfrm rot="16200000" flipV="1">
            <a:off x="1473437" y="1133927"/>
            <a:ext cx="115261" cy="3639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351" idx="0"/>
            <a:endCxn id="214" idx="1"/>
          </p:cNvCxnSpPr>
          <p:nvPr/>
        </p:nvCxnSpPr>
        <p:spPr>
          <a:xfrm rot="16200000" flipV="1">
            <a:off x="-1651005" y="3052875"/>
            <a:ext cx="4399588" cy="619860"/>
          </a:xfrm>
          <a:prstGeom prst="bentConnector4">
            <a:avLst>
              <a:gd name="adj1" fmla="val 5110"/>
              <a:gd name="adj2" fmla="val 1230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76" idx="0"/>
            <a:endCxn id="72" idx="2"/>
          </p:cNvCxnSpPr>
          <p:nvPr/>
        </p:nvCxnSpPr>
        <p:spPr>
          <a:xfrm flipV="1">
            <a:off x="8420100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76" idx="2"/>
            <a:endCxn id="75" idx="0"/>
          </p:cNvCxnSpPr>
          <p:nvPr/>
        </p:nvCxnSpPr>
        <p:spPr>
          <a:xfrm>
            <a:off x="8420100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/>
          <p:nvPr/>
        </p:nvCxnSpPr>
        <p:spPr>
          <a:xfrm rot="10800000">
            <a:off x="5854476" y="4490895"/>
            <a:ext cx="217871" cy="376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754" idx="0"/>
            <a:endCxn id="406" idx="2"/>
          </p:cNvCxnSpPr>
          <p:nvPr/>
        </p:nvCxnSpPr>
        <p:spPr>
          <a:xfrm flipV="1">
            <a:off x="5607762" y="4490894"/>
            <a:ext cx="7062" cy="462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6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3124200" y="2590800"/>
            <a:ext cx="1905000" cy="12954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Provides 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0" y="25146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Daily Call Report</a:t>
            </a:r>
          </a:p>
        </p:txBody>
      </p:sp>
      <p:cxnSp>
        <p:nvCxnSpPr>
          <p:cNvPr id="6" name="Straight Connector 5"/>
          <p:cNvCxnSpPr>
            <a:endCxn id="5" idx="1"/>
          </p:cNvCxnSpPr>
          <p:nvPr/>
        </p:nvCxnSpPr>
        <p:spPr>
          <a:xfrm>
            <a:off x="5029200" y="3200400"/>
            <a:ext cx="1447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667000" y="556451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0" y="5334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_id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228600" y="2133600"/>
            <a:ext cx="914400" cy="1588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endCxn id="7" idx="4"/>
          </p:cNvCxnSpPr>
          <p:nvPr/>
        </p:nvCxnSpPr>
        <p:spPr>
          <a:xfrm flipV="1">
            <a:off x="685801" y="1371600"/>
            <a:ext cx="2095499" cy="1205339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3" idx="2"/>
            <a:endCxn id="8" idx="1"/>
          </p:cNvCxnSpPr>
          <p:nvPr/>
        </p:nvCxnSpPr>
        <p:spPr>
          <a:xfrm>
            <a:off x="1104900" y="3962400"/>
            <a:ext cx="1807603" cy="1680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0"/>
            <a:endCxn id="3" idx="2"/>
          </p:cNvCxnSpPr>
          <p:nvPr/>
        </p:nvCxnSpPr>
        <p:spPr>
          <a:xfrm flipV="1">
            <a:off x="838200" y="3962400"/>
            <a:ext cx="26670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1"/>
          </p:cNvCxnSpPr>
          <p:nvPr/>
        </p:nvCxnSpPr>
        <p:spPr>
          <a:xfrm rot="10800000" flipV="1">
            <a:off x="1905000" y="3238500"/>
            <a:ext cx="1219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219200" y="598399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19" name="Straight Connector 18"/>
          <p:cNvCxnSpPr>
            <a:stCxn id="3" idx="2"/>
            <a:endCxn id="18" idx="0"/>
          </p:cNvCxnSpPr>
          <p:nvPr/>
        </p:nvCxnSpPr>
        <p:spPr>
          <a:xfrm>
            <a:off x="1104900" y="3962400"/>
            <a:ext cx="952500" cy="2021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003193" y="1066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Employee_id</a:t>
            </a:r>
            <a:endParaRPr lang="en-US" u="sng" dirty="0"/>
          </a:p>
        </p:txBody>
      </p:sp>
      <p:sp>
        <p:nvSpPr>
          <p:cNvPr id="23" name="Oval 22"/>
          <p:cNvSpPr/>
          <p:nvPr/>
        </p:nvSpPr>
        <p:spPr>
          <a:xfrm>
            <a:off x="5071713" y="115649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Date</a:t>
            </a:r>
            <a:endParaRPr lang="en-US" u="sng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85800" y="1981200"/>
            <a:ext cx="2133600" cy="611516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7086600" y="1600200"/>
            <a:ext cx="914400" cy="914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91200" y="1676400"/>
            <a:ext cx="1295400" cy="838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8" name="Oval 27"/>
          <p:cNvSpPr/>
          <p:nvPr/>
        </p:nvSpPr>
        <p:spPr>
          <a:xfrm>
            <a:off x="6460427" y="4114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 Places</a:t>
            </a:r>
            <a:endParaRPr lang="en-US" dirty="0"/>
          </a:p>
        </p:txBody>
      </p:sp>
      <p:cxnSp>
        <p:nvCxnSpPr>
          <p:cNvPr id="29" name="Straight Connector 28"/>
          <p:cNvCxnSpPr>
            <a:stCxn id="28" idx="0"/>
            <a:endCxn id="5" idx="2"/>
          </p:cNvCxnSpPr>
          <p:nvPr/>
        </p:nvCxnSpPr>
        <p:spPr>
          <a:xfrm flipH="1" flipV="1">
            <a:off x="7277100" y="3886200"/>
            <a:ext cx="21527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590800" y="4343400"/>
            <a:ext cx="1676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1" name="Straight Connector 30"/>
          <p:cNvCxnSpPr>
            <a:stCxn id="3" idx="2"/>
          </p:cNvCxnSpPr>
          <p:nvPr/>
        </p:nvCxnSpPr>
        <p:spPr>
          <a:xfrm>
            <a:off x="1104900" y="3962400"/>
            <a:ext cx="148590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134100" y="5981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071713" y="53721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914900" y="4686300"/>
            <a:ext cx="1676400" cy="457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Doctor’s Id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629368" y="5018791"/>
            <a:ext cx="14478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To Promote</a:t>
            </a:r>
            <a:endParaRPr lang="en-US" dirty="0"/>
          </a:p>
        </p:txBody>
      </p:sp>
      <p:cxnSp>
        <p:nvCxnSpPr>
          <p:cNvPr id="36" name="Straight Connector 35"/>
          <p:cNvCxnSpPr>
            <a:stCxn id="34" idx="6"/>
            <a:endCxn id="28" idx="4"/>
          </p:cNvCxnSpPr>
          <p:nvPr/>
        </p:nvCxnSpPr>
        <p:spPr>
          <a:xfrm flipV="1">
            <a:off x="6591300" y="4648200"/>
            <a:ext cx="707327" cy="2667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7" name="Straight Connector 36"/>
          <p:cNvCxnSpPr>
            <a:stCxn id="33" idx="7"/>
            <a:endCxn id="28" idx="4"/>
          </p:cNvCxnSpPr>
          <p:nvPr/>
        </p:nvCxnSpPr>
        <p:spPr>
          <a:xfrm flipV="1">
            <a:off x="6502610" y="4648200"/>
            <a:ext cx="796017" cy="802015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8" name="Straight Connector 37"/>
          <p:cNvCxnSpPr>
            <a:stCxn id="32" idx="0"/>
            <a:endCxn id="28" idx="4"/>
          </p:cNvCxnSpPr>
          <p:nvPr/>
        </p:nvCxnSpPr>
        <p:spPr>
          <a:xfrm flipV="1">
            <a:off x="6972300" y="4648200"/>
            <a:ext cx="326327" cy="13335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35" idx="1"/>
            <a:endCxn id="28" idx="4"/>
          </p:cNvCxnSpPr>
          <p:nvPr/>
        </p:nvCxnSpPr>
        <p:spPr>
          <a:xfrm flipH="1" flipV="1">
            <a:off x="7298627" y="4648200"/>
            <a:ext cx="542766" cy="504502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5686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48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MPO Manager</a:t>
            </a:r>
          </a:p>
        </p:txBody>
      </p:sp>
      <p:sp>
        <p:nvSpPr>
          <p:cNvPr id="40" name="Flowchart: Decision 39"/>
          <p:cNvSpPr/>
          <p:nvPr/>
        </p:nvSpPr>
        <p:spPr>
          <a:xfrm>
            <a:off x="3124200" y="2590800"/>
            <a:ext cx="1905000" cy="12954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Receives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77000" y="25146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Daily Call Report</a:t>
            </a:r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 flipV="1">
            <a:off x="5105400" y="3200400"/>
            <a:ext cx="13716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971800" y="5486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0" y="5334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_id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rot="5400000" flipH="1" flipV="1">
            <a:off x="228600" y="2133600"/>
            <a:ext cx="914400" cy="1588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8" name="Straight Connector 47"/>
          <p:cNvCxnSpPr>
            <a:endCxn id="43" idx="4"/>
          </p:cNvCxnSpPr>
          <p:nvPr/>
        </p:nvCxnSpPr>
        <p:spPr>
          <a:xfrm flipV="1">
            <a:off x="685801" y="1371600"/>
            <a:ext cx="2095499" cy="1205339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9" name="Straight Connector 48"/>
          <p:cNvCxnSpPr>
            <a:stCxn id="39" idx="2"/>
            <a:endCxn id="44" idx="1"/>
          </p:cNvCxnSpPr>
          <p:nvPr/>
        </p:nvCxnSpPr>
        <p:spPr>
          <a:xfrm>
            <a:off x="1104900" y="3962400"/>
            <a:ext cx="2112403" cy="1602115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>
            <a:stCxn id="45" idx="0"/>
            <a:endCxn id="39" idx="2"/>
          </p:cNvCxnSpPr>
          <p:nvPr/>
        </p:nvCxnSpPr>
        <p:spPr>
          <a:xfrm flipV="1">
            <a:off x="838200" y="3962400"/>
            <a:ext cx="266700" cy="13716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530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0" idx="1"/>
            <a:endCxn id="39" idx="3"/>
          </p:cNvCxnSpPr>
          <p:nvPr/>
        </p:nvCxnSpPr>
        <p:spPr>
          <a:xfrm rot="10800000" flipV="1">
            <a:off x="1905000" y="3238500"/>
            <a:ext cx="1219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981200" y="6096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55" name="Straight Connector 54"/>
          <p:cNvCxnSpPr>
            <a:stCxn id="39" idx="2"/>
          </p:cNvCxnSpPr>
          <p:nvPr/>
        </p:nvCxnSpPr>
        <p:spPr>
          <a:xfrm>
            <a:off x="1104900" y="3962400"/>
            <a:ext cx="1485900" cy="21336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6" name="Oval 55"/>
          <p:cNvSpPr/>
          <p:nvPr/>
        </p:nvSpPr>
        <p:spPr>
          <a:xfrm>
            <a:off x="6019800" y="0"/>
            <a:ext cx="1676400" cy="1066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MPO Manager  Id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7467600" y="1066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Employee_id</a:t>
            </a:r>
            <a:endParaRPr lang="en-US" u="sng" dirty="0"/>
          </a:p>
        </p:txBody>
      </p:sp>
      <p:sp>
        <p:nvSpPr>
          <p:cNvPr id="59" name="Oval 58"/>
          <p:cNvSpPr/>
          <p:nvPr/>
        </p:nvSpPr>
        <p:spPr>
          <a:xfrm>
            <a:off x="4495800" y="12192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date</a:t>
            </a:r>
            <a:endParaRPr lang="en-US" u="sng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685800" y="1981200"/>
            <a:ext cx="2133600" cy="611516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7086600" y="1600200"/>
            <a:ext cx="914400" cy="9144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H="1">
            <a:off x="6324600" y="1676400"/>
            <a:ext cx="1295400" cy="2286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791200" y="1676400"/>
            <a:ext cx="1371600" cy="838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6" name="Oval 65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MPO</a:t>
            </a:r>
            <a:endParaRPr lang="en-US" dirty="0"/>
          </a:p>
        </p:txBody>
      </p:sp>
      <p:cxnSp>
        <p:nvCxnSpPr>
          <p:cNvPr id="67" name="Straight Connector 66"/>
          <p:cNvCxnSpPr>
            <a:stCxn id="39" idx="2"/>
            <a:endCxn id="66" idx="1"/>
          </p:cNvCxnSpPr>
          <p:nvPr/>
        </p:nvCxnSpPr>
        <p:spPr>
          <a:xfrm>
            <a:off x="1104900" y="3962400"/>
            <a:ext cx="1731403" cy="644992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76" name="Oval 75"/>
          <p:cNvSpPr/>
          <p:nvPr/>
        </p:nvSpPr>
        <p:spPr>
          <a:xfrm>
            <a:off x="6460427" y="4114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 Places</a:t>
            </a:r>
            <a:endParaRPr lang="en-US" dirty="0"/>
          </a:p>
        </p:txBody>
      </p:sp>
      <p:cxnSp>
        <p:nvCxnSpPr>
          <p:cNvPr id="77" name="Straight Connector 76"/>
          <p:cNvCxnSpPr>
            <a:stCxn id="76" idx="0"/>
          </p:cNvCxnSpPr>
          <p:nvPr/>
        </p:nvCxnSpPr>
        <p:spPr>
          <a:xfrm flipH="1" flipV="1">
            <a:off x="7277100" y="3886200"/>
            <a:ext cx="21527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134100" y="5981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5071713" y="53721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914900" y="4686300"/>
            <a:ext cx="1676400" cy="457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Doctor’s Id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7629368" y="5018791"/>
            <a:ext cx="14478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To Promote</a:t>
            </a:r>
            <a:endParaRPr lang="en-US" dirty="0"/>
          </a:p>
        </p:txBody>
      </p:sp>
      <p:cxnSp>
        <p:nvCxnSpPr>
          <p:cNvPr id="82" name="Straight Connector 81"/>
          <p:cNvCxnSpPr>
            <a:stCxn id="80" idx="6"/>
            <a:endCxn id="76" idx="4"/>
          </p:cNvCxnSpPr>
          <p:nvPr/>
        </p:nvCxnSpPr>
        <p:spPr>
          <a:xfrm flipV="1">
            <a:off x="6591300" y="4648200"/>
            <a:ext cx="707327" cy="2667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83" name="Straight Connector 82"/>
          <p:cNvCxnSpPr>
            <a:stCxn id="79" idx="7"/>
            <a:endCxn id="76" idx="4"/>
          </p:cNvCxnSpPr>
          <p:nvPr/>
        </p:nvCxnSpPr>
        <p:spPr>
          <a:xfrm flipV="1">
            <a:off x="6502610" y="4648200"/>
            <a:ext cx="796017" cy="802015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84" name="Straight Connector 83"/>
          <p:cNvCxnSpPr>
            <a:stCxn id="78" idx="0"/>
            <a:endCxn id="76" idx="4"/>
          </p:cNvCxnSpPr>
          <p:nvPr/>
        </p:nvCxnSpPr>
        <p:spPr>
          <a:xfrm flipV="1">
            <a:off x="6972300" y="4648200"/>
            <a:ext cx="326327" cy="13335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85" name="Straight Connector 84"/>
          <p:cNvCxnSpPr>
            <a:stCxn id="81" idx="1"/>
            <a:endCxn id="76" idx="4"/>
          </p:cNvCxnSpPr>
          <p:nvPr/>
        </p:nvCxnSpPr>
        <p:spPr>
          <a:xfrm flipH="1" flipV="1">
            <a:off x="7298627" y="4648200"/>
            <a:ext cx="542766" cy="504502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88248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609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781800" cy="4522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5562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Questions?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220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96453" y="3543708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Distribution Manager</a:t>
            </a:r>
            <a:endParaRPr lang="en-US" sz="2000" b="1" dirty="0"/>
          </a:p>
        </p:txBody>
      </p:sp>
      <p:sp>
        <p:nvSpPr>
          <p:cNvPr id="6" name="Flowchart: Decision 5"/>
          <p:cNvSpPr/>
          <p:nvPr/>
        </p:nvSpPr>
        <p:spPr>
          <a:xfrm>
            <a:off x="3999433" y="3543708"/>
            <a:ext cx="1616620" cy="7996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dk1"/>
                </a:solidFill>
              </a:rPr>
              <a:t>Update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0" y="3661310"/>
            <a:ext cx="969972" cy="564488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1"/>
            <a:endCxn id="6" idx="3"/>
          </p:cNvCxnSpPr>
          <p:nvPr/>
        </p:nvCxnSpPr>
        <p:spPr>
          <a:xfrm flipH="1">
            <a:off x="5616053" y="3943554"/>
            <a:ext cx="937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616053" y="2248104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Product Code</a:t>
            </a:r>
            <a:endParaRPr lang="en-US" u="sng" dirty="0"/>
          </a:p>
        </p:txBody>
      </p:sp>
      <p:sp>
        <p:nvSpPr>
          <p:cNvPr id="28" name="Oval 27"/>
          <p:cNvSpPr/>
          <p:nvPr/>
        </p:nvSpPr>
        <p:spPr>
          <a:xfrm>
            <a:off x="6607631" y="1575717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Name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581434" y="2342885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Origin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987686" y="518195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 Size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615553" y="4851493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 Price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497408" y="586775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TP+VAT</a:t>
            </a:r>
            <a:endParaRPr lang="en-US" dirty="0"/>
          </a:p>
        </p:txBody>
      </p:sp>
      <p:cxnSp>
        <p:nvCxnSpPr>
          <p:cNvPr id="34" name="Straight Connector 33"/>
          <p:cNvCxnSpPr>
            <a:stCxn id="27" idx="4"/>
            <a:endCxn id="7" idx="0"/>
          </p:cNvCxnSpPr>
          <p:nvPr/>
        </p:nvCxnSpPr>
        <p:spPr>
          <a:xfrm>
            <a:off x="6269440" y="2933904"/>
            <a:ext cx="768746" cy="72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4"/>
            <a:endCxn id="7" idx="0"/>
          </p:cNvCxnSpPr>
          <p:nvPr/>
        </p:nvCxnSpPr>
        <p:spPr>
          <a:xfrm flipH="1">
            <a:off x="7038186" y="2261517"/>
            <a:ext cx="222832" cy="13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3"/>
            <a:endCxn id="7" idx="0"/>
          </p:cNvCxnSpPr>
          <p:nvPr/>
        </p:nvCxnSpPr>
        <p:spPr>
          <a:xfrm flipH="1">
            <a:off x="7038186" y="2928252"/>
            <a:ext cx="734621" cy="733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1" idx="0"/>
            <a:endCxn id="7" idx="2"/>
          </p:cNvCxnSpPr>
          <p:nvPr/>
        </p:nvCxnSpPr>
        <p:spPr>
          <a:xfrm flipH="1" flipV="1">
            <a:off x="7038186" y="4225798"/>
            <a:ext cx="1230754" cy="625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0"/>
            <a:endCxn id="7" idx="2"/>
          </p:cNvCxnSpPr>
          <p:nvPr/>
        </p:nvCxnSpPr>
        <p:spPr>
          <a:xfrm flipH="1" flipV="1">
            <a:off x="7038186" y="4225798"/>
            <a:ext cx="112609" cy="164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0" idx="7"/>
            <a:endCxn id="7" idx="2"/>
          </p:cNvCxnSpPr>
          <p:nvPr/>
        </p:nvCxnSpPr>
        <p:spPr>
          <a:xfrm flipV="1">
            <a:off x="6103087" y="4225798"/>
            <a:ext cx="935099" cy="1056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69461" y="1760598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 Id</a:t>
            </a:r>
            <a:endParaRPr lang="en-US" u="sng" dirty="0"/>
          </a:p>
        </p:txBody>
      </p:sp>
      <p:cxnSp>
        <p:nvCxnSpPr>
          <p:cNvPr id="62" name="Straight Connector 61"/>
          <p:cNvCxnSpPr>
            <a:stCxn id="61" idx="4"/>
            <a:endCxn id="5" idx="0"/>
          </p:cNvCxnSpPr>
          <p:nvPr/>
        </p:nvCxnSpPr>
        <p:spPr>
          <a:xfrm>
            <a:off x="953833" y="2592963"/>
            <a:ext cx="1068256" cy="95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333779" y="95250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70" name="Straight Connector 69"/>
          <p:cNvCxnSpPr>
            <a:stCxn id="69" idx="4"/>
            <a:endCxn id="5" idx="0"/>
          </p:cNvCxnSpPr>
          <p:nvPr/>
        </p:nvCxnSpPr>
        <p:spPr>
          <a:xfrm>
            <a:off x="1987166" y="1638300"/>
            <a:ext cx="34923" cy="190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3289695" y="260495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84" name="Straight Connector 83"/>
          <p:cNvCxnSpPr>
            <a:stCxn id="83" idx="3"/>
            <a:endCxn id="5" idx="0"/>
          </p:cNvCxnSpPr>
          <p:nvPr/>
        </p:nvCxnSpPr>
        <p:spPr>
          <a:xfrm flipH="1">
            <a:off x="2022089" y="3190317"/>
            <a:ext cx="1475483" cy="353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078347" y="175751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cxnSp>
        <p:nvCxnSpPr>
          <p:cNvPr id="88" name="Straight Connector 87"/>
          <p:cNvCxnSpPr>
            <a:stCxn id="87" idx="3"/>
            <a:endCxn id="5" idx="0"/>
          </p:cNvCxnSpPr>
          <p:nvPr/>
        </p:nvCxnSpPr>
        <p:spPr>
          <a:xfrm flipH="1">
            <a:off x="2022089" y="2342885"/>
            <a:ext cx="1264135" cy="120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2847724" y="99401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151" name="Straight Connector 150"/>
          <p:cNvCxnSpPr>
            <a:stCxn id="150" idx="3"/>
            <a:endCxn id="5" idx="0"/>
          </p:cNvCxnSpPr>
          <p:nvPr/>
        </p:nvCxnSpPr>
        <p:spPr>
          <a:xfrm flipH="1">
            <a:off x="2022089" y="1579379"/>
            <a:ext cx="1033512" cy="1964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72" idx="0"/>
            <a:endCxn id="5" idx="2"/>
          </p:cNvCxnSpPr>
          <p:nvPr/>
        </p:nvCxnSpPr>
        <p:spPr>
          <a:xfrm flipV="1">
            <a:off x="1309440" y="4343399"/>
            <a:ext cx="712649" cy="41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599702" y="47555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73" name="Oval 172"/>
          <p:cNvSpPr/>
          <p:nvPr/>
        </p:nvSpPr>
        <p:spPr>
          <a:xfrm>
            <a:off x="2308800" y="44126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174" name="Straight Connector 173"/>
          <p:cNvCxnSpPr>
            <a:stCxn id="173" idx="2"/>
            <a:endCxn id="172" idx="6"/>
          </p:cNvCxnSpPr>
          <p:nvPr/>
        </p:nvCxnSpPr>
        <p:spPr>
          <a:xfrm flipH="1">
            <a:off x="2019178" y="4755569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2902736" y="515037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176" name="Straight Connector 175"/>
          <p:cNvCxnSpPr>
            <a:stCxn id="175" idx="2"/>
            <a:endCxn id="172" idx="6"/>
          </p:cNvCxnSpPr>
          <p:nvPr/>
        </p:nvCxnSpPr>
        <p:spPr>
          <a:xfrm flipH="1" flipV="1">
            <a:off x="2019178" y="5098469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80" idx="0"/>
            <a:endCxn id="172" idx="6"/>
          </p:cNvCxnSpPr>
          <p:nvPr/>
        </p:nvCxnSpPr>
        <p:spPr>
          <a:xfrm flipV="1">
            <a:off x="1939423" y="5098469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81" idx="1"/>
            <a:endCxn id="172" idx="6"/>
          </p:cNvCxnSpPr>
          <p:nvPr/>
        </p:nvCxnSpPr>
        <p:spPr>
          <a:xfrm flipH="1" flipV="1">
            <a:off x="2019178" y="5098469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1229685" y="600532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sp>
        <p:nvSpPr>
          <p:cNvPr id="181" name="Oval 180"/>
          <p:cNvSpPr/>
          <p:nvPr/>
        </p:nvSpPr>
        <p:spPr>
          <a:xfrm>
            <a:off x="2810661" y="593756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3124200" y="36613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5562600" y="36613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87" name="Straight Arrow Connector 186"/>
          <p:cNvCxnSpPr>
            <a:stCxn id="6" idx="1"/>
            <a:endCxn id="5" idx="3"/>
          </p:cNvCxnSpPr>
          <p:nvPr/>
        </p:nvCxnSpPr>
        <p:spPr>
          <a:xfrm flipH="1">
            <a:off x="2847724" y="3943554"/>
            <a:ext cx="11517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23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2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96453" y="3543708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Distribution Manager</a:t>
            </a:r>
            <a:endParaRPr lang="en-US" sz="2000" b="1" dirty="0"/>
          </a:p>
        </p:txBody>
      </p:sp>
      <p:sp>
        <p:nvSpPr>
          <p:cNvPr id="5" name="Flowchart: Decision 4"/>
          <p:cNvSpPr/>
          <p:nvPr/>
        </p:nvSpPr>
        <p:spPr>
          <a:xfrm>
            <a:off x="3999433" y="3543708"/>
            <a:ext cx="1616620" cy="7996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Supply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3661310"/>
            <a:ext cx="969972" cy="564488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237026" y="183388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Product Code</a:t>
            </a:r>
            <a:endParaRPr lang="en-US" u="sng" dirty="0"/>
          </a:p>
        </p:txBody>
      </p:sp>
      <p:sp>
        <p:nvSpPr>
          <p:cNvPr id="10" name="Oval 9"/>
          <p:cNvSpPr/>
          <p:nvPr/>
        </p:nvSpPr>
        <p:spPr>
          <a:xfrm>
            <a:off x="7112290" y="1033818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Name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20000" y="2266081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Origin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431239" y="5371232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 Size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615553" y="4851493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 Price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497408" y="586775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TP+VAT</a:t>
            </a:r>
            <a:endParaRPr lang="en-US" dirty="0"/>
          </a:p>
        </p:txBody>
      </p:sp>
      <p:cxnSp>
        <p:nvCxnSpPr>
          <p:cNvPr id="15" name="Straight Connector 14"/>
          <p:cNvCxnSpPr>
            <a:stCxn id="9" idx="4"/>
            <a:endCxn id="6" idx="0"/>
          </p:cNvCxnSpPr>
          <p:nvPr/>
        </p:nvCxnSpPr>
        <p:spPr>
          <a:xfrm>
            <a:off x="6890413" y="2519680"/>
            <a:ext cx="147773" cy="114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4"/>
            <a:endCxn id="6" idx="0"/>
          </p:cNvCxnSpPr>
          <p:nvPr/>
        </p:nvCxnSpPr>
        <p:spPr>
          <a:xfrm flipH="1">
            <a:off x="7038186" y="1719618"/>
            <a:ext cx="727491" cy="194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3"/>
            <a:endCxn id="6" idx="0"/>
          </p:cNvCxnSpPr>
          <p:nvPr/>
        </p:nvCxnSpPr>
        <p:spPr>
          <a:xfrm flipH="1">
            <a:off x="7038186" y="2851448"/>
            <a:ext cx="773187" cy="80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0"/>
            <a:endCxn id="6" idx="2"/>
          </p:cNvCxnSpPr>
          <p:nvPr/>
        </p:nvCxnSpPr>
        <p:spPr>
          <a:xfrm flipH="1" flipV="1">
            <a:off x="7038186" y="4225798"/>
            <a:ext cx="1230754" cy="625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0"/>
            <a:endCxn id="6" idx="2"/>
          </p:cNvCxnSpPr>
          <p:nvPr/>
        </p:nvCxnSpPr>
        <p:spPr>
          <a:xfrm flipH="1" flipV="1">
            <a:off x="7038186" y="4225798"/>
            <a:ext cx="112609" cy="164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7"/>
            <a:endCxn id="6" idx="2"/>
          </p:cNvCxnSpPr>
          <p:nvPr/>
        </p:nvCxnSpPr>
        <p:spPr>
          <a:xfrm flipV="1">
            <a:off x="6546640" y="4225798"/>
            <a:ext cx="491546" cy="124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69461" y="1760598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 Id</a:t>
            </a:r>
            <a:endParaRPr lang="en-US" u="sng" dirty="0"/>
          </a:p>
        </p:txBody>
      </p:sp>
      <p:cxnSp>
        <p:nvCxnSpPr>
          <p:cNvPr id="22" name="Straight Connector 21"/>
          <p:cNvCxnSpPr>
            <a:stCxn id="21" idx="4"/>
            <a:endCxn id="4" idx="0"/>
          </p:cNvCxnSpPr>
          <p:nvPr/>
        </p:nvCxnSpPr>
        <p:spPr>
          <a:xfrm>
            <a:off x="953833" y="2592963"/>
            <a:ext cx="1068256" cy="95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33779" y="95250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4" name="Straight Connector 23"/>
          <p:cNvCxnSpPr>
            <a:stCxn id="23" idx="4"/>
            <a:endCxn id="4" idx="0"/>
          </p:cNvCxnSpPr>
          <p:nvPr/>
        </p:nvCxnSpPr>
        <p:spPr>
          <a:xfrm>
            <a:off x="1987166" y="1638300"/>
            <a:ext cx="34923" cy="190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8" idx="0"/>
            <a:endCxn id="4" idx="2"/>
          </p:cNvCxnSpPr>
          <p:nvPr/>
        </p:nvCxnSpPr>
        <p:spPr>
          <a:xfrm flipV="1">
            <a:off x="1309440" y="4343399"/>
            <a:ext cx="712649" cy="41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956571" y="206813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30" name="Straight Connector 29"/>
          <p:cNvCxnSpPr>
            <a:stCxn id="29" idx="3"/>
            <a:endCxn id="4" idx="0"/>
          </p:cNvCxnSpPr>
          <p:nvPr/>
        </p:nvCxnSpPr>
        <p:spPr>
          <a:xfrm flipH="1">
            <a:off x="2022089" y="2653505"/>
            <a:ext cx="1142359" cy="890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745223" y="122070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  <a:endCxn id="4" idx="0"/>
          </p:cNvCxnSpPr>
          <p:nvPr/>
        </p:nvCxnSpPr>
        <p:spPr>
          <a:xfrm flipH="1">
            <a:off x="2022089" y="1806073"/>
            <a:ext cx="931011" cy="173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514600" y="4572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38" name="Straight Connector 37"/>
          <p:cNvCxnSpPr>
            <a:stCxn id="37" idx="3"/>
            <a:endCxn id="4" idx="0"/>
          </p:cNvCxnSpPr>
          <p:nvPr/>
        </p:nvCxnSpPr>
        <p:spPr>
          <a:xfrm flipH="1">
            <a:off x="2022089" y="1042567"/>
            <a:ext cx="700388" cy="2501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462992" y="461007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cxnSp>
        <p:nvCxnSpPr>
          <p:cNvPr id="40" name="Straight Connector 39"/>
          <p:cNvCxnSpPr>
            <a:stCxn id="76" idx="3"/>
            <a:endCxn id="5" idx="0"/>
          </p:cNvCxnSpPr>
          <p:nvPr/>
        </p:nvCxnSpPr>
        <p:spPr>
          <a:xfrm flipH="1">
            <a:off x="4807743" y="2433100"/>
            <a:ext cx="152858" cy="1110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9" idx="0"/>
            <a:endCxn id="5" idx="2"/>
          </p:cNvCxnSpPr>
          <p:nvPr/>
        </p:nvCxnSpPr>
        <p:spPr>
          <a:xfrm flipH="1" flipV="1">
            <a:off x="4807743" y="4343400"/>
            <a:ext cx="364987" cy="266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2585" y="104256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cxnSp>
        <p:nvCxnSpPr>
          <p:cNvPr id="64" name="Straight Connector 63"/>
          <p:cNvCxnSpPr>
            <a:stCxn id="63" idx="3"/>
            <a:endCxn id="5" idx="0"/>
          </p:cNvCxnSpPr>
          <p:nvPr/>
        </p:nvCxnSpPr>
        <p:spPr>
          <a:xfrm>
            <a:off x="4570462" y="1627934"/>
            <a:ext cx="237281" cy="191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4752724" y="1780640"/>
            <a:ext cx="1419476" cy="76440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Supply Date</a:t>
            </a:r>
            <a:endParaRPr lang="en-US" u="sng" dirty="0"/>
          </a:p>
        </p:txBody>
      </p:sp>
      <p:sp>
        <p:nvSpPr>
          <p:cNvPr id="88" name="Oval 87"/>
          <p:cNvSpPr/>
          <p:nvPr/>
        </p:nvSpPr>
        <p:spPr>
          <a:xfrm>
            <a:off x="599702" y="47555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2308800" y="44126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90" name="Straight Connector 89"/>
          <p:cNvCxnSpPr>
            <a:stCxn id="89" idx="2"/>
            <a:endCxn id="88" idx="6"/>
          </p:cNvCxnSpPr>
          <p:nvPr/>
        </p:nvCxnSpPr>
        <p:spPr>
          <a:xfrm flipH="1">
            <a:off x="2019178" y="4755569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902736" y="515037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2"/>
            <a:endCxn id="88" idx="6"/>
          </p:cNvCxnSpPr>
          <p:nvPr/>
        </p:nvCxnSpPr>
        <p:spPr>
          <a:xfrm flipH="1" flipV="1">
            <a:off x="2019178" y="5098469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229685" y="600532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94" name="Straight Connector 93"/>
          <p:cNvCxnSpPr>
            <a:stCxn id="93" idx="0"/>
            <a:endCxn id="88" idx="6"/>
          </p:cNvCxnSpPr>
          <p:nvPr/>
        </p:nvCxnSpPr>
        <p:spPr>
          <a:xfrm flipV="1">
            <a:off x="1939423" y="5098469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810661" y="593756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96" name="Straight Connector 95"/>
          <p:cNvCxnSpPr>
            <a:stCxn id="95" idx="1"/>
            <a:endCxn id="88" idx="6"/>
          </p:cNvCxnSpPr>
          <p:nvPr/>
        </p:nvCxnSpPr>
        <p:spPr>
          <a:xfrm flipH="1" flipV="1">
            <a:off x="2019178" y="5098469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616053" y="3943554"/>
            <a:ext cx="937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124200" y="36613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562600" y="36613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847724" y="3943554"/>
            <a:ext cx="11517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4990236" y="2674890"/>
            <a:ext cx="1419476" cy="76440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Product Id</a:t>
            </a:r>
            <a:endParaRPr lang="en-US" u="sng" dirty="0"/>
          </a:p>
        </p:txBody>
      </p:sp>
      <p:cxnSp>
        <p:nvCxnSpPr>
          <p:cNvPr id="126" name="Straight Connector 125"/>
          <p:cNvCxnSpPr>
            <a:stCxn id="125" idx="3"/>
            <a:endCxn id="5" idx="0"/>
          </p:cNvCxnSpPr>
          <p:nvPr/>
        </p:nvCxnSpPr>
        <p:spPr>
          <a:xfrm flipH="1">
            <a:off x="4807743" y="3327350"/>
            <a:ext cx="390370" cy="21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3" name="Down Arrow 2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0"/>
          </p:cNvCxnSpPr>
          <p:nvPr/>
        </p:nvCxnSpPr>
        <p:spPr>
          <a:xfrm rot="5400000" flipH="1" flipV="1">
            <a:off x="6397904" y="-464337"/>
            <a:ext cx="185299" cy="3630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1"/>
            <a:endCxn id="9" idx="3"/>
          </p:cNvCxnSpPr>
          <p:nvPr/>
        </p:nvCxnSpPr>
        <p:spPr>
          <a:xfrm flipH="1">
            <a:off x="1371600" y="1135635"/>
            <a:ext cx="6807200" cy="2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3400" y="1443559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38859" y="952499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MPO Manager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4" idx="3"/>
          </p:cNvCxnSpPr>
          <p:nvPr/>
        </p:nvCxnSpPr>
        <p:spPr>
          <a:xfrm flipH="1">
            <a:off x="5625198" y="1135635"/>
            <a:ext cx="3061602" cy="5325677"/>
          </a:xfrm>
          <a:prstGeom prst="bentConnector3">
            <a:avLst>
              <a:gd name="adj1" fmla="val -137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7022341" y="594128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Update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39000" y="5334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17" idx="1"/>
          </p:cNvCxnSpPr>
          <p:nvPr/>
        </p:nvCxnSpPr>
        <p:spPr>
          <a:xfrm flipV="1">
            <a:off x="5041449" y="6179412"/>
            <a:ext cx="1980892" cy="4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2"/>
            <a:endCxn id="17" idx="0"/>
          </p:cNvCxnSpPr>
          <p:nvPr/>
        </p:nvCxnSpPr>
        <p:spPr>
          <a:xfrm>
            <a:off x="7581900" y="5670176"/>
            <a:ext cx="11941" cy="27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6096000" y="5486400"/>
            <a:ext cx="114299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Supply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6" name="Straight Connector 25"/>
          <p:cNvCxnSpPr>
            <a:stCxn id="24" idx="0"/>
          </p:cNvCxnSpPr>
          <p:nvPr/>
        </p:nvCxnSpPr>
        <p:spPr>
          <a:xfrm>
            <a:off x="6667500" y="5486400"/>
            <a:ext cx="571500" cy="1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57699" y="6223187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7772400" y="553122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Receives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23" name="Straight Connector 22"/>
          <p:cNvCxnSpPr>
            <a:stCxn id="22" idx="0"/>
          </p:cNvCxnSpPr>
          <p:nvPr/>
        </p:nvCxnSpPr>
        <p:spPr>
          <a:xfrm flipH="1" flipV="1">
            <a:off x="7924800" y="5502088"/>
            <a:ext cx="493831" cy="2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3"/>
          </p:cNvCxnSpPr>
          <p:nvPr/>
        </p:nvCxnSpPr>
        <p:spPr>
          <a:xfrm>
            <a:off x="8763000" y="3216088"/>
            <a:ext cx="301862" cy="2559424"/>
          </a:xfrm>
          <a:prstGeom prst="bentConnector3">
            <a:avLst>
              <a:gd name="adj1" fmla="val 89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636289" y="6179412"/>
            <a:ext cx="1386052" cy="4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5400000">
            <a:off x="5724207" y="5279893"/>
            <a:ext cx="260537" cy="16260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5080" y="3285652"/>
            <a:ext cx="1140725" cy="54106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Product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838199" y="3304986"/>
            <a:ext cx="988325" cy="56776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Depot</a:t>
            </a:r>
            <a:endParaRPr lang="en-US" sz="2000" dirty="0"/>
          </a:p>
        </p:txBody>
      </p:sp>
      <p:sp>
        <p:nvSpPr>
          <p:cNvPr id="12" name="Flowchart: Decision 11"/>
          <p:cNvSpPr/>
          <p:nvPr/>
        </p:nvSpPr>
        <p:spPr>
          <a:xfrm>
            <a:off x="3505200" y="3176294"/>
            <a:ext cx="2017940" cy="825151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Receives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13" name="Straight Connector 12"/>
          <p:cNvCxnSpPr>
            <a:stCxn id="12" idx="1"/>
            <a:endCxn id="11" idx="3"/>
          </p:cNvCxnSpPr>
          <p:nvPr/>
        </p:nvCxnSpPr>
        <p:spPr>
          <a:xfrm flipH="1" flipV="1">
            <a:off x="1826524" y="3588868"/>
            <a:ext cx="167867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3"/>
            <a:endCxn id="10" idx="1"/>
          </p:cNvCxnSpPr>
          <p:nvPr/>
        </p:nvCxnSpPr>
        <p:spPr>
          <a:xfrm flipV="1">
            <a:off x="5523140" y="3556187"/>
            <a:ext cx="1491940" cy="32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1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083488" y="4685432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 Size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763651" y="4659426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 Price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887744" y="5345226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TP+VAT</a:t>
            </a:r>
            <a:endParaRPr lang="en-US" dirty="0"/>
          </a:p>
        </p:txBody>
      </p:sp>
      <p:cxnSp>
        <p:nvCxnSpPr>
          <p:cNvPr id="45" name="Straight Connector 44"/>
          <p:cNvCxnSpPr>
            <a:stCxn id="43" idx="0"/>
            <a:endCxn id="10" idx="2"/>
          </p:cNvCxnSpPr>
          <p:nvPr/>
        </p:nvCxnSpPr>
        <p:spPr>
          <a:xfrm flipH="1" flipV="1">
            <a:off x="7585443" y="3826721"/>
            <a:ext cx="831595" cy="83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0"/>
            <a:endCxn id="10" idx="2"/>
          </p:cNvCxnSpPr>
          <p:nvPr/>
        </p:nvCxnSpPr>
        <p:spPr>
          <a:xfrm flipV="1">
            <a:off x="7541131" y="3826721"/>
            <a:ext cx="44312" cy="1518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0"/>
            <a:endCxn id="10" idx="2"/>
          </p:cNvCxnSpPr>
          <p:nvPr/>
        </p:nvCxnSpPr>
        <p:spPr>
          <a:xfrm flipV="1">
            <a:off x="6736875" y="3826721"/>
            <a:ext cx="848568" cy="85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134741" y="1816142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Product Code</a:t>
            </a:r>
            <a:endParaRPr lang="en-US" u="sng" dirty="0"/>
          </a:p>
        </p:txBody>
      </p:sp>
      <p:sp>
        <p:nvSpPr>
          <p:cNvPr id="60" name="Oval 59"/>
          <p:cNvSpPr/>
          <p:nvPr/>
        </p:nvSpPr>
        <p:spPr>
          <a:xfrm>
            <a:off x="6876838" y="91440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Name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7620000" y="198120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Origin</a:t>
            </a:r>
            <a:endParaRPr lang="en-US" dirty="0"/>
          </a:p>
        </p:txBody>
      </p:sp>
      <p:cxnSp>
        <p:nvCxnSpPr>
          <p:cNvPr id="62" name="Straight Connector 61"/>
          <p:cNvCxnSpPr>
            <a:stCxn id="59" idx="4"/>
            <a:endCxn id="10" idx="0"/>
          </p:cNvCxnSpPr>
          <p:nvPr/>
        </p:nvCxnSpPr>
        <p:spPr>
          <a:xfrm>
            <a:off x="6788128" y="2501942"/>
            <a:ext cx="797315" cy="783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4"/>
            <a:endCxn id="10" idx="0"/>
          </p:cNvCxnSpPr>
          <p:nvPr/>
        </p:nvCxnSpPr>
        <p:spPr>
          <a:xfrm>
            <a:off x="7530225" y="1600200"/>
            <a:ext cx="55218" cy="1685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1" idx="4"/>
            <a:endCxn id="10" idx="0"/>
          </p:cNvCxnSpPr>
          <p:nvPr/>
        </p:nvCxnSpPr>
        <p:spPr>
          <a:xfrm flipH="1">
            <a:off x="7585443" y="2667000"/>
            <a:ext cx="687944" cy="618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2735" y="2159042"/>
            <a:ext cx="1081019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sp>
        <p:nvSpPr>
          <p:cNvPr id="79" name="Oval 78"/>
          <p:cNvSpPr/>
          <p:nvPr/>
        </p:nvSpPr>
        <p:spPr>
          <a:xfrm>
            <a:off x="623244" y="1433288"/>
            <a:ext cx="1418232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1524000" y="2159042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81" name="Straight Connector 80"/>
          <p:cNvCxnSpPr>
            <a:stCxn id="78" idx="4"/>
            <a:endCxn id="11" idx="0"/>
          </p:cNvCxnSpPr>
          <p:nvPr/>
        </p:nvCxnSpPr>
        <p:spPr>
          <a:xfrm>
            <a:off x="623245" y="2844842"/>
            <a:ext cx="709117" cy="46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9" idx="4"/>
            <a:endCxn id="11" idx="0"/>
          </p:cNvCxnSpPr>
          <p:nvPr/>
        </p:nvCxnSpPr>
        <p:spPr>
          <a:xfrm>
            <a:off x="1332360" y="2119088"/>
            <a:ext cx="2" cy="1185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0" idx="3"/>
            <a:endCxn id="11" idx="0"/>
          </p:cNvCxnSpPr>
          <p:nvPr/>
        </p:nvCxnSpPr>
        <p:spPr>
          <a:xfrm flipH="1">
            <a:off x="1332362" y="2744409"/>
            <a:ext cx="383011" cy="560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78130" y="440647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94" name="Straight Connector 93"/>
          <p:cNvCxnSpPr>
            <a:stCxn id="93" idx="0"/>
            <a:endCxn id="11" idx="2"/>
          </p:cNvCxnSpPr>
          <p:nvPr/>
        </p:nvCxnSpPr>
        <p:spPr>
          <a:xfrm flipV="1">
            <a:off x="887868" y="3872750"/>
            <a:ext cx="444494" cy="533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305626" y="415125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96" name="Straight Connector 95"/>
          <p:cNvCxnSpPr>
            <a:stCxn id="95" idx="2"/>
            <a:endCxn id="93" idx="6"/>
          </p:cNvCxnSpPr>
          <p:nvPr/>
        </p:nvCxnSpPr>
        <p:spPr>
          <a:xfrm flipH="1">
            <a:off x="1597606" y="4494151"/>
            <a:ext cx="708020" cy="255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2922849" y="487994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98" name="Straight Connector 97"/>
          <p:cNvCxnSpPr>
            <a:stCxn id="97" idx="2"/>
            <a:endCxn id="93" idx="6"/>
          </p:cNvCxnSpPr>
          <p:nvPr/>
        </p:nvCxnSpPr>
        <p:spPr>
          <a:xfrm flipH="1" flipV="1">
            <a:off x="1597606" y="4749373"/>
            <a:ext cx="1325243" cy="473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1249798" y="581979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100" name="Straight Connector 99"/>
          <p:cNvCxnSpPr>
            <a:stCxn id="99" idx="0"/>
            <a:endCxn id="93" idx="6"/>
          </p:cNvCxnSpPr>
          <p:nvPr/>
        </p:nvCxnSpPr>
        <p:spPr>
          <a:xfrm flipH="1" flipV="1">
            <a:off x="1597606" y="4749373"/>
            <a:ext cx="361930" cy="107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95386" y="419414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</a:t>
            </a:r>
            <a:endParaRPr lang="en-US" dirty="0"/>
          </a:p>
        </p:txBody>
      </p:sp>
      <p:cxnSp>
        <p:nvCxnSpPr>
          <p:cNvPr id="105" name="Straight Connector 104"/>
          <p:cNvCxnSpPr>
            <a:stCxn id="109" idx="3"/>
            <a:endCxn id="12" idx="0"/>
          </p:cNvCxnSpPr>
          <p:nvPr/>
        </p:nvCxnSpPr>
        <p:spPr>
          <a:xfrm flipH="1">
            <a:off x="4514170" y="1860568"/>
            <a:ext cx="207877" cy="131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4" idx="0"/>
            <a:endCxn id="12" idx="2"/>
          </p:cNvCxnSpPr>
          <p:nvPr/>
        </p:nvCxnSpPr>
        <p:spPr>
          <a:xfrm flipH="1" flipV="1">
            <a:off x="4514170" y="4001445"/>
            <a:ext cx="390954" cy="19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3055570" y="206577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cxnSp>
        <p:nvCxnSpPr>
          <p:cNvPr id="108" name="Straight Connector 107"/>
          <p:cNvCxnSpPr>
            <a:stCxn id="107" idx="4"/>
            <a:endCxn id="12" idx="0"/>
          </p:cNvCxnSpPr>
          <p:nvPr/>
        </p:nvCxnSpPr>
        <p:spPr>
          <a:xfrm>
            <a:off x="3765308" y="2751573"/>
            <a:ext cx="748862" cy="42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4514170" y="1208108"/>
            <a:ext cx="1419476" cy="76440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Supply Date</a:t>
            </a:r>
            <a:endParaRPr lang="en-US" u="sng" dirty="0"/>
          </a:p>
        </p:txBody>
      </p:sp>
      <p:sp>
        <p:nvSpPr>
          <p:cNvPr id="123" name="Oval 122"/>
          <p:cNvSpPr/>
          <p:nvPr/>
        </p:nvSpPr>
        <p:spPr>
          <a:xfrm>
            <a:off x="2830774" y="575203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124" name="Straight Connector 123"/>
          <p:cNvCxnSpPr>
            <a:stCxn id="123" idx="1"/>
            <a:endCxn id="93" idx="6"/>
          </p:cNvCxnSpPr>
          <p:nvPr/>
        </p:nvCxnSpPr>
        <p:spPr>
          <a:xfrm flipH="1" flipV="1">
            <a:off x="1597606" y="4749373"/>
            <a:ext cx="1441045" cy="110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33" idx="3"/>
            <a:endCxn id="12" idx="0"/>
          </p:cNvCxnSpPr>
          <p:nvPr/>
        </p:nvCxnSpPr>
        <p:spPr>
          <a:xfrm flipH="1">
            <a:off x="4514170" y="2874840"/>
            <a:ext cx="415754" cy="30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4722047" y="2222380"/>
            <a:ext cx="1419476" cy="76440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Product Id</a:t>
            </a:r>
            <a:endParaRPr lang="en-US" u="sng" dirty="0"/>
          </a:p>
        </p:txBody>
      </p:sp>
      <p:sp>
        <p:nvSpPr>
          <p:cNvPr id="136" name="TextBox 135"/>
          <p:cNvSpPr txBox="1"/>
          <p:nvPr/>
        </p:nvSpPr>
        <p:spPr>
          <a:xfrm>
            <a:off x="5829941" y="32104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000826" y="32195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975</TotalTime>
  <Words>1469</Words>
  <Application>Microsoft Office PowerPoint</Application>
  <PresentationFormat>On-screen Show (4:3)</PresentationFormat>
  <Paragraphs>1073</Paragraphs>
  <Slides>44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Touhid</dc:creator>
  <cp:lastModifiedBy>Touhid</cp:lastModifiedBy>
  <cp:revision>326</cp:revision>
  <dcterms:created xsi:type="dcterms:W3CDTF">2006-08-16T00:00:00Z</dcterms:created>
  <dcterms:modified xsi:type="dcterms:W3CDTF">2014-03-12T06:14:33Z</dcterms:modified>
</cp:coreProperties>
</file>