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257" r:id="rId4"/>
    <p:sldId id="265" r:id="rId5"/>
    <p:sldId id="267" r:id="rId6"/>
    <p:sldId id="307" r:id="rId7"/>
    <p:sldId id="270" r:id="rId8"/>
    <p:sldId id="274" r:id="rId9"/>
    <p:sldId id="282" r:id="rId10"/>
    <p:sldId id="285" r:id="rId11"/>
    <p:sldId id="286" r:id="rId12"/>
    <p:sldId id="283" r:id="rId13"/>
    <p:sldId id="289" r:id="rId14"/>
    <p:sldId id="290" r:id="rId15"/>
    <p:sldId id="300" r:id="rId16"/>
    <p:sldId id="30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74" autoAdjust="0"/>
    <p:restoredTop sz="80070" autoAdjust="0"/>
  </p:normalViewPr>
  <p:slideViewPr>
    <p:cSldViewPr>
      <p:cViewPr varScale="1">
        <p:scale>
          <a:sx n="59" d="100"/>
          <a:sy n="5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DCBC-691D-4B13-8C74-A13299778862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99CA9-F53C-4718-B4CF-5D73CD6E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has</a:t>
            </a:r>
            <a:r>
              <a:rPr lang="en-US" baseline="0" dirty="0" smtClean="0"/>
              <a:t> Chemist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</a:t>
            </a:r>
            <a:r>
              <a:rPr lang="en-US" dirty="0" err="1" smtClean="0"/>
              <a:t>Pharchase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visits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 Suggests</a:t>
            </a:r>
            <a:r>
              <a:rPr lang="en-US" baseline="0" dirty="0" smtClean="0"/>
              <a:t> Doctors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suggests pharmacy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99CA9-F53C-4718-B4CF-5D73CD6E31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MPO</a:t>
            </a:r>
            <a:r>
              <a:rPr lang="en-US" baseline="0" dirty="0" smtClean="0"/>
              <a:t> manager Approves expense 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21031-D279-47EE-9334-AC336AABFDB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1DB9-AC5F-48C7-82CB-A8BF3B53D494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270D-1D54-4B25-B231-451F1E1404F7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4554-48D5-4857-9805-5DEB00CBBE5E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5BB-5225-47CA-B201-19A823A8A6A5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D2C3-EE8E-4956-B7D4-9D5D3AF16255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113D-3914-4B23-9E3F-C8D1B6FC965C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C6DE-9BDB-431B-AA33-F00D6808E59C}" type="datetime1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0-AB99-48DC-9B6D-4A79A47C93F2}" type="datetime1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B381-418D-4593-A3D8-8E93FBD95C48}" type="datetime1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CD57-A005-4A08-921F-2E8371D09F9D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2300-752E-466F-B70D-1D9E0F37529D}" type="datetime1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21E-84AA-4368-AF08-11362E11D7DE}" type="datetime1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663" y="1066800"/>
            <a:ext cx="74954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Pharmaceutical Company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System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1725" y="2967335"/>
            <a:ext cx="25005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Group: 10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7561" y="334229"/>
            <a:ext cx="20088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CSE 304</a:t>
            </a:r>
            <a:endParaRPr lang="en-US" sz="4400" b="1" cap="none" spc="0" dirty="0">
              <a:ln w="11430">
                <a:noFill/>
              </a:ln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4363" y="3953301"/>
            <a:ext cx="4160049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2400" b="1" spc="50" dirty="0" smtClean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algn="ctr"/>
            <a:r>
              <a:rPr lang="en-US" sz="2400" b="1" u="sng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Team Members:</a:t>
            </a:r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Md. Touhiduzzaman, 1005018</a:t>
            </a:r>
          </a:p>
          <a:p>
            <a:pPr algn="ctr"/>
            <a:r>
              <a:rPr lang="en-US" sz="2400" b="1" spc="50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Tanzeer Hossain, 1005029</a:t>
            </a:r>
            <a:endParaRPr lang="en-US" sz="2400" b="1" spc="50" dirty="0">
              <a:ln w="11430"/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638800" y="62039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416300" y="30099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Has 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5563548" y="3429000"/>
            <a:ext cx="1357952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-76200" y="11303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31" name="Oval 30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40" name="Straight Connector 39"/>
          <p:cNvCxnSpPr>
            <a:stCxn id="37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4"/>
            <a:endCxn id="37" idx="0"/>
          </p:cNvCxnSpPr>
          <p:nvPr/>
        </p:nvCxnSpPr>
        <p:spPr>
          <a:xfrm>
            <a:off x="762000" y="1663700"/>
            <a:ext cx="1104900" cy="1079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2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28600" y="54864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647700" y="4457700"/>
            <a:ext cx="129540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Chemist 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Chemist id</a:t>
            </a:r>
            <a:endParaRPr lang="en-US" u="sng" dirty="0"/>
          </a:p>
        </p:txBody>
      </p:sp>
      <p:sp>
        <p:nvSpPr>
          <p:cNvPr id="74" name="Oval 7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75" name="Straight Connector 74"/>
          <p:cNvCxnSpPr>
            <a:stCxn id="70" idx="0"/>
            <a:endCxn id="7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3" idx="4"/>
            <a:endCxn id="70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696200" y="4343400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81" name="Straight Connector 80"/>
          <p:cNvCxnSpPr>
            <a:endCxn id="70" idx="2"/>
          </p:cNvCxnSpPr>
          <p:nvPr/>
        </p:nvCxnSpPr>
        <p:spPr>
          <a:xfrm rot="10800000">
            <a:off x="7353300" y="3962400"/>
            <a:ext cx="64770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3" name="Straight Connector 82"/>
          <p:cNvCxnSpPr>
            <a:stCxn id="70" idx="0"/>
            <a:endCxn id="8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05400" y="4495800"/>
            <a:ext cx="14859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88" name="Straight Connector 87"/>
          <p:cNvCxnSpPr>
            <a:stCxn id="87" idx="7"/>
            <a:endCxn id="70" idx="2"/>
          </p:cNvCxnSpPr>
          <p:nvPr/>
        </p:nvCxnSpPr>
        <p:spPr>
          <a:xfrm flipV="1">
            <a:off x="6373695" y="3962400"/>
            <a:ext cx="979605" cy="633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600075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0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1"/>
            <a:endCxn id="37" idx="3"/>
          </p:cNvCxnSpPr>
          <p:nvPr/>
        </p:nvCxnSpPr>
        <p:spPr>
          <a:xfrm flipH="1">
            <a:off x="2667000" y="3429000"/>
            <a:ext cx="74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841773" y="525105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03226" y="577810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0"/>
          </p:cNvCxnSpPr>
          <p:nvPr/>
        </p:nvCxnSpPr>
        <p:spPr>
          <a:xfrm flipH="1" flipV="1">
            <a:off x="5708549" y="5182132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0" y="56705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7"/>
          </p:cNvCxnSpPr>
          <p:nvPr/>
        </p:nvCxnSpPr>
        <p:spPr>
          <a:xfrm flipV="1">
            <a:off x="5021599" y="5182132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186623" y="499559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52" name="Straight Connector 51"/>
          <p:cNvCxnSpPr>
            <a:stCxn id="51" idx="6"/>
          </p:cNvCxnSpPr>
          <p:nvPr/>
        </p:nvCxnSpPr>
        <p:spPr>
          <a:xfrm flipV="1">
            <a:off x="4606099" y="5182132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2"/>
          </p:cNvCxnSpPr>
          <p:nvPr/>
        </p:nvCxnSpPr>
        <p:spPr>
          <a:xfrm flipH="1" flipV="1">
            <a:off x="5708549" y="5182132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 txBox="1">
            <a:spLocks/>
          </p:cNvSpPr>
          <p:nvPr/>
        </p:nvSpPr>
        <p:spPr>
          <a:xfrm>
            <a:off x="5638800" y="6203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505200" y="2743200"/>
            <a:ext cx="2147248" cy="8382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Purchase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90800" y="609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" y="104187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990600" y="2286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38400" y="18288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7432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Pharmacy</a:t>
            </a:r>
            <a:endParaRPr lang="en-US" sz="2000" dirty="0"/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>
          <a:xfrm rot="5400000" flipH="1" flipV="1">
            <a:off x="1466850" y="13906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2" idx="0"/>
          </p:cNvCxnSpPr>
          <p:nvPr/>
        </p:nvCxnSpPr>
        <p:spPr>
          <a:xfrm>
            <a:off x="876300" y="1575270"/>
            <a:ext cx="990600" cy="1167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  <a:endCxn id="11" idx="3"/>
          </p:cNvCxnSpPr>
          <p:nvPr/>
        </p:nvCxnSpPr>
        <p:spPr>
          <a:xfrm rot="5400000" flipH="1" flipV="1">
            <a:off x="2023526" y="2127460"/>
            <a:ext cx="459115" cy="772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" idx="0"/>
          </p:cNvCxnSpPr>
          <p:nvPr/>
        </p:nvCxnSpPr>
        <p:spPr>
          <a:xfrm rot="5400000">
            <a:off x="838200" y="1638300"/>
            <a:ext cx="2133600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6" idx="1"/>
          </p:cNvCxnSpPr>
          <p:nvPr/>
        </p:nvCxnSpPr>
        <p:spPr>
          <a:xfrm flipH="1">
            <a:off x="2667000" y="31623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09324" y="2856282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26" name="Straight Connector 25"/>
          <p:cNvCxnSpPr>
            <a:stCxn id="6" idx="3"/>
            <a:endCxn id="25" idx="1"/>
          </p:cNvCxnSpPr>
          <p:nvPr/>
        </p:nvCxnSpPr>
        <p:spPr>
          <a:xfrm>
            <a:off x="5652448" y="3162300"/>
            <a:ext cx="1756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4038" y="10033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29" name="Straight Connector 28"/>
          <p:cNvCxnSpPr>
            <a:stCxn id="25" idx="0"/>
            <a:endCxn id="28" idx="4"/>
          </p:cNvCxnSpPr>
          <p:nvPr/>
        </p:nvCxnSpPr>
        <p:spPr>
          <a:xfrm flipH="1" flipV="1">
            <a:off x="7010400" y="1765300"/>
            <a:ext cx="1046624" cy="109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637548" y="55181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  <a:endCxn id="25" idx="2"/>
          </p:cNvCxnSpPr>
          <p:nvPr/>
        </p:nvCxnSpPr>
        <p:spPr>
          <a:xfrm flipV="1">
            <a:off x="7347286" y="3468317"/>
            <a:ext cx="709738" cy="204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7155" y="493150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1" name="Straight Connector 60"/>
          <p:cNvCxnSpPr>
            <a:stCxn id="12" idx="2"/>
            <a:endCxn id="60" idx="0"/>
          </p:cNvCxnSpPr>
          <p:nvPr/>
        </p:nvCxnSpPr>
        <p:spPr>
          <a:xfrm flipH="1">
            <a:off x="1425355" y="4114800"/>
            <a:ext cx="441545" cy="816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238155" y="418814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505200" y="483235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2"/>
            <a:endCxn id="60" idx="6"/>
          </p:cNvCxnSpPr>
          <p:nvPr/>
        </p:nvCxnSpPr>
        <p:spPr>
          <a:xfrm flipH="1">
            <a:off x="2263555" y="5175250"/>
            <a:ext cx="1241645" cy="2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00055" y="590661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2"/>
            <a:endCxn id="60" idx="6"/>
          </p:cNvCxnSpPr>
          <p:nvPr/>
        </p:nvCxnSpPr>
        <p:spPr>
          <a:xfrm flipV="1">
            <a:off x="2200055" y="5198206"/>
            <a:ext cx="63500" cy="105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619531" y="561847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1"/>
            <a:endCxn id="60" idx="6"/>
          </p:cNvCxnSpPr>
          <p:nvPr/>
        </p:nvCxnSpPr>
        <p:spPr>
          <a:xfrm flipH="1" flipV="1">
            <a:off x="2263555" y="5198206"/>
            <a:ext cx="1563853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4"/>
            <a:endCxn id="60" idx="6"/>
          </p:cNvCxnSpPr>
          <p:nvPr/>
        </p:nvCxnSpPr>
        <p:spPr>
          <a:xfrm flipH="1">
            <a:off x="2263555" y="4873946"/>
            <a:ext cx="684338" cy="32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5" name="Flowchart: Decision 4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Visits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Oval 8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0" name="Oval 9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2" name="Straight Connector 11"/>
          <p:cNvCxnSpPr>
            <a:stCxn id="4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0"/>
            <a:endCxn id="8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4" idx="2"/>
            <a:endCxn id="9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4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1"/>
            <a:endCxn id="4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0" name="Straight Connector 19"/>
          <p:cNvCxnSpPr>
            <a:stCxn id="4" idx="2"/>
            <a:endCxn id="19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3" name="Oval 22"/>
          <p:cNvSpPr/>
          <p:nvPr/>
        </p:nvSpPr>
        <p:spPr>
          <a:xfrm>
            <a:off x="7239000" y="762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81400" y="1143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Doctor_id</a:t>
            </a:r>
            <a:endParaRPr lang="en-US" u="sng" dirty="0"/>
          </a:p>
        </p:txBody>
      </p:sp>
      <p:cxnSp>
        <p:nvCxnSpPr>
          <p:cNvPr id="25" name="Straight Connector 24"/>
          <p:cNvCxnSpPr>
            <a:stCxn id="4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0"/>
            <a:endCxn id="23" idx="4"/>
          </p:cNvCxnSpPr>
          <p:nvPr/>
        </p:nvCxnSpPr>
        <p:spPr>
          <a:xfrm flipV="1">
            <a:off x="7353300" y="1295400"/>
            <a:ext cx="7239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4"/>
            <a:endCxn id="6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4"/>
            <a:endCxn id="6" idx="0"/>
          </p:cNvCxnSpPr>
          <p:nvPr/>
        </p:nvCxnSpPr>
        <p:spPr>
          <a:xfrm rot="16200000" flipH="1">
            <a:off x="5429250" y="666750"/>
            <a:ext cx="914400" cy="2933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645400" y="4136977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 code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1"/>
            <a:endCxn id="6" idx="2"/>
          </p:cNvCxnSpPr>
          <p:nvPr/>
        </p:nvCxnSpPr>
        <p:spPr>
          <a:xfrm flipH="1" flipV="1">
            <a:off x="7353300" y="3962400"/>
            <a:ext cx="504125" cy="297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4" name="Straight Connector 33"/>
          <p:cNvCxnSpPr>
            <a:stCxn id="4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91200" y="152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72400" y="16764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7" name="Straight Connector 36"/>
          <p:cNvCxnSpPr>
            <a:stCxn id="6" idx="0"/>
            <a:endCxn id="36" idx="3"/>
          </p:cNvCxnSpPr>
          <p:nvPr/>
        </p:nvCxnSpPr>
        <p:spPr>
          <a:xfrm flipV="1">
            <a:off x="7353300" y="2131685"/>
            <a:ext cx="619966" cy="4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6" idx="0"/>
          </p:cNvCxnSpPr>
          <p:nvPr/>
        </p:nvCxnSpPr>
        <p:spPr>
          <a:xfrm>
            <a:off x="6629400" y="685800"/>
            <a:ext cx="7239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772401" y="5149944"/>
            <a:ext cx="13208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157148" y="5257800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8" name="Straight Connector 77"/>
          <p:cNvCxnSpPr>
            <a:endCxn id="6" idx="2"/>
          </p:cNvCxnSpPr>
          <p:nvPr/>
        </p:nvCxnSpPr>
        <p:spPr>
          <a:xfrm flipV="1">
            <a:off x="6096000" y="3962400"/>
            <a:ext cx="12573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6" idx="0"/>
            <a:endCxn id="6" idx="2"/>
          </p:cNvCxnSpPr>
          <p:nvPr/>
        </p:nvCxnSpPr>
        <p:spPr>
          <a:xfrm flipV="1">
            <a:off x="5957248" y="3962400"/>
            <a:ext cx="1396052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5" idx="2"/>
            <a:endCxn id="6" idx="2"/>
          </p:cNvCxnSpPr>
          <p:nvPr/>
        </p:nvCxnSpPr>
        <p:spPr>
          <a:xfrm flipH="1" flipV="1">
            <a:off x="7353300" y="3962400"/>
            <a:ext cx="419101" cy="15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534150" y="5918010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112" name="Straight Connector 111"/>
          <p:cNvCxnSpPr>
            <a:stCxn id="111" idx="0"/>
            <a:endCxn id="6" idx="2"/>
          </p:cNvCxnSpPr>
          <p:nvPr/>
        </p:nvCxnSpPr>
        <p:spPr>
          <a:xfrm flipH="1" flipV="1">
            <a:off x="7353300" y="3962400"/>
            <a:ext cx="19050" cy="19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6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40" name="Flowchart: Decision 39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</a:t>
            </a:r>
          </a:p>
          <a:p>
            <a:pPr algn="ctr"/>
            <a:r>
              <a:rPr lang="en-US" sz="2000" dirty="0" smtClean="0"/>
              <a:t>Doctor </a:t>
            </a:r>
            <a:endParaRPr lang="en-US" sz="2000" dirty="0"/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4" name="Oval 43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5" name="Oval 44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46" name="Oval 45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47" name="Straight Connector 46"/>
          <p:cNvCxnSpPr>
            <a:stCxn id="39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0"/>
            <a:endCxn id="43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Connector 48"/>
          <p:cNvCxnSpPr>
            <a:stCxn id="39" idx="2"/>
            <a:endCxn id="44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0"/>
            <a:endCxn id="39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0" idx="1"/>
            <a:endCxn id="39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55" name="Straight Connector 54"/>
          <p:cNvCxnSpPr>
            <a:stCxn id="39" idx="2"/>
            <a:endCxn id="54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114800" y="228600"/>
            <a:ext cx="16764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Specialty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8" name="Oval 57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3657600" y="12192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 smtClean="0"/>
              <a:t>Doc Suggestion_id</a:t>
            </a:r>
            <a:endParaRPr lang="en-US" sz="1200" u="sng" dirty="0"/>
          </a:p>
        </p:txBody>
      </p:sp>
      <p:cxnSp>
        <p:nvCxnSpPr>
          <p:cNvPr id="60" name="Straight Connector 59"/>
          <p:cNvCxnSpPr>
            <a:stCxn id="39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0"/>
            <a:endCxn id="58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6" idx="4"/>
            <a:endCxn id="41" idx="0"/>
          </p:cNvCxnSpPr>
          <p:nvPr/>
        </p:nvCxnSpPr>
        <p:spPr>
          <a:xfrm rot="16200000" flipH="1">
            <a:off x="5314950" y="552450"/>
            <a:ext cx="1676400" cy="240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9" idx="4"/>
            <a:endCxn id="41" idx="0"/>
          </p:cNvCxnSpPr>
          <p:nvPr/>
        </p:nvCxnSpPr>
        <p:spPr>
          <a:xfrm rot="16200000" flipH="1">
            <a:off x="5505450" y="742950"/>
            <a:ext cx="838200" cy="2857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7677149" y="4222938"/>
            <a:ext cx="14478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1"/>
            <a:endCxn id="41" idx="2"/>
          </p:cNvCxnSpPr>
          <p:nvPr/>
        </p:nvCxnSpPr>
        <p:spPr>
          <a:xfrm flipH="1" flipV="1">
            <a:off x="7353300" y="3962400"/>
            <a:ext cx="535874" cy="383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69" name="Straight Connector 68"/>
          <p:cNvCxnSpPr>
            <a:stCxn id="39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2" name="Straight Connector 71"/>
          <p:cNvCxnSpPr>
            <a:stCxn id="41" idx="0"/>
            <a:endCxn id="71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0" idx="4"/>
            <a:endCxn id="41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15199" y="5256796"/>
            <a:ext cx="1600200" cy="7239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978400" y="5003988"/>
            <a:ext cx="16002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Chamber Address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572000" y="3886200"/>
            <a:ext cx="16002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Institution</a:t>
            </a:r>
            <a:endParaRPr lang="en-US" sz="1600" dirty="0"/>
          </a:p>
        </p:txBody>
      </p:sp>
      <p:cxnSp>
        <p:nvCxnSpPr>
          <p:cNvPr id="77" name="Straight Connector 76"/>
          <p:cNvCxnSpPr>
            <a:stCxn id="76" idx="6"/>
            <a:endCxn id="41" idx="2"/>
          </p:cNvCxnSpPr>
          <p:nvPr/>
        </p:nvCxnSpPr>
        <p:spPr>
          <a:xfrm flipV="1">
            <a:off x="6172200" y="3962400"/>
            <a:ext cx="1181100" cy="41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7"/>
            <a:endCxn id="41" idx="2"/>
          </p:cNvCxnSpPr>
          <p:nvPr/>
        </p:nvCxnSpPr>
        <p:spPr>
          <a:xfrm flipV="1">
            <a:off x="6344256" y="3962400"/>
            <a:ext cx="1009044" cy="1175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4" idx="1"/>
            <a:endCxn id="41" idx="2"/>
          </p:cNvCxnSpPr>
          <p:nvPr/>
        </p:nvCxnSpPr>
        <p:spPr>
          <a:xfrm flipH="1" flipV="1">
            <a:off x="7353300" y="3962400"/>
            <a:ext cx="196243" cy="1400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026150" y="5899244"/>
            <a:ext cx="1676400" cy="838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patient</a:t>
            </a:r>
            <a:endParaRPr lang="en-US" dirty="0"/>
          </a:p>
        </p:txBody>
      </p:sp>
      <p:cxnSp>
        <p:nvCxnSpPr>
          <p:cNvPr id="81" name="Straight Connector 80"/>
          <p:cNvCxnSpPr>
            <a:stCxn id="80" idx="0"/>
            <a:endCxn id="41" idx="2"/>
          </p:cNvCxnSpPr>
          <p:nvPr/>
        </p:nvCxnSpPr>
        <p:spPr>
          <a:xfrm flipV="1">
            <a:off x="6864350" y="3962400"/>
            <a:ext cx="488950" cy="1936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638800" y="9144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bdate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2133600"/>
            <a:ext cx="10668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mdate</a:t>
            </a:r>
            <a:endParaRPr lang="en-US" sz="16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15000" y="2438400"/>
            <a:ext cx="16383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41" idx="0"/>
          </p:cNvCxnSpPr>
          <p:nvPr/>
        </p:nvCxnSpPr>
        <p:spPr>
          <a:xfrm rot="16200000" flipH="1">
            <a:off x="6362700" y="1600200"/>
            <a:ext cx="1181100" cy="800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6594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7" name="Flowchart: Decision 6"/>
          <p:cNvSpPr/>
          <p:nvPr/>
        </p:nvSpPr>
        <p:spPr>
          <a:xfrm>
            <a:off x="3505200" y="2831068"/>
            <a:ext cx="2147248" cy="90273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Suggests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Suggested Pharmacy</a:t>
            </a:r>
            <a:endParaRPr lang="en-US" sz="2000" dirty="0"/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 flipV="1">
            <a:off x="5652448" y="3276600"/>
            <a:ext cx="900752" cy="5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Oval 10"/>
          <p:cNvSpPr/>
          <p:nvPr/>
        </p:nvSpPr>
        <p:spPr>
          <a:xfrm>
            <a:off x="2915331" y="554063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12" name="Oval 11"/>
          <p:cNvSpPr/>
          <p:nvPr/>
        </p:nvSpPr>
        <p:spPr>
          <a:xfrm>
            <a:off x="248444" y="536584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13" name="Oval 12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14" name="Straight Connector 13"/>
          <p:cNvCxnSpPr>
            <a:stCxn id="6" idx="0"/>
          </p:cNvCxnSpPr>
          <p:nvPr/>
        </p:nvCxnSpPr>
        <p:spPr>
          <a:xfrm flipH="1" flipV="1">
            <a:off x="686594" y="1677194"/>
            <a:ext cx="800100" cy="913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0" idx="4"/>
          </p:cNvCxnSpPr>
          <p:nvPr/>
        </p:nvCxnSpPr>
        <p:spPr>
          <a:xfrm flipV="1">
            <a:off x="1486694" y="1371600"/>
            <a:ext cx="1294606" cy="12192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6" idx="2"/>
            <a:endCxn id="11" idx="1"/>
          </p:cNvCxnSpPr>
          <p:nvPr/>
        </p:nvCxnSpPr>
        <p:spPr>
          <a:xfrm>
            <a:off x="1486694" y="3962400"/>
            <a:ext cx="1674140" cy="165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6" idx="2"/>
          </p:cNvCxnSpPr>
          <p:nvPr/>
        </p:nvCxnSpPr>
        <p:spPr>
          <a:xfrm flipV="1">
            <a:off x="1086644" y="3962400"/>
            <a:ext cx="400050" cy="1403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648" y="2831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7" idx="1"/>
            <a:endCxn id="6" idx="3"/>
          </p:cNvCxnSpPr>
          <p:nvPr/>
        </p:nvCxnSpPr>
        <p:spPr>
          <a:xfrm flipH="1" flipV="1">
            <a:off x="2286794" y="3276600"/>
            <a:ext cx="121840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42113" y="5987955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22" name="Straight Connector 21"/>
          <p:cNvCxnSpPr>
            <a:stCxn id="6" idx="2"/>
            <a:endCxn id="21" idx="0"/>
          </p:cNvCxnSpPr>
          <p:nvPr/>
        </p:nvCxnSpPr>
        <p:spPr>
          <a:xfrm>
            <a:off x="1486694" y="3962400"/>
            <a:ext cx="793619" cy="202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4" name="Oval 23"/>
          <p:cNvSpPr/>
          <p:nvPr/>
        </p:nvSpPr>
        <p:spPr>
          <a:xfrm>
            <a:off x="7467600" y="304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733800" y="762000"/>
            <a:ext cx="1676400" cy="990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Pharmacysuggestion_ id</a:t>
            </a:r>
            <a:endParaRPr lang="en-US" u="sng" dirty="0"/>
          </a:p>
        </p:txBody>
      </p:sp>
      <p:cxnSp>
        <p:nvCxnSpPr>
          <p:cNvPr id="26" name="Straight Connector 25"/>
          <p:cNvCxnSpPr>
            <a:stCxn id="6" idx="0"/>
          </p:cNvCxnSpPr>
          <p:nvPr/>
        </p:nvCxnSpPr>
        <p:spPr>
          <a:xfrm flipV="1">
            <a:off x="1486694" y="1981200"/>
            <a:ext cx="133270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24" idx="4"/>
          </p:cNvCxnSpPr>
          <p:nvPr/>
        </p:nvCxnSpPr>
        <p:spPr>
          <a:xfrm rot="5400000" flipH="1" flipV="1">
            <a:off x="6953250" y="1238250"/>
            <a:ext cx="1752600" cy="952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8" idx="0"/>
          </p:cNvCxnSpPr>
          <p:nvPr/>
        </p:nvCxnSpPr>
        <p:spPr>
          <a:xfrm rot="16200000" flipH="1">
            <a:off x="5543550" y="781050"/>
            <a:ext cx="838200" cy="2781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90800" y="44958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1486694" y="3962400"/>
            <a:ext cx="1104106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67400" y="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772400" y="1752600"/>
            <a:ext cx="13716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33" name="Straight Connector 32"/>
          <p:cNvCxnSpPr>
            <a:stCxn id="8" idx="0"/>
            <a:endCxn id="32" idx="3"/>
          </p:cNvCxnSpPr>
          <p:nvPr/>
        </p:nvCxnSpPr>
        <p:spPr>
          <a:xfrm rot="5400000" flipH="1" flipV="1">
            <a:off x="7471826" y="2089360"/>
            <a:ext cx="382915" cy="619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4"/>
            <a:endCxn id="8" idx="0"/>
          </p:cNvCxnSpPr>
          <p:nvPr/>
        </p:nvCxnSpPr>
        <p:spPr>
          <a:xfrm rot="16200000" flipH="1">
            <a:off x="6000750" y="1238250"/>
            <a:ext cx="2057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80084" y="4257173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8" name="Straight Connector 37"/>
          <p:cNvCxnSpPr>
            <a:stCxn id="8" idx="2"/>
            <a:endCxn id="37" idx="0"/>
          </p:cNvCxnSpPr>
          <p:nvPr/>
        </p:nvCxnSpPr>
        <p:spPr>
          <a:xfrm>
            <a:off x="7353300" y="3962400"/>
            <a:ext cx="164984" cy="294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05322" y="46009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592779" y="57087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41" name="Straight Connector 40"/>
          <p:cNvCxnSpPr>
            <a:stCxn id="40" idx="0"/>
            <a:endCxn id="37" idx="3"/>
          </p:cNvCxnSpPr>
          <p:nvPr/>
        </p:nvCxnSpPr>
        <p:spPr>
          <a:xfrm flipH="1" flipV="1">
            <a:off x="6925587" y="4712458"/>
            <a:ext cx="376930" cy="99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33724" y="53658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7"/>
            <a:endCxn id="37" idx="3"/>
          </p:cNvCxnSpPr>
          <p:nvPr/>
        </p:nvCxnSpPr>
        <p:spPr>
          <a:xfrm flipV="1">
            <a:off x="6345323" y="4712458"/>
            <a:ext cx="580264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673" y="502294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45" name="Straight Connector 44"/>
          <p:cNvCxnSpPr>
            <a:stCxn id="44" idx="1"/>
            <a:endCxn id="37" idx="3"/>
          </p:cNvCxnSpPr>
          <p:nvPr/>
        </p:nvCxnSpPr>
        <p:spPr>
          <a:xfrm flipH="1" flipV="1">
            <a:off x="6925587" y="4712458"/>
            <a:ext cx="667963" cy="410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6"/>
            <a:endCxn id="37" idx="3"/>
          </p:cNvCxnSpPr>
          <p:nvPr/>
        </p:nvCxnSpPr>
        <p:spPr>
          <a:xfrm flipV="1">
            <a:off x="6124798" y="4712458"/>
            <a:ext cx="800789" cy="23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514600"/>
            <a:ext cx="1905000" cy="1371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5908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4" name="Flowchart: Decision 3"/>
          <p:cNvSpPr/>
          <p:nvPr/>
        </p:nvSpPr>
        <p:spPr>
          <a:xfrm>
            <a:off x="3124200" y="2590800"/>
            <a:ext cx="2133600" cy="12954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Submits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2514600"/>
            <a:ext cx="1600200" cy="13716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Expense Bill 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81600" y="3200400"/>
            <a:ext cx="1219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057400" y="6858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54864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0" y="5334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Employee _id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228600" y="2133600"/>
            <a:ext cx="914400" cy="1588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endCxn id="7" idx="4"/>
          </p:cNvCxnSpPr>
          <p:nvPr/>
        </p:nvCxnSpPr>
        <p:spPr>
          <a:xfrm flipV="1">
            <a:off x="685801" y="1371600"/>
            <a:ext cx="2095499" cy="1205339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3" idx="2"/>
            <a:endCxn id="8" idx="1"/>
          </p:cNvCxnSpPr>
          <p:nvPr/>
        </p:nvCxnSpPr>
        <p:spPr>
          <a:xfrm>
            <a:off x="1104900" y="3962400"/>
            <a:ext cx="2112403" cy="1602115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Connector 13"/>
          <p:cNvCxnSpPr>
            <a:stCxn id="9" idx="0"/>
            <a:endCxn id="3" idx="2"/>
          </p:cNvCxnSpPr>
          <p:nvPr/>
        </p:nvCxnSpPr>
        <p:spPr>
          <a:xfrm flipV="1">
            <a:off x="838200" y="3962400"/>
            <a:ext cx="266700" cy="1371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1905000" y="3276600"/>
            <a:ext cx="1295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4351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19" name="Straight Connector 18"/>
          <p:cNvCxnSpPr>
            <a:stCxn id="3" idx="2"/>
            <a:endCxn id="18" idx="0"/>
          </p:cNvCxnSpPr>
          <p:nvPr/>
        </p:nvCxnSpPr>
        <p:spPr>
          <a:xfrm>
            <a:off x="1104900" y="3962400"/>
            <a:ext cx="1168400" cy="2019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7335021" y="838200"/>
            <a:ext cx="1676400" cy="1066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Allowance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43200" y="18288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36500" y="11049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Date</a:t>
            </a:r>
            <a:endParaRPr lang="en-US" u="sng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85800" y="1981200"/>
            <a:ext cx="2133600" cy="611516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20" idx="4"/>
            <a:endCxn id="5" idx="0"/>
          </p:cNvCxnSpPr>
          <p:nvPr/>
        </p:nvCxnSpPr>
        <p:spPr>
          <a:xfrm flipH="1">
            <a:off x="7277100" y="1905000"/>
            <a:ext cx="896121" cy="6096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7" name="Straight Connector 26"/>
          <p:cNvCxnSpPr>
            <a:stCxn id="23" idx="4"/>
            <a:endCxn id="5" idx="0"/>
          </p:cNvCxnSpPr>
          <p:nvPr/>
        </p:nvCxnSpPr>
        <p:spPr>
          <a:xfrm>
            <a:off x="6274700" y="1638300"/>
            <a:ext cx="1002400" cy="8763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8" name="Oval 27"/>
          <p:cNvSpPr/>
          <p:nvPr/>
        </p:nvSpPr>
        <p:spPr>
          <a:xfrm>
            <a:off x="4876800" y="41910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rot="5400000" flipH="1" flipV="1">
            <a:off x="6467591" y="3726307"/>
            <a:ext cx="382915" cy="702703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7467600" y="4343400"/>
            <a:ext cx="1600200" cy="4953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578099" y="4343400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</a:t>
            </a:r>
            <a:r>
              <a:rPr lang="en-US" dirty="0" smtClean="0"/>
              <a:t>MIO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2"/>
          </p:cNvCxnSpPr>
          <p:nvPr/>
        </p:nvCxnSpPr>
        <p:spPr>
          <a:xfrm>
            <a:off x="1104900" y="3962400"/>
            <a:ext cx="1485900" cy="762000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4" name="Oval 33"/>
          <p:cNvSpPr/>
          <p:nvPr/>
        </p:nvSpPr>
        <p:spPr>
          <a:xfrm>
            <a:off x="5846248" y="4799642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Tour Details</a:t>
            </a:r>
            <a:endParaRPr lang="en-US" dirty="0"/>
          </a:p>
        </p:txBody>
      </p:sp>
      <p:cxnSp>
        <p:nvCxnSpPr>
          <p:cNvPr id="35" name="Straight Connector 34"/>
          <p:cNvCxnSpPr>
            <a:stCxn id="34" idx="0"/>
          </p:cNvCxnSpPr>
          <p:nvPr/>
        </p:nvCxnSpPr>
        <p:spPr>
          <a:xfrm flipV="1">
            <a:off x="6684448" y="3886200"/>
            <a:ext cx="325952" cy="9134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1" name="Straight Connector 40"/>
          <p:cNvCxnSpPr>
            <a:stCxn id="30" idx="1"/>
          </p:cNvCxnSpPr>
          <p:nvPr/>
        </p:nvCxnSpPr>
        <p:spPr>
          <a:xfrm flipH="1" flipV="1">
            <a:off x="7010402" y="3886201"/>
            <a:ext cx="691542" cy="529734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7112900" y="55225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 id</a:t>
            </a:r>
            <a:endParaRPr lang="en-US" dirty="0"/>
          </a:p>
        </p:txBody>
      </p:sp>
      <p:cxnSp>
        <p:nvCxnSpPr>
          <p:cNvPr id="45" name="Straight Connector 44"/>
          <p:cNvCxnSpPr>
            <a:stCxn id="34" idx="4"/>
            <a:endCxn id="44" idx="0"/>
          </p:cNvCxnSpPr>
          <p:nvPr/>
        </p:nvCxnSpPr>
        <p:spPr>
          <a:xfrm>
            <a:off x="6684448" y="5333042"/>
            <a:ext cx="1266652" cy="189542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6" name="Oval 45"/>
          <p:cNvSpPr/>
          <p:nvPr/>
        </p:nvSpPr>
        <p:spPr>
          <a:xfrm>
            <a:off x="5119048" y="578928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47" name="Straight Connector 46"/>
          <p:cNvCxnSpPr>
            <a:stCxn id="34" idx="4"/>
            <a:endCxn id="46" idx="7"/>
          </p:cNvCxnSpPr>
          <p:nvPr/>
        </p:nvCxnSpPr>
        <p:spPr>
          <a:xfrm flipH="1">
            <a:off x="6549945" y="5333042"/>
            <a:ext cx="134503" cy="534357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6011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2715" y="253425"/>
            <a:ext cx="328241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Modules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6075061" cy="25545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1: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Central Management System</a:t>
            </a:r>
          </a:p>
          <a:p>
            <a:pPr lvl="1"/>
            <a:endParaRPr lang="en-US" sz="32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Module 2: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32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Field </a:t>
            </a:r>
            <a:r>
              <a:rPr lang="en-US" sz="32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597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4800" y="533400"/>
            <a:ext cx="914400" cy="419100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Employee</a:t>
            </a:r>
          </a:p>
        </p:txBody>
      </p:sp>
      <p:sp>
        <p:nvSpPr>
          <p:cNvPr id="5" name="Down Arrow 4"/>
          <p:cNvSpPr/>
          <p:nvPr/>
        </p:nvSpPr>
        <p:spPr>
          <a:xfrm>
            <a:off x="8178800" y="952500"/>
            <a:ext cx="508000" cy="381000"/>
          </a:xfrm>
          <a:prstGeom prst="downArrow">
            <a:avLst>
              <a:gd name="adj1" fmla="val 50000"/>
              <a:gd name="adj2" fmla="val 519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ISA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0433" y="5148801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PPM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5" idx="3"/>
            <a:endCxn id="9" idx="3"/>
          </p:cNvCxnSpPr>
          <p:nvPr/>
        </p:nvCxnSpPr>
        <p:spPr>
          <a:xfrm flipH="1">
            <a:off x="5650124" y="1135635"/>
            <a:ext cx="3036676" cy="5446140"/>
          </a:xfrm>
          <a:prstGeom prst="bentConnector3">
            <a:avLst>
              <a:gd name="adj1" fmla="val -12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886700" y="1689101"/>
            <a:ext cx="1066800" cy="39967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Depot Manager</a:t>
            </a:r>
            <a:endParaRPr lang="en-US" sz="1400" b="1" dirty="0"/>
          </a:p>
        </p:txBody>
      </p:sp>
      <p:cxnSp>
        <p:nvCxnSpPr>
          <p:cNvPr id="74" name="Straight Connector 73"/>
          <p:cNvCxnSpPr>
            <a:stCxn id="5" idx="2"/>
            <a:endCxn id="72" idx="0"/>
          </p:cNvCxnSpPr>
          <p:nvPr/>
        </p:nvCxnSpPr>
        <p:spPr>
          <a:xfrm flipH="1">
            <a:off x="8420100" y="1333500"/>
            <a:ext cx="12700" cy="35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077200" y="3048000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Depot</a:t>
            </a:r>
            <a:endParaRPr lang="en-US" sz="1200" dirty="0"/>
          </a:p>
        </p:txBody>
      </p:sp>
      <p:sp>
        <p:nvSpPr>
          <p:cNvPr id="76" name="Flowchart: Decision 75"/>
          <p:cNvSpPr/>
          <p:nvPr/>
        </p:nvSpPr>
        <p:spPr>
          <a:xfrm>
            <a:off x="7848600" y="23622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At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86" name="Straight Connector 85"/>
          <p:cNvCxnSpPr>
            <a:stCxn id="87" idx="2"/>
            <a:endCxn id="92" idx="0"/>
          </p:cNvCxnSpPr>
          <p:nvPr/>
        </p:nvCxnSpPr>
        <p:spPr>
          <a:xfrm>
            <a:off x="8419531" y="4532860"/>
            <a:ext cx="569" cy="11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ecision 86"/>
          <p:cNvSpPr/>
          <p:nvPr/>
        </p:nvSpPr>
        <p:spPr>
          <a:xfrm>
            <a:off x="7848031" y="405661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077200" y="4644147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Stock</a:t>
            </a:r>
            <a:endParaRPr lang="en-US" sz="1200" dirty="0"/>
          </a:p>
        </p:txBody>
      </p:sp>
      <p:cxnSp>
        <p:nvCxnSpPr>
          <p:cNvPr id="102" name="Elbow Connector 101"/>
          <p:cNvCxnSpPr>
            <a:stCxn id="110" idx="0"/>
          </p:cNvCxnSpPr>
          <p:nvPr/>
        </p:nvCxnSpPr>
        <p:spPr>
          <a:xfrm rot="5400000" flipH="1" flipV="1">
            <a:off x="6182206" y="-572488"/>
            <a:ext cx="284789" cy="39081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6629400" y="135255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Posts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86672" y="3335051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US" sz="1200" dirty="0"/>
          </a:p>
        </p:txBody>
      </p:sp>
      <p:sp>
        <p:nvSpPr>
          <p:cNvPr id="173" name="Flowchart: Decision 172"/>
          <p:cNvSpPr/>
          <p:nvPr/>
        </p:nvSpPr>
        <p:spPr>
          <a:xfrm>
            <a:off x="4766219" y="2155819"/>
            <a:ext cx="125844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dk1"/>
                </a:solidFill>
              </a:rPr>
              <a:t>Suggests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938244" y="3071666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Doctor</a:t>
            </a:r>
            <a:endParaRPr lang="en-US" sz="1200" dirty="0"/>
          </a:p>
        </p:txBody>
      </p:sp>
      <p:cxnSp>
        <p:nvCxnSpPr>
          <p:cNvPr id="180" name="Straight Connector 179"/>
          <p:cNvCxnSpPr>
            <a:stCxn id="173" idx="2"/>
            <a:endCxn id="179" idx="0"/>
          </p:cNvCxnSpPr>
          <p:nvPr/>
        </p:nvCxnSpPr>
        <p:spPr>
          <a:xfrm>
            <a:off x="5395444" y="2632069"/>
            <a:ext cx="0" cy="439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0433" y="2717987"/>
            <a:ext cx="860698" cy="406213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Expense Bill</a:t>
            </a:r>
          </a:p>
        </p:txBody>
      </p:sp>
      <p:sp>
        <p:nvSpPr>
          <p:cNvPr id="45" name="Flowchart: Decision 44"/>
          <p:cNvSpPr/>
          <p:nvPr/>
        </p:nvSpPr>
        <p:spPr>
          <a:xfrm>
            <a:off x="1490902" y="2205468"/>
            <a:ext cx="1271348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17" name="Flowchart: Decision 116"/>
          <p:cNvSpPr/>
          <p:nvPr/>
        </p:nvSpPr>
        <p:spPr>
          <a:xfrm>
            <a:off x="5731681" y="1676400"/>
            <a:ext cx="1278719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Suggests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13840" y="2704171"/>
            <a:ext cx="914400" cy="34382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Suggested Pharmacy</a:t>
            </a:r>
            <a:endParaRPr lang="en-US" sz="1200" dirty="0"/>
          </a:p>
        </p:txBody>
      </p:sp>
      <p:cxnSp>
        <p:nvCxnSpPr>
          <p:cNvPr id="168" name="Straight Connector 167"/>
          <p:cNvCxnSpPr>
            <a:stCxn id="117" idx="2"/>
            <a:endCxn id="167" idx="0"/>
          </p:cNvCxnSpPr>
          <p:nvPr/>
        </p:nvCxnSpPr>
        <p:spPr>
          <a:xfrm flipH="1">
            <a:off x="6371040" y="2152650"/>
            <a:ext cx="1" cy="55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5" idx="1"/>
            <a:endCxn id="214" idx="3"/>
          </p:cNvCxnSpPr>
          <p:nvPr/>
        </p:nvCxnSpPr>
        <p:spPr>
          <a:xfrm flipH="1" flipV="1">
            <a:off x="1660992" y="1122988"/>
            <a:ext cx="6517808" cy="1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owchart: Decision 404"/>
          <p:cNvSpPr/>
          <p:nvPr/>
        </p:nvSpPr>
        <p:spPr>
          <a:xfrm>
            <a:off x="4130912" y="3622919"/>
            <a:ext cx="1143000" cy="560899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8" name="Flowchart: Decision 407"/>
          <p:cNvSpPr/>
          <p:nvPr/>
        </p:nvSpPr>
        <p:spPr>
          <a:xfrm>
            <a:off x="2630624" y="1969600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Visits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2893556" y="2717987"/>
            <a:ext cx="617135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Doctor</a:t>
            </a:r>
            <a:endParaRPr lang="en-US" sz="1200" dirty="0"/>
          </a:p>
        </p:txBody>
      </p:sp>
      <p:cxnSp>
        <p:nvCxnSpPr>
          <p:cNvPr id="410" name="Straight Connector 409"/>
          <p:cNvCxnSpPr>
            <a:stCxn id="408" idx="2"/>
            <a:endCxn id="409" idx="0"/>
          </p:cNvCxnSpPr>
          <p:nvPr/>
        </p:nvCxnSpPr>
        <p:spPr>
          <a:xfrm>
            <a:off x="3202124" y="2445850"/>
            <a:ext cx="0" cy="27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45" idx="2"/>
            <a:endCxn id="44" idx="3"/>
          </p:cNvCxnSpPr>
          <p:nvPr/>
        </p:nvCxnSpPr>
        <p:spPr>
          <a:xfrm rot="5400000">
            <a:off x="1664166" y="2458684"/>
            <a:ext cx="239376" cy="6854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Flowchart: Decision 753"/>
          <p:cNvSpPr/>
          <p:nvPr/>
        </p:nvSpPr>
        <p:spPr>
          <a:xfrm>
            <a:off x="3955188" y="4742197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has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621049" y="5486774"/>
            <a:ext cx="749991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Chemist</a:t>
            </a:r>
            <a:endParaRPr lang="en-US" sz="1200" dirty="0"/>
          </a:p>
        </p:txBody>
      </p:sp>
      <p:sp>
        <p:nvSpPr>
          <p:cNvPr id="766" name="Flowchart: Decision 765"/>
          <p:cNvSpPr/>
          <p:nvPr/>
        </p:nvSpPr>
        <p:spPr>
          <a:xfrm>
            <a:off x="5372739" y="3707568"/>
            <a:ext cx="1357153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Purchase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28251" y="912476"/>
            <a:ext cx="1132741" cy="42102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MIO Manager</a:t>
            </a:r>
            <a:endParaRPr lang="en-US" sz="1400" b="1" dirty="0"/>
          </a:p>
        </p:txBody>
      </p:sp>
      <p:cxnSp>
        <p:nvCxnSpPr>
          <p:cNvPr id="777" name="Elbow Connector 776"/>
          <p:cNvCxnSpPr>
            <a:stCxn id="766" idx="0"/>
            <a:endCxn id="128" idx="1"/>
          </p:cNvCxnSpPr>
          <p:nvPr/>
        </p:nvCxnSpPr>
        <p:spPr>
          <a:xfrm rot="5400000" flipH="1" flipV="1">
            <a:off x="6566780" y="2987676"/>
            <a:ext cx="204429" cy="12353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>
            <a:off x="2027816" y="4113749"/>
            <a:ext cx="974239" cy="42494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Pharmacy</a:t>
            </a:r>
            <a:endParaRPr lang="en-US" sz="1400" dirty="0"/>
          </a:p>
        </p:txBody>
      </p:sp>
      <p:sp>
        <p:nvSpPr>
          <p:cNvPr id="800" name="TextBox 799"/>
          <p:cNvSpPr txBox="1"/>
          <p:nvPr/>
        </p:nvSpPr>
        <p:spPr>
          <a:xfrm>
            <a:off x="2289331" y="76200"/>
            <a:ext cx="416235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Complete Relationships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6" name="Flowchart: Decision 805"/>
          <p:cNvSpPr/>
          <p:nvPr/>
        </p:nvSpPr>
        <p:spPr>
          <a:xfrm>
            <a:off x="7299088" y="5486774"/>
            <a:ext cx="1292462" cy="48857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Contains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07" name="Rectangle 806"/>
          <p:cNvSpPr/>
          <p:nvPr/>
        </p:nvSpPr>
        <p:spPr>
          <a:xfrm>
            <a:off x="6778502" y="5199903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82625" y="6343650"/>
            <a:ext cx="1167499" cy="476249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Distribution Manager</a:t>
            </a:r>
            <a:endParaRPr lang="en-US" sz="1400" b="1" dirty="0"/>
          </a:p>
        </p:txBody>
      </p:sp>
      <p:cxnSp>
        <p:nvCxnSpPr>
          <p:cNvPr id="825" name="Elbow Connector 824"/>
          <p:cNvCxnSpPr>
            <a:stCxn id="92" idx="2"/>
            <a:endCxn id="806" idx="3"/>
          </p:cNvCxnSpPr>
          <p:nvPr/>
        </p:nvCxnSpPr>
        <p:spPr>
          <a:xfrm rot="16200000" flipH="1">
            <a:off x="8130456" y="5269967"/>
            <a:ext cx="750739" cy="171450"/>
          </a:xfrm>
          <a:prstGeom prst="bentConnector4">
            <a:avLst>
              <a:gd name="adj1" fmla="val 33730"/>
              <a:gd name="adj2" fmla="val 192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30" name="Straight Arrow Connector 129"/>
          <p:cNvCxnSpPr>
            <a:stCxn id="87" idx="0"/>
            <a:endCxn id="75" idx="2"/>
          </p:cNvCxnSpPr>
          <p:nvPr/>
        </p:nvCxnSpPr>
        <p:spPr>
          <a:xfrm flipV="1">
            <a:off x="8419531" y="3384176"/>
            <a:ext cx="569" cy="67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15" idx="1"/>
          </p:cNvCxnSpPr>
          <p:nvPr/>
        </p:nvCxnSpPr>
        <p:spPr>
          <a:xfrm flipH="1" flipV="1">
            <a:off x="4702412" y="1578667"/>
            <a:ext cx="1926988" cy="1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7" idx="0"/>
          </p:cNvCxnSpPr>
          <p:nvPr/>
        </p:nvCxnSpPr>
        <p:spPr>
          <a:xfrm flipH="1">
            <a:off x="4702412" y="1676400"/>
            <a:ext cx="1668629" cy="1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73" idx="0"/>
          </p:cNvCxnSpPr>
          <p:nvPr/>
        </p:nvCxnSpPr>
        <p:spPr>
          <a:xfrm rot="16200000" flipV="1">
            <a:off x="4885420" y="1645794"/>
            <a:ext cx="327019" cy="693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45" idx="0"/>
            <a:endCxn id="110" idx="1"/>
          </p:cNvCxnSpPr>
          <p:nvPr/>
        </p:nvCxnSpPr>
        <p:spPr>
          <a:xfrm rot="5400000" flipH="1" flipV="1">
            <a:off x="2825898" y="992766"/>
            <a:ext cx="513380" cy="1912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76" idx="0"/>
            <a:endCxn id="72" idx="2"/>
          </p:cNvCxnSpPr>
          <p:nvPr/>
        </p:nvCxnSpPr>
        <p:spPr>
          <a:xfrm flipV="1">
            <a:off x="8420100" y="2088776"/>
            <a:ext cx="0" cy="27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6" idx="2"/>
            <a:endCxn id="75" idx="0"/>
          </p:cNvCxnSpPr>
          <p:nvPr/>
        </p:nvCxnSpPr>
        <p:spPr>
          <a:xfrm>
            <a:off x="8420100" y="28384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766" idx="2"/>
            <a:endCxn id="406" idx="3"/>
          </p:cNvCxnSpPr>
          <p:nvPr/>
        </p:nvCxnSpPr>
        <p:spPr>
          <a:xfrm rot="5400000">
            <a:off x="4455485" y="2730389"/>
            <a:ext cx="142402" cy="304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07" idx="3"/>
            <a:endCxn id="806" idx="0"/>
          </p:cNvCxnSpPr>
          <p:nvPr/>
        </p:nvCxnSpPr>
        <p:spPr>
          <a:xfrm>
            <a:off x="7464302" y="5367991"/>
            <a:ext cx="481017" cy="1187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754" idx="0"/>
            <a:endCxn id="406" idx="2"/>
          </p:cNvCxnSpPr>
          <p:nvPr/>
        </p:nvCxnSpPr>
        <p:spPr>
          <a:xfrm rot="16200000" flipV="1">
            <a:off x="3419059" y="3634568"/>
            <a:ext cx="203507" cy="2011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755" idx="0"/>
            <a:endCxn id="754" idx="3"/>
          </p:cNvCxnSpPr>
          <p:nvPr/>
        </p:nvCxnSpPr>
        <p:spPr>
          <a:xfrm rot="16200000" flipV="1">
            <a:off x="5293891" y="4784619"/>
            <a:ext cx="506452" cy="897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Decision 189"/>
          <p:cNvSpPr/>
          <p:nvPr/>
        </p:nvSpPr>
        <p:spPr>
          <a:xfrm>
            <a:off x="6286500" y="4406022"/>
            <a:ext cx="114300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Of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92" name="Elbow Connector 191"/>
          <p:cNvCxnSpPr>
            <a:stCxn id="128" idx="2"/>
            <a:endCxn id="190" idx="0"/>
          </p:cNvCxnSpPr>
          <p:nvPr/>
        </p:nvCxnSpPr>
        <p:spPr>
          <a:xfrm rot="5400000">
            <a:off x="6859223" y="3670004"/>
            <a:ext cx="734795" cy="7372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07" idx="0"/>
            <a:endCxn id="190" idx="2"/>
          </p:cNvCxnSpPr>
          <p:nvPr/>
        </p:nvCxnSpPr>
        <p:spPr>
          <a:xfrm rot="16200000" flipV="1">
            <a:off x="6830886" y="4909387"/>
            <a:ext cx="317631" cy="263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5" idx="0"/>
          </p:cNvCxnSpPr>
          <p:nvPr/>
        </p:nvCxnSpPr>
        <p:spPr>
          <a:xfrm rot="16200000" flipV="1">
            <a:off x="3733179" y="2653686"/>
            <a:ext cx="1762743" cy="1757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408" idx="0"/>
          </p:cNvCxnSpPr>
          <p:nvPr/>
        </p:nvCxnSpPr>
        <p:spPr>
          <a:xfrm rot="5400000" flipH="1" flipV="1">
            <a:off x="3534361" y="1460299"/>
            <a:ext cx="177065" cy="8415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ecision 130"/>
          <p:cNvSpPr/>
          <p:nvPr/>
        </p:nvSpPr>
        <p:spPr>
          <a:xfrm>
            <a:off x="513597" y="1778911"/>
            <a:ext cx="1162050" cy="52604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Works Under</a:t>
            </a:r>
            <a:endParaRPr lang="en-US" sz="1000" dirty="0">
              <a:solidFill>
                <a:schemeClr val="dk1"/>
              </a:solidFill>
            </a:endParaRPr>
          </a:p>
        </p:txBody>
      </p:sp>
      <p:cxnSp>
        <p:nvCxnSpPr>
          <p:cNvPr id="132" name="Elbow Connector 131"/>
          <p:cNvCxnSpPr>
            <a:endCxn id="131" idx="3"/>
          </p:cNvCxnSpPr>
          <p:nvPr/>
        </p:nvCxnSpPr>
        <p:spPr>
          <a:xfrm rot="10800000" flipV="1">
            <a:off x="1675648" y="1578667"/>
            <a:ext cx="2435817" cy="463264"/>
          </a:xfrm>
          <a:prstGeom prst="bentConnector3">
            <a:avLst>
              <a:gd name="adj1" fmla="val 844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0"/>
            <a:endCxn id="214" idx="2"/>
          </p:cNvCxnSpPr>
          <p:nvPr/>
        </p:nvCxnSpPr>
        <p:spPr>
          <a:xfrm flipV="1">
            <a:off x="1094622" y="1333500"/>
            <a:ext cx="0" cy="44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ecision 187"/>
          <p:cNvSpPr/>
          <p:nvPr/>
        </p:nvSpPr>
        <p:spPr>
          <a:xfrm>
            <a:off x="513597" y="3335051"/>
            <a:ext cx="1500150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Receives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89" name="Elbow Connector 188"/>
          <p:cNvCxnSpPr>
            <a:stCxn id="188" idx="3"/>
            <a:endCxn id="110" idx="2"/>
          </p:cNvCxnSpPr>
          <p:nvPr/>
        </p:nvCxnSpPr>
        <p:spPr>
          <a:xfrm flipV="1">
            <a:off x="2013747" y="1860176"/>
            <a:ext cx="2356759" cy="1713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Elbow Connector 192"/>
          <p:cNvCxnSpPr>
            <a:stCxn id="19" idx="0"/>
            <a:endCxn id="188" idx="2"/>
          </p:cNvCxnSpPr>
          <p:nvPr/>
        </p:nvCxnSpPr>
        <p:spPr>
          <a:xfrm rot="5400000" flipH="1" flipV="1">
            <a:off x="424752" y="4309882"/>
            <a:ext cx="1337500" cy="3403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871966" y="5937437"/>
            <a:ext cx="685800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Area</a:t>
            </a:r>
          </a:p>
        </p:txBody>
      </p:sp>
      <p:sp>
        <p:nvSpPr>
          <p:cNvPr id="221" name="Flowchart: Decision 220"/>
          <p:cNvSpPr/>
          <p:nvPr/>
        </p:nvSpPr>
        <p:spPr>
          <a:xfrm>
            <a:off x="298130" y="5867400"/>
            <a:ext cx="1311181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Works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23" name="Straight Connector 222"/>
          <p:cNvCxnSpPr>
            <a:stCxn id="221" idx="3"/>
            <a:endCxn id="220" idx="1"/>
          </p:cNvCxnSpPr>
          <p:nvPr/>
        </p:nvCxnSpPr>
        <p:spPr>
          <a:xfrm>
            <a:off x="1609311" y="6105525"/>
            <a:ext cx="262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221" idx="1"/>
            <a:endCxn id="4" idx="1"/>
          </p:cNvCxnSpPr>
          <p:nvPr/>
        </p:nvCxnSpPr>
        <p:spPr>
          <a:xfrm rot="10800000" flipH="1">
            <a:off x="298130" y="742951"/>
            <a:ext cx="7626670" cy="5362575"/>
          </a:xfrm>
          <a:prstGeom prst="bentConnector3">
            <a:avLst>
              <a:gd name="adj1" fmla="val -11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038600" y="1524000"/>
            <a:ext cx="663812" cy="3361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MIO</a:t>
            </a:r>
            <a:endParaRPr lang="en-US" sz="1400" b="1" dirty="0"/>
          </a:p>
        </p:txBody>
      </p:sp>
      <p:sp>
        <p:nvSpPr>
          <p:cNvPr id="291" name="Flowchart: Decision 290"/>
          <p:cNvSpPr/>
          <p:nvPr/>
        </p:nvSpPr>
        <p:spPr>
          <a:xfrm>
            <a:off x="3059325" y="5867400"/>
            <a:ext cx="1311181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Inside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400" name="Elbow Connector 399"/>
          <p:cNvCxnSpPr>
            <a:stCxn id="291" idx="3"/>
            <a:endCxn id="75" idx="3"/>
          </p:cNvCxnSpPr>
          <p:nvPr/>
        </p:nvCxnSpPr>
        <p:spPr>
          <a:xfrm flipV="1">
            <a:off x="4370506" y="3216088"/>
            <a:ext cx="4392494" cy="2889437"/>
          </a:xfrm>
          <a:prstGeom prst="bentConnector3">
            <a:avLst>
              <a:gd name="adj1" fmla="val 10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291" idx="1"/>
            <a:endCxn id="220" idx="3"/>
          </p:cNvCxnSpPr>
          <p:nvPr/>
        </p:nvCxnSpPr>
        <p:spPr>
          <a:xfrm rot="10800000">
            <a:off x="2557767" y="6105525"/>
            <a:ext cx="50155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lowchart: Decision 311"/>
          <p:cNvSpPr/>
          <p:nvPr/>
        </p:nvSpPr>
        <p:spPr>
          <a:xfrm>
            <a:off x="3561646" y="5437177"/>
            <a:ext cx="1376598" cy="47625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Located In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13" name="Elbow Connector 312"/>
          <p:cNvCxnSpPr>
            <a:stCxn id="312" idx="1"/>
            <a:endCxn id="220" idx="0"/>
          </p:cNvCxnSpPr>
          <p:nvPr/>
        </p:nvCxnSpPr>
        <p:spPr>
          <a:xfrm rot="10800000" flipV="1">
            <a:off x="2214866" y="5675301"/>
            <a:ext cx="1346780" cy="2621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stCxn id="312" idx="0"/>
            <a:endCxn id="406" idx="1"/>
          </p:cNvCxnSpPr>
          <p:nvPr/>
        </p:nvCxnSpPr>
        <p:spPr>
          <a:xfrm rot="16200000" flipV="1">
            <a:off x="2583403" y="3770634"/>
            <a:ext cx="1110957" cy="2222129"/>
          </a:xfrm>
          <a:prstGeom prst="bentConnector4">
            <a:avLst>
              <a:gd name="adj1" fmla="val 10752"/>
              <a:gd name="adj2" fmla="val 1102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>
            <a:stCxn id="406" idx="0"/>
            <a:endCxn id="405" idx="1"/>
          </p:cNvCxnSpPr>
          <p:nvPr/>
        </p:nvCxnSpPr>
        <p:spPr>
          <a:xfrm rot="5400000" flipH="1" flipV="1">
            <a:off x="3217734" y="3200571"/>
            <a:ext cx="210380" cy="16159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28" idx="0"/>
            <a:endCxn id="115" idx="2"/>
          </p:cNvCxnSpPr>
          <p:nvPr/>
        </p:nvCxnSpPr>
        <p:spPr>
          <a:xfrm rot="16200000" flipV="1">
            <a:off x="6644945" y="2384756"/>
            <a:ext cx="1506251" cy="394340"/>
          </a:xfrm>
          <a:prstGeom prst="bentConnector3">
            <a:avLst>
              <a:gd name="adj1" fmla="val 348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657600" y="3080163"/>
            <a:ext cx="2462284" cy="10782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Receives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9360" y="3244903"/>
            <a:ext cx="1600200" cy="74878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PPM</a:t>
            </a:r>
          </a:p>
        </p:txBody>
      </p:sp>
      <p:sp>
        <p:nvSpPr>
          <p:cNvPr id="9" name="Oval 8"/>
          <p:cNvSpPr/>
          <p:nvPr/>
        </p:nvSpPr>
        <p:spPr>
          <a:xfrm>
            <a:off x="7659187" y="1886234"/>
            <a:ext cx="1428672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Q</a:t>
            </a:r>
            <a:r>
              <a:rPr lang="en-US" dirty="0" smtClean="0"/>
              <a:t>uantity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884" y="3219450"/>
            <a:ext cx="5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42591" y="143634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Featured Product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141226" y="221067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PPM_id</a:t>
            </a:r>
          </a:p>
        </p:txBody>
      </p:sp>
      <p:cxnSp>
        <p:nvCxnSpPr>
          <p:cNvPr id="26" name="Straight Connector 25"/>
          <p:cNvCxnSpPr>
            <a:stCxn id="9" idx="4"/>
            <a:endCxn id="6" idx="0"/>
          </p:cNvCxnSpPr>
          <p:nvPr/>
        </p:nvCxnSpPr>
        <p:spPr>
          <a:xfrm flipH="1">
            <a:off x="7789460" y="2419634"/>
            <a:ext cx="584063" cy="8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  <a:endCxn id="23" idx="4"/>
          </p:cNvCxnSpPr>
          <p:nvPr/>
        </p:nvCxnSpPr>
        <p:spPr>
          <a:xfrm flipH="1" flipV="1">
            <a:off x="7180791" y="1969740"/>
            <a:ext cx="608669" cy="127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5"/>
            <a:endCxn id="6" idx="0"/>
          </p:cNvCxnSpPr>
          <p:nvPr/>
        </p:nvCxnSpPr>
        <p:spPr>
          <a:xfrm>
            <a:off x="6572123" y="2665962"/>
            <a:ext cx="1217337" cy="57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312960" y="4951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Supplied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0"/>
            <a:endCxn id="6" idx="2"/>
          </p:cNvCxnSpPr>
          <p:nvPr/>
        </p:nvCxnSpPr>
        <p:spPr>
          <a:xfrm flipV="1">
            <a:off x="6151160" y="3993687"/>
            <a:ext cx="1638300" cy="95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91400" y="4703458"/>
            <a:ext cx="1676400" cy="6096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34" name="Straight Connector 33"/>
          <p:cNvCxnSpPr>
            <a:stCxn id="33" idx="0"/>
            <a:endCxn id="6" idx="2"/>
          </p:cNvCxnSpPr>
          <p:nvPr/>
        </p:nvCxnSpPr>
        <p:spPr>
          <a:xfrm flipH="1" flipV="1">
            <a:off x="7789460" y="3993687"/>
            <a:ext cx="440140" cy="70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6" idx="1"/>
          </p:cNvCxnSpPr>
          <p:nvPr/>
        </p:nvCxnSpPr>
        <p:spPr>
          <a:xfrm>
            <a:off x="6119884" y="3619295"/>
            <a:ext cx="86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21132" y="321945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94140" y="143634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39" idx="4"/>
            <a:endCxn id="37" idx="0"/>
          </p:cNvCxnSpPr>
          <p:nvPr/>
        </p:nvCxnSpPr>
        <p:spPr>
          <a:xfrm>
            <a:off x="878512" y="2268705"/>
            <a:ext cx="1068256" cy="95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58458" y="628242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42" name="Straight Connector 41"/>
          <p:cNvCxnSpPr>
            <a:stCxn id="41" idx="4"/>
            <a:endCxn id="37" idx="0"/>
          </p:cNvCxnSpPr>
          <p:nvPr/>
        </p:nvCxnSpPr>
        <p:spPr>
          <a:xfrm>
            <a:off x="1911845" y="1314042"/>
            <a:ext cx="34923" cy="190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81250" y="174388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48" name="Straight Connector 47"/>
          <p:cNvCxnSpPr>
            <a:stCxn id="47" idx="3"/>
            <a:endCxn id="37" idx="0"/>
          </p:cNvCxnSpPr>
          <p:nvPr/>
        </p:nvCxnSpPr>
        <p:spPr>
          <a:xfrm flipH="1">
            <a:off x="1946768" y="2329247"/>
            <a:ext cx="1142359" cy="89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9902" y="89644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50" name="Straight Connector 49"/>
          <p:cNvCxnSpPr>
            <a:stCxn id="49" idx="3"/>
            <a:endCxn id="37" idx="0"/>
          </p:cNvCxnSpPr>
          <p:nvPr/>
        </p:nvCxnSpPr>
        <p:spPr>
          <a:xfrm flipH="1">
            <a:off x="1946768" y="1481815"/>
            <a:ext cx="931011" cy="173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439279" y="13294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56" name="Straight Connector 55"/>
          <p:cNvCxnSpPr>
            <a:stCxn id="55" idx="3"/>
            <a:endCxn id="37" idx="0"/>
          </p:cNvCxnSpPr>
          <p:nvPr/>
        </p:nvCxnSpPr>
        <p:spPr>
          <a:xfrm flipH="1">
            <a:off x="1946768" y="718309"/>
            <a:ext cx="700388" cy="2501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844217" y="32499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" idx="1"/>
            <a:endCxn id="37" idx="3"/>
          </p:cNvCxnSpPr>
          <p:nvPr/>
        </p:nvCxnSpPr>
        <p:spPr>
          <a:xfrm flipH="1">
            <a:off x="2772403" y="3619295"/>
            <a:ext cx="8851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11" idx="0"/>
            <a:endCxn id="37" idx="2"/>
          </p:cNvCxnSpPr>
          <p:nvPr/>
        </p:nvCxnSpPr>
        <p:spPr>
          <a:xfrm flipV="1">
            <a:off x="1337540" y="4019141"/>
            <a:ext cx="609228" cy="46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27802" y="44876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2336900" y="41447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2"/>
            <a:endCxn id="111" idx="6"/>
          </p:cNvCxnSpPr>
          <p:nvPr/>
        </p:nvCxnSpPr>
        <p:spPr>
          <a:xfrm flipH="1">
            <a:off x="2047278" y="4487627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930836" y="488243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15" name="Straight Connector 114"/>
          <p:cNvCxnSpPr>
            <a:stCxn id="114" idx="2"/>
            <a:endCxn id="111" idx="6"/>
          </p:cNvCxnSpPr>
          <p:nvPr/>
        </p:nvCxnSpPr>
        <p:spPr>
          <a:xfrm flipH="1" flipV="1">
            <a:off x="2047278" y="4830527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57785" y="57373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17" name="Straight Connector 116"/>
          <p:cNvCxnSpPr>
            <a:stCxn id="116" idx="0"/>
            <a:endCxn id="111" idx="6"/>
          </p:cNvCxnSpPr>
          <p:nvPr/>
        </p:nvCxnSpPr>
        <p:spPr>
          <a:xfrm flipV="1">
            <a:off x="1967523" y="4830527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2838761" y="566962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19" name="Straight Connector 118"/>
          <p:cNvCxnSpPr>
            <a:stCxn id="118" idx="1"/>
            <a:endCxn id="111" idx="6"/>
          </p:cNvCxnSpPr>
          <p:nvPr/>
        </p:nvCxnSpPr>
        <p:spPr>
          <a:xfrm flipH="1" flipV="1">
            <a:off x="2047278" y="4830527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Connector 5"/>
          <p:cNvCxnSpPr>
            <a:endCxn id="8" idx="1"/>
          </p:cNvCxnSpPr>
          <p:nvPr/>
        </p:nvCxnSpPr>
        <p:spPr>
          <a:xfrm>
            <a:off x="2438400" y="3536848"/>
            <a:ext cx="1063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502167" y="3174426"/>
            <a:ext cx="1912582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has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30963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04925" y="3301649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6149461" y="2155705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8" name="Oval 57"/>
          <p:cNvSpPr/>
          <p:nvPr/>
        </p:nvSpPr>
        <p:spPr>
          <a:xfrm>
            <a:off x="6689970" y="1429951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590726" y="215570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60" name="Straight Connector 59"/>
          <p:cNvCxnSpPr>
            <a:stCxn id="57" idx="4"/>
            <a:endCxn id="56" idx="0"/>
          </p:cNvCxnSpPr>
          <p:nvPr/>
        </p:nvCxnSpPr>
        <p:spPr>
          <a:xfrm>
            <a:off x="6689971" y="2841505"/>
            <a:ext cx="709117" cy="460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4"/>
            <a:endCxn id="56" idx="0"/>
          </p:cNvCxnSpPr>
          <p:nvPr/>
        </p:nvCxnSpPr>
        <p:spPr>
          <a:xfrm>
            <a:off x="7399086" y="2115751"/>
            <a:ext cx="2" cy="1185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9" idx="3"/>
            <a:endCxn id="56" idx="0"/>
          </p:cNvCxnSpPr>
          <p:nvPr/>
        </p:nvCxnSpPr>
        <p:spPr>
          <a:xfrm flipH="1">
            <a:off x="7399088" y="2741072"/>
            <a:ext cx="383011" cy="560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590593" y="441580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0"/>
            <a:endCxn id="56" idx="2"/>
          </p:cNvCxnSpPr>
          <p:nvPr/>
        </p:nvCxnSpPr>
        <p:spPr>
          <a:xfrm flipH="1" flipV="1">
            <a:off x="7399088" y="3869413"/>
            <a:ext cx="901243" cy="54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239787" y="400059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6" name="Straight Connector 65"/>
          <p:cNvCxnSpPr>
            <a:stCxn id="65" idx="6"/>
            <a:endCxn id="63" idx="2"/>
          </p:cNvCxnSpPr>
          <p:nvPr/>
        </p:nvCxnSpPr>
        <p:spPr>
          <a:xfrm>
            <a:off x="6659263" y="4343490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91440" y="472048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8" name="Straight Connector 67"/>
          <p:cNvCxnSpPr>
            <a:stCxn id="67" idx="6"/>
            <a:endCxn id="63" idx="2"/>
          </p:cNvCxnSpPr>
          <p:nvPr/>
        </p:nvCxnSpPr>
        <p:spPr>
          <a:xfrm flipV="1">
            <a:off x="5910916" y="4758705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473774" y="560233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70" name="Straight Connector 69"/>
          <p:cNvCxnSpPr>
            <a:stCxn id="69" idx="0"/>
            <a:endCxn id="63" idx="2"/>
          </p:cNvCxnSpPr>
          <p:nvPr/>
        </p:nvCxnSpPr>
        <p:spPr>
          <a:xfrm flipV="1">
            <a:off x="7183512" y="4758705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54998" y="547438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3" name="Straight Connector 72"/>
          <p:cNvCxnSpPr>
            <a:stCxn id="72" idx="6"/>
            <a:endCxn id="63" idx="2"/>
          </p:cNvCxnSpPr>
          <p:nvPr/>
        </p:nvCxnSpPr>
        <p:spPr>
          <a:xfrm flipV="1">
            <a:off x="6174474" y="4758705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590800" y="315679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" idx="3"/>
            <a:endCxn id="56" idx="1"/>
          </p:cNvCxnSpPr>
          <p:nvPr/>
        </p:nvCxnSpPr>
        <p:spPr>
          <a:xfrm>
            <a:off x="5414749" y="3536849"/>
            <a:ext cx="1490176" cy="4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38" name="Oval 37"/>
          <p:cNvSpPr/>
          <p:nvPr/>
        </p:nvSpPr>
        <p:spPr>
          <a:xfrm>
            <a:off x="1080254" y="1584891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date</a:t>
            </a:r>
            <a:endParaRPr lang="en-US" dirty="0"/>
          </a:p>
        </p:txBody>
      </p:sp>
      <p:cxnSp>
        <p:nvCxnSpPr>
          <p:cNvPr id="39" name="Straight Connector 38"/>
          <p:cNvCxnSpPr>
            <a:stCxn id="38" idx="4"/>
            <a:endCxn id="37" idx="0"/>
          </p:cNvCxnSpPr>
          <p:nvPr/>
        </p:nvCxnSpPr>
        <p:spPr>
          <a:xfrm>
            <a:off x="1864626" y="2417256"/>
            <a:ext cx="0" cy="86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35955" y="4801660"/>
            <a:ext cx="1475595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Stock_id</a:t>
            </a:r>
            <a:endParaRPr lang="en-US" u="sng" dirty="0"/>
          </a:p>
        </p:txBody>
      </p:sp>
      <p:cxnSp>
        <p:nvCxnSpPr>
          <p:cNvPr id="41" name="Straight Connector 40"/>
          <p:cNvCxnSpPr>
            <a:stCxn id="40" idx="0"/>
            <a:endCxn id="37" idx="2"/>
          </p:cNvCxnSpPr>
          <p:nvPr/>
        </p:nvCxnSpPr>
        <p:spPr>
          <a:xfrm flipV="1">
            <a:off x="1073753" y="3792675"/>
            <a:ext cx="790873" cy="100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64765" y="474082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date</a:t>
            </a:r>
            <a:endParaRPr lang="en-US" dirty="0"/>
          </a:p>
        </p:txBody>
      </p:sp>
      <p:cxnSp>
        <p:nvCxnSpPr>
          <p:cNvPr id="43" name="Straight Connector 42"/>
          <p:cNvCxnSpPr>
            <a:stCxn id="42" idx="1"/>
            <a:endCxn id="37" idx="2"/>
          </p:cNvCxnSpPr>
          <p:nvPr/>
        </p:nvCxnSpPr>
        <p:spPr>
          <a:xfrm flipH="1" flipV="1">
            <a:off x="1864626" y="3792675"/>
            <a:ext cx="629876" cy="107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/>
          <p:cNvCxnSpPr>
            <a:stCxn id="9" idx="3"/>
            <a:endCxn id="8" idx="1"/>
          </p:cNvCxnSpPr>
          <p:nvPr/>
        </p:nvCxnSpPr>
        <p:spPr>
          <a:xfrm>
            <a:off x="2438400" y="3536848"/>
            <a:ext cx="76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200400" y="3174426"/>
            <a:ext cx="2214349" cy="724846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Contains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0851" y="3281020"/>
            <a:ext cx="1147549" cy="51165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Stock</a:t>
            </a:r>
            <a:endParaRPr lang="en-US" sz="2000" dirty="0"/>
          </a:p>
        </p:txBody>
      </p:sp>
      <p:sp>
        <p:nvSpPr>
          <p:cNvPr id="31" name="Oval 30"/>
          <p:cNvSpPr/>
          <p:nvPr/>
        </p:nvSpPr>
        <p:spPr>
          <a:xfrm>
            <a:off x="1080254" y="1584891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date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4"/>
            <a:endCxn id="9" idx="0"/>
          </p:cNvCxnSpPr>
          <p:nvPr/>
        </p:nvCxnSpPr>
        <p:spPr>
          <a:xfrm>
            <a:off x="1864626" y="2417256"/>
            <a:ext cx="0" cy="86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35955" y="4801660"/>
            <a:ext cx="1475595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Stock_id</a:t>
            </a:r>
            <a:endParaRPr lang="en-US" u="sng" dirty="0"/>
          </a:p>
        </p:txBody>
      </p:sp>
      <p:cxnSp>
        <p:nvCxnSpPr>
          <p:cNvPr id="98" name="Straight Connector 97"/>
          <p:cNvCxnSpPr>
            <a:stCxn id="97" idx="0"/>
            <a:endCxn id="9" idx="2"/>
          </p:cNvCxnSpPr>
          <p:nvPr/>
        </p:nvCxnSpPr>
        <p:spPr>
          <a:xfrm flipV="1">
            <a:off x="1073753" y="3792675"/>
            <a:ext cx="790873" cy="100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3"/>
          <p:cNvSpPr txBox="1">
            <a:spLocks/>
          </p:cNvSpPr>
          <p:nvPr/>
        </p:nvSpPr>
        <p:spPr>
          <a:xfrm>
            <a:off x="6370053" y="59760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70053" y="3254605"/>
            <a:ext cx="969972" cy="564488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34" name="Straight Connector 33"/>
          <p:cNvCxnSpPr>
            <a:stCxn id="33" idx="1"/>
            <a:endCxn id="8" idx="3"/>
          </p:cNvCxnSpPr>
          <p:nvPr/>
        </p:nvCxnSpPr>
        <p:spPr>
          <a:xfrm flipH="1">
            <a:off x="5414749" y="3536849"/>
            <a:ext cx="955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2906" y="186781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Product Code</a:t>
            </a:r>
            <a:endParaRPr lang="en-US" u="sng" dirty="0"/>
          </a:p>
        </p:txBody>
      </p:sp>
      <p:sp>
        <p:nvSpPr>
          <p:cNvPr id="36" name="Oval 35"/>
          <p:cNvSpPr/>
          <p:nvPr/>
        </p:nvSpPr>
        <p:spPr>
          <a:xfrm>
            <a:off x="6424484" y="1195427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Name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398287" y="1962595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Origin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804539" y="480166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 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432406" y="4471203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Price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314261" y="5487460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TP+VAT</a:t>
            </a:r>
            <a:endParaRPr lang="en-US" dirty="0"/>
          </a:p>
        </p:txBody>
      </p:sp>
      <p:cxnSp>
        <p:nvCxnSpPr>
          <p:cNvPr id="41" name="Straight Connector 40"/>
          <p:cNvCxnSpPr>
            <a:stCxn id="35" idx="4"/>
            <a:endCxn id="33" idx="0"/>
          </p:cNvCxnSpPr>
          <p:nvPr/>
        </p:nvCxnSpPr>
        <p:spPr>
          <a:xfrm>
            <a:off x="6086293" y="2553614"/>
            <a:ext cx="768746" cy="70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4"/>
            <a:endCxn id="33" idx="0"/>
          </p:cNvCxnSpPr>
          <p:nvPr/>
        </p:nvCxnSpPr>
        <p:spPr>
          <a:xfrm flipH="1">
            <a:off x="6855039" y="1881227"/>
            <a:ext cx="222832" cy="137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3" idx="0"/>
          </p:cNvCxnSpPr>
          <p:nvPr/>
        </p:nvCxnSpPr>
        <p:spPr>
          <a:xfrm flipH="1">
            <a:off x="6855039" y="2547962"/>
            <a:ext cx="734621" cy="70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33" idx="2"/>
          </p:cNvCxnSpPr>
          <p:nvPr/>
        </p:nvCxnSpPr>
        <p:spPr>
          <a:xfrm flipH="1" flipV="1">
            <a:off x="6855039" y="3819093"/>
            <a:ext cx="1230754" cy="652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0"/>
            <a:endCxn id="33" idx="2"/>
          </p:cNvCxnSpPr>
          <p:nvPr/>
        </p:nvCxnSpPr>
        <p:spPr>
          <a:xfrm flipH="1" flipV="1">
            <a:off x="6855039" y="3819093"/>
            <a:ext cx="112609" cy="166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7"/>
            <a:endCxn id="33" idx="2"/>
          </p:cNvCxnSpPr>
          <p:nvPr/>
        </p:nvCxnSpPr>
        <p:spPr>
          <a:xfrm flipV="1">
            <a:off x="5919940" y="3819093"/>
            <a:ext cx="935099" cy="108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264765" y="4740820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date</a:t>
            </a:r>
            <a:endParaRPr lang="en-US" dirty="0"/>
          </a:p>
        </p:txBody>
      </p:sp>
      <p:cxnSp>
        <p:nvCxnSpPr>
          <p:cNvPr id="76" name="Straight Connector 75"/>
          <p:cNvCxnSpPr>
            <a:stCxn id="75" idx="1"/>
            <a:endCxn id="9" idx="2"/>
          </p:cNvCxnSpPr>
          <p:nvPr/>
        </p:nvCxnSpPr>
        <p:spPr>
          <a:xfrm flipH="1" flipV="1">
            <a:off x="1864626" y="3792675"/>
            <a:ext cx="629876" cy="1070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6453" y="3429000"/>
            <a:ext cx="1651271" cy="799691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 Manager</a:t>
            </a:r>
            <a:endParaRPr lang="en-US" sz="2000" dirty="0"/>
          </a:p>
        </p:txBody>
      </p:sp>
      <p:sp>
        <p:nvSpPr>
          <p:cNvPr id="5" name="Flowchart: Decision 4"/>
          <p:cNvSpPr/>
          <p:nvPr/>
        </p:nvSpPr>
        <p:spPr>
          <a:xfrm>
            <a:off x="3999433" y="3429000"/>
            <a:ext cx="1616620" cy="79969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Works At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9461" y="1760598"/>
            <a:ext cx="1568744" cy="8323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22" name="Straight Connector 21"/>
          <p:cNvCxnSpPr>
            <a:stCxn id="21" idx="4"/>
            <a:endCxn id="4" idx="0"/>
          </p:cNvCxnSpPr>
          <p:nvPr/>
        </p:nvCxnSpPr>
        <p:spPr>
          <a:xfrm>
            <a:off x="953833" y="2592963"/>
            <a:ext cx="1068256" cy="83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12377" y="967454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4" name="Straight Connector 23"/>
          <p:cNvCxnSpPr>
            <a:stCxn id="23" idx="4"/>
            <a:endCxn id="4" idx="0"/>
          </p:cNvCxnSpPr>
          <p:nvPr/>
        </p:nvCxnSpPr>
        <p:spPr>
          <a:xfrm>
            <a:off x="1665764" y="1653254"/>
            <a:ext cx="356325" cy="177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8" idx="0"/>
            <a:endCxn id="4" idx="2"/>
          </p:cNvCxnSpPr>
          <p:nvPr/>
        </p:nvCxnSpPr>
        <p:spPr>
          <a:xfrm flipV="1">
            <a:off x="1309440" y="4228691"/>
            <a:ext cx="712649" cy="52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726735" y="175351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30" name="Straight Connector 29"/>
          <p:cNvCxnSpPr>
            <a:stCxn id="29" idx="3"/>
            <a:endCxn id="4" idx="0"/>
          </p:cNvCxnSpPr>
          <p:nvPr/>
        </p:nvCxnSpPr>
        <p:spPr>
          <a:xfrm flipH="1">
            <a:off x="2022089" y="2338884"/>
            <a:ext cx="912523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18858" y="9674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  <a:endCxn id="4" idx="0"/>
          </p:cNvCxnSpPr>
          <p:nvPr/>
        </p:nvCxnSpPr>
        <p:spPr>
          <a:xfrm flipH="1">
            <a:off x="2022089" y="1552821"/>
            <a:ext cx="704646" cy="187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722547" y="28165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US" dirty="0"/>
          </a:p>
        </p:txBody>
      </p:sp>
      <p:cxnSp>
        <p:nvCxnSpPr>
          <p:cNvPr id="38" name="Straight Connector 37"/>
          <p:cNvCxnSpPr>
            <a:stCxn id="37" idx="4"/>
            <a:endCxn id="4" idx="0"/>
          </p:cNvCxnSpPr>
          <p:nvPr/>
        </p:nvCxnSpPr>
        <p:spPr>
          <a:xfrm flipH="1">
            <a:off x="2022089" y="967454"/>
            <a:ext cx="410196" cy="246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99702" y="47555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308800" y="441266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90" name="Straight Connector 89"/>
          <p:cNvCxnSpPr>
            <a:stCxn id="89" idx="2"/>
            <a:endCxn id="88" idx="6"/>
          </p:cNvCxnSpPr>
          <p:nvPr/>
        </p:nvCxnSpPr>
        <p:spPr>
          <a:xfrm flipH="1">
            <a:off x="2019178" y="4755569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902736" y="515037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92" name="Straight Connector 91"/>
          <p:cNvCxnSpPr>
            <a:stCxn id="91" idx="2"/>
            <a:endCxn id="88" idx="6"/>
          </p:cNvCxnSpPr>
          <p:nvPr/>
        </p:nvCxnSpPr>
        <p:spPr>
          <a:xfrm flipH="1" flipV="1">
            <a:off x="2019178" y="5098469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229685" y="600532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94" name="Straight Connector 93"/>
          <p:cNvCxnSpPr>
            <a:stCxn id="93" idx="0"/>
            <a:endCxn id="88" idx="6"/>
          </p:cNvCxnSpPr>
          <p:nvPr/>
        </p:nvCxnSpPr>
        <p:spPr>
          <a:xfrm flipV="1">
            <a:off x="1939423" y="5098469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810661" y="5937565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96" name="Straight Connector 95"/>
          <p:cNvCxnSpPr>
            <a:stCxn id="95" idx="1"/>
            <a:endCxn id="88" idx="6"/>
          </p:cNvCxnSpPr>
          <p:nvPr/>
        </p:nvCxnSpPr>
        <p:spPr>
          <a:xfrm flipH="1" flipV="1">
            <a:off x="2019178" y="5098469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0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09474" y="3547036"/>
            <a:ext cx="988325" cy="567764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Depot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6154010" y="2479271"/>
            <a:ext cx="1081019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Depot Id</a:t>
            </a:r>
            <a:endParaRPr lang="en-US" u="sng" dirty="0"/>
          </a:p>
        </p:txBody>
      </p:sp>
      <p:sp>
        <p:nvSpPr>
          <p:cNvPr id="51" name="Oval 50"/>
          <p:cNvSpPr/>
          <p:nvPr/>
        </p:nvSpPr>
        <p:spPr>
          <a:xfrm>
            <a:off x="6694519" y="1753517"/>
            <a:ext cx="1418232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595275" y="2479271"/>
            <a:ext cx="1306774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No</a:t>
            </a:r>
            <a:endParaRPr lang="en-US" dirty="0"/>
          </a:p>
        </p:txBody>
      </p:sp>
      <p:cxnSp>
        <p:nvCxnSpPr>
          <p:cNvPr id="53" name="Straight Connector 52"/>
          <p:cNvCxnSpPr>
            <a:stCxn id="50" idx="4"/>
            <a:endCxn id="49" idx="0"/>
          </p:cNvCxnSpPr>
          <p:nvPr/>
        </p:nvCxnSpPr>
        <p:spPr>
          <a:xfrm>
            <a:off x="6694520" y="3165071"/>
            <a:ext cx="709117" cy="3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4"/>
            <a:endCxn id="49" idx="0"/>
          </p:cNvCxnSpPr>
          <p:nvPr/>
        </p:nvCxnSpPr>
        <p:spPr>
          <a:xfrm>
            <a:off x="7403635" y="2439317"/>
            <a:ext cx="2" cy="11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  <a:endCxn id="49" idx="0"/>
          </p:cNvCxnSpPr>
          <p:nvPr/>
        </p:nvCxnSpPr>
        <p:spPr>
          <a:xfrm flipH="1">
            <a:off x="7403637" y="3064638"/>
            <a:ext cx="383011" cy="48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595142" y="47393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57" name="Straight Connector 56"/>
          <p:cNvCxnSpPr>
            <a:stCxn id="56" idx="0"/>
            <a:endCxn id="49" idx="2"/>
          </p:cNvCxnSpPr>
          <p:nvPr/>
        </p:nvCxnSpPr>
        <p:spPr>
          <a:xfrm flipH="1" flipV="1">
            <a:off x="7403637" y="4114800"/>
            <a:ext cx="901243" cy="62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244336" y="432415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6"/>
            <a:endCxn id="56" idx="2"/>
          </p:cNvCxnSpPr>
          <p:nvPr/>
        </p:nvCxnSpPr>
        <p:spPr>
          <a:xfrm>
            <a:off x="6663812" y="4667056"/>
            <a:ext cx="931330" cy="41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495989" y="504405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1" name="Straight Connector 60"/>
          <p:cNvCxnSpPr>
            <a:stCxn id="60" idx="6"/>
            <a:endCxn id="56" idx="2"/>
          </p:cNvCxnSpPr>
          <p:nvPr/>
        </p:nvCxnSpPr>
        <p:spPr>
          <a:xfrm flipV="1">
            <a:off x="5915465" y="5082271"/>
            <a:ext cx="1679677" cy="30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8323" y="5925898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5" name="Straight Connector 64"/>
          <p:cNvCxnSpPr>
            <a:stCxn id="62" idx="0"/>
            <a:endCxn id="56" idx="2"/>
          </p:cNvCxnSpPr>
          <p:nvPr/>
        </p:nvCxnSpPr>
        <p:spPr>
          <a:xfrm flipV="1">
            <a:off x="7188061" y="5082271"/>
            <a:ext cx="407081" cy="84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59547" y="5797949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6"/>
            <a:endCxn id="56" idx="2"/>
          </p:cNvCxnSpPr>
          <p:nvPr/>
        </p:nvCxnSpPr>
        <p:spPr>
          <a:xfrm flipV="1">
            <a:off x="6179023" y="5082271"/>
            <a:ext cx="1416119" cy="105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018538" y="28221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Depot Id</a:t>
            </a:r>
            <a:endParaRPr lang="en-US" dirty="0"/>
          </a:p>
        </p:txBody>
      </p:sp>
      <p:cxnSp>
        <p:nvCxnSpPr>
          <p:cNvPr id="75" name="Straight Connector 74"/>
          <p:cNvCxnSpPr>
            <a:stCxn id="74" idx="2"/>
            <a:endCxn id="4" idx="0"/>
          </p:cNvCxnSpPr>
          <p:nvPr/>
        </p:nvCxnSpPr>
        <p:spPr>
          <a:xfrm flipH="1">
            <a:off x="2022089" y="3165071"/>
            <a:ext cx="996449" cy="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196577" y="199598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cxnSp>
        <p:nvCxnSpPr>
          <p:cNvPr id="83" name="Straight Connector 82"/>
          <p:cNvCxnSpPr>
            <a:stCxn id="82" idx="2"/>
            <a:endCxn id="4" idx="0"/>
          </p:cNvCxnSpPr>
          <p:nvPr/>
        </p:nvCxnSpPr>
        <p:spPr>
          <a:xfrm flipH="1">
            <a:off x="2022089" y="2338884"/>
            <a:ext cx="2174488" cy="109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78169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2847724" y="3828846"/>
            <a:ext cx="11517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49" idx="1"/>
          </p:cNvCxnSpPr>
          <p:nvPr/>
        </p:nvCxnSpPr>
        <p:spPr>
          <a:xfrm>
            <a:off x="5616053" y="3828846"/>
            <a:ext cx="1293421" cy="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7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962400" y="3146655"/>
            <a:ext cx="1707522" cy="86705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7600" y="3274164"/>
            <a:ext cx="1295400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</a:t>
            </a:r>
            <a:endParaRPr lang="en-US" sz="2800" dirty="0"/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5669922" y="3580181"/>
            <a:ext cx="1797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  <a:endCxn id="9" idx="3"/>
          </p:cNvCxnSpPr>
          <p:nvPr/>
        </p:nvCxnSpPr>
        <p:spPr>
          <a:xfrm flipH="1">
            <a:off x="1836335" y="3580181"/>
            <a:ext cx="21260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3274164"/>
            <a:ext cx="921935" cy="612035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MIO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2092" y="314446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0800" y="31117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276600" y="53721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5" name="Oval 24"/>
          <p:cNvSpPr/>
          <p:nvPr/>
        </p:nvSpPr>
        <p:spPr>
          <a:xfrm>
            <a:off x="304800" y="5219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6" name="Oval 25"/>
          <p:cNvSpPr/>
          <p:nvPr/>
        </p:nvSpPr>
        <p:spPr>
          <a:xfrm>
            <a:off x="2286000" y="5981700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Area code</a:t>
            </a:r>
          </a:p>
        </p:txBody>
      </p:sp>
      <p:sp>
        <p:nvSpPr>
          <p:cNvPr id="27" name="Oval 26"/>
          <p:cNvSpPr/>
          <p:nvPr/>
        </p:nvSpPr>
        <p:spPr>
          <a:xfrm>
            <a:off x="2895600" y="4229100"/>
            <a:ext cx="1676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Manager id</a:t>
            </a:r>
          </a:p>
        </p:txBody>
      </p:sp>
      <p:cxnSp>
        <p:nvCxnSpPr>
          <p:cNvPr id="29" name="Straight Connector 28"/>
          <p:cNvCxnSpPr>
            <a:stCxn id="9" idx="2"/>
            <a:endCxn id="25" idx="0"/>
          </p:cNvCxnSpPr>
          <p:nvPr/>
        </p:nvCxnSpPr>
        <p:spPr>
          <a:xfrm flipH="1">
            <a:off x="1143000" y="3886199"/>
            <a:ext cx="232368" cy="13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2"/>
            <a:endCxn id="26" idx="1"/>
          </p:cNvCxnSpPr>
          <p:nvPr/>
        </p:nvCxnSpPr>
        <p:spPr>
          <a:xfrm>
            <a:off x="1375368" y="3886199"/>
            <a:ext cx="1156135" cy="217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24" idx="2"/>
          </p:cNvCxnSpPr>
          <p:nvPr/>
        </p:nvCxnSpPr>
        <p:spPr>
          <a:xfrm>
            <a:off x="1375368" y="3886199"/>
            <a:ext cx="1901232" cy="175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2"/>
            <a:endCxn id="27" idx="2"/>
          </p:cNvCxnSpPr>
          <p:nvPr/>
        </p:nvCxnSpPr>
        <p:spPr>
          <a:xfrm>
            <a:off x="1375368" y="3886199"/>
            <a:ext cx="1520232" cy="80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6200" y="160020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Employee id</a:t>
            </a:r>
            <a:endParaRPr lang="en-US" u="sng" dirty="0"/>
          </a:p>
        </p:txBody>
      </p:sp>
      <p:cxnSp>
        <p:nvCxnSpPr>
          <p:cNvPr id="40" name="Straight Connector 39"/>
          <p:cNvCxnSpPr>
            <a:stCxn id="9" idx="0"/>
            <a:endCxn id="39" idx="4"/>
          </p:cNvCxnSpPr>
          <p:nvPr/>
        </p:nvCxnSpPr>
        <p:spPr>
          <a:xfrm flipH="1" flipV="1">
            <a:off x="872562" y="2362200"/>
            <a:ext cx="502806" cy="91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0"/>
            <a:endCxn id="50" idx="4"/>
          </p:cNvCxnSpPr>
          <p:nvPr/>
        </p:nvCxnSpPr>
        <p:spPr>
          <a:xfrm flipV="1">
            <a:off x="1375368" y="1547884"/>
            <a:ext cx="686350" cy="172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265356" y="785884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2" name="Straight Connector 61"/>
          <p:cNvCxnSpPr>
            <a:stCxn id="63" idx="3"/>
            <a:endCxn id="9" idx="0"/>
          </p:cNvCxnSpPr>
          <p:nvPr/>
        </p:nvCxnSpPr>
        <p:spPr>
          <a:xfrm flipH="1">
            <a:off x="1375368" y="1779637"/>
            <a:ext cx="1666197" cy="149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33688" y="11942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542786" y="85137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cxnSp>
        <p:nvCxnSpPr>
          <p:cNvPr id="65" name="Straight Connector 64"/>
          <p:cNvCxnSpPr>
            <a:stCxn id="64" idx="2"/>
            <a:endCxn id="63" idx="6"/>
          </p:cNvCxnSpPr>
          <p:nvPr/>
        </p:nvCxnSpPr>
        <p:spPr>
          <a:xfrm flipH="1">
            <a:off x="4253164" y="1194270"/>
            <a:ext cx="289622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136722" y="158907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7" name="Straight Connector 66"/>
          <p:cNvCxnSpPr>
            <a:stCxn id="66" idx="2"/>
            <a:endCxn id="63" idx="6"/>
          </p:cNvCxnSpPr>
          <p:nvPr/>
        </p:nvCxnSpPr>
        <p:spPr>
          <a:xfrm flipH="1" flipV="1">
            <a:off x="4253164" y="1537170"/>
            <a:ext cx="883558" cy="3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463671" y="2444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9" name="Straight Connector 68"/>
          <p:cNvCxnSpPr>
            <a:stCxn id="68" idx="0"/>
            <a:endCxn id="63" idx="6"/>
          </p:cNvCxnSpPr>
          <p:nvPr/>
        </p:nvCxnSpPr>
        <p:spPr>
          <a:xfrm flipV="1">
            <a:off x="4173409" y="1537170"/>
            <a:ext cx="79755" cy="90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44647" y="2376266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71" name="Straight Connector 70"/>
          <p:cNvCxnSpPr>
            <a:stCxn id="70" idx="1"/>
            <a:endCxn id="63" idx="6"/>
          </p:cNvCxnSpPr>
          <p:nvPr/>
        </p:nvCxnSpPr>
        <p:spPr>
          <a:xfrm flipH="1" flipV="1">
            <a:off x="4253164" y="1537170"/>
            <a:ext cx="999360" cy="93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400800" y="775170"/>
            <a:ext cx="1592724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Order Id</a:t>
            </a:r>
            <a:endParaRPr lang="en-US" u="sng" dirty="0"/>
          </a:p>
        </p:txBody>
      </p:sp>
      <p:cxnSp>
        <p:nvCxnSpPr>
          <p:cNvPr id="75" name="Straight Connector 74"/>
          <p:cNvCxnSpPr>
            <a:stCxn id="6" idx="0"/>
            <a:endCxn id="74" idx="4"/>
          </p:cNvCxnSpPr>
          <p:nvPr/>
        </p:nvCxnSpPr>
        <p:spPr>
          <a:xfrm flipH="1" flipV="1">
            <a:off x="7197162" y="1537170"/>
            <a:ext cx="918138" cy="173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467600" y="1537170"/>
            <a:ext cx="1608107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 Id</a:t>
            </a:r>
            <a:endParaRPr lang="en-US" dirty="0"/>
          </a:p>
        </p:txBody>
      </p:sp>
      <p:cxnSp>
        <p:nvCxnSpPr>
          <p:cNvPr id="79" name="Straight Connector 78"/>
          <p:cNvCxnSpPr>
            <a:stCxn id="78" idx="4"/>
            <a:endCxn id="6" idx="0"/>
          </p:cNvCxnSpPr>
          <p:nvPr/>
        </p:nvCxnSpPr>
        <p:spPr>
          <a:xfrm flipH="1">
            <a:off x="8115300" y="2222970"/>
            <a:ext cx="156354" cy="105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6757862" y="54864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6" idx="2"/>
          </p:cNvCxnSpPr>
          <p:nvPr/>
        </p:nvCxnSpPr>
        <p:spPr>
          <a:xfrm flipV="1">
            <a:off x="7467600" y="3886199"/>
            <a:ext cx="647700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3886200" y="2617170"/>
            <a:ext cx="1346200" cy="677137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Visits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2691431"/>
            <a:ext cx="1104858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Pharmacy</a:t>
            </a:r>
            <a:endParaRPr lang="en-US" dirty="0"/>
          </a:p>
        </p:txBody>
      </p:sp>
      <p:cxnSp>
        <p:nvCxnSpPr>
          <p:cNvPr id="7" name="Elbow Connector 6"/>
          <p:cNvCxnSpPr>
            <a:stCxn id="5" idx="1"/>
            <a:endCxn id="8" idx="3"/>
          </p:cNvCxnSpPr>
          <p:nvPr/>
        </p:nvCxnSpPr>
        <p:spPr>
          <a:xfrm rot="10800000">
            <a:off x="1730612" y="2955739"/>
            <a:ext cx="21555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667001"/>
            <a:ext cx="1197212" cy="577476"/>
          </a:xfrm>
          <a:prstGeom prst="rect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MIO</a:t>
            </a:r>
            <a:endParaRPr lang="en-US" sz="2000" dirty="0"/>
          </a:p>
        </p:txBody>
      </p:sp>
      <p:cxnSp>
        <p:nvCxnSpPr>
          <p:cNvPr id="21" name="Straight Connector 20"/>
          <p:cNvCxnSpPr>
            <a:stCxn id="5" idx="3"/>
            <a:endCxn id="6" idx="1"/>
          </p:cNvCxnSpPr>
          <p:nvPr/>
        </p:nvCxnSpPr>
        <p:spPr>
          <a:xfrm>
            <a:off x="5232400" y="2955739"/>
            <a:ext cx="2006600" cy="24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30611" y="533400"/>
            <a:ext cx="1447800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5" name="Oval 24"/>
          <p:cNvSpPr/>
          <p:nvPr/>
        </p:nvSpPr>
        <p:spPr>
          <a:xfrm>
            <a:off x="2667000" y="451356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6" name="Oval 25"/>
          <p:cNvSpPr/>
          <p:nvPr/>
        </p:nvSpPr>
        <p:spPr>
          <a:xfrm>
            <a:off x="71100" y="4305160"/>
            <a:ext cx="13005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7" name="Oval 26"/>
          <p:cNvSpPr/>
          <p:nvPr/>
        </p:nvSpPr>
        <p:spPr>
          <a:xfrm>
            <a:off x="76200" y="1143000"/>
            <a:ext cx="2057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/>
              <a:t>Employee _id</a:t>
            </a:r>
          </a:p>
        </p:txBody>
      </p:sp>
      <p:cxnSp>
        <p:nvCxnSpPr>
          <p:cNvPr id="28" name="Straight Connector 27"/>
          <p:cNvCxnSpPr>
            <a:stCxn id="8" idx="0"/>
            <a:endCxn id="27" idx="4"/>
          </p:cNvCxnSpPr>
          <p:nvPr/>
        </p:nvCxnSpPr>
        <p:spPr>
          <a:xfrm flipH="1" flipV="1">
            <a:off x="1104900" y="1676400"/>
            <a:ext cx="27106" cy="99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0"/>
            <a:endCxn id="24" idx="4"/>
          </p:cNvCxnSpPr>
          <p:nvPr/>
        </p:nvCxnSpPr>
        <p:spPr>
          <a:xfrm flipV="1">
            <a:off x="1132006" y="1219200"/>
            <a:ext cx="1322505" cy="1447801"/>
          </a:xfrm>
          <a:prstGeom prst="lin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stCxn id="8" idx="2"/>
            <a:endCxn id="25" idx="2"/>
          </p:cNvCxnSpPr>
          <p:nvPr/>
        </p:nvCxnSpPr>
        <p:spPr>
          <a:xfrm>
            <a:off x="1132006" y="3244477"/>
            <a:ext cx="1534994" cy="153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0"/>
            <a:endCxn id="8" idx="2"/>
          </p:cNvCxnSpPr>
          <p:nvPr/>
        </p:nvCxnSpPr>
        <p:spPr>
          <a:xfrm flipV="1">
            <a:off x="721350" y="3244477"/>
            <a:ext cx="410656" cy="1060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64010" y="24325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950811" y="5499881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code</a:t>
            </a:r>
          </a:p>
        </p:txBody>
      </p:sp>
      <p:cxnSp>
        <p:nvCxnSpPr>
          <p:cNvPr id="35" name="Straight Connector 34"/>
          <p:cNvCxnSpPr>
            <a:stCxn id="8" idx="2"/>
            <a:endCxn id="34" idx="0"/>
          </p:cNvCxnSpPr>
          <p:nvPr/>
        </p:nvCxnSpPr>
        <p:spPr>
          <a:xfrm>
            <a:off x="1132006" y="3244477"/>
            <a:ext cx="657005" cy="2255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454511" y="1410494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37" name="Straight Connector 36"/>
          <p:cNvCxnSpPr>
            <a:stCxn id="8" idx="0"/>
            <a:endCxn id="36" idx="2"/>
          </p:cNvCxnSpPr>
          <p:nvPr/>
        </p:nvCxnSpPr>
        <p:spPr>
          <a:xfrm flipV="1">
            <a:off x="1132006" y="1677194"/>
            <a:ext cx="1322505" cy="98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46420" y="3603438"/>
            <a:ext cx="1676400" cy="762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id</a:t>
            </a:r>
            <a:endParaRPr lang="en-US" dirty="0"/>
          </a:p>
        </p:txBody>
      </p:sp>
      <p:cxnSp>
        <p:nvCxnSpPr>
          <p:cNvPr id="39" name="Straight Connector 38"/>
          <p:cNvCxnSpPr>
            <a:stCxn id="8" idx="2"/>
            <a:endCxn id="38" idx="1"/>
          </p:cNvCxnSpPr>
          <p:nvPr/>
        </p:nvCxnSpPr>
        <p:spPr>
          <a:xfrm>
            <a:off x="1132006" y="3244477"/>
            <a:ext cx="1259917" cy="47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86200" y="2286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507799" y="571500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60" name="Straight Connector 59"/>
          <p:cNvCxnSpPr>
            <a:stCxn id="59" idx="2"/>
            <a:endCxn id="36" idx="6"/>
          </p:cNvCxnSpPr>
          <p:nvPr/>
        </p:nvCxnSpPr>
        <p:spPr>
          <a:xfrm flipH="1">
            <a:off x="4130911" y="914400"/>
            <a:ext cx="1376888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248924" y="1702594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62" name="Straight Connector 61"/>
          <p:cNvCxnSpPr>
            <a:stCxn id="61" idx="2"/>
            <a:endCxn id="36" idx="6"/>
          </p:cNvCxnSpPr>
          <p:nvPr/>
        </p:nvCxnSpPr>
        <p:spPr>
          <a:xfrm flipH="1" flipV="1">
            <a:off x="4130911" y="1677194"/>
            <a:ext cx="118013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578536" y="1316027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64" name="Straight Connector 63"/>
          <p:cNvCxnSpPr>
            <a:stCxn id="63" idx="1"/>
            <a:endCxn id="36" idx="6"/>
          </p:cNvCxnSpPr>
          <p:nvPr/>
        </p:nvCxnSpPr>
        <p:spPr>
          <a:xfrm flipH="1">
            <a:off x="4130911" y="1416460"/>
            <a:ext cx="1655502" cy="26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8" idx="4"/>
            <a:endCxn id="36" idx="6"/>
          </p:cNvCxnSpPr>
          <p:nvPr/>
        </p:nvCxnSpPr>
        <p:spPr>
          <a:xfrm flipH="1">
            <a:off x="4130911" y="914400"/>
            <a:ext cx="465027" cy="76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848600" y="4876800"/>
            <a:ext cx="1295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hone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028491" y="3516837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pharmacy_id</a:t>
            </a:r>
            <a:endParaRPr lang="en-US" u="sng" dirty="0"/>
          </a:p>
        </p:txBody>
      </p:sp>
      <p:cxnSp>
        <p:nvCxnSpPr>
          <p:cNvPr id="77" name="Straight Connector 76"/>
          <p:cNvCxnSpPr>
            <a:stCxn id="6" idx="2"/>
            <a:endCxn id="75" idx="7"/>
          </p:cNvCxnSpPr>
          <p:nvPr/>
        </p:nvCxnSpPr>
        <p:spPr>
          <a:xfrm>
            <a:off x="7791429" y="3268907"/>
            <a:ext cx="1162864" cy="1686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6" idx="7"/>
            <a:endCxn id="6" idx="2"/>
          </p:cNvCxnSpPr>
          <p:nvPr/>
        </p:nvCxnSpPr>
        <p:spPr>
          <a:xfrm flipV="1">
            <a:off x="6459388" y="3268907"/>
            <a:ext cx="1332041" cy="32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208774" y="4113826"/>
            <a:ext cx="1676400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 code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7315200" y="4343400"/>
            <a:ext cx="1136358" cy="533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81" name="Straight Connector 80"/>
          <p:cNvCxnSpPr>
            <a:stCxn id="6" idx="2"/>
            <a:endCxn id="80" idx="0"/>
          </p:cNvCxnSpPr>
          <p:nvPr/>
        </p:nvCxnSpPr>
        <p:spPr>
          <a:xfrm>
            <a:off x="7791429" y="3268907"/>
            <a:ext cx="91950" cy="107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7"/>
            <a:endCxn id="6" idx="2"/>
          </p:cNvCxnSpPr>
          <p:nvPr/>
        </p:nvCxnSpPr>
        <p:spPr>
          <a:xfrm flipV="1">
            <a:off x="6639671" y="3268907"/>
            <a:ext cx="1151758" cy="923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791200" y="4724400"/>
            <a:ext cx="1600200" cy="6876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  <a:endParaRPr lang="en-US" dirty="0"/>
          </a:p>
        </p:txBody>
      </p:sp>
      <p:cxnSp>
        <p:nvCxnSpPr>
          <p:cNvPr id="84" name="Straight Connector 83"/>
          <p:cNvCxnSpPr>
            <a:stCxn id="83" idx="7"/>
            <a:endCxn id="6" idx="2"/>
          </p:cNvCxnSpPr>
          <p:nvPr/>
        </p:nvCxnSpPr>
        <p:spPr>
          <a:xfrm flipV="1">
            <a:off x="7157056" y="3268907"/>
            <a:ext cx="634373" cy="1556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724524" y="548097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 No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6285977" y="6008021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Road No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0"/>
            <a:endCxn id="83" idx="4"/>
          </p:cNvCxnSpPr>
          <p:nvPr/>
        </p:nvCxnSpPr>
        <p:spPr>
          <a:xfrm flipH="1" flipV="1">
            <a:off x="6591300" y="5412044"/>
            <a:ext cx="404415" cy="59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692751" y="5900462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cxnSp>
        <p:nvCxnSpPr>
          <p:cNvPr id="107" name="Straight Connector 106"/>
          <p:cNvCxnSpPr>
            <a:stCxn id="106" idx="7"/>
            <a:endCxn id="83" idx="4"/>
          </p:cNvCxnSpPr>
          <p:nvPr/>
        </p:nvCxnSpPr>
        <p:spPr>
          <a:xfrm flipV="1">
            <a:off x="5904350" y="5412044"/>
            <a:ext cx="686950" cy="58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069374" y="5225503"/>
            <a:ext cx="1419476" cy="685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Office</a:t>
            </a:r>
            <a:endParaRPr lang="en-US" dirty="0"/>
          </a:p>
        </p:txBody>
      </p:sp>
      <p:cxnSp>
        <p:nvCxnSpPr>
          <p:cNvPr id="109" name="Straight Connector 108"/>
          <p:cNvCxnSpPr>
            <a:stCxn id="108" idx="6"/>
            <a:endCxn id="83" idx="4"/>
          </p:cNvCxnSpPr>
          <p:nvPr/>
        </p:nvCxnSpPr>
        <p:spPr>
          <a:xfrm flipV="1">
            <a:off x="5488850" y="5412044"/>
            <a:ext cx="1102450" cy="15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2"/>
            <a:endCxn id="83" idx="4"/>
          </p:cNvCxnSpPr>
          <p:nvPr/>
        </p:nvCxnSpPr>
        <p:spPr>
          <a:xfrm flipH="1" flipV="1">
            <a:off x="6591300" y="5412044"/>
            <a:ext cx="1133224" cy="41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849788" y="24823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1225</TotalTime>
  <Words>493</Words>
  <Application>Microsoft Office PowerPoint</Application>
  <PresentationFormat>On-screen Show (4:3)</PresentationFormat>
  <Paragraphs>332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373</cp:revision>
  <dcterms:created xsi:type="dcterms:W3CDTF">2006-08-16T00:00:00Z</dcterms:created>
  <dcterms:modified xsi:type="dcterms:W3CDTF">2014-03-16T10:23:34Z</dcterms:modified>
</cp:coreProperties>
</file>