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2"/>
  </p:sldMasterIdLst>
  <p:notesMasterIdLst>
    <p:notesMasterId r:id="rId62"/>
  </p:notesMasterIdLst>
  <p:sldIdLst>
    <p:sldId id="352" r:id="rId3"/>
    <p:sldId id="351" r:id="rId4"/>
    <p:sldId id="256" r:id="rId5"/>
    <p:sldId id="278" r:id="rId6"/>
    <p:sldId id="279" r:id="rId7"/>
    <p:sldId id="280" r:id="rId8"/>
    <p:sldId id="316" r:id="rId9"/>
    <p:sldId id="334" r:id="rId10"/>
    <p:sldId id="281" r:id="rId11"/>
    <p:sldId id="282" r:id="rId12"/>
    <p:sldId id="318" r:id="rId13"/>
    <p:sldId id="317" r:id="rId14"/>
    <p:sldId id="335" r:id="rId15"/>
    <p:sldId id="294" r:id="rId16"/>
    <p:sldId id="319" r:id="rId17"/>
    <p:sldId id="336" r:id="rId18"/>
    <p:sldId id="283" r:id="rId19"/>
    <p:sldId id="320" r:id="rId20"/>
    <p:sldId id="337" r:id="rId21"/>
    <p:sldId id="284" r:id="rId22"/>
    <p:sldId id="285" r:id="rId23"/>
    <p:sldId id="321" r:id="rId24"/>
    <p:sldId id="338" r:id="rId25"/>
    <p:sldId id="315" r:id="rId26"/>
    <p:sldId id="322" r:id="rId27"/>
    <p:sldId id="323" r:id="rId28"/>
    <p:sldId id="339" r:id="rId29"/>
    <p:sldId id="286" r:id="rId30"/>
    <p:sldId id="324" r:id="rId31"/>
    <p:sldId id="340" r:id="rId32"/>
    <p:sldId id="287" r:id="rId33"/>
    <p:sldId id="325" r:id="rId34"/>
    <p:sldId id="326" r:id="rId35"/>
    <p:sldId id="341" r:id="rId36"/>
    <p:sldId id="288" r:id="rId37"/>
    <p:sldId id="327" r:id="rId38"/>
    <p:sldId id="342" r:id="rId39"/>
    <p:sldId id="295" r:id="rId40"/>
    <p:sldId id="328" r:id="rId41"/>
    <p:sldId id="343" r:id="rId42"/>
    <p:sldId id="289" r:id="rId43"/>
    <p:sldId id="329" r:id="rId44"/>
    <p:sldId id="344" r:id="rId45"/>
    <p:sldId id="293" r:id="rId46"/>
    <p:sldId id="330" r:id="rId47"/>
    <p:sldId id="345" r:id="rId48"/>
    <p:sldId id="296" r:id="rId49"/>
    <p:sldId id="331" r:id="rId50"/>
    <p:sldId id="346" r:id="rId51"/>
    <p:sldId id="290" r:id="rId52"/>
    <p:sldId id="332" r:id="rId53"/>
    <p:sldId id="347" r:id="rId54"/>
    <p:sldId id="291" r:id="rId55"/>
    <p:sldId id="333" r:id="rId56"/>
    <p:sldId id="348" r:id="rId57"/>
    <p:sldId id="354" r:id="rId58"/>
    <p:sldId id="313" r:id="rId59"/>
    <p:sldId id="353" r:id="rId60"/>
    <p:sldId id="35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151" autoAdjust="0"/>
  </p:normalViewPr>
  <p:slideViewPr>
    <p:cSldViewPr>
      <p:cViewPr>
        <p:scale>
          <a:sx n="66" d="100"/>
          <a:sy n="66" d="100"/>
        </p:scale>
        <p:origin x="-1476" y="-15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13A90-6B03-44E9-86DF-E3E0E9A3ABF9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04656-8079-459F-9182-7F97F80D2F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53334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04656-8079-459F-9182-7F97F80D2F4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04656-8079-459F-9182-7F97F80D2F4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04656-8079-459F-9182-7F97F80D2F40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04656-8079-459F-9182-7F97F80D2F40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6EC-BDA0-4F4D-8085-8AB4627E9160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9402-48B8-460E-90BC-1A0BE997D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6EC-BDA0-4F4D-8085-8AB4627E9160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9402-48B8-460E-90BC-1A0BE997D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6EC-BDA0-4F4D-8085-8AB4627E9160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9402-48B8-460E-90BC-1A0BE997D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6EC-BDA0-4F4D-8085-8AB4627E9160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9402-48B8-460E-90BC-1A0BE997D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6EC-BDA0-4F4D-8085-8AB4627E9160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9402-48B8-460E-90BC-1A0BE997D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6EC-BDA0-4F4D-8085-8AB4627E9160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9402-48B8-460E-90BC-1A0BE997D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6EC-BDA0-4F4D-8085-8AB4627E9160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9402-48B8-460E-90BC-1A0BE997D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6EC-BDA0-4F4D-8085-8AB4627E9160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9402-48B8-460E-90BC-1A0BE997D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6EC-BDA0-4F4D-8085-8AB4627E9160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9402-48B8-460E-90BC-1A0BE997D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6EC-BDA0-4F4D-8085-8AB4627E9160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9402-48B8-460E-90BC-1A0BE997D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6EC-BDA0-4F4D-8085-8AB4627E9160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9402-48B8-460E-90BC-1A0BE997D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76EC-BDA0-4F4D-8085-8AB4627E9160}" type="datetimeFigureOut">
              <a:rPr lang="en-US" smtClean="0"/>
              <a:pPr/>
              <a:t>02-Aug-10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9402-48B8-460E-90BC-1A0BE997D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u="sng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CSE 304</a:t>
            </a:r>
            <a:br>
              <a:rPr lang="en-US" b="1" u="sng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en-US" b="1" u="sng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Database </a:t>
            </a:r>
            <a:r>
              <a:rPr lang="en-US" b="1" u="sng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Sessional</a:t>
            </a:r>
            <a:endParaRPr lang="en-US" b="1" u="sng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0668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ERD SUBMISSION</a:t>
            </a:r>
            <a:endParaRPr 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3962400"/>
            <a:ext cx="3886200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solidFill>
                  <a:schemeClr val="accent1">
                    <a:lumMod val="50000"/>
                  </a:schemeClr>
                </a:solidFill>
              </a:rPr>
              <a:t>Supervised By:</a:t>
            </a:r>
          </a:p>
          <a:p>
            <a:pPr algn="ctr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Sukarna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Barua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1600" u="sng" dirty="0" smtClean="0">
                <a:solidFill>
                  <a:schemeClr val="accent1">
                    <a:lumMod val="50000"/>
                  </a:schemeClr>
                </a:solidFill>
              </a:rPr>
              <a:t>Presented By:</a:t>
            </a:r>
          </a:p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Shagufta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Mehnaz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(0705072)</a:t>
            </a: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Md.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Aashikur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Rahman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Azim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(0705078)</a:t>
            </a: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Md.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Rafayet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Ali(0705079)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Diamond 107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8" idx="1"/>
            <a:endCxn id="103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own Arrow 115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19" name="Elbow Connector 10"/>
          <p:cNvCxnSpPr>
            <a:stCxn id="116" idx="1"/>
            <a:endCxn id="120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1" name="Elbow Connector 28"/>
          <p:cNvCxnSpPr>
            <a:stCxn id="116" idx="3"/>
            <a:endCxn id="122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3" name="Diamond 122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>
            <a:stCxn id="123" idx="3"/>
            <a:endCxn id="120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6" name="Diamond 125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" name="Diamond 128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/>
          <p:cNvCxnSpPr>
            <a:stCxn id="122" idx="3"/>
            <a:endCxn id="129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9" idx="3"/>
            <a:endCxn id="130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196"/>
          <p:cNvCxnSpPr>
            <a:stCxn id="123" idx="1"/>
            <a:endCxn id="125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" name="Down Arrow 136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38" name="Elbow Connector 10"/>
          <p:cNvCxnSpPr>
            <a:endCxn id="140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28"/>
          <p:cNvCxnSpPr>
            <a:endCxn id="141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2" name="Down Arrow 141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43" name="Elbow Connector 10"/>
          <p:cNvCxnSpPr>
            <a:stCxn id="142" idx="1"/>
            <a:endCxn id="135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368"/>
          <p:cNvCxnSpPr>
            <a:stCxn id="142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endCxn id="134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374"/>
          <p:cNvCxnSpPr>
            <a:stCxn id="142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endCxn id="130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own Arrow 147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49" name="Elbow Connector 28"/>
          <p:cNvCxnSpPr>
            <a:stCxn id="148" idx="3"/>
            <a:endCxn id="151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48" idx="1"/>
            <a:endCxn id="128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2" name="Down Arrow 151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3" name="Elbow Connector 10"/>
          <p:cNvCxnSpPr>
            <a:stCxn id="152" idx="1"/>
            <a:endCxn id="127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28"/>
          <p:cNvCxnSpPr>
            <a:stCxn id="152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419"/>
          <p:cNvCxnSpPr>
            <a:stCxn id="125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3962400" y="2895600"/>
            <a:ext cx="1371600" cy="12192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Treats Indoor</a:t>
            </a:r>
          </a:p>
        </p:txBody>
      </p:sp>
      <p:cxnSp>
        <p:nvCxnSpPr>
          <p:cNvPr id="6" name="Straight Arrow Connector 5"/>
          <p:cNvCxnSpPr>
            <a:stCxn id="4" idx="1"/>
            <a:endCxn id="13" idx="3"/>
          </p:cNvCxnSpPr>
          <p:nvPr/>
        </p:nvCxnSpPr>
        <p:spPr>
          <a:xfrm rot="10800000">
            <a:off x="2286000" y="35052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</p:cNvCxnSpPr>
          <p:nvPr/>
        </p:nvCxnSpPr>
        <p:spPr>
          <a:xfrm>
            <a:off x="5334000" y="3505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3200400"/>
            <a:ext cx="152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Specialist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43000" y="914400"/>
            <a:ext cx="12192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33600" y="457200"/>
            <a:ext cx="1905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3" idx="0"/>
            <a:endCxn id="23" idx="4"/>
          </p:cNvCxnSpPr>
          <p:nvPr/>
        </p:nvCxnSpPr>
        <p:spPr>
          <a:xfrm rot="16200000" flipV="1">
            <a:off x="-19050" y="1657350"/>
            <a:ext cx="2438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4" idx="4"/>
          </p:cNvCxnSpPr>
          <p:nvPr/>
        </p:nvCxnSpPr>
        <p:spPr>
          <a:xfrm rot="5400000" flipH="1" flipV="1">
            <a:off x="685800" y="2133600"/>
            <a:ext cx="1905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  <a:endCxn id="15" idx="4"/>
          </p:cNvCxnSpPr>
          <p:nvPr/>
        </p:nvCxnSpPr>
        <p:spPr>
          <a:xfrm rot="5400000" flipH="1" flipV="1">
            <a:off x="1123950" y="1238250"/>
            <a:ext cx="236220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667000" y="5486400"/>
            <a:ext cx="1371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 Add.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28800" y="6324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Specialty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3" idx="2"/>
            <a:endCxn id="20" idx="0"/>
          </p:cNvCxnSpPr>
          <p:nvPr/>
        </p:nvCxnSpPr>
        <p:spPr>
          <a:xfrm rot="16200000" flipH="1">
            <a:off x="895350" y="4438650"/>
            <a:ext cx="2514600" cy="1257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9" idx="1"/>
          </p:cNvCxnSpPr>
          <p:nvPr/>
        </p:nvCxnSpPr>
        <p:spPr>
          <a:xfrm rot="16200000" flipH="1">
            <a:off x="1318676" y="4015324"/>
            <a:ext cx="1754515" cy="1343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0" y="152400"/>
            <a:ext cx="1752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12192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029200" y="762000"/>
            <a:ext cx="16002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Police Station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72000" y="1524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953000" y="14478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P.Office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76800" y="22860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House 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4" idx="7"/>
            <a:endCxn id="25" idx="2"/>
          </p:cNvCxnSpPr>
          <p:nvPr/>
        </p:nvCxnSpPr>
        <p:spPr>
          <a:xfrm rot="5400000" flipH="1" flipV="1">
            <a:off x="4522180" y="779136"/>
            <a:ext cx="257455" cy="756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7"/>
            <a:endCxn id="26" idx="3"/>
          </p:cNvCxnSpPr>
          <p:nvPr/>
        </p:nvCxnSpPr>
        <p:spPr>
          <a:xfrm rot="5400000" flipH="1" flipV="1">
            <a:off x="4145406" y="669854"/>
            <a:ext cx="743510" cy="489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5"/>
            <a:endCxn id="28" idx="2"/>
          </p:cNvCxnSpPr>
          <p:nvPr/>
        </p:nvCxnSpPr>
        <p:spPr>
          <a:xfrm rot="16200000" flipH="1">
            <a:off x="4122130" y="1759929"/>
            <a:ext cx="905155" cy="604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7" idx="2"/>
          </p:cNvCxnSpPr>
          <p:nvPr/>
        </p:nvCxnSpPr>
        <p:spPr>
          <a:xfrm>
            <a:off x="4495800" y="14478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0"/>
            <a:endCxn id="24" idx="3"/>
          </p:cNvCxnSpPr>
          <p:nvPr/>
        </p:nvCxnSpPr>
        <p:spPr>
          <a:xfrm rot="5400000" flipH="1" flipV="1">
            <a:off x="1564015" y="1569431"/>
            <a:ext cx="1590955" cy="167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57200" y="5562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no.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38" idx="0"/>
            <a:endCxn id="13" idx="2"/>
          </p:cNvCxnSpPr>
          <p:nvPr/>
        </p:nvCxnSpPr>
        <p:spPr>
          <a:xfrm rot="5400000" flipH="1" flipV="1">
            <a:off x="590550" y="4629150"/>
            <a:ext cx="17526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315200" y="685800"/>
            <a:ext cx="14478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36" idx="0"/>
            <a:endCxn id="43" idx="4"/>
          </p:cNvCxnSpPr>
          <p:nvPr/>
        </p:nvCxnSpPr>
        <p:spPr>
          <a:xfrm rot="5400000" flipH="1" flipV="1">
            <a:off x="6972300" y="213360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5" idx="0"/>
            <a:endCxn id="13" idx="0"/>
          </p:cNvCxnSpPr>
          <p:nvPr/>
        </p:nvCxnSpPr>
        <p:spPr>
          <a:xfrm rot="16200000" flipH="1" flipV="1">
            <a:off x="1885950" y="1847850"/>
            <a:ext cx="990600" cy="171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590800" y="22098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62800" y="32004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39000" y="3276600"/>
            <a:ext cx="1600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Indoor</a:t>
            </a:r>
          </a:p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57800" y="32004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1..1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505200" y="32004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dirty="0" smtClean="0"/>
              <a:t>..*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iamond 64"/>
          <p:cNvSpPr/>
          <p:nvPr/>
        </p:nvSpPr>
        <p:spPr>
          <a:xfrm>
            <a:off x="3962400" y="2895600"/>
            <a:ext cx="1371600" cy="12192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Treats Outdoor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162800" y="32004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5" idx="1"/>
            <a:endCxn id="69" idx="3"/>
          </p:cNvCxnSpPr>
          <p:nvPr/>
        </p:nvCxnSpPr>
        <p:spPr>
          <a:xfrm rot="10800000">
            <a:off x="2286000" y="35052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3"/>
            <a:endCxn id="66" idx="1"/>
          </p:cNvCxnSpPr>
          <p:nvPr/>
        </p:nvCxnSpPr>
        <p:spPr>
          <a:xfrm>
            <a:off x="5334000" y="3505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62000" y="3200400"/>
            <a:ext cx="152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43000" y="914400"/>
            <a:ext cx="12192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133600" y="457200"/>
            <a:ext cx="1905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9" idx="0"/>
            <a:endCxn id="79" idx="4"/>
          </p:cNvCxnSpPr>
          <p:nvPr/>
        </p:nvCxnSpPr>
        <p:spPr>
          <a:xfrm rot="16200000" flipV="1">
            <a:off x="-19050" y="1657350"/>
            <a:ext cx="2438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9" idx="0"/>
            <a:endCxn id="70" idx="4"/>
          </p:cNvCxnSpPr>
          <p:nvPr/>
        </p:nvCxnSpPr>
        <p:spPr>
          <a:xfrm rot="5400000" flipH="1" flipV="1">
            <a:off x="685800" y="2133600"/>
            <a:ext cx="1905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9" idx="0"/>
            <a:endCxn id="71" idx="4"/>
          </p:cNvCxnSpPr>
          <p:nvPr/>
        </p:nvCxnSpPr>
        <p:spPr>
          <a:xfrm rot="5400000" flipH="1" flipV="1">
            <a:off x="1123950" y="1238250"/>
            <a:ext cx="2362200" cy="156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667000" y="5486400"/>
            <a:ext cx="1447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 Add.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69" idx="2"/>
            <a:endCxn id="75" idx="1"/>
          </p:cNvCxnSpPr>
          <p:nvPr/>
        </p:nvCxnSpPr>
        <p:spPr>
          <a:xfrm rot="16200000" flipH="1">
            <a:off x="1313097" y="4020903"/>
            <a:ext cx="1776833" cy="1355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0" y="152400"/>
            <a:ext cx="1752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971800" y="12192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029200" y="762000"/>
            <a:ext cx="16002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Police Station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572000" y="1524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953000" y="14478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P.Office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4876800" y="22860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House 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80" idx="7"/>
            <a:endCxn id="81" idx="2"/>
          </p:cNvCxnSpPr>
          <p:nvPr/>
        </p:nvCxnSpPr>
        <p:spPr>
          <a:xfrm rot="5400000" flipH="1" flipV="1">
            <a:off x="4522180" y="779136"/>
            <a:ext cx="257455" cy="756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0" idx="7"/>
            <a:endCxn id="82" idx="3"/>
          </p:cNvCxnSpPr>
          <p:nvPr/>
        </p:nvCxnSpPr>
        <p:spPr>
          <a:xfrm rot="5400000" flipH="1" flipV="1">
            <a:off x="4145406" y="669854"/>
            <a:ext cx="743510" cy="489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0" idx="5"/>
            <a:endCxn id="84" idx="2"/>
          </p:cNvCxnSpPr>
          <p:nvPr/>
        </p:nvCxnSpPr>
        <p:spPr>
          <a:xfrm rot="16200000" flipH="1">
            <a:off x="4122130" y="1759929"/>
            <a:ext cx="905155" cy="604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0" idx="6"/>
            <a:endCxn id="83" idx="2"/>
          </p:cNvCxnSpPr>
          <p:nvPr/>
        </p:nvCxnSpPr>
        <p:spPr>
          <a:xfrm>
            <a:off x="4495800" y="14478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9" idx="0"/>
            <a:endCxn id="80" idx="3"/>
          </p:cNvCxnSpPr>
          <p:nvPr/>
        </p:nvCxnSpPr>
        <p:spPr>
          <a:xfrm rot="5400000" flipH="1" flipV="1">
            <a:off x="1564015" y="1569431"/>
            <a:ext cx="1590955" cy="167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457200" y="5562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no.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0"/>
            <a:endCxn id="69" idx="2"/>
          </p:cNvCxnSpPr>
          <p:nvPr/>
        </p:nvCxnSpPr>
        <p:spPr>
          <a:xfrm rot="5400000" flipH="1" flipV="1">
            <a:off x="590550" y="4629150"/>
            <a:ext cx="17526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5" idx="0"/>
            <a:endCxn id="69" idx="0"/>
          </p:cNvCxnSpPr>
          <p:nvPr/>
        </p:nvCxnSpPr>
        <p:spPr>
          <a:xfrm rot="16200000" flipH="1" flipV="1">
            <a:off x="1885950" y="1847850"/>
            <a:ext cx="990600" cy="171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590800" y="22098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9000" y="3276600"/>
            <a:ext cx="1600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Outdoor</a:t>
            </a:r>
          </a:p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05200" y="32004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dirty="0" smtClean="0"/>
              <a:t>..</a:t>
            </a:r>
            <a:r>
              <a:rPr lang="en-US" sz="1400" dirty="0"/>
              <a:t>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800" y="32004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1..1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Diamond 107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8" idx="1"/>
            <a:endCxn id="103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own Arrow 115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19" name="Elbow Connector 10"/>
          <p:cNvCxnSpPr>
            <a:stCxn id="116" idx="1"/>
            <a:endCxn id="120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1" name="Elbow Connector 28"/>
          <p:cNvCxnSpPr>
            <a:stCxn id="116" idx="3"/>
            <a:endCxn id="122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3" name="Diamond 122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>
            <a:stCxn id="123" idx="3"/>
            <a:endCxn id="120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Diamond 131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" name="Diamond 135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/>
          <p:cNvCxnSpPr>
            <a:stCxn id="122" idx="3"/>
            <a:endCxn id="136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6" idx="3"/>
            <a:endCxn id="137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96"/>
          <p:cNvCxnSpPr>
            <a:stCxn id="123" idx="1"/>
            <a:endCxn id="125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Down Arrow 143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45" name="Elbow Connector 10"/>
          <p:cNvCxnSpPr>
            <a:endCxn id="147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28"/>
          <p:cNvCxnSpPr>
            <a:endCxn id="148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9" name="Down Arrow 148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0" name="Elbow Connector 10"/>
          <p:cNvCxnSpPr>
            <a:stCxn id="149" idx="1"/>
            <a:endCxn id="142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368"/>
          <p:cNvCxnSpPr>
            <a:stCxn id="149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endCxn id="141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374"/>
          <p:cNvCxnSpPr>
            <a:stCxn id="149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endCxn id="137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Down Arrow 154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6" name="Elbow Connector 28"/>
          <p:cNvCxnSpPr>
            <a:stCxn id="155" idx="3"/>
            <a:endCxn id="158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55" idx="1"/>
            <a:endCxn id="135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Down Arrow 158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0" name="Elbow Connector 10"/>
          <p:cNvCxnSpPr>
            <a:stCxn id="159" idx="1"/>
            <a:endCxn id="134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28"/>
          <p:cNvCxnSpPr>
            <a:stCxn id="159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hape 419"/>
          <p:cNvCxnSpPr>
            <a:stCxn id="125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Diamond 80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1"/>
            <a:endCxn id="77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own Arrow 84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86" name="Elbow Connector 10"/>
          <p:cNvCxnSpPr>
            <a:stCxn id="85" idx="1"/>
            <a:endCxn id="87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8" name="Elbow Connector 28"/>
          <p:cNvCxnSpPr>
            <a:stCxn id="85" idx="3"/>
            <a:endCxn id="89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3"/>
            <a:endCxn id="87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5" name="Diamond 94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4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3" name="Diamond 102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/>
          <p:cNvCxnSpPr>
            <a:stCxn id="89" idx="3"/>
            <a:endCxn id="103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4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96"/>
          <p:cNvCxnSpPr>
            <a:stCxn id="90" idx="1"/>
            <a:endCxn id="92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1" name="Down Arrow 110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12" name="Elbow Connector 10"/>
          <p:cNvCxnSpPr>
            <a:endCxn id="114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28"/>
          <p:cNvCxnSpPr>
            <a:endCxn id="115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6" name="Down Arrow 115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17" name="Elbow Connector 10"/>
          <p:cNvCxnSpPr>
            <a:stCxn id="116" idx="1"/>
            <a:endCxn id="109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hape 368"/>
          <p:cNvCxnSpPr>
            <a:stCxn id="116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108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hape 374"/>
          <p:cNvCxnSpPr>
            <a:stCxn id="116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04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Down Arrow 121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23" name="Elbow Connector 28"/>
          <p:cNvCxnSpPr>
            <a:stCxn id="122" idx="3"/>
            <a:endCxn id="125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22" idx="1"/>
            <a:endCxn id="102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27" name="Elbow Connector 10"/>
          <p:cNvCxnSpPr>
            <a:stCxn id="126" idx="1"/>
            <a:endCxn id="101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28"/>
          <p:cNvCxnSpPr>
            <a:stCxn id="126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419"/>
          <p:cNvCxnSpPr>
            <a:stCxn id="92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1" name="Diamond 130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3200400"/>
            <a:ext cx="16002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0" y="3276600"/>
            <a:ext cx="1447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Seat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1242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Room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505200" y="2590800"/>
            <a:ext cx="1676400" cy="1676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657600" y="2743200"/>
            <a:ext cx="1371600" cy="13716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contains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3000" y="3352800"/>
            <a:ext cx="2057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53000" y="3503612"/>
            <a:ext cx="2057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7" idx="3"/>
          </p:cNvCxnSpPr>
          <p:nvPr/>
        </p:nvCxnSpPr>
        <p:spPr>
          <a:xfrm rot="10800000">
            <a:off x="2209800" y="3429000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905000" y="57150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0" y="5715000"/>
            <a:ext cx="17526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Room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29000" y="57150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7" idx="2"/>
            <a:endCxn id="22" idx="0"/>
          </p:cNvCxnSpPr>
          <p:nvPr/>
        </p:nvCxnSpPr>
        <p:spPr>
          <a:xfrm rot="5400000">
            <a:off x="114300" y="4495800"/>
            <a:ext cx="1981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  <a:endCxn id="21" idx="0"/>
          </p:cNvCxnSpPr>
          <p:nvPr/>
        </p:nvCxnSpPr>
        <p:spPr>
          <a:xfrm rot="16200000" flipH="1">
            <a:off x="952500" y="4114800"/>
            <a:ext cx="19812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23" idx="0"/>
          </p:cNvCxnSpPr>
          <p:nvPr/>
        </p:nvCxnSpPr>
        <p:spPr>
          <a:xfrm rot="16200000" flipH="1">
            <a:off x="1714500" y="3352800"/>
            <a:ext cx="1981200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86400" y="7620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Bed no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162800" y="7620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0" idx="4"/>
            <a:endCxn id="4" idx="0"/>
          </p:cNvCxnSpPr>
          <p:nvPr/>
        </p:nvCxnSpPr>
        <p:spPr>
          <a:xfrm rot="16200000" flipH="1">
            <a:off x="5943600" y="1333500"/>
            <a:ext cx="205740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0"/>
            <a:endCxn id="31" idx="4"/>
          </p:cNvCxnSpPr>
          <p:nvPr/>
        </p:nvCxnSpPr>
        <p:spPr>
          <a:xfrm rot="5400000" flipH="1" flipV="1">
            <a:off x="6781800" y="2171700"/>
            <a:ext cx="2057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51054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1..1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30480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Diamond 80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1"/>
            <a:endCxn id="77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own Arrow 84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86" name="Elbow Connector 10"/>
          <p:cNvCxnSpPr>
            <a:stCxn id="85" idx="1"/>
            <a:endCxn id="87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8" name="Elbow Connector 28"/>
          <p:cNvCxnSpPr>
            <a:stCxn id="85" idx="3"/>
            <a:endCxn id="89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3"/>
            <a:endCxn id="87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97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iamond 101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Diamond 105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/>
          <p:cNvCxnSpPr>
            <a:stCxn id="89" idx="3"/>
            <a:endCxn id="106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6" idx="3"/>
            <a:endCxn id="107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96"/>
          <p:cNvCxnSpPr>
            <a:stCxn id="90" idx="1"/>
            <a:endCxn id="92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" name="Down Arrow 113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15" name="Elbow Connector 10"/>
          <p:cNvCxnSpPr>
            <a:endCxn id="117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28"/>
          <p:cNvCxnSpPr>
            <a:endCxn id="118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9" name="Down Arrow 118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20" name="Elbow Connector 10"/>
          <p:cNvCxnSpPr>
            <a:stCxn id="119" idx="1"/>
            <a:endCxn id="112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368"/>
          <p:cNvCxnSpPr>
            <a:stCxn id="119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endCxn id="111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374"/>
          <p:cNvCxnSpPr>
            <a:stCxn id="119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endCxn id="107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own Arrow 124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26" name="Elbow Connector 28"/>
          <p:cNvCxnSpPr>
            <a:stCxn id="125" idx="3"/>
            <a:endCxn id="128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25" idx="1"/>
            <a:endCxn id="105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30" name="Elbow Connector 10"/>
          <p:cNvCxnSpPr>
            <a:stCxn id="129" idx="1"/>
            <a:endCxn id="104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28"/>
          <p:cNvCxnSpPr>
            <a:stCxn id="129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419"/>
          <p:cNvCxnSpPr>
            <a:stCxn id="92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4" name="Diamond 133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Diamond 105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1"/>
            <a:endCxn id="101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own Arrow 124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28" name="Elbow Connector 10"/>
          <p:cNvCxnSpPr>
            <a:stCxn id="125" idx="1"/>
            <a:endCxn id="129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0" name="Elbow Connector 28"/>
          <p:cNvCxnSpPr>
            <a:stCxn id="125" idx="3"/>
            <a:endCxn id="131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Diamond 131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>
            <a:stCxn id="132" idx="3"/>
            <a:endCxn id="129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9" name="Diamond 138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9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Diamond 143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43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mond 147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2" name="Diamond 151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4" name="Straight Connector 153"/>
          <p:cNvCxnSpPr>
            <a:stCxn id="131" idx="3"/>
            <a:endCxn id="152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2" idx="3"/>
            <a:endCxn id="153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hape 196"/>
          <p:cNvCxnSpPr>
            <a:stCxn id="132" idx="1"/>
            <a:endCxn id="138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0" name="Down Arrow 159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1" name="Elbow Connector 10"/>
          <p:cNvCxnSpPr>
            <a:endCxn id="163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28"/>
          <p:cNvCxnSpPr>
            <a:endCxn id="164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Down Arrow 164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6" name="Elbow Connector 10"/>
          <p:cNvCxnSpPr>
            <a:stCxn id="165" idx="1"/>
            <a:endCxn id="158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hape 368"/>
          <p:cNvCxnSpPr>
            <a:stCxn id="165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endCxn id="157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hape 374"/>
          <p:cNvCxnSpPr>
            <a:stCxn id="165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endCxn id="153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Down Arrow 170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2" name="Elbow Connector 28"/>
          <p:cNvCxnSpPr>
            <a:stCxn id="171" idx="3"/>
            <a:endCxn id="174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71" idx="1"/>
            <a:endCxn id="151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5" name="Down Arrow 174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6" name="Elbow Connector 10"/>
          <p:cNvCxnSpPr>
            <a:stCxn id="175" idx="1"/>
            <a:endCxn id="150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28"/>
          <p:cNvCxnSpPr>
            <a:stCxn id="175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hape 419"/>
          <p:cNvCxnSpPr>
            <a:stCxn id="138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0" name="Diamond 179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62800" y="3276600"/>
            <a:ext cx="16002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7239000" y="3352800"/>
            <a:ext cx="1447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Seat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3886200" y="3048000"/>
            <a:ext cx="1447800" cy="12192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Stays</a:t>
            </a:r>
          </a:p>
        </p:txBody>
      </p:sp>
      <p:cxnSp>
        <p:nvCxnSpPr>
          <p:cNvPr id="22" name="Straight Connector 21"/>
          <p:cNvCxnSpPr>
            <a:stCxn id="20" idx="3"/>
            <a:endCxn id="9" idx="1"/>
          </p:cNvCxnSpPr>
          <p:nvPr/>
        </p:nvCxnSpPr>
        <p:spPr>
          <a:xfrm>
            <a:off x="5334000" y="3657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1"/>
          </p:cNvCxnSpPr>
          <p:nvPr/>
        </p:nvCxnSpPr>
        <p:spPr>
          <a:xfrm rot="10800000">
            <a:off x="1981200" y="36576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486400" y="7620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Bed no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315200" y="7620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4"/>
            <a:endCxn id="9" idx="0"/>
          </p:cNvCxnSpPr>
          <p:nvPr/>
        </p:nvCxnSpPr>
        <p:spPr>
          <a:xfrm rot="16200000" flipH="1">
            <a:off x="5981700" y="1295400"/>
            <a:ext cx="213360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0"/>
            <a:endCxn id="42" idx="4"/>
          </p:cNvCxnSpPr>
          <p:nvPr/>
        </p:nvCxnSpPr>
        <p:spPr>
          <a:xfrm rot="5400000" flipH="1" flipV="1">
            <a:off x="6896100" y="220980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1000" y="609600"/>
            <a:ext cx="14478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Dept.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23" idx="0"/>
            <a:endCxn id="49" idx="4"/>
          </p:cNvCxnSpPr>
          <p:nvPr/>
        </p:nvCxnSpPr>
        <p:spPr>
          <a:xfrm rot="5400000" flipH="1" flipV="1">
            <a:off x="-76200" y="2171700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105400"/>
            <a:ext cx="15240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8" idx="0"/>
            <a:endCxn id="20" idx="2"/>
          </p:cNvCxnSpPr>
          <p:nvPr/>
        </p:nvCxnSpPr>
        <p:spPr>
          <a:xfrm rot="16200000" flipV="1">
            <a:off x="4781550" y="4095750"/>
            <a:ext cx="838200" cy="1181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8600" y="33528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3429000"/>
            <a:ext cx="1600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Indoor</a:t>
            </a:r>
          </a:p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781300" y="5105400"/>
            <a:ext cx="15240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20" idx="2"/>
          </p:cNvCxnSpPr>
          <p:nvPr/>
        </p:nvCxnSpPr>
        <p:spPr>
          <a:xfrm rot="5400000" flipH="1" flipV="1">
            <a:off x="3657600" y="4152900"/>
            <a:ext cx="838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33528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..*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410200" y="33528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Diamond 105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1"/>
            <a:endCxn id="101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own Arrow 124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28" name="Elbow Connector 10"/>
          <p:cNvCxnSpPr>
            <a:stCxn id="125" idx="1"/>
            <a:endCxn id="129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0" name="Elbow Connector 28"/>
          <p:cNvCxnSpPr>
            <a:stCxn id="125" idx="3"/>
            <a:endCxn id="131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Diamond 131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>
            <a:stCxn id="132" idx="3"/>
            <a:endCxn id="129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9" name="Diamond 138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9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Diamond 143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43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mond 147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3" name="Diamond 162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5" name="Straight Connector 164"/>
          <p:cNvCxnSpPr>
            <a:stCxn id="131" idx="3"/>
            <a:endCxn id="163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3" idx="3"/>
            <a:endCxn id="164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hape 196"/>
          <p:cNvCxnSpPr>
            <a:stCxn id="132" idx="1"/>
            <a:endCxn id="138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1" name="Down Arrow 170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2" name="Elbow Connector 10"/>
          <p:cNvCxnSpPr>
            <a:endCxn id="174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28"/>
          <p:cNvCxnSpPr>
            <a:endCxn id="175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6" name="Down Arrow 175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7" name="Elbow Connector 10"/>
          <p:cNvCxnSpPr>
            <a:stCxn id="176" idx="1"/>
            <a:endCxn id="169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hape 368"/>
          <p:cNvCxnSpPr>
            <a:stCxn id="176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endCxn id="168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374"/>
          <p:cNvCxnSpPr>
            <a:stCxn id="176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endCxn id="164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Down Arrow 181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83" name="Elbow Connector 28"/>
          <p:cNvCxnSpPr>
            <a:stCxn id="182" idx="3"/>
            <a:endCxn id="185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82" idx="1"/>
            <a:endCxn id="162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6" name="Down Arrow 185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87" name="Elbow Connector 10"/>
          <p:cNvCxnSpPr>
            <a:stCxn id="186" idx="1"/>
            <a:endCxn id="161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28"/>
          <p:cNvCxnSpPr>
            <a:stCxn id="186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hape 419"/>
          <p:cNvCxnSpPr>
            <a:stCxn id="138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1" name="Diamond 190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655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81200"/>
            <a:ext cx="8229600" cy="373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B w="114300" prst="artDeco"/>
          </a:sp3d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6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Hospital</a:t>
            </a:r>
            <a:r>
              <a:rPr kumimoji="0" lang="en-US" sz="6600" b="1" i="0" u="none" strike="noStrike" kern="1200" normalizeH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 Management</a:t>
            </a:r>
            <a:endParaRPr kumimoji="0" lang="en-US" sz="66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762000"/>
            <a:ext cx="4810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sz="5400" b="1" i="0" u="sng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Project Name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7" name="Diamond 116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7" idx="1"/>
            <a:endCxn id="112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Down Arrow 125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28" name="Elbow Connector 10"/>
          <p:cNvCxnSpPr>
            <a:stCxn id="126" idx="1"/>
            <a:endCxn id="129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0" name="Elbow Connector 28"/>
          <p:cNvCxnSpPr>
            <a:stCxn id="126" idx="3"/>
            <a:endCxn id="131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2" name="Diamond 131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33" name="Straight Connector 132"/>
          <p:cNvCxnSpPr>
            <a:stCxn id="132" idx="3"/>
            <a:endCxn id="129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" name="Diamond 134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5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0" name="Diamond 139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39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Diamond 143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Down Arrow 145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3" name="Elbow Connector 172"/>
          <p:cNvCxnSpPr>
            <a:stCxn id="146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46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46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46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Diamond 184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7" name="Straight Connector 186"/>
          <p:cNvCxnSpPr>
            <a:stCxn id="131" idx="3"/>
            <a:endCxn id="185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85" idx="3"/>
            <a:endCxn id="186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hape 196"/>
          <p:cNvCxnSpPr>
            <a:stCxn id="132" idx="1"/>
            <a:endCxn id="134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Down Arrow 192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94" name="Elbow Connector 10"/>
          <p:cNvCxnSpPr>
            <a:endCxn id="196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28"/>
          <p:cNvCxnSpPr>
            <a:endCxn id="197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8" name="Down Arrow 197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99" name="Elbow Connector 10"/>
          <p:cNvCxnSpPr>
            <a:stCxn id="198" idx="1"/>
            <a:endCxn id="191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368"/>
          <p:cNvCxnSpPr>
            <a:stCxn id="198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190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374"/>
          <p:cNvCxnSpPr>
            <a:stCxn id="198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86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Down Arrow 203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05" name="Elbow Connector 28"/>
          <p:cNvCxnSpPr>
            <a:stCxn id="204" idx="3"/>
            <a:endCxn id="207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204" idx="1"/>
            <a:endCxn id="184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8" name="Down Arrow 207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09" name="Elbow Connector 10"/>
          <p:cNvCxnSpPr>
            <a:stCxn id="208" idx="1"/>
            <a:endCxn id="183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8"/>
          <p:cNvCxnSpPr>
            <a:stCxn id="208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419"/>
          <p:cNvCxnSpPr>
            <a:stCxn id="134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3" name="Diamond 212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" name="Diamond 128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1"/>
            <a:endCxn id="124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Down Arrow 136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38" name="Elbow Connector 10"/>
          <p:cNvCxnSpPr>
            <a:stCxn id="137" idx="1"/>
            <a:endCxn id="139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0" name="Elbow Connector 28"/>
          <p:cNvCxnSpPr>
            <a:stCxn id="137" idx="3"/>
            <a:endCxn id="141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Diamond 141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>
            <a:stCxn id="142" idx="3"/>
            <a:endCxn id="139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" name="Diamond 144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5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0" name="Diamond 149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49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mond 153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6" name="Down Arrow 155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7" name="Elbow Connector 156"/>
          <p:cNvCxnSpPr>
            <a:stCxn id="156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6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6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56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4" name="Diamond 203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6" name="Straight Connector 205"/>
          <p:cNvCxnSpPr>
            <a:stCxn id="141" idx="3"/>
            <a:endCxn id="204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4" idx="3"/>
            <a:endCxn id="205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hape 196"/>
          <p:cNvCxnSpPr>
            <a:stCxn id="142" idx="1"/>
            <a:endCxn id="144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2" name="Down Arrow 211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13" name="Elbow Connector 10"/>
          <p:cNvCxnSpPr>
            <a:endCxn id="215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8"/>
          <p:cNvCxnSpPr>
            <a:endCxn id="216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7" name="Down Arrow 216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18" name="Elbow Connector 10"/>
          <p:cNvCxnSpPr>
            <a:stCxn id="217" idx="1"/>
            <a:endCxn id="210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hape 368"/>
          <p:cNvCxnSpPr>
            <a:stCxn id="217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>
            <a:endCxn id="209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hape 374"/>
          <p:cNvCxnSpPr>
            <a:stCxn id="217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endCxn id="205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Down Arrow 222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24" name="Elbow Connector 28"/>
          <p:cNvCxnSpPr>
            <a:stCxn id="223" idx="3"/>
            <a:endCxn id="226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223" idx="1"/>
            <a:endCxn id="203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7" name="Down Arrow 226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28" name="Elbow Connector 10"/>
          <p:cNvCxnSpPr>
            <a:stCxn id="227" idx="1"/>
            <a:endCxn id="202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8"/>
          <p:cNvCxnSpPr>
            <a:stCxn id="227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419"/>
          <p:cNvCxnSpPr>
            <a:stCxn id="144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2" name="Diamond 231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6" name="Diamond 235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37" name="Straight Connector 236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6" idx="2"/>
            <a:endCxn id="149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Diamond 239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3200400"/>
            <a:ext cx="16002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86600" y="3276600"/>
            <a:ext cx="1447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Room Schedule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1242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Room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505200" y="2590800"/>
            <a:ext cx="1676400" cy="1676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657600" y="2743200"/>
            <a:ext cx="1371600" cy="13716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 scheduled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953000" y="3352800"/>
            <a:ext cx="2057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53000" y="3503612"/>
            <a:ext cx="2057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  <a:endCxn id="4" idx="3"/>
          </p:cNvCxnSpPr>
          <p:nvPr/>
        </p:nvCxnSpPr>
        <p:spPr>
          <a:xfrm rot="10800000">
            <a:off x="2209800" y="3429000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05000" y="57150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5715000"/>
            <a:ext cx="17526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Room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05200" y="57150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11" idx="0"/>
          </p:cNvCxnSpPr>
          <p:nvPr/>
        </p:nvCxnSpPr>
        <p:spPr>
          <a:xfrm rot="5400000">
            <a:off x="114300" y="4495800"/>
            <a:ext cx="1981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10" idx="0"/>
          </p:cNvCxnSpPr>
          <p:nvPr/>
        </p:nvCxnSpPr>
        <p:spPr>
          <a:xfrm rot="16200000" flipH="1">
            <a:off x="952500" y="4114800"/>
            <a:ext cx="19812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12" idx="0"/>
          </p:cNvCxnSpPr>
          <p:nvPr/>
        </p:nvCxnSpPr>
        <p:spPr>
          <a:xfrm rot="16200000" flipH="1">
            <a:off x="1752600" y="3314700"/>
            <a:ext cx="1981200" cy="281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91000" y="457200"/>
            <a:ext cx="1524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Schedule no.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457200"/>
            <a:ext cx="1447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6" idx="4"/>
            <a:endCxn id="2" idx="0"/>
          </p:cNvCxnSpPr>
          <p:nvPr/>
        </p:nvCxnSpPr>
        <p:spPr>
          <a:xfrm rot="16200000" flipH="1">
            <a:off x="5353050" y="742950"/>
            <a:ext cx="2057400" cy="2857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0"/>
            <a:endCxn id="17" idx="4"/>
          </p:cNvCxnSpPr>
          <p:nvPr/>
        </p:nvCxnSpPr>
        <p:spPr>
          <a:xfrm rot="16200000" flipV="1">
            <a:off x="6248400" y="1638300"/>
            <a:ext cx="2057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81900" y="533400"/>
            <a:ext cx="1447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" idx="0"/>
            <a:endCxn id="24" idx="4"/>
          </p:cNvCxnSpPr>
          <p:nvPr/>
        </p:nvCxnSpPr>
        <p:spPr>
          <a:xfrm rot="5400000" flipH="1" flipV="1">
            <a:off x="7067550" y="1962150"/>
            <a:ext cx="19812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5400" y="30480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3426" y="31242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" name="Diamond 128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1"/>
            <a:endCxn id="124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Down Arrow 136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38" name="Elbow Connector 10"/>
          <p:cNvCxnSpPr>
            <a:stCxn id="137" idx="1"/>
            <a:endCxn id="139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0" name="Elbow Connector 28"/>
          <p:cNvCxnSpPr>
            <a:stCxn id="137" idx="3"/>
            <a:endCxn id="141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Diamond 141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>
            <a:stCxn id="142" idx="3"/>
            <a:endCxn id="139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" name="Diamond 144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5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0" name="Diamond 149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49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mond 153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6" name="Down Arrow 155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7" name="Elbow Connector 156"/>
          <p:cNvCxnSpPr>
            <a:stCxn id="156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6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6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56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6" name="Diamond 205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8" name="Straight Connector 207"/>
          <p:cNvCxnSpPr>
            <a:stCxn id="141" idx="3"/>
            <a:endCxn id="206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6" idx="3"/>
            <a:endCxn id="207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hape 196"/>
          <p:cNvCxnSpPr>
            <a:stCxn id="142" idx="1"/>
            <a:endCxn id="144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4" name="Down Arrow 213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15" name="Elbow Connector 10"/>
          <p:cNvCxnSpPr>
            <a:endCxn id="217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8"/>
          <p:cNvCxnSpPr>
            <a:endCxn id="218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Down Arrow 218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20" name="Elbow Connector 10"/>
          <p:cNvCxnSpPr>
            <a:stCxn id="219" idx="1"/>
            <a:endCxn id="212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hape 368"/>
          <p:cNvCxnSpPr>
            <a:stCxn id="219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endCxn id="211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hape 374"/>
          <p:cNvCxnSpPr>
            <a:stCxn id="219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endCxn id="207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Down Arrow 224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26" name="Elbow Connector 28"/>
          <p:cNvCxnSpPr>
            <a:stCxn id="225" idx="3"/>
            <a:endCxn id="228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25" idx="1"/>
            <a:endCxn id="205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9" name="Down Arrow 228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30" name="Elbow Connector 10"/>
          <p:cNvCxnSpPr>
            <a:stCxn id="229" idx="1"/>
            <a:endCxn id="204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8"/>
          <p:cNvCxnSpPr>
            <a:stCxn id="229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419"/>
          <p:cNvCxnSpPr>
            <a:stCxn id="144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4" name="Diamond 233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9" name="Diamond 238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9" idx="2"/>
            <a:endCxn id="149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Diamond 242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9" idx="1"/>
            <a:endCxn id="97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own Arrow 102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04" name="Elbow Connector 10"/>
          <p:cNvCxnSpPr>
            <a:stCxn id="103" idx="1"/>
            <a:endCxn id="105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6" name="Elbow Connector 28"/>
          <p:cNvCxnSpPr>
            <a:stCxn id="103" idx="3"/>
            <a:endCxn id="107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Diamond 107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108" idx="3"/>
            <a:endCxn id="105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1" name="Diamond 110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1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" name="Diamond 115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5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amond 119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2" name="Down Arrow 121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23" name="Elbow Connector 122"/>
          <p:cNvCxnSpPr>
            <a:stCxn id="122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2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22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22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3" name="Diamond 132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4" name="Diamond 133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" name="Diamond 136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>
            <a:stCxn id="107" idx="3"/>
            <a:endCxn id="137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7" idx="3"/>
            <a:endCxn id="138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96"/>
          <p:cNvCxnSpPr>
            <a:stCxn id="108" idx="1"/>
            <a:endCxn id="110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" name="Down Arrow 144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46" name="Elbow Connector 10"/>
          <p:cNvCxnSpPr>
            <a:endCxn id="148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28"/>
          <p:cNvCxnSpPr>
            <a:endCxn id="149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0" name="Down Arrow 149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1" name="Elbow Connector 10"/>
          <p:cNvCxnSpPr>
            <a:stCxn id="150" idx="1"/>
            <a:endCxn id="143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368"/>
          <p:cNvCxnSpPr>
            <a:stCxn id="150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endCxn id="142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374"/>
          <p:cNvCxnSpPr>
            <a:stCxn id="150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endCxn id="138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Down Arrow 155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7" name="Elbow Connector 28"/>
          <p:cNvCxnSpPr>
            <a:stCxn id="156" idx="3"/>
            <a:endCxn id="159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56" idx="1"/>
            <a:endCxn id="136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0" name="Down Arrow 159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1" name="Elbow Connector 10"/>
          <p:cNvCxnSpPr>
            <a:stCxn id="160" idx="1"/>
            <a:endCxn id="135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28"/>
          <p:cNvCxnSpPr>
            <a:stCxn id="160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hape 419"/>
          <p:cNvCxnSpPr>
            <a:stCxn id="110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5" name="Diamond 164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6" name="Straight Connector 165"/>
          <p:cNvCxnSpPr>
            <a:stCxn id="134" idx="3"/>
            <a:endCxn id="136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0" name="Diamond 169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70" idx="2"/>
            <a:endCxn id="115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Diamond 173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76" name="Shape 164"/>
          <p:cNvCxnSpPr>
            <a:stCxn id="133" idx="1"/>
            <a:endCxn id="169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4" idx="1"/>
            <a:endCxn id="169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33" idx="3"/>
            <a:endCxn id="135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3581400" y="2819400"/>
            <a:ext cx="1600200" cy="12192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 assign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31242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924800" y="762000"/>
            <a:ext cx="12192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29400" y="228600"/>
            <a:ext cx="1905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9" idx="0"/>
            <a:endCxn id="32" idx="4"/>
          </p:cNvCxnSpPr>
          <p:nvPr/>
        </p:nvCxnSpPr>
        <p:spPr>
          <a:xfrm rot="16200000" flipV="1">
            <a:off x="6477000" y="1638300"/>
            <a:ext cx="167640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rot="5400000" flipH="1" flipV="1">
            <a:off x="7258050" y="1847850"/>
            <a:ext cx="19812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24" idx="4"/>
          </p:cNvCxnSpPr>
          <p:nvPr/>
        </p:nvCxnSpPr>
        <p:spPr>
          <a:xfrm rot="16200000" flipV="1">
            <a:off x="6515100" y="1676400"/>
            <a:ext cx="2514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29400" y="6248400"/>
            <a:ext cx="1371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 Add.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239000" y="57150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Specialty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9" idx="2"/>
            <a:endCxn id="29" idx="0"/>
          </p:cNvCxnSpPr>
          <p:nvPr/>
        </p:nvCxnSpPr>
        <p:spPr>
          <a:xfrm rot="16200000" flipH="1">
            <a:off x="7086600" y="4610100"/>
            <a:ext cx="1981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2"/>
            <a:endCxn id="28" idx="1"/>
          </p:cNvCxnSpPr>
          <p:nvPr/>
        </p:nvCxnSpPr>
        <p:spPr>
          <a:xfrm rot="5400000">
            <a:off x="6094646" y="4469420"/>
            <a:ext cx="2603874" cy="1132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15000" y="914400"/>
            <a:ext cx="19050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  Employee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tx1"/>
                </a:solidFill>
              </a:rPr>
              <a:t>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00600" y="16764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43200" y="838200"/>
            <a:ext cx="16002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Police Station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29000" y="3048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819400" y="15240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P.Office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514600" y="22098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House 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3" idx="1"/>
            <a:endCxn id="34" idx="6"/>
          </p:cNvCxnSpPr>
          <p:nvPr/>
        </p:nvCxnSpPr>
        <p:spPr>
          <a:xfrm rot="16200000" flipV="1">
            <a:off x="4364366" y="1083935"/>
            <a:ext cx="638455" cy="680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0"/>
            <a:endCxn id="35" idx="5"/>
          </p:cNvCxnSpPr>
          <p:nvPr/>
        </p:nvCxnSpPr>
        <p:spPr>
          <a:xfrm rot="16200000" flipV="1">
            <a:off x="4557970" y="671769"/>
            <a:ext cx="981355" cy="1027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3"/>
            <a:endCxn id="37" idx="6"/>
          </p:cNvCxnSpPr>
          <p:nvPr/>
        </p:nvCxnSpPr>
        <p:spPr>
          <a:xfrm rot="5400000">
            <a:off x="4231016" y="1645630"/>
            <a:ext cx="371755" cy="1213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6" idx="6"/>
          </p:cNvCxnSpPr>
          <p:nvPr/>
        </p:nvCxnSpPr>
        <p:spPr>
          <a:xfrm rot="10800000">
            <a:off x="4114800" y="1752600"/>
            <a:ext cx="685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0"/>
            <a:endCxn id="33" idx="6"/>
          </p:cNvCxnSpPr>
          <p:nvPr/>
        </p:nvCxnSpPr>
        <p:spPr>
          <a:xfrm rot="16200000" flipV="1">
            <a:off x="6534150" y="1695450"/>
            <a:ext cx="1219200" cy="163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24400" y="60198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no.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5" idx="0"/>
            <a:endCxn id="9" idx="2"/>
          </p:cNvCxnSpPr>
          <p:nvPr/>
        </p:nvCxnSpPr>
        <p:spPr>
          <a:xfrm rot="5400000" flipH="1" flipV="1">
            <a:off x="5676900" y="3733800"/>
            <a:ext cx="228600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9" idx="1"/>
          </p:cNvCxnSpPr>
          <p:nvPr/>
        </p:nvCxnSpPr>
        <p:spPr>
          <a:xfrm>
            <a:off x="5181600" y="3429000"/>
            <a:ext cx="1905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3400" y="3048000"/>
            <a:ext cx="16002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9600" y="3124200"/>
            <a:ext cx="1447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Room Schedule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4300" y="5181600"/>
            <a:ext cx="1524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Schedule no.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943100" y="5181600"/>
            <a:ext cx="1447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50" idx="0"/>
            <a:endCxn id="43" idx="2"/>
          </p:cNvCxnSpPr>
          <p:nvPr/>
        </p:nvCxnSpPr>
        <p:spPr>
          <a:xfrm rot="5400000" flipH="1" flipV="1">
            <a:off x="419100" y="4267200"/>
            <a:ext cx="13716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2"/>
            <a:endCxn id="51" idx="0"/>
          </p:cNvCxnSpPr>
          <p:nvPr/>
        </p:nvCxnSpPr>
        <p:spPr>
          <a:xfrm rot="16200000" flipH="1">
            <a:off x="1314450" y="3829050"/>
            <a:ext cx="1371600" cy="133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581400" y="5181600"/>
            <a:ext cx="1447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43" idx="2"/>
            <a:endCxn id="54" idx="0"/>
          </p:cNvCxnSpPr>
          <p:nvPr/>
        </p:nvCxnSpPr>
        <p:spPr>
          <a:xfrm rot="16200000" flipH="1">
            <a:off x="2133600" y="3009900"/>
            <a:ext cx="1371600" cy="297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3" idx="3"/>
            <a:endCxn id="5" idx="1"/>
          </p:cNvCxnSpPr>
          <p:nvPr/>
        </p:nvCxnSpPr>
        <p:spPr>
          <a:xfrm>
            <a:off x="2133600" y="3429000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00400" y="31242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..1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183226" y="31242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3733800" y="2819400"/>
            <a:ext cx="1676400" cy="12192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Nurse assign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2800" y="31242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Nurse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1"/>
            <a:endCxn id="5" idx="3"/>
          </p:cNvCxnSpPr>
          <p:nvPr/>
        </p:nvCxnSpPr>
        <p:spPr>
          <a:xfrm rot="10800000">
            <a:off x="5410200" y="3429000"/>
            <a:ext cx="175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4800" y="762000"/>
            <a:ext cx="12192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29400" y="228600"/>
            <a:ext cx="1905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31" idx="4"/>
          </p:cNvCxnSpPr>
          <p:nvPr/>
        </p:nvCxnSpPr>
        <p:spPr>
          <a:xfrm rot="16200000" flipV="1">
            <a:off x="6496050" y="1657350"/>
            <a:ext cx="1676400" cy="1257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2" idx="4"/>
          </p:cNvCxnSpPr>
          <p:nvPr/>
        </p:nvCxnSpPr>
        <p:spPr>
          <a:xfrm rot="5400000" flipH="1" flipV="1">
            <a:off x="7258050" y="1847850"/>
            <a:ext cx="19812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3" idx="4"/>
          </p:cNvCxnSpPr>
          <p:nvPr/>
        </p:nvCxnSpPr>
        <p:spPr>
          <a:xfrm rot="16200000" flipV="1">
            <a:off x="6515100" y="1676400"/>
            <a:ext cx="2514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29400" y="6248400"/>
            <a:ext cx="1371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 Add.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endCxn id="27" idx="1"/>
          </p:cNvCxnSpPr>
          <p:nvPr/>
        </p:nvCxnSpPr>
        <p:spPr>
          <a:xfrm rot="5400000">
            <a:off x="6094649" y="4469419"/>
            <a:ext cx="2603873" cy="1132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91200" y="914400"/>
            <a:ext cx="1828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00600" y="14478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743200" y="838200"/>
            <a:ext cx="16002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Police Station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05200" y="3048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819400" y="15240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P.Office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514600" y="22098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House 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2" idx="1"/>
            <a:endCxn id="33" idx="6"/>
          </p:cNvCxnSpPr>
          <p:nvPr/>
        </p:nvCxnSpPr>
        <p:spPr>
          <a:xfrm rot="16200000" flipV="1">
            <a:off x="4478666" y="969635"/>
            <a:ext cx="409855" cy="680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0"/>
            <a:endCxn id="34" idx="5"/>
          </p:cNvCxnSpPr>
          <p:nvPr/>
        </p:nvCxnSpPr>
        <p:spPr>
          <a:xfrm rot="16200000" flipV="1">
            <a:off x="4710370" y="595569"/>
            <a:ext cx="752755" cy="951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3"/>
            <a:endCxn id="36" idx="6"/>
          </p:cNvCxnSpPr>
          <p:nvPr/>
        </p:nvCxnSpPr>
        <p:spPr>
          <a:xfrm rot="5400000">
            <a:off x="4116716" y="1531330"/>
            <a:ext cx="600355" cy="1213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2"/>
            <a:endCxn id="35" idx="6"/>
          </p:cNvCxnSpPr>
          <p:nvPr/>
        </p:nvCxnSpPr>
        <p:spPr>
          <a:xfrm rot="10800000" flipV="1">
            <a:off x="4114800" y="1676400"/>
            <a:ext cx="685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2" idx="6"/>
          </p:cNvCxnSpPr>
          <p:nvPr/>
        </p:nvCxnSpPr>
        <p:spPr>
          <a:xfrm rot="16200000" flipV="1">
            <a:off x="6419850" y="1581150"/>
            <a:ext cx="1447800" cy="163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724400" y="60198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no.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4" idx="0"/>
          </p:cNvCxnSpPr>
          <p:nvPr/>
        </p:nvCxnSpPr>
        <p:spPr>
          <a:xfrm rot="5400000" flipH="1" flipV="1">
            <a:off x="5676900" y="3733800"/>
            <a:ext cx="228600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85800" y="3048000"/>
            <a:ext cx="16002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2000" y="3124200"/>
            <a:ext cx="1447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Room Schedule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66700" y="5181600"/>
            <a:ext cx="1524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Schedule no.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095500" y="5181600"/>
            <a:ext cx="1447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6" idx="0"/>
            <a:endCxn id="42" idx="2"/>
          </p:cNvCxnSpPr>
          <p:nvPr/>
        </p:nvCxnSpPr>
        <p:spPr>
          <a:xfrm rot="5400000" flipH="1" flipV="1">
            <a:off x="571500" y="4267200"/>
            <a:ext cx="13716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2" idx="2"/>
            <a:endCxn id="47" idx="0"/>
          </p:cNvCxnSpPr>
          <p:nvPr/>
        </p:nvCxnSpPr>
        <p:spPr>
          <a:xfrm rot="16200000" flipH="1">
            <a:off x="1466850" y="3829050"/>
            <a:ext cx="1371600" cy="133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733800" y="5181600"/>
            <a:ext cx="1447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42" idx="2"/>
            <a:endCxn id="50" idx="0"/>
          </p:cNvCxnSpPr>
          <p:nvPr/>
        </p:nvCxnSpPr>
        <p:spPr>
          <a:xfrm rot="16200000" flipH="1">
            <a:off x="2286000" y="3009900"/>
            <a:ext cx="1371600" cy="297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3"/>
          </p:cNvCxnSpPr>
          <p:nvPr/>
        </p:nvCxnSpPr>
        <p:spPr>
          <a:xfrm>
            <a:off x="2286000" y="3429000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00400" y="31242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..*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259426" y="31242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9" idx="1"/>
            <a:endCxn id="97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own Arrow 102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04" name="Elbow Connector 10"/>
          <p:cNvCxnSpPr>
            <a:stCxn id="103" idx="1"/>
            <a:endCxn id="105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6" name="Elbow Connector 28"/>
          <p:cNvCxnSpPr>
            <a:stCxn id="103" idx="3"/>
            <a:endCxn id="107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Diamond 107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108" idx="3"/>
            <a:endCxn id="105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1" name="Diamond 110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1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" name="Diamond 115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5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amond 119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2" name="Down Arrow 121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23" name="Elbow Connector 122"/>
          <p:cNvCxnSpPr>
            <a:stCxn id="122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2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22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22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3" name="Diamond 132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4" name="Diamond 133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7" name="Diamond 136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>
            <a:stCxn id="107" idx="3"/>
            <a:endCxn id="137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7" idx="3"/>
            <a:endCxn id="138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96"/>
          <p:cNvCxnSpPr>
            <a:stCxn id="108" idx="1"/>
            <a:endCxn id="110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9" name="Down Arrow 148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0" name="Elbow Connector 10"/>
          <p:cNvCxnSpPr>
            <a:endCxn id="152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28"/>
          <p:cNvCxnSpPr>
            <a:endCxn id="153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4" name="Down Arrow 153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5" name="Elbow Connector 10"/>
          <p:cNvCxnSpPr>
            <a:stCxn id="154" idx="1"/>
            <a:endCxn id="147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hape 368"/>
          <p:cNvCxnSpPr>
            <a:stCxn id="154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endCxn id="142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374"/>
          <p:cNvCxnSpPr>
            <a:stCxn id="154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endCxn id="138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Down Arrow 159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1" name="Elbow Connector 28"/>
          <p:cNvCxnSpPr>
            <a:stCxn id="160" idx="3"/>
            <a:endCxn id="163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0" idx="1"/>
            <a:endCxn id="136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4" name="Down Arrow 163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5" name="Elbow Connector 10"/>
          <p:cNvCxnSpPr>
            <a:stCxn id="164" idx="1"/>
            <a:endCxn id="135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28"/>
          <p:cNvCxnSpPr>
            <a:stCxn id="164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hape 419"/>
          <p:cNvCxnSpPr>
            <a:stCxn id="110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9" name="Diamond 168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70" name="Straight Connector 169"/>
          <p:cNvCxnSpPr>
            <a:stCxn id="134" idx="3"/>
            <a:endCxn id="136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4" name="Diamond 173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74" idx="2"/>
            <a:endCxn id="115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Diamond 177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80" name="Shape 164"/>
          <p:cNvCxnSpPr>
            <a:stCxn id="133" idx="1"/>
            <a:endCxn id="173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1"/>
            <a:endCxn id="173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33" idx="3"/>
            <a:endCxn id="135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3" name="Diamond 132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3" idx="1"/>
            <a:endCxn id="128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Down Arrow 140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42" name="Elbow Connector 10"/>
          <p:cNvCxnSpPr>
            <a:stCxn id="141" idx="1"/>
            <a:endCxn id="143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4" name="Elbow Connector 28"/>
          <p:cNvCxnSpPr>
            <a:stCxn id="141" idx="3"/>
            <a:endCxn id="145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Diamond 145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47" name="Straight Connector 146"/>
          <p:cNvCxnSpPr>
            <a:stCxn id="146" idx="3"/>
            <a:endCxn id="143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9" name="Diamond 148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9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Diamond 153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53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Diamond 157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0" name="Down Arrow 159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1" name="Elbow Connector 160"/>
          <p:cNvCxnSpPr>
            <a:stCxn id="160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0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60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60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Diamond 214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7" name="Diamond 216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0" name="Diamond 219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2" name="Straight Connector 221"/>
          <p:cNvCxnSpPr>
            <a:stCxn id="145" idx="3"/>
            <a:endCxn id="220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20" idx="3"/>
            <a:endCxn id="221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196"/>
          <p:cNvCxnSpPr>
            <a:stCxn id="146" idx="1"/>
            <a:endCxn id="148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6" name="Diamond 225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>
            <a:stCxn id="226" idx="2"/>
            <a:endCxn id="129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9" name="Straight Arrow Connector 228"/>
          <p:cNvCxnSpPr>
            <a:stCxn id="226" idx="0"/>
            <a:endCxn id="228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33" name="Elbow Connector 10"/>
          <p:cNvCxnSpPr>
            <a:endCxn id="235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8"/>
          <p:cNvCxnSpPr>
            <a:endCxn id="236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7" name="Down Arrow 236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38" name="Elbow Connector 10"/>
          <p:cNvCxnSpPr>
            <a:stCxn id="237" idx="1"/>
            <a:endCxn id="230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hape 368"/>
          <p:cNvCxnSpPr>
            <a:stCxn id="237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endCxn id="225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374"/>
          <p:cNvCxnSpPr>
            <a:stCxn id="237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endCxn id="221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Down Arrow 242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44" name="Elbow Connector 28"/>
          <p:cNvCxnSpPr>
            <a:stCxn id="243" idx="3"/>
            <a:endCxn id="246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243" idx="1"/>
            <a:endCxn id="219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7" name="Down Arrow 246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48" name="Elbow Connector 10"/>
          <p:cNvCxnSpPr>
            <a:stCxn id="247" idx="1"/>
            <a:endCxn id="218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8"/>
          <p:cNvCxnSpPr>
            <a:stCxn id="247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hape 419"/>
          <p:cNvCxnSpPr>
            <a:stCxn id="148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52" name="Diamond 251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53" name="Straight Connector 252"/>
          <p:cNvCxnSpPr>
            <a:stCxn id="217" idx="3"/>
            <a:endCxn id="219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7" name="Diamond 256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257" idx="2"/>
            <a:endCxn id="153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Diamond 260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63" name="Shape 164"/>
          <p:cNvCxnSpPr>
            <a:stCxn id="215" idx="1"/>
            <a:endCxn id="256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17" idx="1"/>
            <a:endCxn id="256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15" idx="3"/>
            <a:endCxn id="218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66800" y="2667000"/>
            <a:ext cx="13716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Prescription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2743200"/>
            <a:ext cx="2133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2819400"/>
            <a:ext cx="1981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3429000" y="2362200"/>
            <a:ext cx="2057400" cy="13716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Prescribed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67600" y="5410200"/>
            <a:ext cx="1676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Admission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10200" y="5410200"/>
            <a:ext cx="1828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Admission No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28600" y="1600200"/>
            <a:ext cx="19812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Prescription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14600" y="1600200"/>
            <a:ext cx="15240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9" idx="0"/>
          </p:cNvCxnSpPr>
          <p:nvPr/>
        </p:nvCxnSpPr>
        <p:spPr>
          <a:xfrm rot="5400000">
            <a:off x="1971956" y="1901171"/>
            <a:ext cx="546474" cy="985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4"/>
            <a:endCxn id="9" idx="0"/>
          </p:cNvCxnSpPr>
          <p:nvPr/>
        </p:nvCxnSpPr>
        <p:spPr>
          <a:xfrm rot="16200000" flipH="1">
            <a:off x="1257300" y="2171700"/>
            <a:ext cx="457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2"/>
            <a:endCxn id="21" idx="0"/>
          </p:cNvCxnSpPr>
          <p:nvPr/>
        </p:nvCxnSpPr>
        <p:spPr>
          <a:xfrm rot="5400000">
            <a:off x="5753100" y="4000500"/>
            <a:ext cx="1981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2"/>
            <a:endCxn id="18" idx="0"/>
          </p:cNvCxnSpPr>
          <p:nvPr/>
        </p:nvCxnSpPr>
        <p:spPr>
          <a:xfrm rot="16200000" flipH="1">
            <a:off x="6743700" y="3848100"/>
            <a:ext cx="19812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  <a:endCxn id="9" idx="3"/>
          </p:cNvCxnSpPr>
          <p:nvPr/>
        </p:nvCxnSpPr>
        <p:spPr>
          <a:xfrm rot="10800000">
            <a:off x="2438400" y="30480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</p:cNvCxnSpPr>
          <p:nvPr/>
        </p:nvCxnSpPr>
        <p:spPr>
          <a:xfrm>
            <a:off x="5486400" y="3048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57200" y="3962400"/>
            <a:ext cx="1905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9" idx="2"/>
            <a:endCxn id="51" idx="0"/>
          </p:cNvCxnSpPr>
          <p:nvPr/>
        </p:nvCxnSpPr>
        <p:spPr>
          <a:xfrm rot="5400000">
            <a:off x="1314450" y="3524250"/>
            <a:ext cx="53340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1826" y="27432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27432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  <a:endCxn id="4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10" idx="1"/>
            <a:endCxn id="12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Elbow Connector 28"/>
          <p:cNvCxnSpPr>
            <a:stCxn id="10" idx="3"/>
            <a:endCxn id="14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5" idx="3"/>
            <a:endCxn id="12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3" name="Diamond 102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Diamond 117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16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Diamond 132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38" name="Elbow Connector 137"/>
          <p:cNvCxnSpPr>
            <a:stCxn id="135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35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35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35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3" name="Diamond 172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4" name="Diamond 173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Diamond 184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14" idx="3"/>
            <a:endCxn id="185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5" idx="3"/>
            <a:endCxn id="186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hape 196"/>
          <p:cNvCxnSpPr>
            <a:stCxn id="15" idx="1"/>
            <a:endCxn id="17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Diamond 205"/>
          <p:cNvSpPr/>
          <p:nvPr/>
        </p:nvSpPr>
        <p:spPr>
          <a:xfrm>
            <a:off x="37338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Bill for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admission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48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Bills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9" name="Straight Arrow Connector 208"/>
          <p:cNvCxnSpPr>
            <a:stCxn id="206" idx="3"/>
            <a:endCxn id="207" idx="1"/>
          </p:cNvCxnSpPr>
          <p:nvPr/>
        </p:nvCxnSpPr>
        <p:spPr>
          <a:xfrm>
            <a:off x="4419600" y="3238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6" idx="1"/>
            <a:endCxn id="5" idx="3"/>
          </p:cNvCxnSpPr>
          <p:nvPr/>
        </p:nvCxnSpPr>
        <p:spPr>
          <a:xfrm rot="10800000">
            <a:off x="33528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Diamond 214"/>
          <p:cNvSpPr/>
          <p:nvPr/>
        </p:nvSpPr>
        <p:spPr>
          <a:xfrm>
            <a:off x="54864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Calculates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>
            <a:stCxn id="215" idx="3"/>
            <a:endCxn id="216" idx="1"/>
          </p:cNvCxnSpPr>
          <p:nvPr/>
        </p:nvCxnSpPr>
        <p:spPr>
          <a:xfrm>
            <a:off x="6172200" y="3238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07" idx="3"/>
            <a:endCxn id="215" idx="1"/>
          </p:cNvCxnSpPr>
          <p:nvPr/>
        </p:nvCxnSpPr>
        <p:spPr>
          <a:xfrm>
            <a:off x="5334000" y="32385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Diamond 219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22" name="Straight Arrow Connector 221"/>
          <p:cNvCxnSpPr>
            <a:stCxn id="220" idx="2"/>
            <a:endCxn id="5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5" name="Straight Arrow Connector 224"/>
          <p:cNvCxnSpPr>
            <a:stCxn id="220" idx="0"/>
            <a:endCxn id="223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Diamond 225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3" name="Diamond 232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>
            <a:stCxn id="234" idx="3"/>
            <a:endCxn id="233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3"/>
            <a:endCxn id="223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26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5"/>
          <p:cNvCxnSpPr>
            <a:stCxn id="234" idx="2"/>
            <a:endCxn id="226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Diamond 246"/>
          <p:cNvSpPr/>
          <p:nvPr/>
        </p:nvSpPr>
        <p:spPr>
          <a:xfrm>
            <a:off x="685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49" name="Straight Connector 248"/>
          <p:cNvCxnSpPr>
            <a:stCxn id="247" idx="2"/>
            <a:endCxn id="234" idx="0"/>
          </p:cNvCxnSpPr>
          <p:nvPr/>
        </p:nvCxnSpPr>
        <p:spPr>
          <a:xfrm rot="5400000">
            <a:off x="9525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6858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55000" lnSpcReduction="20000"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6" name="Straight Connector 255"/>
          <p:cNvCxnSpPr>
            <a:stCxn id="259" idx="0"/>
            <a:endCxn id="255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Diamond 258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71" name="Straight Connector 270"/>
          <p:cNvCxnSpPr>
            <a:stCxn id="223" idx="0"/>
            <a:endCxn id="259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99" name="Diamond 298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06" name="Straight Connector 305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hape 315"/>
          <p:cNvCxnSpPr>
            <a:stCxn id="299" idx="0"/>
            <a:endCxn id="255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Diamond 316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19" name="Straight Connector 318"/>
          <p:cNvCxnSpPr>
            <a:stCxn id="292" idx="2"/>
            <a:endCxn id="317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317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Diamond 321"/>
          <p:cNvSpPr/>
          <p:nvPr/>
        </p:nvSpPr>
        <p:spPr>
          <a:xfrm>
            <a:off x="4953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Creates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4" name="Straight Arrow Connector 323"/>
          <p:cNvCxnSpPr>
            <a:stCxn id="322" idx="3"/>
            <a:endCxn id="323" idx="1"/>
          </p:cNvCxnSpPr>
          <p:nvPr/>
        </p:nvCxnSpPr>
        <p:spPr>
          <a:xfrm>
            <a:off x="5638800" y="201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2" idx="3"/>
            <a:endCxn id="322" idx="1"/>
          </p:cNvCxnSpPr>
          <p:nvPr/>
        </p:nvCxnSpPr>
        <p:spPr>
          <a:xfrm>
            <a:off x="4419600" y="2019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1" name="Down Arrow 330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57" name="Elbow Connector 10"/>
          <p:cNvCxnSpPr>
            <a:endCxn id="359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28"/>
          <p:cNvCxnSpPr>
            <a:endCxn id="361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63" name="Down Arrow 362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64" name="Elbow Connector 10"/>
          <p:cNvCxnSpPr>
            <a:stCxn id="363" idx="1"/>
            <a:endCxn id="323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hape 368"/>
          <p:cNvCxnSpPr>
            <a:stCxn id="363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>
            <a:endCxn id="216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374"/>
          <p:cNvCxnSpPr>
            <a:stCxn id="363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>
            <a:endCxn id="186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Down Arrow 380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83" name="Elbow Connector 28"/>
          <p:cNvCxnSpPr>
            <a:stCxn id="381" idx="3"/>
            <a:endCxn id="395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/>
          <p:cNvCxnSpPr>
            <a:stCxn id="381" idx="1"/>
            <a:endCxn id="180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9" name="Down Arrow 398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400" name="Elbow Connector 10"/>
          <p:cNvCxnSpPr>
            <a:stCxn id="399" idx="1"/>
            <a:endCxn id="179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Elbow Connector 28"/>
          <p:cNvCxnSpPr>
            <a:stCxn id="399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hape 419"/>
          <p:cNvCxnSpPr>
            <a:stCxn id="17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 423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25" name="Diamond 424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4" name="Diamond 113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632710" y="204597"/>
            <a:ext cx="754380" cy="2766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25000" lnSpcReduction="20000"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Related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Pharmaceuticals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companies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35330" y="814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Purchase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9" name="Diamond 118"/>
          <p:cNvSpPr/>
          <p:nvPr/>
        </p:nvSpPr>
        <p:spPr>
          <a:xfrm>
            <a:off x="1524000" y="76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23" name="Shape 122"/>
          <p:cNvCxnSpPr>
            <a:stCxn id="119" idx="3"/>
            <a:endCxn id="115" idx="1"/>
          </p:cNvCxnSpPr>
          <p:nvPr/>
        </p:nvCxnSpPr>
        <p:spPr>
          <a:xfrm>
            <a:off x="2209800" y="342900"/>
            <a:ext cx="4229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mond 124"/>
          <p:cNvSpPr/>
          <p:nvPr/>
        </p:nvSpPr>
        <p:spPr>
          <a:xfrm>
            <a:off x="1600200" y="152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has released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250" idx="0"/>
          </p:cNvCxnSpPr>
          <p:nvPr/>
        </p:nvCxnSpPr>
        <p:spPr>
          <a:xfrm rot="5400000" flipH="1" flipV="1">
            <a:off x="1123950" y="285750"/>
            <a:ext cx="3810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endCxn id="119" idx="1"/>
          </p:cNvCxnSpPr>
          <p:nvPr/>
        </p:nvCxnSpPr>
        <p:spPr>
          <a:xfrm flipV="1">
            <a:off x="914400" y="342900"/>
            <a:ext cx="609600" cy="419100"/>
          </a:xfrm>
          <a:prstGeom prst="bentConnector3">
            <a:avLst>
              <a:gd name="adj1" fmla="val 12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247" idx="0"/>
            <a:endCxn id="250" idx="2"/>
          </p:cNvCxnSpPr>
          <p:nvPr/>
        </p:nvCxnSpPr>
        <p:spPr>
          <a:xfrm rot="5400000" flipH="1" flipV="1">
            <a:off x="9144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74" idx="3"/>
            <a:endCxn id="180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" name="Diamond 135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6" idx="2"/>
            <a:endCxn id="116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Diamond 143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5" name="Shape 164"/>
          <p:cNvCxnSpPr>
            <a:stCxn id="173" idx="1"/>
            <a:endCxn id="131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74" idx="1"/>
            <a:endCxn id="131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3" idx="3"/>
            <a:endCxn id="179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3" name="Diamond 132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3" idx="1"/>
            <a:endCxn id="128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Down Arrow 140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42" name="Elbow Connector 10"/>
          <p:cNvCxnSpPr>
            <a:stCxn id="141" idx="1"/>
            <a:endCxn id="143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4" name="Elbow Connector 28"/>
          <p:cNvCxnSpPr>
            <a:stCxn id="141" idx="3"/>
            <a:endCxn id="145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Diamond 145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47" name="Straight Connector 146"/>
          <p:cNvCxnSpPr>
            <a:stCxn id="146" idx="3"/>
            <a:endCxn id="143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9" name="Diamond 148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9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Diamond 153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53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Diamond 157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0" name="Down Arrow 159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1" name="Elbow Connector 160"/>
          <p:cNvCxnSpPr>
            <a:stCxn id="160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60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60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60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Diamond 214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7" name="Diamond 216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0" name="Diamond 219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2" name="Straight Connector 221"/>
          <p:cNvCxnSpPr>
            <a:stCxn id="145" idx="3"/>
            <a:endCxn id="220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20" idx="3"/>
            <a:endCxn id="221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196"/>
          <p:cNvCxnSpPr>
            <a:stCxn id="146" idx="1"/>
            <a:endCxn id="148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6" name="Diamond 225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>
            <a:stCxn id="226" idx="2"/>
            <a:endCxn id="129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9" name="Straight Arrow Connector 228"/>
          <p:cNvCxnSpPr>
            <a:stCxn id="226" idx="0"/>
            <a:endCxn id="228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0" name="Down Arrow 239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41" name="Elbow Connector 10"/>
          <p:cNvCxnSpPr>
            <a:endCxn id="243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8"/>
          <p:cNvCxnSpPr>
            <a:endCxn id="244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5" name="Down Arrow 244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46" name="Elbow Connector 10"/>
          <p:cNvCxnSpPr>
            <a:stCxn id="245" idx="1"/>
            <a:endCxn id="238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hape 368"/>
          <p:cNvCxnSpPr>
            <a:stCxn id="245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endCxn id="225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hape 374"/>
          <p:cNvCxnSpPr>
            <a:stCxn id="245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endCxn id="221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Down Arrow 250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52" name="Elbow Connector 28"/>
          <p:cNvCxnSpPr>
            <a:stCxn id="251" idx="3"/>
            <a:endCxn id="254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1" idx="1"/>
            <a:endCxn id="219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5" name="Down Arrow 254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56" name="Elbow Connector 10"/>
          <p:cNvCxnSpPr>
            <a:stCxn id="255" idx="1"/>
            <a:endCxn id="218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8"/>
          <p:cNvCxnSpPr>
            <a:stCxn id="255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hape 419"/>
          <p:cNvCxnSpPr>
            <a:stCxn id="148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0" name="Diamond 259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61" name="Straight Connector 260"/>
          <p:cNvCxnSpPr>
            <a:stCxn id="217" idx="3"/>
            <a:endCxn id="219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5" name="Diamond 264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65" idx="2"/>
            <a:endCxn id="153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Diamond 268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71" name="Shape 164"/>
          <p:cNvCxnSpPr>
            <a:stCxn id="215" idx="1"/>
            <a:endCxn id="264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17" idx="1"/>
            <a:endCxn id="264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15" idx="3"/>
            <a:endCxn id="218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Diamond 141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2" idx="1"/>
            <a:endCxn id="137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own Arrow 149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1" name="Elbow Connector 10"/>
          <p:cNvCxnSpPr>
            <a:stCxn id="150" idx="1"/>
            <a:endCxn id="152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3" name="Elbow Connector 28"/>
          <p:cNvCxnSpPr>
            <a:stCxn id="150" idx="3"/>
            <a:endCxn id="154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5" name="Diamond 154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55"/>
          <p:cNvCxnSpPr>
            <a:stCxn id="155" idx="3"/>
            <a:endCxn id="152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Diamond 157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8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3" name="Diamond 162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62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Diamond 166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9" name="Down Arrow 168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0" name="Elbow Connector 169"/>
          <p:cNvCxnSpPr>
            <a:stCxn id="169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9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9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69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1" name="Diamond 230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2" name="Diamond 231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5" name="Diamond 234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7" name="Straight Connector 236"/>
          <p:cNvCxnSpPr>
            <a:stCxn id="154" idx="3"/>
            <a:endCxn id="235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3"/>
            <a:endCxn id="236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hape 196"/>
          <p:cNvCxnSpPr>
            <a:stCxn id="155" idx="1"/>
            <a:endCxn id="157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1" name="Diamond 240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42" name="Straight Arrow Connector 241"/>
          <p:cNvCxnSpPr>
            <a:stCxn id="241" idx="2"/>
            <a:endCxn id="138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Straight Arrow Connector 243"/>
          <p:cNvCxnSpPr>
            <a:stCxn id="241" idx="0"/>
            <a:endCxn id="243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Diamond 244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7" name="Straight Connector 246"/>
          <p:cNvCxnSpPr>
            <a:stCxn id="246" idx="3"/>
            <a:endCxn id="245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45" idx="3"/>
            <a:endCxn id="243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stCxn id="251" idx="0"/>
            <a:endCxn id="249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Diamond 250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52" name="Straight Connector 251"/>
          <p:cNvCxnSpPr>
            <a:stCxn id="243" idx="0"/>
            <a:endCxn id="251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5" name="Down Arrow 254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56" name="Elbow Connector 10"/>
          <p:cNvCxnSpPr>
            <a:endCxn id="258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8"/>
          <p:cNvCxnSpPr>
            <a:endCxn id="259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0" name="Down Arrow 259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61" name="Elbow Connector 10"/>
          <p:cNvCxnSpPr>
            <a:stCxn id="260" idx="1"/>
            <a:endCxn id="253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hape 368"/>
          <p:cNvCxnSpPr>
            <a:stCxn id="260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endCxn id="240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hape 374"/>
          <p:cNvCxnSpPr>
            <a:stCxn id="260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endCxn id="236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Down Arrow 265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67" name="Elbow Connector 28"/>
          <p:cNvCxnSpPr>
            <a:stCxn id="266" idx="3"/>
            <a:endCxn id="269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266" idx="1"/>
            <a:endCxn id="234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0" name="Down Arrow 269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71" name="Elbow Connector 10"/>
          <p:cNvCxnSpPr>
            <a:stCxn id="270" idx="1"/>
            <a:endCxn id="233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8"/>
          <p:cNvCxnSpPr>
            <a:stCxn id="270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hape 419"/>
          <p:cNvCxnSpPr>
            <a:stCxn id="157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5" name="Diamond 274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76" name="Straight Connector 275"/>
          <p:cNvCxnSpPr>
            <a:stCxn id="232" idx="3"/>
            <a:endCxn id="234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0" name="Diamond 279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81" name="Straight Connector 280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80" idx="2"/>
            <a:endCxn id="162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Diamond 283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86" name="Shape 164"/>
          <p:cNvCxnSpPr>
            <a:stCxn id="231" idx="1"/>
            <a:endCxn id="279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32" idx="1"/>
            <a:endCxn id="279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31" idx="3"/>
            <a:endCxn id="233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2743200"/>
            <a:ext cx="13716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Prescription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" y="1371600"/>
            <a:ext cx="1981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Prescription 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4"/>
            <a:endCxn id="5" idx="0"/>
          </p:cNvCxnSpPr>
          <p:nvPr/>
        </p:nvCxnSpPr>
        <p:spPr>
          <a:xfrm rot="16200000" flipH="1">
            <a:off x="1333500" y="2324100"/>
            <a:ext cx="533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10400" y="2743200"/>
            <a:ext cx="13716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Medicine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3581400" y="2514600"/>
            <a:ext cx="2286000" cy="12192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Pres_Med Contents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5" idx="3"/>
            <a:endCxn id="11" idx="1"/>
          </p:cNvCxnSpPr>
          <p:nvPr/>
        </p:nvCxnSpPr>
        <p:spPr>
          <a:xfrm>
            <a:off x="2438400" y="3124200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8" idx="1"/>
          </p:cNvCxnSpPr>
          <p:nvPr/>
        </p:nvCxnSpPr>
        <p:spPr>
          <a:xfrm>
            <a:off x="5867400" y="3124200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72200" y="5334000"/>
            <a:ext cx="16764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Medicine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9800" y="533400"/>
            <a:ext cx="16764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Medicine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467600" y="4343400"/>
            <a:ext cx="16002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Price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9" idx="4"/>
            <a:endCxn id="8" idx="0"/>
          </p:cNvCxnSpPr>
          <p:nvPr/>
        </p:nvCxnSpPr>
        <p:spPr>
          <a:xfrm rot="16200000" flipH="1">
            <a:off x="6553200" y="1600200"/>
            <a:ext cx="14478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0"/>
            <a:endCxn id="8" idx="2"/>
          </p:cNvCxnSpPr>
          <p:nvPr/>
        </p:nvCxnSpPr>
        <p:spPr>
          <a:xfrm rot="5400000" flipH="1" flipV="1">
            <a:off x="6438900" y="4076700"/>
            <a:ext cx="18288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2"/>
            <a:endCxn id="20" idx="0"/>
          </p:cNvCxnSpPr>
          <p:nvPr/>
        </p:nvCxnSpPr>
        <p:spPr>
          <a:xfrm rot="16200000" flipH="1">
            <a:off x="7562850" y="3638550"/>
            <a:ext cx="8382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67000" y="1600200"/>
            <a:ext cx="1447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95600" y="4495800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gap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29200" y="4495800"/>
            <a:ext cx="1447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1" idx="0"/>
            <a:endCxn id="11" idx="2"/>
          </p:cNvCxnSpPr>
          <p:nvPr/>
        </p:nvCxnSpPr>
        <p:spPr>
          <a:xfrm rot="16200000" flipV="1">
            <a:off x="4857750" y="3600450"/>
            <a:ext cx="762000" cy="102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4"/>
            <a:endCxn id="5" idx="0"/>
          </p:cNvCxnSpPr>
          <p:nvPr/>
        </p:nvCxnSpPr>
        <p:spPr>
          <a:xfrm rot="5400000">
            <a:off x="2266950" y="1619250"/>
            <a:ext cx="609600" cy="163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2"/>
            <a:endCxn id="30" idx="0"/>
          </p:cNvCxnSpPr>
          <p:nvPr/>
        </p:nvCxnSpPr>
        <p:spPr>
          <a:xfrm rot="5400000">
            <a:off x="3771900" y="3543300"/>
            <a:ext cx="762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0" y="3962400"/>
            <a:ext cx="1905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5" idx="2"/>
            <a:endCxn id="41" idx="0"/>
          </p:cNvCxnSpPr>
          <p:nvPr/>
        </p:nvCxnSpPr>
        <p:spPr>
          <a:xfrm rot="5400000">
            <a:off x="1123950" y="3333750"/>
            <a:ext cx="4572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467600" y="1219200"/>
            <a:ext cx="16764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 Units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4"/>
            <a:endCxn id="8" idx="0"/>
          </p:cNvCxnSpPr>
          <p:nvPr/>
        </p:nvCxnSpPr>
        <p:spPr>
          <a:xfrm rot="5400000">
            <a:off x="7620000" y="2057400"/>
            <a:ext cx="7620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4200" y="28194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791200" y="28194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2743200"/>
            <a:ext cx="13716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581400" y="2514600"/>
            <a:ext cx="2286000" cy="12446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Pres_Test Contents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 flipV="1">
            <a:off x="5867400" y="3124200"/>
            <a:ext cx="11430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48400" y="5334000"/>
            <a:ext cx="16764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72200" y="381000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Test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67600" y="4343400"/>
            <a:ext cx="16002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cost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2" idx="4"/>
            <a:endCxn id="7" idx="0"/>
          </p:cNvCxnSpPr>
          <p:nvPr/>
        </p:nvCxnSpPr>
        <p:spPr>
          <a:xfrm rot="16200000" flipH="1">
            <a:off x="6477000" y="1524000"/>
            <a:ext cx="1600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  <a:endCxn id="7" idx="2"/>
          </p:cNvCxnSpPr>
          <p:nvPr/>
        </p:nvCxnSpPr>
        <p:spPr>
          <a:xfrm rot="5400000" flipH="1" flipV="1">
            <a:off x="6477000" y="4114800"/>
            <a:ext cx="18288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13" idx="0"/>
          </p:cNvCxnSpPr>
          <p:nvPr/>
        </p:nvCxnSpPr>
        <p:spPr>
          <a:xfrm rot="16200000" flipH="1">
            <a:off x="7562850" y="3638550"/>
            <a:ext cx="8382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43800" y="1524000"/>
            <a:ext cx="1371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5" idx="4"/>
            <a:endCxn id="7" idx="0"/>
          </p:cNvCxnSpPr>
          <p:nvPr/>
        </p:nvCxnSpPr>
        <p:spPr>
          <a:xfrm rot="5400000">
            <a:off x="7658100" y="2171700"/>
            <a:ext cx="6096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66800" y="2743200"/>
            <a:ext cx="13716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Prescription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7200" y="1371600"/>
            <a:ext cx="19812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Prescription 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3" idx="4"/>
            <a:endCxn id="22" idx="0"/>
          </p:cNvCxnSpPr>
          <p:nvPr/>
        </p:nvCxnSpPr>
        <p:spPr>
          <a:xfrm rot="16200000" flipH="1">
            <a:off x="1333500" y="2324100"/>
            <a:ext cx="533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3"/>
          </p:cNvCxnSpPr>
          <p:nvPr/>
        </p:nvCxnSpPr>
        <p:spPr>
          <a:xfrm>
            <a:off x="2438400" y="31242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67000" y="1600200"/>
            <a:ext cx="1447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9" idx="4"/>
            <a:endCxn id="22" idx="0"/>
          </p:cNvCxnSpPr>
          <p:nvPr/>
        </p:nvCxnSpPr>
        <p:spPr>
          <a:xfrm rot="5400000">
            <a:off x="2266950" y="1619250"/>
            <a:ext cx="609600" cy="163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0" y="3962400"/>
            <a:ext cx="1905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2" idx="2"/>
            <a:endCxn id="31" idx="0"/>
          </p:cNvCxnSpPr>
          <p:nvPr/>
        </p:nvCxnSpPr>
        <p:spPr>
          <a:xfrm rot="5400000">
            <a:off x="1123950" y="3333750"/>
            <a:ext cx="4572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0400" y="28194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6626" y="28194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Diamond 141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2" idx="1"/>
            <a:endCxn id="137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own Arrow 149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1" name="Elbow Connector 10"/>
          <p:cNvCxnSpPr>
            <a:stCxn id="150" idx="1"/>
            <a:endCxn id="152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3" name="Elbow Connector 28"/>
          <p:cNvCxnSpPr>
            <a:stCxn id="150" idx="3"/>
            <a:endCxn id="154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5" name="Diamond 154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55"/>
          <p:cNvCxnSpPr>
            <a:stCxn id="155" idx="3"/>
            <a:endCxn id="152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Diamond 157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8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3" name="Diamond 162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62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Diamond 166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9" name="Down Arrow 168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0" name="Elbow Connector 169"/>
          <p:cNvCxnSpPr>
            <a:stCxn id="169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9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9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69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1" name="Diamond 230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2" name="Diamond 231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5" name="Diamond 234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7" name="Straight Connector 236"/>
          <p:cNvCxnSpPr>
            <a:stCxn id="154" idx="3"/>
            <a:endCxn id="235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3"/>
            <a:endCxn id="236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hape 196"/>
          <p:cNvCxnSpPr>
            <a:stCxn id="155" idx="1"/>
            <a:endCxn id="157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1" name="Diamond 240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42" name="Straight Arrow Connector 241"/>
          <p:cNvCxnSpPr>
            <a:stCxn id="241" idx="2"/>
            <a:endCxn id="138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Straight Arrow Connector 243"/>
          <p:cNvCxnSpPr>
            <a:stCxn id="241" idx="0"/>
            <a:endCxn id="243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Diamond 245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8" name="Straight Connector 247"/>
          <p:cNvCxnSpPr>
            <a:stCxn id="247" idx="3"/>
            <a:endCxn id="246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46" idx="3"/>
            <a:endCxn id="243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3" name="Straight Connector 252"/>
          <p:cNvCxnSpPr>
            <a:stCxn id="254" idx="0"/>
            <a:endCxn id="252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Diamond 253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55" name="Straight Connector 254"/>
          <p:cNvCxnSpPr>
            <a:stCxn id="243" idx="0"/>
            <a:endCxn id="254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8" name="Down Arrow 257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59" name="Elbow Connector 10"/>
          <p:cNvCxnSpPr>
            <a:endCxn id="261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8"/>
          <p:cNvCxnSpPr>
            <a:endCxn id="262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3" name="Down Arrow 262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64" name="Elbow Connector 10"/>
          <p:cNvCxnSpPr>
            <a:stCxn id="263" idx="1"/>
            <a:endCxn id="256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hape 368"/>
          <p:cNvCxnSpPr>
            <a:stCxn id="263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endCxn id="240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hape 374"/>
          <p:cNvCxnSpPr>
            <a:stCxn id="263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236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Down Arrow 268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70" name="Elbow Connector 28"/>
          <p:cNvCxnSpPr>
            <a:stCxn id="269" idx="3"/>
            <a:endCxn id="272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269" idx="1"/>
            <a:endCxn id="234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3" name="Down Arrow 272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74" name="Elbow Connector 10"/>
          <p:cNvCxnSpPr>
            <a:stCxn id="273" idx="1"/>
            <a:endCxn id="233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8"/>
          <p:cNvCxnSpPr>
            <a:stCxn id="273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hape 419"/>
          <p:cNvCxnSpPr>
            <a:stCxn id="157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8" name="Diamond 277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79" name="Straight Connector 278"/>
          <p:cNvCxnSpPr>
            <a:stCxn id="232" idx="3"/>
            <a:endCxn id="234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3" name="Diamond 282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84" name="Straight Connector 283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83" idx="2"/>
            <a:endCxn id="162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Diamond 286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89" name="Shape 164"/>
          <p:cNvCxnSpPr>
            <a:stCxn id="231" idx="1"/>
            <a:endCxn id="282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232" idx="1"/>
            <a:endCxn id="282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31" idx="3"/>
            <a:endCxn id="233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Diamond 145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6" idx="1"/>
            <a:endCxn id="141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own Arrow 153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5" name="Elbow Connector 10"/>
          <p:cNvCxnSpPr>
            <a:stCxn id="154" idx="1"/>
            <a:endCxn id="156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7" name="Elbow Connector 28"/>
          <p:cNvCxnSpPr>
            <a:stCxn id="154" idx="3"/>
            <a:endCxn id="158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Diamond 158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0" name="Straight Connector 159"/>
          <p:cNvCxnSpPr>
            <a:stCxn id="159" idx="3"/>
            <a:endCxn id="156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2" name="Diamond 161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62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Diamond 166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66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Diamond 170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3" name="Down Arrow 172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4" name="Elbow Connector 173"/>
          <p:cNvCxnSpPr>
            <a:stCxn id="173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3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3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73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1" name="Diamond 240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2" name="Diamond 241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5" name="Diamond 244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7" name="Straight Connector 246"/>
          <p:cNvCxnSpPr>
            <a:stCxn id="158" idx="3"/>
            <a:endCxn id="245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45" idx="3"/>
            <a:endCxn id="246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hape 196"/>
          <p:cNvCxnSpPr>
            <a:stCxn id="159" idx="1"/>
            <a:endCxn id="161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1" name="Diamond 250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52" name="Straight Arrow Connector 251"/>
          <p:cNvCxnSpPr>
            <a:stCxn id="251" idx="2"/>
            <a:endCxn id="142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4" name="Straight Arrow Connector 253"/>
          <p:cNvCxnSpPr>
            <a:stCxn id="251" idx="0"/>
            <a:endCxn id="253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Diamond 254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56" name="Diamond 255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8" name="Straight Connector 257"/>
          <p:cNvCxnSpPr>
            <a:stCxn id="257" idx="3"/>
            <a:endCxn id="256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56" idx="3"/>
            <a:endCxn id="253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255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hape 245"/>
          <p:cNvCxnSpPr>
            <a:stCxn id="257" idx="2"/>
            <a:endCxn id="255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3" name="Straight Connector 262"/>
          <p:cNvCxnSpPr>
            <a:stCxn id="264" idx="0"/>
            <a:endCxn id="262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Diamond 263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65" name="Straight Connector 264"/>
          <p:cNvCxnSpPr>
            <a:stCxn id="253" idx="0"/>
            <a:endCxn id="264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8" name="Down Arrow 267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69" name="Elbow Connector 10"/>
          <p:cNvCxnSpPr>
            <a:endCxn id="271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Elbow Connector 28"/>
          <p:cNvCxnSpPr>
            <a:endCxn id="272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3" name="Down Arrow 272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74" name="Elbow Connector 10"/>
          <p:cNvCxnSpPr>
            <a:stCxn id="273" idx="1"/>
            <a:endCxn id="266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368"/>
          <p:cNvCxnSpPr>
            <a:stCxn id="273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lbow Connector 275"/>
          <p:cNvCxnSpPr>
            <a:endCxn id="250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374"/>
          <p:cNvCxnSpPr>
            <a:stCxn id="273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endCxn id="246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Down Arrow 278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80" name="Elbow Connector 28"/>
          <p:cNvCxnSpPr>
            <a:stCxn id="279" idx="3"/>
            <a:endCxn id="282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/>
          <p:cNvCxnSpPr>
            <a:stCxn id="279" idx="1"/>
            <a:endCxn id="244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3" name="Down Arrow 282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84" name="Elbow Connector 10"/>
          <p:cNvCxnSpPr>
            <a:stCxn id="283" idx="1"/>
            <a:endCxn id="243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"/>
          <p:cNvCxnSpPr>
            <a:stCxn id="283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419"/>
          <p:cNvCxnSpPr>
            <a:stCxn id="161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88" name="Diamond 287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89" name="Straight Connector 288"/>
          <p:cNvCxnSpPr>
            <a:stCxn id="242" idx="3"/>
            <a:endCxn id="244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3" name="Diamond 292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94" name="Straight Connector 293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93" idx="2"/>
            <a:endCxn id="166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Diamond 296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99" name="Shape 164"/>
          <p:cNvCxnSpPr>
            <a:stCxn id="241" idx="1"/>
            <a:endCxn id="292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242" idx="1"/>
            <a:endCxn id="292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241" idx="3"/>
            <a:endCxn id="243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48000"/>
            <a:ext cx="2133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3124200"/>
            <a:ext cx="1981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" y="5562600"/>
            <a:ext cx="1828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Admission 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>
          <a:xfrm rot="5400000">
            <a:off x="571500" y="4229100"/>
            <a:ext cx="18288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 rot="16200000" flipH="1">
            <a:off x="1524000" y="4114800"/>
            <a:ext cx="205740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514600" y="5562600"/>
            <a:ext cx="16764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Admission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3733800" y="2743200"/>
            <a:ext cx="1371600" cy="12192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400" y="2971800"/>
            <a:ext cx="13716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Medicine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72200" y="5410200"/>
            <a:ext cx="16764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Medicine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72200" y="381000"/>
            <a:ext cx="1600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Medicine 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6" idx="4"/>
            <a:endCxn id="14" idx="0"/>
          </p:cNvCxnSpPr>
          <p:nvPr/>
        </p:nvCxnSpPr>
        <p:spPr>
          <a:xfrm rot="16200000" flipH="1">
            <a:off x="6419850" y="1695450"/>
            <a:ext cx="18288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0"/>
            <a:endCxn id="14" idx="2"/>
          </p:cNvCxnSpPr>
          <p:nvPr/>
        </p:nvCxnSpPr>
        <p:spPr>
          <a:xfrm rot="5400000" flipH="1" flipV="1">
            <a:off x="6515100" y="4229100"/>
            <a:ext cx="1676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71800" y="33528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4" idx="1"/>
          </p:cNvCxnSpPr>
          <p:nvPr/>
        </p:nvCxnSpPr>
        <p:spPr>
          <a:xfrm>
            <a:off x="5105400" y="33528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19400" y="1752600"/>
            <a:ext cx="1219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Buy 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5" idx="4"/>
            <a:endCxn id="12" idx="0"/>
          </p:cNvCxnSpPr>
          <p:nvPr/>
        </p:nvCxnSpPr>
        <p:spPr>
          <a:xfrm rot="16200000" flipH="1">
            <a:off x="3810000" y="2133600"/>
            <a:ext cx="2286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43400" y="1752600"/>
            <a:ext cx="14478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9" idx="4"/>
            <a:endCxn id="12" idx="0"/>
          </p:cNvCxnSpPr>
          <p:nvPr/>
        </p:nvCxnSpPr>
        <p:spPr>
          <a:xfrm rot="5400000">
            <a:off x="4629150" y="2305050"/>
            <a:ext cx="2286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467600" y="4343400"/>
            <a:ext cx="16002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Price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4" idx="2"/>
            <a:endCxn id="23" idx="0"/>
          </p:cNvCxnSpPr>
          <p:nvPr/>
        </p:nvCxnSpPr>
        <p:spPr>
          <a:xfrm rot="16200000" flipH="1">
            <a:off x="7677150" y="3752850"/>
            <a:ext cx="6096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467600" y="1219200"/>
            <a:ext cx="16764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 Units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8" idx="4"/>
            <a:endCxn id="14" idx="0"/>
          </p:cNvCxnSpPr>
          <p:nvPr/>
        </p:nvCxnSpPr>
        <p:spPr>
          <a:xfrm rot="5400000">
            <a:off x="7505700" y="2171700"/>
            <a:ext cx="9906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54426" y="304502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30826" y="304502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Diamond 145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6" idx="1"/>
            <a:endCxn id="141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own Arrow 153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5" name="Elbow Connector 10"/>
          <p:cNvCxnSpPr>
            <a:stCxn id="154" idx="1"/>
            <a:endCxn id="156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7" name="Elbow Connector 28"/>
          <p:cNvCxnSpPr>
            <a:stCxn id="154" idx="3"/>
            <a:endCxn id="158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Diamond 158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0" name="Straight Connector 159"/>
          <p:cNvCxnSpPr>
            <a:stCxn id="159" idx="3"/>
            <a:endCxn id="156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2" name="Diamond 161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62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Diamond 166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66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Diamond 170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3" name="Down Arrow 172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4" name="Elbow Connector 173"/>
          <p:cNvCxnSpPr>
            <a:stCxn id="173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3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3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73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1" name="Diamond 240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2" name="Diamond 241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5" name="Diamond 244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7" name="Straight Connector 246"/>
          <p:cNvCxnSpPr>
            <a:stCxn id="158" idx="3"/>
            <a:endCxn id="245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45" idx="3"/>
            <a:endCxn id="246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hape 196"/>
          <p:cNvCxnSpPr>
            <a:stCxn id="159" idx="1"/>
            <a:endCxn id="161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1" name="Diamond 250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52" name="Straight Arrow Connector 251"/>
          <p:cNvCxnSpPr>
            <a:stCxn id="251" idx="2"/>
            <a:endCxn id="142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4" name="Straight Arrow Connector 253"/>
          <p:cNvCxnSpPr>
            <a:stCxn id="251" idx="0"/>
            <a:endCxn id="253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Diamond 254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56" name="Diamond 255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8" name="Straight Connector 257"/>
          <p:cNvCxnSpPr>
            <a:stCxn id="257" idx="3"/>
            <a:endCxn id="256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56" idx="3"/>
            <a:endCxn id="253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255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hape 245"/>
          <p:cNvCxnSpPr>
            <a:stCxn id="257" idx="2"/>
            <a:endCxn id="255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3" name="Straight Connector 262"/>
          <p:cNvCxnSpPr>
            <a:stCxn id="264" idx="0"/>
            <a:endCxn id="262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Diamond 263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65" name="Straight Connector 264"/>
          <p:cNvCxnSpPr>
            <a:stCxn id="253" idx="0"/>
            <a:endCxn id="264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4" name="Down Arrow 273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75" name="Elbow Connector 10"/>
          <p:cNvCxnSpPr>
            <a:endCxn id="277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lbow Connector 28"/>
          <p:cNvCxnSpPr>
            <a:endCxn id="278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9" name="Down Arrow 278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80" name="Elbow Connector 10"/>
          <p:cNvCxnSpPr>
            <a:stCxn id="279" idx="1"/>
            <a:endCxn id="272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368"/>
          <p:cNvCxnSpPr>
            <a:stCxn id="279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250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374"/>
          <p:cNvCxnSpPr>
            <a:stCxn id="279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endCxn id="246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Down Arrow 284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86" name="Elbow Connector 28"/>
          <p:cNvCxnSpPr>
            <a:stCxn id="285" idx="3"/>
            <a:endCxn id="288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285" idx="1"/>
            <a:endCxn id="244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9" name="Down Arrow 288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90" name="Elbow Connector 10"/>
          <p:cNvCxnSpPr>
            <a:stCxn id="289" idx="1"/>
            <a:endCxn id="243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8"/>
          <p:cNvCxnSpPr>
            <a:stCxn id="289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419"/>
          <p:cNvCxnSpPr>
            <a:stCxn id="161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94" name="Diamond 293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96" name="Straight Connector 295"/>
          <p:cNvCxnSpPr>
            <a:stCxn id="242" idx="3"/>
            <a:endCxn id="244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0" name="Diamond 299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01" name="Straight Connector 300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300" idx="2"/>
            <a:endCxn id="166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Diamond 303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06" name="Shape 164"/>
          <p:cNvCxnSpPr>
            <a:stCxn id="241" idx="1"/>
            <a:endCxn id="299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242" idx="1"/>
            <a:endCxn id="299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41" idx="3"/>
            <a:endCxn id="243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1" name="Diamond 150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1" idx="1"/>
            <a:endCxn id="138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Down Arrow 154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6" name="Elbow Connector 10"/>
          <p:cNvCxnSpPr>
            <a:stCxn id="155" idx="1"/>
            <a:endCxn id="157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8" name="Elbow Connector 28"/>
          <p:cNvCxnSpPr>
            <a:stCxn id="155" idx="3"/>
            <a:endCxn id="159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0" name="Diamond 159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1" name="Straight Connector 160"/>
          <p:cNvCxnSpPr>
            <a:stCxn id="160" idx="3"/>
            <a:endCxn id="157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3" name="Diamond 162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3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8" name="Diamond 167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67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Diamond 171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4" name="Down Arrow 173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5" name="Elbow Connector 174"/>
          <p:cNvCxnSpPr>
            <a:stCxn id="174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4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4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74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5" name="Diamond 184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6" name="Diamond 185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Diamond 188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1" name="Straight Connector 190"/>
          <p:cNvCxnSpPr>
            <a:stCxn id="159" idx="3"/>
            <a:endCxn id="189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3"/>
            <a:endCxn id="190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196"/>
          <p:cNvCxnSpPr>
            <a:stCxn id="160" idx="1"/>
            <a:endCxn id="162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5" name="Diamond 194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/>
          <p:cNvCxnSpPr>
            <a:stCxn id="195" idx="2"/>
            <a:endCxn id="150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8" name="Straight Arrow Connector 197"/>
          <p:cNvCxnSpPr>
            <a:stCxn id="195" idx="0"/>
            <a:endCxn id="197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Diamond 198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0" name="Diamond 199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>
            <a:stCxn id="201" idx="3"/>
            <a:endCxn id="200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00" idx="3"/>
            <a:endCxn id="197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9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hape 245"/>
          <p:cNvCxnSpPr>
            <a:stCxn id="201" idx="2"/>
            <a:endCxn id="199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7" name="Straight Connector 206"/>
          <p:cNvCxnSpPr>
            <a:stCxn id="208" idx="0"/>
            <a:endCxn id="206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Diamond 207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197" idx="0"/>
            <a:endCxn id="208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12" name="Diamond 211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hape 315"/>
          <p:cNvCxnSpPr>
            <a:stCxn id="212" idx="0"/>
            <a:endCxn id="206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8" name="Down Arrow 217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19" name="Elbow Connector 10"/>
          <p:cNvCxnSpPr>
            <a:endCxn id="221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8"/>
          <p:cNvCxnSpPr>
            <a:endCxn id="222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Down Arrow 222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24" name="Elbow Connector 10"/>
          <p:cNvCxnSpPr>
            <a:stCxn id="223" idx="1"/>
            <a:endCxn id="216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hape 368"/>
          <p:cNvCxnSpPr>
            <a:stCxn id="223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endCxn id="194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374"/>
          <p:cNvCxnSpPr>
            <a:stCxn id="223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endCxn id="190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Down Arrow 228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30" name="Elbow Connector 28"/>
          <p:cNvCxnSpPr>
            <a:stCxn id="229" idx="3"/>
            <a:endCxn id="232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229" idx="1"/>
            <a:endCxn id="188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34" name="Elbow Connector 10"/>
          <p:cNvCxnSpPr>
            <a:stCxn id="233" idx="1"/>
            <a:endCxn id="187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8"/>
          <p:cNvCxnSpPr>
            <a:stCxn id="233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419"/>
          <p:cNvCxnSpPr>
            <a:stCxn id="162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8" name="Diamond 237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9" name="Diamond 238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40" name="Straight Connector 239"/>
          <p:cNvCxnSpPr>
            <a:stCxn id="186" idx="3"/>
            <a:endCxn id="188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Diamond 243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44" idx="2"/>
            <a:endCxn id="167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Diamond 247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50" name="Shape 164"/>
          <p:cNvCxnSpPr>
            <a:stCxn id="185" idx="1"/>
            <a:endCxn id="243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86" idx="1"/>
            <a:endCxn id="243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85" idx="3"/>
            <a:endCxn id="187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2743200"/>
            <a:ext cx="13716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48400" y="5486400"/>
            <a:ext cx="16764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24600" y="762000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Test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4343400"/>
            <a:ext cx="16002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cost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4"/>
            <a:endCxn id="4" idx="0"/>
          </p:cNvCxnSpPr>
          <p:nvPr/>
        </p:nvCxnSpPr>
        <p:spPr>
          <a:xfrm rot="16200000" flipH="1">
            <a:off x="6743700" y="1790700"/>
            <a:ext cx="1219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4" idx="2"/>
          </p:cNvCxnSpPr>
          <p:nvPr/>
        </p:nvCxnSpPr>
        <p:spPr>
          <a:xfrm rot="5400000" flipH="1" flipV="1">
            <a:off x="6400800" y="4191000"/>
            <a:ext cx="1981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8" idx="0"/>
          </p:cNvCxnSpPr>
          <p:nvPr/>
        </p:nvCxnSpPr>
        <p:spPr>
          <a:xfrm rot="16200000" flipH="1">
            <a:off x="7562850" y="3638550"/>
            <a:ext cx="8382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1676400"/>
            <a:ext cx="1371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" idx="4"/>
            <a:endCxn id="4" idx="0"/>
          </p:cNvCxnSpPr>
          <p:nvPr/>
        </p:nvCxnSpPr>
        <p:spPr>
          <a:xfrm rot="5400000">
            <a:off x="7848600" y="2133600"/>
            <a:ext cx="457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3962400" y="2438400"/>
            <a:ext cx="1828800" cy="13716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4114800" y="2590800"/>
            <a:ext cx="1447800" cy="10668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Belongs 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2667000"/>
            <a:ext cx="18288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95400" y="2819400"/>
            <a:ext cx="1524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reports done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4" idx="1"/>
          </p:cNvCxnSpPr>
          <p:nvPr/>
        </p:nvCxnSpPr>
        <p:spPr>
          <a:xfrm>
            <a:off x="2971800" y="31242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71800" y="32004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4800" y="1066800"/>
            <a:ext cx="14478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09600" y="4419600"/>
            <a:ext cx="14478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Test No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981200" y="1066800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0" idx="4"/>
            <a:endCxn id="17" idx="0"/>
          </p:cNvCxnSpPr>
          <p:nvPr/>
        </p:nvCxnSpPr>
        <p:spPr>
          <a:xfrm rot="5400000">
            <a:off x="1943100" y="1943100"/>
            <a:ext cx="8382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4"/>
            <a:endCxn id="17" idx="0"/>
          </p:cNvCxnSpPr>
          <p:nvPr/>
        </p:nvCxnSpPr>
        <p:spPr>
          <a:xfrm rot="16200000" flipH="1">
            <a:off x="1123950" y="1733550"/>
            <a:ext cx="838200" cy="102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2"/>
            <a:endCxn id="29" idx="0"/>
          </p:cNvCxnSpPr>
          <p:nvPr/>
        </p:nvCxnSpPr>
        <p:spPr>
          <a:xfrm rot="5400000">
            <a:off x="1352550" y="3714750"/>
            <a:ext cx="6858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3"/>
            <a:endCxn id="4" idx="1"/>
          </p:cNvCxnSpPr>
          <p:nvPr/>
        </p:nvCxnSpPr>
        <p:spPr>
          <a:xfrm>
            <a:off x="5791200" y="31242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5000" y="28194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28194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2" name="Elbow Connector 10"/>
          <p:cNvCxnSpPr>
            <a:endCxn id="24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8"/>
          <p:cNvCxnSpPr>
            <a:endCxn id="25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1" name="Diamond 150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1" idx="1"/>
            <a:endCxn id="138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Down Arrow 154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6" name="Elbow Connector 10"/>
          <p:cNvCxnSpPr>
            <a:stCxn id="155" idx="1"/>
            <a:endCxn id="157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8" name="Elbow Connector 28"/>
          <p:cNvCxnSpPr>
            <a:stCxn id="155" idx="3"/>
            <a:endCxn id="159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0" name="Diamond 159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1" name="Straight Connector 160"/>
          <p:cNvCxnSpPr>
            <a:stCxn id="160" idx="3"/>
            <a:endCxn id="157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3" name="Diamond 162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3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8" name="Diamond 167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67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Diamond 171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4" name="Down Arrow 173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5" name="Elbow Connector 174"/>
          <p:cNvCxnSpPr>
            <a:stCxn id="174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4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74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74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5" name="Diamond 184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6" name="Diamond 185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Diamond 188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1" name="Straight Connector 190"/>
          <p:cNvCxnSpPr>
            <a:stCxn id="159" idx="3"/>
            <a:endCxn id="189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3"/>
            <a:endCxn id="190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196"/>
          <p:cNvCxnSpPr>
            <a:stCxn id="160" idx="1"/>
            <a:endCxn id="162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5" name="Diamond 194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/>
          <p:cNvCxnSpPr>
            <a:stCxn id="195" idx="2"/>
            <a:endCxn id="150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8" name="Straight Arrow Connector 197"/>
          <p:cNvCxnSpPr>
            <a:stCxn id="195" idx="0"/>
            <a:endCxn id="197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Diamond 198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0" name="Diamond 199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>
            <a:stCxn id="201" idx="3"/>
            <a:endCxn id="200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00" idx="3"/>
            <a:endCxn id="197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9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hape 245"/>
          <p:cNvCxnSpPr>
            <a:stCxn id="201" idx="2"/>
            <a:endCxn id="199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7" name="Straight Connector 206"/>
          <p:cNvCxnSpPr>
            <a:stCxn id="208" idx="0"/>
            <a:endCxn id="206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Diamond 207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197" idx="0"/>
            <a:endCxn id="208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12" name="Diamond 211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hape 315"/>
          <p:cNvCxnSpPr>
            <a:stCxn id="212" idx="0"/>
            <a:endCxn id="206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Down Arrow 220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22" name="Elbow Connector 10"/>
          <p:cNvCxnSpPr>
            <a:endCxn id="224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8"/>
          <p:cNvCxnSpPr>
            <a:endCxn id="225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Down Arrow 225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27" name="Elbow Connector 10"/>
          <p:cNvCxnSpPr>
            <a:stCxn id="226" idx="1"/>
            <a:endCxn id="219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368"/>
          <p:cNvCxnSpPr>
            <a:stCxn id="226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endCxn id="194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374"/>
          <p:cNvCxnSpPr>
            <a:stCxn id="226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endCxn id="190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Down Arrow 231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33" name="Elbow Connector 28"/>
          <p:cNvCxnSpPr>
            <a:stCxn id="232" idx="3"/>
            <a:endCxn id="235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32" idx="1"/>
            <a:endCxn id="188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6" name="Down Arrow 235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37" name="Elbow Connector 10"/>
          <p:cNvCxnSpPr>
            <a:stCxn id="236" idx="1"/>
            <a:endCxn id="187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8"/>
          <p:cNvCxnSpPr>
            <a:stCxn id="236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hape 419"/>
          <p:cNvCxnSpPr>
            <a:stCxn id="162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41" name="Diamond 240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2" name="Diamond 241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43" name="Straight Connector 242"/>
          <p:cNvCxnSpPr>
            <a:stCxn id="186" idx="3"/>
            <a:endCxn id="188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7" name="Diamond 246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47" idx="2"/>
            <a:endCxn id="167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Diamond 250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53" name="Shape 164"/>
          <p:cNvCxnSpPr>
            <a:stCxn id="185" idx="1"/>
            <a:endCxn id="246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86" idx="1"/>
            <a:endCxn id="246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85" idx="3"/>
            <a:endCxn id="187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7" name="Diamond 156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7" idx="1"/>
            <a:endCxn id="152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Down Arrow 164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6" name="Elbow Connector 10"/>
          <p:cNvCxnSpPr>
            <a:stCxn id="165" idx="1"/>
            <a:endCxn id="167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8" name="Elbow Connector 28"/>
          <p:cNvCxnSpPr>
            <a:stCxn id="165" idx="3"/>
            <a:endCxn id="169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0" name="Diamond 169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71" name="Straight Connector 170"/>
          <p:cNvCxnSpPr>
            <a:stCxn id="170" idx="3"/>
            <a:endCxn id="167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3" name="Diamond 172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3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Diamond 177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77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Diamond 181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4" name="Down Arrow 183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85" name="Elbow Connector 184"/>
          <p:cNvCxnSpPr>
            <a:stCxn id="184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84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84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84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2" name="Diamond 261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3" name="Diamond 262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Diamond 265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8" name="Straight Connector 267"/>
          <p:cNvCxnSpPr>
            <a:stCxn id="169" idx="3"/>
            <a:endCxn id="266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66" idx="3"/>
            <a:endCxn id="267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196"/>
          <p:cNvCxnSpPr>
            <a:stCxn id="170" idx="1"/>
            <a:endCxn id="172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2" name="Diamond 271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73" name="Straight Arrow Connector 272"/>
          <p:cNvCxnSpPr>
            <a:stCxn id="272" idx="2"/>
            <a:endCxn id="153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5" name="Straight Arrow Connector 274"/>
          <p:cNvCxnSpPr>
            <a:stCxn id="272" idx="0"/>
            <a:endCxn id="274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Diamond 275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7" name="Diamond 276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9" name="Straight Connector 278"/>
          <p:cNvCxnSpPr>
            <a:stCxn id="278" idx="3"/>
            <a:endCxn id="277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277" idx="3"/>
            <a:endCxn id="274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276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5"/>
          <p:cNvCxnSpPr>
            <a:stCxn id="278" idx="2"/>
            <a:endCxn id="276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84" name="Straight Connector 283"/>
          <p:cNvCxnSpPr>
            <a:stCxn id="285" idx="0"/>
            <a:endCxn id="283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Diamond 284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86" name="Straight Connector 285"/>
          <p:cNvCxnSpPr>
            <a:stCxn id="274" idx="0"/>
            <a:endCxn id="285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89" name="Diamond 288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315"/>
          <p:cNvCxnSpPr>
            <a:stCxn id="289" idx="0"/>
            <a:endCxn id="283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Diamond 292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94" name="Straight Connector 293"/>
          <p:cNvCxnSpPr>
            <a:stCxn id="287" idx="2"/>
            <a:endCxn id="293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93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8" name="Down Arrow 297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99" name="Elbow Connector 10"/>
          <p:cNvCxnSpPr>
            <a:endCxn id="301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8"/>
          <p:cNvCxnSpPr>
            <a:endCxn id="302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03" name="Down Arrow 302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04" name="Elbow Connector 10"/>
          <p:cNvCxnSpPr>
            <a:stCxn id="303" idx="1"/>
            <a:endCxn id="296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368"/>
          <p:cNvCxnSpPr>
            <a:stCxn id="303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/>
          <p:cNvCxnSpPr>
            <a:endCxn id="271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hape 374"/>
          <p:cNvCxnSpPr>
            <a:stCxn id="303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307"/>
          <p:cNvCxnSpPr>
            <a:endCxn id="267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Down Arrow 308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10" name="Elbow Connector 28"/>
          <p:cNvCxnSpPr>
            <a:stCxn id="309" idx="3"/>
            <a:endCxn id="312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09" idx="1"/>
            <a:endCxn id="265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3" name="Down Arrow 312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14" name="Elbow Connector 10"/>
          <p:cNvCxnSpPr>
            <a:stCxn id="313" idx="1"/>
            <a:endCxn id="264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28"/>
          <p:cNvCxnSpPr>
            <a:stCxn id="313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hape 419"/>
          <p:cNvCxnSpPr>
            <a:stCxn id="172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8" name="Diamond 317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19" name="Diamond 318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20" name="Straight Connector 319"/>
          <p:cNvCxnSpPr>
            <a:stCxn id="263" idx="3"/>
            <a:endCxn id="265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4" name="Diamond 323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25" name="Straight Connector 324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324" idx="2"/>
            <a:endCxn id="177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Diamond 327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30" name="Shape 164"/>
          <p:cNvCxnSpPr>
            <a:stCxn id="262" idx="1"/>
            <a:endCxn id="323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63" idx="1"/>
            <a:endCxn id="323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262" idx="3"/>
            <a:endCxn id="264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048000"/>
            <a:ext cx="2133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124200"/>
            <a:ext cx="1981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" y="5638800"/>
            <a:ext cx="16764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Admission No.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2"/>
            <a:endCxn id="7" idx="0"/>
          </p:cNvCxnSpPr>
          <p:nvPr/>
        </p:nvCxnSpPr>
        <p:spPr>
          <a:xfrm rot="5400000">
            <a:off x="685800" y="4495800"/>
            <a:ext cx="19050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 rot="16200000" flipH="1">
            <a:off x="1447800" y="4114800"/>
            <a:ext cx="205740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667000" y="5638800"/>
            <a:ext cx="16764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Admission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62600" y="1143000"/>
            <a:ext cx="14478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0" y="4495800"/>
            <a:ext cx="14478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No.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4" idx="4"/>
            <a:endCxn id="19" idx="0"/>
          </p:cNvCxnSpPr>
          <p:nvPr/>
        </p:nvCxnSpPr>
        <p:spPr>
          <a:xfrm rot="16200000" flipH="1">
            <a:off x="6343650" y="1847850"/>
            <a:ext cx="9906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9" idx="2"/>
            <a:endCxn id="15" idx="0"/>
          </p:cNvCxnSpPr>
          <p:nvPr/>
        </p:nvCxnSpPr>
        <p:spPr>
          <a:xfrm rot="5400000">
            <a:off x="6838950" y="3943350"/>
            <a:ext cx="5334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3810000" y="2743200"/>
            <a:ext cx="1676400" cy="1295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91400" y="990600"/>
            <a:ext cx="14478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3" idx="4"/>
            <a:endCxn id="19" idx="0"/>
          </p:cNvCxnSpPr>
          <p:nvPr/>
        </p:nvCxnSpPr>
        <p:spPr>
          <a:xfrm rot="5400000">
            <a:off x="7258050" y="2038350"/>
            <a:ext cx="9906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  <a:endCxn id="4" idx="3"/>
          </p:cNvCxnSpPr>
          <p:nvPr/>
        </p:nvCxnSpPr>
        <p:spPr>
          <a:xfrm rot="10800000">
            <a:off x="2895600" y="33909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8" idx="3"/>
          </p:cNvCxnSpPr>
          <p:nvPr/>
        </p:nvCxnSpPr>
        <p:spPr>
          <a:xfrm flipV="1">
            <a:off x="5486400" y="3352800"/>
            <a:ext cx="1143000" cy="38100"/>
          </a:xfrm>
          <a:prstGeom prst="bentConnector3">
            <a:avLst>
              <a:gd name="adj1" fmla="val 931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77000" y="2895600"/>
            <a:ext cx="18288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9400" y="3048000"/>
            <a:ext cx="1524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reports done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4426" y="304502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411826" y="304502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7" name="Diamond 156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7" idx="1"/>
            <a:endCxn id="152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Down Arrow 164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66" name="Elbow Connector 10"/>
          <p:cNvCxnSpPr>
            <a:stCxn id="165" idx="1"/>
            <a:endCxn id="167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8" name="Elbow Connector 28"/>
          <p:cNvCxnSpPr>
            <a:stCxn id="165" idx="3"/>
            <a:endCxn id="169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0" name="Diamond 169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71" name="Straight Connector 170"/>
          <p:cNvCxnSpPr>
            <a:stCxn id="170" idx="3"/>
            <a:endCxn id="167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3" name="Diamond 172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3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Diamond 177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77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Diamond 181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4" name="Down Arrow 183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85" name="Elbow Connector 184"/>
          <p:cNvCxnSpPr>
            <a:stCxn id="184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84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84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84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2" name="Diamond 261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3" name="Diamond 262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Diamond 265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8" name="Straight Connector 267"/>
          <p:cNvCxnSpPr>
            <a:stCxn id="169" idx="3"/>
            <a:endCxn id="266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66" idx="3"/>
            <a:endCxn id="267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196"/>
          <p:cNvCxnSpPr>
            <a:stCxn id="170" idx="1"/>
            <a:endCxn id="172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2" name="Diamond 271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73" name="Straight Arrow Connector 272"/>
          <p:cNvCxnSpPr>
            <a:stCxn id="272" idx="2"/>
            <a:endCxn id="153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5" name="Straight Arrow Connector 274"/>
          <p:cNvCxnSpPr>
            <a:stCxn id="272" idx="0"/>
            <a:endCxn id="274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Diamond 275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7" name="Diamond 276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9" name="Straight Connector 278"/>
          <p:cNvCxnSpPr>
            <a:stCxn id="278" idx="3"/>
            <a:endCxn id="277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277" idx="3"/>
            <a:endCxn id="274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276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5"/>
          <p:cNvCxnSpPr>
            <a:stCxn id="278" idx="2"/>
            <a:endCxn id="276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84" name="Straight Connector 283"/>
          <p:cNvCxnSpPr>
            <a:stCxn id="285" idx="0"/>
            <a:endCxn id="283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Diamond 284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86" name="Straight Connector 285"/>
          <p:cNvCxnSpPr>
            <a:stCxn id="274" idx="0"/>
            <a:endCxn id="285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89" name="Diamond 288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315"/>
          <p:cNvCxnSpPr>
            <a:stCxn id="289" idx="0"/>
            <a:endCxn id="283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Diamond 292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94" name="Straight Connector 293"/>
          <p:cNvCxnSpPr>
            <a:stCxn id="287" idx="2"/>
            <a:endCxn id="293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93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1" name="Down Arrow 300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02" name="Elbow Connector 10"/>
          <p:cNvCxnSpPr>
            <a:endCxn id="304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28"/>
          <p:cNvCxnSpPr>
            <a:endCxn id="305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06" name="Down Arrow 305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07" name="Elbow Connector 10"/>
          <p:cNvCxnSpPr>
            <a:stCxn id="306" idx="1"/>
            <a:endCxn id="297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hape 368"/>
          <p:cNvCxnSpPr>
            <a:stCxn id="306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308"/>
          <p:cNvCxnSpPr>
            <a:endCxn id="271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374"/>
          <p:cNvCxnSpPr>
            <a:stCxn id="306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endCxn id="267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Down Arrow 311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13" name="Elbow Connector 28"/>
          <p:cNvCxnSpPr>
            <a:stCxn id="312" idx="3"/>
            <a:endCxn id="315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312" idx="1"/>
            <a:endCxn id="265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6" name="Down Arrow 315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17" name="Elbow Connector 10"/>
          <p:cNvCxnSpPr>
            <a:stCxn id="316" idx="1"/>
            <a:endCxn id="264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28"/>
          <p:cNvCxnSpPr>
            <a:stCxn id="316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hape 419"/>
          <p:cNvCxnSpPr>
            <a:stCxn id="172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1" name="Diamond 320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22" name="Diamond 321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23" name="Straight Connector 322"/>
          <p:cNvCxnSpPr>
            <a:stCxn id="263" idx="3"/>
            <a:endCxn id="265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7" name="Diamond 326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28" name="Straight Connector 327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27" idx="2"/>
            <a:endCxn id="177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Diamond 330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33" name="Shape 164"/>
          <p:cNvCxnSpPr>
            <a:stCxn id="262" idx="1"/>
            <a:endCxn id="326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263" idx="1"/>
            <a:endCxn id="326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262" idx="3"/>
            <a:endCxn id="264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3" name="Diamond 162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3" idx="1"/>
            <a:endCxn id="158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Down Arrow 170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2" name="Elbow Connector 10"/>
          <p:cNvCxnSpPr>
            <a:stCxn id="171" idx="1"/>
            <a:endCxn id="173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74" name="Elbow Connector 28"/>
          <p:cNvCxnSpPr>
            <a:stCxn id="171" idx="3"/>
            <a:endCxn id="175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Diamond 175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77" name="Straight Connector 176"/>
          <p:cNvCxnSpPr>
            <a:stCxn id="176" idx="3"/>
            <a:endCxn id="173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9" name="Diamond 178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9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4" name="Diamond 183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83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Diamond 187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0" name="Down Arrow 189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91" name="Elbow Connector 190"/>
          <p:cNvCxnSpPr>
            <a:stCxn id="190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90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90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90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5" name="Diamond 264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6" name="Diamond 265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9" name="Diamond 268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1" name="Straight Connector 270"/>
          <p:cNvCxnSpPr>
            <a:stCxn id="175" idx="3"/>
            <a:endCxn id="269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9" idx="3"/>
            <a:endCxn id="270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hape 196"/>
          <p:cNvCxnSpPr>
            <a:stCxn id="176" idx="1"/>
            <a:endCxn id="178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5" name="Diamond 274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76" name="Straight Arrow Connector 275"/>
          <p:cNvCxnSpPr>
            <a:stCxn id="275" idx="2"/>
            <a:endCxn id="159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8" name="Straight Arrow Connector 277"/>
          <p:cNvCxnSpPr>
            <a:stCxn id="275" idx="0"/>
            <a:endCxn id="277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Diamond 278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80" name="Diamond 279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82" name="Straight Connector 281"/>
          <p:cNvCxnSpPr>
            <a:stCxn id="281" idx="3"/>
            <a:endCxn id="280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80" idx="3"/>
            <a:endCxn id="277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279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5"/>
          <p:cNvCxnSpPr>
            <a:stCxn id="281" idx="2"/>
            <a:endCxn id="279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87" name="Straight Connector 286"/>
          <p:cNvCxnSpPr>
            <a:stCxn id="288" idx="0"/>
            <a:endCxn id="286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Diamond 287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89" name="Straight Connector 288"/>
          <p:cNvCxnSpPr>
            <a:stCxn id="277" idx="0"/>
            <a:endCxn id="288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92" name="Diamond 291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93" name="Straight Connector 292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hape 315"/>
          <p:cNvCxnSpPr>
            <a:stCxn id="292" idx="0"/>
            <a:endCxn id="286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Diamond 295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97" name="Straight Connector 296"/>
          <p:cNvCxnSpPr>
            <a:stCxn id="290" idx="2"/>
            <a:endCxn id="296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96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Diamond 298"/>
          <p:cNvSpPr/>
          <p:nvPr/>
        </p:nvSpPr>
        <p:spPr>
          <a:xfrm>
            <a:off x="4953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Creates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1" name="Straight Arrow Connector 300"/>
          <p:cNvCxnSpPr>
            <a:stCxn id="299" idx="3"/>
            <a:endCxn id="300" idx="1"/>
          </p:cNvCxnSpPr>
          <p:nvPr/>
        </p:nvCxnSpPr>
        <p:spPr>
          <a:xfrm>
            <a:off x="5638800" y="201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90" idx="3"/>
            <a:endCxn id="299" idx="1"/>
          </p:cNvCxnSpPr>
          <p:nvPr/>
        </p:nvCxnSpPr>
        <p:spPr>
          <a:xfrm>
            <a:off x="4419600" y="2019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4" name="Down Arrow 303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05" name="Elbow Connector 10"/>
          <p:cNvCxnSpPr>
            <a:endCxn id="307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28"/>
          <p:cNvCxnSpPr>
            <a:endCxn id="308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09" name="Down Arrow 308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10" name="Elbow Connector 10"/>
          <p:cNvCxnSpPr>
            <a:stCxn id="309" idx="1"/>
            <a:endCxn id="300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hape 368"/>
          <p:cNvCxnSpPr>
            <a:stCxn id="309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endCxn id="274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hape 374"/>
          <p:cNvCxnSpPr>
            <a:stCxn id="309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endCxn id="270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Down Arrow 314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16" name="Elbow Connector 28"/>
          <p:cNvCxnSpPr>
            <a:stCxn id="315" idx="3"/>
            <a:endCxn id="318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315" idx="1"/>
            <a:endCxn id="268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9" name="Down Arrow 318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20" name="Elbow Connector 10"/>
          <p:cNvCxnSpPr>
            <a:stCxn id="319" idx="1"/>
            <a:endCxn id="267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28"/>
          <p:cNvCxnSpPr>
            <a:stCxn id="319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hape 419"/>
          <p:cNvCxnSpPr>
            <a:stCxn id="178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4" name="Diamond 323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25" name="Diamond 324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26" name="Straight Connector 325"/>
          <p:cNvCxnSpPr>
            <a:stCxn id="266" idx="3"/>
            <a:endCxn id="268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0" name="Diamond 329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31" name="Straight Connector 330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330" idx="2"/>
            <a:endCxn id="183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Diamond 333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36" name="Shape 164"/>
          <p:cNvCxnSpPr>
            <a:stCxn id="265" idx="1"/>
            <a:endCxn id="329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66" idx="1"/>
            <a:endCxn id="329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265" idx="3"/>
            <a:endCxn id="267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0" y="1600200"/>
            <a:ext cx="14478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5800" y="4495800"/>
            <a:ext cx="14478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No.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4"/>
            <a:endCxn id="41" idx="0"/>
          </p:cNvCxnSpPr>
          <p:nvPr/>
        </p:nvCxnSpPr>
        <p:spPr>
          <a:xfrm rot="16200000" flipH="1">
            <a:off x="1123950" y="1962150"/>
            <a:ext cx="533400" cy="133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1" idx="2"/>
            <a:endCxn id="7" idx="0"/>
          </p:cNvCxnSpPr>
          <p:nvPr/>
        </p:nvCxnSpPr>
        <p:spPr>
          <a:xfrm rot="5400000">
            <a:off x="1466850" y="3905250"/>
            <a:ext cx="533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10400" y="2971800"/>
            <a:ext cx="16002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Pathologist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267200" y="2743200"/>
            <a:ext cx="1600200" cy="1295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2895600" y="33909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10" idx="1"/>
          </p:cNvCxnSpPr>
          <p:nvPr/>
        </p:nvCxnSpPr>
        <p:spPr>
          <a:xfrm>
            <a:off x="5867400" y="3390900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00" y="533400"/>
            <a:ext cx="13716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8" idx="4"/>
            <a:endCxn id="41" idx="0"/>
          </p:cNvCxnSpPr>
          <p:nvPr/>
        </p:nvCxnSpPr>
        <p:spPr>
          <a:xfrm rot="16200000" flipH="1">
            <a:off x="1104900" y="1943100"/>
            <a:ext cx="16002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4800" y="762000"/>
            <a:ext cx="12192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29400" y="228600"/>
            <a:ext cx="1905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0" idx="0"/>
            <a:endCxn id="30" idx="4"/>
          </p:cNvCxnSpPr>
          <p:nvPr/>
        </p:nvCxnSpPr>
        <p:spPr>
          <a:xfrm rot="16200000" flipV="1">
            <a:off x="6477000" y="1638300"/>
            <a:ext cx="1524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22" idx="4"/>
          </p:cNvCxnSpPr>
          <p:nvPr/>
        </p:nvCxnSpPr>
        <p:spPr>
          <a:xfrm rot="5400000" flipH="1" flipV="1">
            <a:off x="7258050" y="1695450"/>
            <a:ext cx="18288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0"/>
            <a:endCxn id="24" idx="4"/>
          </p:cNvCxnSpPr>
          <p:nvPr/>
        </p:nvCxnSpPr>
        <p:spPr>
          <a:xfrm rot="16200000" flipV="1">
            <a:off x="6515100" y="1676400"/>
            <a:ext cx="2362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15000" y="838200"/>
            <a:ext cx="19050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  Employee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00600" y="16764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43200" y="838200"/>
            <a:ext cx="16002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Police Station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29000" y="3048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819400" y="15240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P.Office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514600" y="22098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House 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1" idx="1"/>
            <a:endCxn id="32" idx="6"/>
          </p:cNvCxnSpPr>
          <p:nvPr/>
        </p:nvCxnSpPr>
        <p:spPr>
          <a:xfrm rot="16200000" flipV="1">
            <a:off x="4364366" y="1083935"/>
            <a:ext cx="638455" cy="680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0"/>
            <a:endCxn id="33" idx="5"/>
          </p:cNvCxnSpPr>
          <p:nvPr/>
        </p:nvCxnSpPr>
        <p:spPr>
          <a:xfrm rot="16200000" flipV="1">
            <a:off x="4557970" y="671769"/>
            <a:ext cx="981355" cy="1027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3"/>
            <a:endCxn id="35" idx="6"/>
          </p:cNvCxnSpPr>
          <p:nvPr/>
        </p:nvCxnSpPr>
        <p:spPr>
          <a:xfrm rot="5400000">
            <a:off x="4231016" y="1645630"/>
            <a:ext cx="371755" cy="1213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2"/>
            <a:endCxn id="34" idx="6"/>
          </p:cNvCxnSpPr>
          <p:nvPr/>
        </p:nvCxnSpPr>
        <p:spPr>
          <a:xfrm rot="10800000">
            <a:off x="4114800" y="1752600"/>
            <a:ext cx="685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0"/>
            <a:endCxn id="31" idx="6"/>
          </p:cNvCxnSpPr>
          <p:nvPr/>
        </p:nvCxnSpPr>
        <p:spPr>
          <a:xfrm rot="16200000" flipV="1">
            <a:off x="6534150" y="1695450"/>
            <a:ext cx="10668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629400" y="6248400"/>
            <a:ext cx="1371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 Add.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39000" y="57150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10" idx="2"/>
            <a:endCxn id="48" idx="0"/>
          </p:cNvCxnSpPr>
          <p:nvPr/>
        </p:nvCxnSpPr>
        <p:spPr>
          <a:xfrm rot="16200000" flipH="1">
            <a:off x="7048500" y="4572000"/>
            <a:ext cx="19050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2"/>
            <a:endCxn id="47" idx="1"/>
          </p:cNvCxnSpPr>
          <p:nvPr/>
        </p:nvCxnSpPr>
        <p:spPr>
          <a:xfrm rot="5400000">
            <a:off x="6056546" y="4583720"/>
            <a:ext cx="2527674" cy="980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648200" y="6019800"/>
            <a:ext cx="19812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no.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51" idx="0"/>
            <a:endCxn id="10" idx="2"/>
          </p:cNvCxnSpPr>
          <p:nvPr/>
        </p:nvCxnSpPr>
        <p:spPr>
          <a:xfrm rot="5400000" flipH="1" flipV="1">
            <a:off x="5619750" y="3829050"/>
            <a:ext cx="2209800" cy="2171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3000" y="2895600"/>
            <a:ext cx="18288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95400" y="3048000"/>
            <a:ext cx="1524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reports done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1626" y="312122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..1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792826" y="312122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3" name="Diamond 162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3" idx="1"/>
            <a:endCxn id="158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Down Arrow 170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2" name="Elbow Connector 10"/>
          <p:cNvCxnSpPr>
            <a:stCxn id="171" idx="1"/>
            <a:endCxn id="173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74" name="Elbow Connector 28"/>
          <p:cNvCxnSpPr>
            <a:stCxn id="171" idx="3"/>
            <a:endCxn id="175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Diamond 175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77" name="Straight Connector 176"/>
          <p:cNvCxnSpPr>
            <a:stCxn id="176" idx="3"/>
            <a:endCxn id="173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9" name="Diamond 178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9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4" name="Diamond 183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83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Diamond 187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0" name="Down Arrow 189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91" name="Elbow Connector 190"/>
          <p:cNvCxnSpPr>
            <a:stCxn id="190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90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90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90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5" name="Diamond 264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6" name="Diamond 265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9" name="Diamond 268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1" name="Straight Connector 270"/>
          <p:cNvCxnSpPr>
            <a:stCxn id="175" idx="3"/>
            <a:endCxn id="269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9" idx="3"/>
            <a:endCxn id="270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hape 196"/>
          <p:cNvCxnSpPr>
            <a:stCxn id="176" idx="1"/>
            <a:endCxn id="178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5" name="Diamond 274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76" name="Straight Arrow Connector 275"/>
          <p:cNvCxnSpPr>
            <a:stCxn id="275" idx="2"/>
            <a:endCxn id="159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8" name="Straight Arrow Connector 277"/>
          <p:cNvCxnSpPr>
            <a:stCxn id="275" idx="0"/>
            <a:endCxn id="277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Diamond 278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80" name="Diamond 279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82" name="Straight Connector 281"/>
          <p:cNvCxnSpPr>
            <a:stCxn id="281" idx="3"/>
            <a:endCxn id="280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80" idx="3"/>
            <a:endCxn id="277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279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5"/>
          <p:cNvCxnSpPr>
            <a:stCxn id="281" idx="2"/>
            <a:endCxn id="279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88" name="Straight Connector 287"/>
          <p:cNvCxnSpPr>
            <a:stCxn id="289" idx="0"/>
            <a:endCxn id="287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Diamond 288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90" name="Straight Connector 289"/>
          <p:cNvCxnSpPr>
            <a:stCxn id="277" idx="0"/>
            <a:endCxn id="289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93" name="Diamond 292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94" name="Straight Connector 293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315"/>
          <p:cNvCxnSpPr>
            <a:stCxn id="293" idx="0"/>
            <a:endCxn id="287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Diamond 296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98" name="Straight Connector 297"/>
          <p:cNvCxnSpPr>
            <a:stCxn id="291" idx="2"/>
            <a:endCxn id="297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97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Diamond 299"/>
          <p:cNvSpPr/>
          <p:nvPr/>
        </p:nvSpPr>
        <p:spPr>
          <a:xfrm>
            <a:off x="4953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Creates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2" name="Straight Arrow Connector 301"/>
          <p:cNvCxnSpPr>
            <a:stCxn id="300" idx="3"/>
            <a:endCxn id="301" idx="1"/>
          </p:cNvCxnSpPr>
          <p:nvPr/>
        </p:nvCxnSpPr>
        <p:spPr>
          <a:xfrm>
            <a:off x="5638800" y="201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291" idx="3"/>
            <a:endCxn id="300" idx="1"/>
          </p:cNvCxnSpPr>
          <p:nvPr/>
        </p:nvCxnSpPr>
        <p:spPr>
          <a:xfrm>
            <a:off x="4419600" y="2019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5" name="Down Arrow 304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06" name="Elbow Connector 10"/>
          <p:cNvCxnSpPr>
            <a:endCxn id="308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28"/>
          <p:cNvCxnSpPr>
            <a:endCxn id="309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10" name="Down Arrow 309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11" name="Elbow Connector 10"/>
          <p:cNvCxnSpPr>
            <a:stCxn id="310" idx="1"/>
            <a:endCxn id="301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368"/>
          <p:cNvCxnSpPr>
            <a:stCxn id="310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endCxn id="274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374"/>
          <p:cNvCxnSpPr>
            <a:stCxn id="310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endCxn id="270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Down Arrow 315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17" name="Elbow Connector 28"/>
          <p:cNvCxnSpPr>
            <a:stCxn id="316" idx="3"/>
            <a:endCxn id="319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316" idx="1"/>
            <a:endCxn id="268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0" name="Down Arrow 319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21" name="Elbow Connector 10"/>
          <p:cNvCxnSpPr>
            <a:stCxn id="320" idx="1"/>
            <a:endCxn id="267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28"/>
          <p:cNvCxnSpPr>
            <a:stCxn id="320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hape 419"/>
          <p:cNvCxnSpPr>
            <a:stCxn id="178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5" name="Diamond 324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26" name="Diamond 325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34" name="Straight Connector 333"/>
          <p:cNvCxnSpPr>
            <a:stCxn id="266" idx="3"/>
            <a:endCxn id="268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8" name="Diamond 337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39" name="Straight Connector 338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8" idx="2"/>
            <a:endCxn id="183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Diamond 341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44" name="Shape 164"/>
          <p:cNvCxnSpPr>
            <a:stCxn id="265" idx="1"/>
            <a:endCxn id="337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266" idx="1"/>
            <a:endCxn id="337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265" idx="3"/>
            <a:endCxn id="267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6" name="Diamond 165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6" idx="1"/>
            <a:endCxn id="153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Down Arrow 169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1" name="Elbow Connector 10"/>
          <p:cNvCxnSpPr>
            <a:stCxn id="170" idx="1"/>
            <a:endCxn id="172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73" name="Elbow Connector 28"/>
          <p:cNvCxnSpPr>
            <a:stCxn id="170" idx="3"/>
            <a:endCxn id="174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5" name="Diamond 174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/>
          <p:cNvCxnSpPr>
            <a:stCxn id="175" idx="3"/>
            <a:endCxn id="172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Diamond 177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8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3" name="Diamond 182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82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Diamond 186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Down Arrow 188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90" name="Elbow Connector 189"/>
          <p:cNvCxnSpPr>
            <a:stCxn id="189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89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89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89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0" name="Diamond 199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Diamond 200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4" name="Diamond 203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6" name="Straight Connector 205"/>
          <p:cNvCxnSpPr>
            <a:stCxn id="174" idx="3"/>
            <a:endCxn id="204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4" idx="3"/>
            <a:endCxn id="205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hape 196"/>
          <p:cNvCxnSpPr>
            <a:stCxn id="175" idx="1"/>
            <a:endCxn id="177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0" name="Diamond 209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/>
          <p:cNvCxnSpPr>
            <a:stCxn id="210" idx="2"/>
            <a:endCxn id="165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3" name="Straight Arrow Connector 212"/>
          <p:cNvCxnSpPr>
            <a:stCxn id="210" idx="0"/>
            <a:endCxn id="212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Diamond 213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5" name="Diamond 214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7" name="Straight Connector 216"/>
          <p:cNvCxnSpPr>
            <a:stCxn id="216" idx="3"/>
            <a:endCxn id="215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15" idx="3"/>
            <a:endCxn id="212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14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hape 245"/>
          <p:cNvCxnSpPr>
            <a:stCxn id="216" idx="2"/>
            <a:endCxn id="214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858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55000" lnSpcReduction="20000"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3" name="Straight Connector 222"/>
          <p:cNvCxnSpPr>
            <a:stCxn id="224" idx="0"/>
            <a:endCxn id="222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Diamond 223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25" name="Straight Connector 224"/>
          <p:cNvCxnSpPr>
            <a:stCxn id="212" idx="0"/>
            <a:endCxn id="224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28" name="Diamond 227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315"/>
          <p:cNvCxnSpPr>
            <a:stCxn id="228" idx="0"/>
            <a:endCxn id="222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Diamond 231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33" name="Straight Connector 232"/>
          <p:cNvCxnSpPr>
            <a:stCxn id="226" idx="2"/>
            <a:endCxn id="232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32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Diamond 234"/>
          <p:cNvSpPr/>
          <p:nvPr/>
        </p:nvSpPr>
        <p:spPr>
          <a:xfrm>
            <a:off x="4953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Creates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236"/>
          <p:cNvCxnSpPr>
            <a:stCxn id="235" idx="3"/>
            <a:endCxn id="236" idx="1"/>
          </p:cNvCxnSpPr>
          <p:nvPr/>
        </p:nvCxnSpPr>
        <p:spPr>
          <a:xfrm>
            <a:off x="5638800" y="201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26" idx="3"/>
            <a:endCxn id="235" idx="1"/>
          </p:cNvCxnSpPr>
          <p:nvPr/>
        </p:nvCxnSpPr>
        <p:spPr>
          <a:xfrm>
            <a:off x="4419600" y="2019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0" name="Down Arrow 239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41" name="Elbow Connector 10"/>
          <p:cNvCxnSpPr>
            <a:endCxn id="243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8"/>
          <p:cNvCxnSpPr>
            <a:endCxn id="244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5" name="Down Arrow 244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46" name="Elbow Connector 10"/>
          <p:cNvCxnSpPr>
            <a:stCxn id="245" idx="1"/>
            <a:endCxn id="236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hape 368"/>
          <p:cNvCxnSpPr>
            <a:stCxn id="245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endCxn id="209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hape 374"/>
          <p:cNvCxnSpPr>
            <a:stCxn id="245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endCxn id="205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Down Arrow 250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52" name="Elbow Connector 28"/>
          <p:cNvCxnSpPr>
            <a:stCxn id="251" idx="3"/>
            <a:endCxn id="254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1" idx="1"/>
            <a:endCxn id="203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5" name="Down Arrow 254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56" name="Elbow Connector 10"/>
          <p:cNvCxnSpPr>
            <a:stCxn id="255" idx="1"/>
            <a:endCxn id="202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8"/>
          <p:cNvCxnSpPr>
            <a:stCxn id="255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hape 419"/>
          <p:cNvCxnSpPr>
            <a:stCxn id="177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0" name="Diamond 259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1" name="Diamond 260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2632710" y="204597"/>
            <a:ext cx="754380" cy="2766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25000" lnSpcReduction="20000"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Related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Pharmaceuticals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companies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735330" y="814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Purchase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4" name="Diamond 263"/>
          <p:cNvSpPr/>
          <p:nvPr/>
        </p:nvSpPr>
        <p:spPr>
          <a:xfrm>
            <a:off x="1524000" y="76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65" name="Shape 122"/>
          <p:cNvCxnSpPr>
            <a:stCxn id="264" idx="3"/>
            <a:endCxn id="262" idx="1"/>
          </p:cNvCxnSpPr>
          <p:nvPr/>
        </p:nvCxnSpPr>
        <p:spPr>
          <a:xfrm>
            <a:off x="2209800" y="342900"/>
            <a:ext cx="4229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Diamond 265"/>
          <p:cNvSpPr/>
          <p:nvPr/>
        </p:nvSpPr>
        <p:spPr>
          <a:xfrm>
            <a:off x="1600200" y="152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has released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67" name="Shape 139"/>
          <p:cNvCxnSpPr>
            <a:stCxn id="221" idx="0"/>
          </p:cNvCxnSpPr>
          <p:nvPr/>
        </p:nvCxnSpPr>
        <p:spPr>
          <a:xfrm rot="5400000" flipH="1" flipV="1">
            <a:off x="1123950" y="285750"/>
            <a:ext cx="3810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264" idx="1"/>
          </p:cNvCxnSpPr>
          <p:nvPr/>
        </p:nvCxnSpPr>
        <p:spPr>
          <a:xfrm flipV="1">
            <a:off x="914400" y="342900"/>
            <a:ext cx="609600" cy="419100"/>
          </a:xfrm>
          <a:prstGeom prst="bentConnector3">
            <a:avLst>
              <a:gd name="adj1" fmla="val 12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1" idx="3"/>
            <a:endCxn id="203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3" name="Diamond 272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73" idx="2"/>
            <a:endCxn id="182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Diamond 276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79" name="Shape 164"/>
          <p:cNvCxnSpPr>
            <a:stCxn id="200" idx="1"/>
            <a:endCxn id="272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201" idx="1"/>
            <a:endCxn id="272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0" idx="3"/>
            <a:endCxn id="202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3200400"/>
            <a:ext cx="16002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0" y="3276600"/>
            <a:ext cx="1447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Purchase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3048000"/>
            <a:ext cx="17526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rmAutofit fontScale="85000" lnSpcReduction="20000"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Related Pharmaceuticals Companies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505200" y="2590800"/>
            <a:ext cx="1676400" cy="1676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657600" y="2743200"/>
            <a:ext cx="1371600" cy="13716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Has released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953000" y="3352800"/>
            <a:ext cx="2057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3000" y="3503612"/>
            <a:ext cx="2057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rot="10800000">
            <a:off x="2438400" y="34290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14400" y="838200"/>
            <a:ext cx="14478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04800" y="5334000"/>
            <a:ext cx="17526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Company name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514600" y="5486400"/>
            <a:ext cx="18288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no.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6" idx="0"/>
            <a:endCxn id="21" idx="4"/>
          </p:cNvCxnSpPr>
          <p:nvPr/>
        </p:nvCxnSpPr>
        <p:spPr>
          <a:xfrm rot="5400000" flipH="1" flipV="1">
            <a:off x="876300" y="2286000"/>
            <a:ext cx="1447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22" idx="0"/>
          </p:cNvCxnSpPr>
          <p:nvPr/>
        </p:nvCxnSpPr>
        <p:spPr>
          <a:xfrm rot="5400000">
            <a:off x="647700" y="4419600"/>
            <a:ext cx="1447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23" idx="0"/>
          </p:cNvCxnSpPr>
          <p:nvPr/>
        </p:nvCxnSpPr>
        <p:spPr>
          <a:xfrm rot="16200000" flipH="1">
            <a:off x="1695450" y="3752850"/>
            <a:ext cx="1600200" cy="1866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62600" y="5486400"/>
            <a:ext cx="1524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15200" y="5410200"/>
            <a:ext cx="16002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Purchase no.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6" idx="0"/>
            <a:endCxn id="4" idx="2"/>
          </p:cNvCxnSpPr>
          <p:nvPr/>
        </p:nvCxnSpPr>
        <p:spPr>
          <a:xfrm rot="5400000" flipH="1" flipV="1">
            <a:off x="6305550" y="3981450"/>
            <a:ext cx="15240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0"/>
            <a:endCxn id="4" idx="2"/>
          </p:cNvCxnSpPr>
          <p:nvPr/>
        </p:nvCxnSpPr>
        <p:spPr>
          <a:xfrm rot="16200000" flipV="1">
            <a:off x="7239000" y="4533900"/>
            <a:ext cx="1447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5400" y="30480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00" y="31242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6" name="Diamond 165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6" idx="1"/>
            <a:endCxn id="153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Down Arrow 169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71" name="Elbow Connector 10"/>
          <p:cNvCxnSpPr>
            <a:stCxn id="170" idx="1"/>
            <a:endCxn id="172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73" name="Elbow Connector 28"/>
          <p:cNvCxnSpPr>
            <a:stCxn id="170" idx="3"/>
            <a:endCxn id="174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5" name="Diamond 174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/>
          <p:cNvCxnSpPr>
            <a:stCxn id="175" idx="3"/>
            <a:endCxn id="172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Diamond 177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8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3" name="Diamond 182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82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Diamond 186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Down Arrow 188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90" name="Elbow Connector 189"/>
          <p:cNvCxnSpPr>
            <a:stCxn id="189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89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89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89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0" name="Diamond 199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Diamond 200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4" name="Diamond 203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6" name="Straight Connector 205"/>
          <p:cNvCxnSpPr>
            <a:stCxn id="174" idx="3"/>
            <a:endCxn id="204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4" idx="3"/>
            <a:endCxn id="205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hape 196"/>
          <p:cNvCxnSpPr>
            <a:stCxn id="175" idx="1"/>
            <a:endCxn id="177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0" name="Diamond 209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/>
          <p:cNvCxnSpPr>
            <a:stCxn id="210" idx="2"/>
            <a:endCxn id="165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3" name="Straight Arrow Connector 212"/>
          <p:cNvCxnSpPr>
            <a:stCxn id="210" idx="0"/>
            <a:endCxn id="212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Diamond 213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5" name="Diamond 214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7" name="Straight Connector 216"/>
          <p:cNvCxnSpPr>
            <a:stCxn id="216" idx="3"/>
            <a:endCxn id="215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15" idx="3"/>
            <a:endCxn id="212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14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hape 245"/>
          <p:cNvCxnSpPr>
            <a:stCxn id="216" idx="2"/>
            <a:endCxn id="214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6858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55000" lnSpcReduction="20000"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5" name="Straight Connector 224"/>
          <p:cNvCxnSpPr>
            <a:stCxn id="226" idx="0"/>
            <a:endCxn id="224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Diamond 225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27" name="Straight Connector 226"/>
          <p:cNvCxnSpPr>
            <a:stCxn id="212" idx="0"/>
            <a:endCxn id="226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30" name="Diamond 229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315"/>
          <p:cNvCxnSpPr>
            <a:stCxn id="230" idx="0"/>
            <a:endCxn id="224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Diamond 233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35" name="Straight Connector 234"/>
          <p:cNvCxnSpPr>
            <a:stCxn id="228" idx="2"/>
            <a:endCxn id="234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34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Diamond 236"/>
          <p:cNvSpPr/>
          <p:nvPr/>
        </p:nvSpPr>
        <p:spPr>
          <a:xfrm>
            <a:off x="4953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Creates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7" idx="3"/>
            <a:endCxn id="238" idx="1"/>
          </p:cNvCxnSpPr>
          <p:nvPr/>
        </p:nvCxnSpPr>
        <p:spPr>
          <a:xfrm>
            <a:off x="5638800" y="201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28" idx="3"/>
            <a:endCxn id="237" idx="1"/>
          </p:cNvCxnSpPr>
          <p:nvPr/>
        </p:nvCxnSpPr>
        <p:spPr>
          <a:xfrm>
            <a:off x="4419600" y="2019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2" name="Down Arrow 241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43" name="Elbow Connector 10"/>
          <p:cNvCxnSpPr>
            <a:endCxn id="245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8"/>
          <p:cNvCxnSpPr>
            <a:endCxn id="246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7" name="Down Arrow 246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48" name="Elbow Connector 10"/>
          <p:cNvCxnSpPr>
            <a:stCxn id="247" idx="1"/>
            <a:endCxn id="238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hape 368"/>
          <p:cNvCxnSpPr>
            <a:stCxn id="247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endCxn id="209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374"/>
          <p:cNvCxnSpPr>
            <a:stCxn id="247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endCxn id="205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Down Arrow 252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54" name="Elbow Connector 28"/>
          <p:cNvCxnSpPr>
            <a:stCxn id="253" idx="3"/>
            <a:endCxn id="256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53" idx="1"/>
            <a:endCxn id="203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7" name="Down Arrow 256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58" name="Elbow Connector 10"/>
          <p:cNvCxnSpPr>
            <a:stCxn id="257" idx="1"/>
            <a:endCxn id="202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8"/>
          <p:cNvCxnSpPr>
            <a:stCxn id="257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419"/>
          <p:cNvCxnSpPr>
            <a:stCxn id="177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2" name="Diamond 261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63" name="Diamond 262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2632710" y="204597"/>
            <a:ext cx="754380" cy="2766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25000" lnSpcReduction="20000"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Related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Pharmaceuticals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companies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735330" y="814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Purchase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6" name="Diamond 265"/>
          <p:cNvSpPr/>
          <p:nvPr/>
        </p:nvSpPr>
        <p:spPr>
          <a:xfrm>
            <a:off x="1524000" y="76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67" name="Shape 122"/>
          <p:cNvCxnSpPr>
            <a:stCxn id="266" idx="3"/>
            <a:endCxn id="264" idx="1"/>
          </p:cNvCxnSpPr>
          <p:nvPr/>
        </p:nvCxnSpPr>
        <p:spPr>
          <a:xfrm>
            <a:off x="2209800" y="342900"/>
            <a:ext cx="4229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Diamond 267"/>
          <p:cNvSpPr/>
          <p:nvPr/>
        </p:nvSpPr>
        <p:spPr>
          <a:xfrm>
            <a:off x="1600200" y="152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has released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69" name="Shape 139"/>
          <p:cNvCxnSpPr>
            <a:stCxn id="223" idx="0"/>
          </p:cNvCxnSpPr>
          <p:nvPr/>
        </p:nvCxnSpPr>
        <p:spPr>
          <a:xfrm rot="5400000" flipH="1" flipV="1">
            <a:off x="1123950" y="285750"/>
            <a:ext cx="3810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endCxn id="266" idx="1"/>
          </p:cNvCxnSpPr>
          <p:nvPr/>
        </p:nvCxnSpPr>
        <p:spPr>
          <a:xfrm flipV="1">
            <a:off x="914400" y="342900"/>
            <a:ext cx="609600" cy="419100"/>
          </a:xfrm>
          <a:prstGeom prst="bentConnector3">
            <a:avLst>
              <a:gd name="adj1" fmla="val 12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01" idx="3"/>
            <a:endCxn id="203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6" name="Diamond 275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276" idx="2"/>
            <a:endCxn id="182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Diamond 279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82" name="Shape 164"/>
          <p:cNvCxnSpPr>
            <a:stCxn id="200" idx="1"/>
            <a:endCxn id="275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01" idx="1"/>
            <a:endCxn id="275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0" idx="3"/>
            <a:endCxn id="202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" name="Down Arrow 67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69" name="Elbow Connector 10"/>
          <p:cNvCxnSpPr>
            <a:endCxn id="71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28"/>
          <p:cNvCxnSpPr>
            <a:endCxn id="72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74" name="Elbow Connector 10"/>
          <p:cNvCxnSpPr>
            <a:stCxn id="73" idx="1"/>
            <a:endCxn id="66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368"/>
          <p:cNvCxnSpPr>
            <a:stCxn id="73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65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374"/>
          <p:cNvCxnSpPr>
            <a:stCxn id="73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64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wn Arrow 78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80" name="Elbow Connector 28"/>
          <p:cNvCxnSpPr>
            <a:stCxn id="79" idx="3"/>
            <a:endCxn id="88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9" idx="1"/>
            <a:endCxn id="63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9" name="Down Arrow 88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90" name="Elbow Connector 10"/>
          <p:cNvCxnSpPr>
            <a:stCxn id="89" idx="1"/>
            <a:endCxn id="62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28"/>
          <p:cNvCxnSpPr>
            <a:stCxn id="89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419"/>
          <p:cNvCxnSpPr>
            <a:stCxn id="53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Diamond 175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6" idx="1"/>
            <a:endCxn id="171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Down Arrow 183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85" name="Elbow Connector 10"/>
          <p:cNvCxnSpPr>
            <a:stCxn id="184" idx="1"/>
            <a:endCxn id="186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7" name="Elbow Connector 28"/>
          <p:cNvCxnSpPr>
            <a:stCxn id="184" idx="3"/>
            <a:endCxn id="188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Diamond 188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90" name="Straight Connector 189"/>
          <p:cNvCxnSpPr>
            <a:stCxn id="189" idx="3"/>
            <a:endCxn id="186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Diamond 191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92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7" name="Diamond 196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6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Diamond 200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3" name="Down Arrow 202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04" name="Elbow Connector 203"/>
          <p:cNvCxnSpPr>
            <a:stCxn id="203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03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3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203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8" name="Diamond 287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9" name="Diamond 288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2" name="Diamond 291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4" name="Straight Connector 293"/>
          <p:cNvCxnSpPr>
            <a:stCxn id="188" idx="3"/>
            <a:endCxn id="292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92" idx="3"/>
            <a:endCxn id="293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196"/>
          <p:cNvCxnSpPr>
            <a:stCxn id="189" idx="1"/>
            <a:endCxn id="191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8" name="Diamond 297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99" name="Straight Arrow Connector 298"/>
          <p:cNvCxnSpPr>
            <a:stCxn id="298" idx="2"/>
            <a:endCxn id="172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1" name="Straight Arrow Connector 300"/>
          <p:cNvCxnSpPr>
            <a:stCxn id="298" idx="0"/>
            <a:endCxn id="300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3" name="Diamond 302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5" name="Straight Connector 304"/>
          <p:cNvCxnSpPr>
            <a:stCxn id="304" idx="3"/>
            <a:endCxn id="303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303" idx="3"/>
            <a:endCxn id="300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02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hape 245"/>
          <p:cNvCxnSpPr>
            <a:stCxn id="304" idx="2"/>
            <a:endCxn id="302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Diamond 308"/>
          <p:cNvSpPr/>
          <p:nvPr/>
        </p:nvSpPr>
        <p:spPr>
          <a:xfrm>
            <a:off x="685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10" name="Straight Connector 309"/>
          <p:cNvCxnSpPr>
            <a:stCxn id="309" idx="2"/>
            <a:endCxn id="304" idx="0"/>
          </p:cNvCxnSpPr>
          <p:nvPr/>
        </p:nvCxnSpPr>
        <p:spPr>
          <a:xfrm rot="5400000">
            <a:off x="9525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6858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55000" lnSpcReduction="20000"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>
            <a:stCxn id="314" idx="0"/>
            <a:endCxn id="312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Diamond 313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15" name="Straight Connector 314"/>
          <p:cNvCxnSpPr>
            <a:stCxn id="300" idx="0"/>
            <a:endCxn id="314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318" name="Diamond 317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19" name="Straight Connector 318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315"/>
          <p:cNvCxnSpPr>
            <a:stCxn id="318" idx="0"/>
            <a:endCxn id="312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Diamond 321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23" name="Straight Connector 322"/>
          <p:cNvCxnSpPr>
            <a:stCxn id="316" idx="2"/>
            <a:endCxn id="322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>
            <a:stCxn id="322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Diamond 324"/>
          <p:cNvSpPr/>
          <p:nvPr/>
        </p:nvSpPr>
        <p:spPr>
          <a:xfrm>
            <a:off x="4953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Creates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7" name="Straight Arrow Connector 326"/>
          <p:cNvCxnSpPr>
            <a:stCxn id="325" idx="3"/>
            <a:endCxn id="326" idx="1"/>
          </p:cNvCxnSpPr>
          <p:nvPr/>
        </p:nvCxnSpPr>
        <p:spPr>
          <a:xfrm>
            <a:off x="5638800" y="201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316" idx="3"/>
            <a:endCxn id="325" idx="1"/>
          </p:cNvCxnSpPr>
          <p:nvPr/>
        </p:nvCxnSpPr>
        <p:spPr>
          <a:xfrm>
            <a:off x="4419600" y="2019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0" name="Down Arrow 329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31" name="Elbow Connector 10"/>
          <p:cNvCxnSpPr>
            <a:endCxn id="333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28"/>
          <p:cNvCxnSpPr>
            <a:endCxn id="334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35" name="Down Arrow 334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36" name="Elbow Connector 10"/>
          <p:cNvCxnSpPr>
            <a:stCxn id="335" idx="1"/>
            <a:endCxn id="326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hape 368"/>
          <p:cNvCxnSpPr>
            <a:stCxn id="335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endCxn id="297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hape 374"/>
          <p:cNvCxnSpPr>
            <a:stCxn id="335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endCxn id="293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Down Arrow 340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42" name="Elbow Connector 28"/>
          <p:cNvCxnSpPr>
            <a:stCxn id="341" idx="3"/>
            <a:endCxn id="344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>
            <a:stCxn id="341" idx="1"/>
            <a:endCxn id="291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5" name="Down Arrow 344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46" name="Elbow Connector 10"/>
          <p:cNvCxnSpPr>
            <a:stCxn id="345" idx="1"/>
            <a:endCxn id="290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28"/>
          <p:cNvCxnSpPr>
            <a:stCxn id="345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hape 419"/>
          <p:cNvCxnSpPr>
            <a:stCxn id="191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50" name="Diamond 349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51" name="Diamond 350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2632710" y="204597"/>
            <a:ext cx="754380" cy="2766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25000" lnSpcReduction="20000"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Related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Pharmaceuticals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companies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735330" y="814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Purchase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54" name="Diamond 353"/>
          <p:cNvSpPr/>
          <p:nvPr/>
        </p:nvSpPr>
        <p:spPr>
          <a:xfrm>
            <a:off x="1524000" y="76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55" name="Shape 122"/>
          <p:cNvCxnSpPr>
            <a:stCxn id="354" idx="3"/>
            <a:endCxn id="352" idx="1"/>
          </p:cNvCxnSpPr>
          <p:nvPr/>
        </p:nvCxnSpPr>
        <p:spPr>
          <a:xfrm>
            <a:off x="2209800" y="342900"/>
            <a:ext cx="4229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Diamond 355"/>
          <p:cNvSpPr/>
          <p:nvPr/>
        </p:nvSpPr>
        <p:spPr>
          <a:xfrm>
            <a:off x="1600200" y="152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has released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57" name="Shape 139"/>
          <p:cNvCxnSpPr>
            <a:stCxn id="311" idx="0"/>
          </p:cNvCxnSpPr>
          <p:nvPr/>
        </p:nvCxnSpPr>
        <p:spPr>
          <a:xfrm rot="5400000" flipH="1" flipV="1">
            <a:off x="1123950" y="285750"/>
            <a:ext cx="3810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357"/>
          <p:cNvCxnSpPr>
            <a:endCxn id="354" idx="1"/>
          </p:cNvCxnSpPr>
          <p:nvPr/>
        </p:nvCxnSpPr>
        <p:spPr>
          <a:xfrm flipV="1">
            <a:off x="914400" y="342900"/>
            <a:ext cx="609600" cy="419100"/>
          </a:xfrm>
          <a:prstGeom prst="bentConnector3">
            <a:avLst>
              <a:gd name="adj1" fmla="val 12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309" idx="0"/>
            <a:endCxn id="311" idx="2"/>
          </p:cNvCxnSpPr>
          <p:nvPr/>
        </p:nvCxnSpPr>
        <p:spPr>
          <a:xfrm rot="5400000" flipH="1" flipV="1">
            <a:off x="9144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289" idx="3"/>
            <a:endCxn id="291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4" name="Diamond 363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65" name="Straight Connector 364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364" idx="2"/>
            <a:endCxn id="196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Diamond 367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70" name="Shape 164"/>
          <p:cNvCxnSpPr>
            <a:stCxn id="288" idx="1"/>
            <a:endCxn id="363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289" idx="1"/>
            <a:endCxn id="363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288" idx="3"/>
            <a:endCxn id="290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3733800" y="2743200"/>
            <a:ext cx="1676400" cy="12192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has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30480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Medicine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1"/>
            <a:endCxn id="5" idx="3"/>
          </p:cNvCxnSpPr>
          <p:nvPr/>
        </p:nvCxnSpPr>
        <p:spPr>
          <a:xfrm rot="10800000">
            <a:off x="5410200" y="3352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10000" y="4572000"/>
            <a:ext cx="1524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Units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 rot="5400000">
            <a:off x="4267200" y="4267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52400" y="5638800"/>
            <a:ext cx="15240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05000" y="5486400"/>
            <a:ext cx="1752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Purchase no.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19" idx="0"/>
            <a:endCxn id="38" idx="2"/>
          </p:cNvCxnSpPr>
          <p:nvPr/>
        </p:nvCxnSpPr>
        <p:spPr>
          <a:xfrm rot="5400000" flipH="1" flipV="1">
            <a:off x="95250" y="4476750"/>
            <a:ext cx="198120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0"/>
            <a:endCxn id="38" idx="2"/>
          </p:cNvCxnSpPr>
          <p:nvPr/>
        </p:nvCxnSpPr>
        <p:spPr>
          <a:xfrm rot="16200000" flipV="1">
            <a:off x="1104900" y="3810000"/>
            <a:ext cx="18288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67400" y="762000"/>
            <a:ext cx="1828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Medicine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19800" y="5029200"/>
            <a:ext cx="1828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Medicine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8" idx="0"/>
            <a:endCxn id="7" idx="2"/>
          </p:cNvCxnSpPr>
          <p:nvPr/>
        </p:nvCxnSpPr>
        <p:spPr>
          <a:xfrm rot="5400000" flipH="1" flipV="1">
            <a:off x="6838950" y="3752850"/>
            <a:ext cx="1371600" cy="1181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81000" y="30480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" y="3124200"/>
            <a:ext cx="1600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Purchase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8" idx="3"/>
            <a:endCxn id="5" idx="1"/>
          </p:cNvCxnSpPr>
          <p:nvPr/>
        </p:nvCxnSpPr>
        <p:spPr>
          <a:xfrm>
            <a:off x="2133600" y="3352800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43800" y="4419600"/>
            <a:ext cx="16002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Price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7" idx="2"/>
            <a:endCxn id="33" idx="0"/>
          </p:cNvCxnSpPr>
          <p:nvPr/>
        </p:nvCxnSpPr>
        <p:spPr>
          <a:xfrm rot="16200000" flipH="1">
            <a:off x="7848600" y="3924300"/>
            <a:ext cx="762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543800" y="1295400"/>
            <a:ext cx="16764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 Units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5" idx="4"/>
            <a:endCxn id="7" idx="0"/>
          </p:cNvCxnSpPr>
          <p:nvPr/>
        </p:nvCxnSpPr>
        <p:spPr>
          <a:xfrm rot="5400000">
            <a:off x="7753350" y="2419350"/>
            <a:ext cx="9906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4"/>
            <a:endCxn id="7" idx="0"/>
          </p:cNvCxnSpPr>
          <p:nvPr/>
        </p:nvCxnSpPr>
        <p:spPr>
          <a:xfrm rot="16200000" flipH="1">
            <a:off x="6572250" y="1504950"/>
            <a:ext cx="1752600" cy="133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54426" y="304502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..*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5626" y="304502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Diamond 175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6" idx="1"/>
            <a:endCxn id="171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Down Arrow 183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85" name="Elbow Connector 10"/>
          <p:cNvCxnSpPr>
            <a:stCxn id="184" idx="1"/>
            <a:endCxn id="186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7" name="Elbow Connector 28"/>
          <p:cNvCxnSpPr>
            <a:stCxn id="184" idx="3"/>
            <a:endCxn id="188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Diamond 188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90" name="Straight Connector 189"/>
          <p:cNvCxnSpPr>
            <a:stCxn id="189" idx="3"/>
            <a:endCxn id="186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Diamond 191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92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7" name="Diamond 196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6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Diamond 200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3" name="Down Arrow 202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04" name="Elbow Connector 203"/>
          <p:cNvCxnSpPr>
            <a:stCxn id="203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03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3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203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8" name="Diamond 287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9" name="Diamond 288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2" name="Diamond 291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4" name="Straight Connector 293"/>
          <p:cNvCxnSpPr>
            <a:stCxn id="188" idx="3"/>
            <a:endCxn id="292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92" idx="3"/>
            <a:endCxn id="293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196"/>
          <p:cNvCxnSpPr>
            <a:stCxn id="189" idx="1"/>
            <a:endCxn id="191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2" name="Diamond 301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03" name="Straight Arrow Connector 302"/>
          <p:cNvCxnSpPr>
            <a:stCxn id="302" idx="2"/>
            <a:endCxn id="172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5" name="Straight Arrow Connector 304"/>
          <p:cNvCxnSpPr>
            <a:stCxn id="302" idx="0"/>
            <a:endCxn id="304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Diamond 305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7" name="Diamond 306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9" name="Straight Connector 308"/>
          <p:cNvCxnSpPr>
            <a:stCxn id="308" idx="3"/>
            <a:endCxn id="307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07" idx="3"/>
            <a:endCxn id="304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306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5"/>
          <p:cNvCxnSpPr>
            <a:stCxn id="308" idx="2"/>
            <a:endCxn id="306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Diamond 312"/>
          <p:cNvSpPr/>
          <p:nvPr/>
        </p:nvSpPr>
        <p:spPr>
          <a:xfrm>
            <a:off x="685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14" name="Straight Connector 313"/>
          <p:cNvCxnSpPr>
            <a:stCxn id="313" idx="2"/>
            <a:endCxn id="308" idx="0"/>
          </p:cNvCxnSpPr>
          <p:nvPr/>
        </p:nvCxnSpPr>
        <p:spPr>
          <a:xfrm rot="5400000">
            <a:off x="9525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6858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55000" lnSpcReduction="20000"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7" name="Straight Connector 316"/>
          <p:cNvCxnSpPr>
            <a:stCxn id="318" idx="0"/>
            <a:endCxn id="316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Diamond 317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19" name="Straight Connector 318"/>
          <p:cNvCxnSpPr>
            <a:stCxn id="304" idx="0"/>
            <a:endCxn id="318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322" name="Diamond 321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23" name="Straight Connector 322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315"/>
          <p:cNvCxnSpPr>
            <a:stCxn id="322" idx="0"/>
            <a:endCxn id="316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Diamond 325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27" name="Straight Connector 326"/>
          <p:cNvCxnSpPr>
            <a:stCxn id="320" idx="2"/>
            <a:endCxn id="326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26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Diamond 328"/>
          <p:cNvSpPr/>
          <p:nvPr/>
        </p:nvSpPr>
        <p:spPr>
          <a:xfrm>
            <a:off x="4953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Creates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31" name="Straight Arrow Connector 330"/>
          <p:cNvCxnSpPr>
            <a:stCxn id="329" idx="3"/>
            <a:endCxn id="330" idx="1"/>
          </p:cNvCxnSpPr>
          <p:nvPr/>
        </p:nvCxnSpPr>
        <p:spPr>
          <a:xfrm>
            <a:off x="5638800" y="201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20" idx="3"/>
            <a:endCxn id="329" idx="1"/>
          </p:cNvCxnSpPr>
          <p:nvPr/>
        </p:nvCxnSpPr>
        <p:spPr>
          <a:xfrm>
            <a:off x="4419600" y="2019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Down Arrow 333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35" name="Elbow Connector 10"/>
          <p:cNvCxnSpPr>
            <a:endCxn id="337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28"/>
          <p:cNvCxnSpPr>
            <a:endCxn id="338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39" name="Down Arrow 338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40" name="Elbow Connector 10"/>
          <p:cNvCxnSpPr>
            <a:stCxn id="339" idx="1"/>
            <a:endCxn id="330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368"/>
          <p:cNvCxnSpPr>
            <a:stCxn id="339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41"/>
          <p:cNvCxnSpPr>
            <a:endCxn id="299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hape 374"/>
          <p:cNvCxnSpPr>
            <a:stCxn id="339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Elbow Connector 343"/>
          <p:cNvCxnSpPr>
            <a:endCxn id="293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Down Arrow 344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46" name="Elbow Connector 28"/>
          <p:cNvCxnSpPr>
            <a:stCxn id="345" idx="3"/>
            <a:endCxn id="348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345" idx="1"/>
            <a:endCxn id="291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9" name="Down Arrow 348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50" name="Elbow Connector 10"/>
          <p:cNvCxnSpPr>
            <a:stCxn id="349" idx="1"/>
            <a:endCxn id="290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Elbow Connector 28"/>
          <p:cNvCxnSpPr>
            <a:stCxn id="349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hape 419"/>
          <p:cNvCxnSpPr>
            <a:stCxn id="191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54" name="Diamond 353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55" name="Diamond 354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2632710" y="204597"/>
            <a:ext cx="754380" cy="2766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25000" lnSpcReduction="20000"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Related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Pharmaceuticals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companies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735330" y="814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Purchase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58" name="Diamond 357"/>
          <p:cNvSpPr/>
          <p:nvPr/>
        </p:nvSpPr>
        <p:spPr>
          <a:xfrm>
            <a:off x="1524000" y="76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59" name="Shape 122"/>
          <p:cNvCxnSpPr>
            <a:stCxn id="358" idx="3"/>
            <a:endCxn id="356" idx="1"/>
          </p:cNvCxnSpPr>
          <p:nvPr/>
        </p:nvCxnSpPr>
        <p:spPr>
          <a:xfrm>
            <a:off x="2209800" y="342900"/>
            <a:ext cx="4229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Diamond 359"/>
          <p:cNvSpPr/>
          <p:nvPr/>
        </p:nvSpPr>
        <p:spPr>
          <a:xfrm>
            <a:off x="1600200" y="152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has released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61" name="Shape 139"/>
          <p:cNvCxnSpPr>
            <a:stCxn id="315" idx="0"/>
          </p:cNvCxnSpPr>
          <p:nvPr/>
        </p:nvCxnSpPr>
        <p:spPr>
          <a:xfrm rot="5400000" flipH="1" flipV="1">
            <a:off x="1123950" y="285750"/>
            <a:ext cx="3810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endCxn id="358" idx="1"/>
          </p:cNvCxnSpPr>
          <p:nvPr/>
        </p:nvCxnSpPr>
        <p:spPr>
          <a:xfrm flipV="1">
            <a:off x="914400" y="342900"/>
            <a:ext cx="609600" cy="419100"/>
          </a:xfrm>
          <a:prstGeom prst="bentConnector3">
            <a:avLst>
              <a:gd name="adj1" fmla="val 12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313" idx="0"/>
            <a:endCxn id="315" idx="2"/>
          </p:cNvCxnSpPr>
          <p:nvPr/>
        </p:nvCxnSpPr>
        <p:spPr>
          <a:xfrm rot="5400000" flipH="1" flipV="1">
            <a:off x="9144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289" idx="3"/>
            <a:endCxn id="291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8" name="Diamond 367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69" name="Straight Connector 368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68" idx="2"/>
            <a:endCxn id="196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Diamond 371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74" name="Shape 164"/>
          <p:cNvCxnSpPr>
            <a:stCxn id="288" idx="1"/>
            <a:endCxn id="367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289" idx="1"/>
            <a:endCxn id="367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stCxn id="288" idx="3"/>
            <a:endCxn id="290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0" name="Diamond 179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80" idx="1"/>
            <a:endCxn id="175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Down Arrow 187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89" name="Elbow Connector 10"/>
          <p:cNvCxnSpPr>
            <a:stCxn id="188" idx="1"/>
            <a:endCxn id="190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1" name="Elbow Connector 28"/>
          <p:cNvCxnSpPr>
            <a:stCxn id="188" idx="3"/>
            <a:endCxn id="192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Diamond 192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94" name="Straight Connector 193"/>
          <p:cNvCxnSpPr>
            <a:stCxn id="193" idx="3"/>
            <a:endCxn id="190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6" name="Diamond 195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96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1" name="Diamond 200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200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Diamond 204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7" name="Down Arrow 206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08" name="Elbow Connector 207"/>
          <p:cNvCxnSpPr>
            <a:stCxn id="207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7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7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207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6" name="Diamond 295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7" name="Diamond 296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0" name="Diamond 299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2" name="Straight Connector 301"/>
          <p:cNvCxnSpPr>
            <a:stCxn id="192" idx="3"/>
            <a:endCxn id="300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300" idx="3"/>
            <a:endCxn id="301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hape 196"/>
          <p:cNvCxnSpPr>
            <a:stCxn id="193" idx="1"/>
            <a:endCxn id="195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4648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Bills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9" name="Diamond 308"/>
          <p:cNvSpPr/>
          <p:nvPr/>
        </p:nvSpPr>
        <p:spPr>
          <a:xfrm>
            <a:off x="54864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Calculates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1" name="Straight Arrow Connector 310"/>
          <p:cNvCxnSpPr>
            <a:stCxn id="309" idx="3"/>
            <a:endCxn id="310" idx="1"/>
          </p:cNvCxnSpPr>
          <p:nvPr/>
        </p:nvCxnSpPr>
        <p:spPr>
          <a:xfrm>
            <a:off x="6172200" y="3238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306" idx="3"/>
            <a:endCxn id="309" idx="1"/>
          </p:cNvCxnSpPr>
          <p:nvPr/>
        </p:nvCxnSpPr>
        <p:spPr>
          <a:xfrm>
            <a:off x="5334000" y="32385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Diamond 312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14" name="Straight Arrow Connector 313"/>
          <p:cNvCxnSpPr>
            <a:stCxn id="313" idx="2"/>
            <a:endCxn id="176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6" name="Straight Arrow Connector 315"/>
          <p:cNvCxnSpPr>
            <a:stCxn id="313" idx="0"/>
            <a:endCxn id="315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Diamond 316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8" name="Diamond 317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0" name="Straight Connector 319"/>
          <p:cNvCxnSpPr>
            <a:stCxn id="319" idx="3"/>
            <a:endCxn id="318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318" idx="3"/>
            <a:endCxn id="315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stCxn id="317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hape 245"/>
          <p:cNvCxnSpPr>
            <a:stCxn id="319" idx="2"/>
            <a:endCxn id="317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Diamond 323"/>
          <p:cNvSpPr/>
          <p:nvPr/>
        </p:nvSpPr>
        <p:spPr>
          <a:xfrm>
            <a:off x="685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25" name="Straight Connector 324"/>
          <p:cNvCxnSpPr>
            <a:stCxn id="324" idx="2"/>
            <a:endCxn id="319" idx="0"/>
          </p:cNvCxnSpPr>
          <p:nvPr/>
        </p:nvCxnSpPr>
        <p:spPr>
          <a:xfrm rot="5400000">
            <a:off x="9525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6858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55000" lnSpcReduction="20000"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8" name="Straight Connector 327"/>
          <p:cNvCxnSpPr>
            <a:stCxn id="329" idx="0"/>
            <a:endCxn id="327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Diamond 328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30" name="Straight Connector 329"/>
          <p:cNvCxnSpPr>
            <a:stCxn id="315" idx="0"/>
            <a:endCxn id="329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333" name="Diamond 332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315"/>
          <p:cNvCxnSpPr>
            <a:stCxn id="333" idx="0"/>
            <a:endCxn id="327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Diamond 336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38" name="Straight Connector 337"/>
          <p:cNvCxnSpPr>
            <a:stCxn id="331" idx="2"/>
            <a:endCxn id="337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337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/>
          <p:cNvSpPr/>
          <p:nvPr/>
        </p:nvSpPr>
        <p:spPr>
          <a:xfrm>
            <a:off x="4953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Creates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2" name="Straight Arrow Connector 341"/>
          <p:cNvCxnSpPr>
            <a:stCxn id="340" idx="3"/>
            <a:endCxn id="341" idx="1"/>
          </p:cNvCxnSpPr>
          <p:nvPr/>
        </p:nvCxnSpPr>
        <p:spPr>
          <a:xfrm>
            <a:off x="5638800" y="201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31" idx="3"/>
            <a:endCxn id="340" idx="1"/>
          </p:cNvCxnSpPr>
          <p:nvPr/>
        </p:nvCxnSpPr>
        <p:spPr>
          <a:xfrm>
            <a:off x="4419600" y="2019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5" name="Down Arrow 344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46" name="Elbow Connector 10"/>
          <p:cNvCxnSpPr>
            <a:endCxn id="348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28"/>
          <p:cNvCxnSpPr>
            <a:endCxn id="349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50" name="Down Arrow 349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51" name="Elbow Connector 10"/>
          <p:cNvCxnSpPr>
            <a:stCxn id="350" idx="1"/>
            <a:endCxn id="341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hape 368"/>
          <p:cNvCxnSpPr>
            <a:stCxn id="350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/>
          <p:cNvCxnSpPr>
            <a:endCxn id="310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374"/>
          <p:cNvCxnSpPr>
            <a:stCxn id="350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endCxn id="301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Down Arrow 355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57" name="Elbow Connector 28"/>
          <p:cNvCxnSpPr>
            <a:stCxn id="356" idx="3"/>
            <a:endCxn id="359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357"/>
          <p:cNvCxnSpPr>
            <a:stCxn id="356" idx="1"/>
            <a:endCxn id="299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0" name="Down Arrow 359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61" name="Elbow Connector 10"/>
          <p:cNvCxnSpPr>
            <a:stCxn id="360" idx="1"/>
            <a:endCxn id="298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28"/>
          <p:cNvCxnSpPr>
            <a:stCxn id="360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419"/>
          <p:cNvCxnSpPr>
            <a:stCxn id="195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65" name="Diamond 364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66" name="Diamond 365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2632710" y="204597"/>
            <a:ext cx="754380" cy="2766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25000" lnSpcReduction="20000"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Related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Pharmaceuticals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companies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735330" y="814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Purchase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69" name="Diamond 368"/>
          <p:cNvSpPr/>
          <p:nvPr/>
        </p:nvSpPr>
        <p:spPr>
          <a:xfrm>
            <a:off x="1524000" y="76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70" name="Shape 122"/>
          <p:cNvCxnSpPr>
            <a:stCxn id="369" idx="3"/>
            <a:endCxn id="367" idx="1"/>
          </p:cNvCxnSpPr>
          <p:nvPr/>
        </p:nvCxnSpPr>
        <p:spPr>
          <a:xfrm>
            <a:off x="2209800" y="342900"/>
            <a:ext cx="4229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Diamond 370"/>
          <p:cNvSpPr/>
          <p:nvPr/>
        </p:nvSpPr>
        <p:spPr>
          <a:xfrm>
            <a:off x="1600200" y="152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has released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72" name="Shape 139"/>
          <p:cNvCxnSpPr>
            <a:stCxn id="326" idx="0"/>
          </p:cNvCxnSpPr>
          <p:nvPr/>
        </p:nvCxnSpPr>
        <p:spPr>
          <a:xfrm rot="5400000" flipH="1" flipV="1">
            <a:off x="1123950" y="285750"/>
            <a:ext cx="3810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Elbow Connector 372"/>
          <p:cNvCxnSpPr>
            <a:endCxn id="369" idx="1"/>
          </p:cNvCxnSpPr>
          <p:nvPr/>
        </p:nvCxnSpPr>
        <p:spPr>
          <a:xfrm flipV="1">
            <a:off x="914400" y="342900"/>
            <a:ext cx="609600" cy="419100"/>
          </a:xfrm>
          <a:prstGeom prst="bentConnector3">
            <a:avLst>
              <a:gd name="adj1" fmla="val 12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24" idx="0"/>
            <a:endCxn id="326" idx="2"/>
          </p:cNvCxnSpPr>
          <p:nvPr/>
        </p:nvCxnSpPr>
        <p:spPr>
          <a:xfrm rot="5400000" flipH="1" flipV="1">
            <a:off x="9144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297" idx="3"/>
            <a:endCxn id="299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9" name="Diamond 378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80" name="Straight Connector 379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/>
          <p:cNvCxnSpPr>
            <a:stCxn id="379" idx="2"/>
            <a:endCxn id="200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Diamond 382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85" name="Shape 164"/>
          <p:cNvCxnSpPr>
            <a:stCxn id="296" idx="1"/>
            <a:endCxn id="378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297" idx="1"/>
            <a:endCxn id="378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296" idx="3"/>
            <a:endCxn id="298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3962400" y="3200400"/>
            <a:ext cx="1371600" cy="13716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2800" y="35814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Bills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  <a:endCxn id="23" idx="3"/>
          </p:cNvCxnSpPr>
          <p:nvPr/>
        </p:nvCxnSpPr>
        <p:spPr>
          <a:xfrm rot="10800000">
            <a:off x="2286000" y="38862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05600" y="10668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Bill 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7" idx="4"/>
          </p:cNvCxnSpPr>
          <p:nvPr/>
        </p:nvCxnSpPr>
        <p:spPr>
          <a:xfrm rot="16200000" flipV="1">
            <a:off x="6667500" y="2209800"/>
            <a:ext cx="20574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20000" y="1676400"/>
            <a:ext cx="15240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 Bill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5" idx="0"/>
            <a:endCxn id="10" idx="4"/>
          </p:cNvCxnSpPr>
          <p:nvPr/>
        </p:nvCxnSpPr>
        <p:spPr>
          <a:xfrm rot="5400000" flipH="1" flipV="1">
            <a:off x="7410450" y="2609850"/>
            <a:ext cx="160020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5" idx="1"/>
          </p:cNvCxnSpPr>
          <p:nvPr/>
        </p:nvCxnSpPr>
        <p:spPr>
          <a:xfrm>
            <a:off x="5334000" y="3886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43000" y="3581400"/>
            <a:ext cx="1143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Accountant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43000" y="1295400"/>
            <a:ext cx="12192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33600" y="838200"/>
            <a:ext cx="19050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3" idx="0"/>
            <a:endCxn id="75" idx="4"/>
          </p:cNvCxnSpPr>
          <p:nvPr/>
        </p:nvCxnSpPr>
        <p:spPr>
          <a:xfrm rot="16200000" flipV="1">
            <a:off x="38100" y="1905000"/>
            <a:ext cx="2514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0"/>
            <a:endCxn id="27" idx="4"/>
          </p:cNvCxnSpPr>
          <p:nvPr/>
        </p:nvCxnSpPr>
        <p:spPr>
          <a:xfrm rot="5400000" flipH="1" flipV="1">
            <a:off x="781050" y="2609850"/>
            <a:ext cx="19050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28" idx="4"/>
          </p:cNvCxnSpPr>
          <p:nvPr/>
        </p:nvCxnSpPr>
        <p:spPr>
          <a:xfrm rot="5400000" flipH="1" flipV="1">
            <a:off x="1219200" y="1714500"/>
            <a:ext cx="236220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667000" y="5867400"/>
            <a:ext cx="1371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 Add.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04800" y="57912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no.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23" idx="2"/>
            <a:endCxn id="36" idx="0"/>
          </p:cNvCxnSpPr>
          <p:nvPr/>
        </p:nvCxnSpPr>
        <p:spPr>
          <a:xfrm rot="5400000">
            <a:off x="685800" y="4762500"/>
            <a:ext cx="1600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2"/>
            <a:endCxn id="35" idx="1"/>
          </p:cNvCxnSpPr>
          <p:nvPr/>
        </p:nvCxnSpPr>
        <p:spPr>
          <a:xfrm rot="16200000" flipH="1">
            <a:off x="1408346" y="4497154"/>
            <a:ext cx="1765674" cy="1153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0" y="533400"/>
            <a:ext cx="1752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2971800" y="16002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029200" y="1143000"/>
            <a:ext cx="16002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Police Station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572000" y="5334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4953000" y="18288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P.Office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876800" y="26670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House 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0" idx="7"/>
            <a:endCxn id="92" idx="2"/>
          </p:cNvCxnSpPr>
          <p:nvPr/>
        </p:nvCxnSpPr>
        <p:spPr>
          <a:xfrm rot="5400000" flipH="1" flipV="1">
            <a:off x="4522180" y="1160136"/>
            <a:ext cx="257455" cy="756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7"/>
            <a:endCxn id="93" idx="3"/>
          </p:cNvCxnSpPr>
          <p:nvPr/>
        </p:nvCxnSpPr>
        <p:spPr>
          <a:xfrm rot="5400000" flipH="1" flipV="1">
            <a:off x="4145406" y="1050854"/>
            <a:ext cx="743510" cy="489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0" idx="5"/>
            <a:endCxn id="95" idx="2"/>
          </p:cNvCxnSpPr>
          <p:nvPr/>
        </p:nvCxnSpPr>
        <p:spPr>
          <a:xfrm rot="16200000" flipH="1">
            <a:off x="4122130" y="2140929"/>
            <a:ext cx="905155" cy="604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0" idx="6"/>
            <a:endCxn id="94" idx="2"/>
          </p:cNvCxnSpPr>
          <p:nvPr/>
        </p:nvCxnSpPr>
        <p:spPr>
          <a:xfrm>
            <a:off x="4495800" y="18288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3" idx="0"/>
            <a:endCxn id="90" idx="3"/>
          </p:cNvCxnSpPr>
          <p:nvPr/>
        </p:nvCxnSpPr>
        <p:spPr>
          <a:xfrm rot="5400000" flipH="1" flipV="1">
            <a:off x="1659265" y="2045681"/>
            <a:ext cx="1590955" cy="1480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858000" y="4876800"/>
            <a:ext cx="1676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5" idx="2"/>
            <a:endCxn id="34" idx="0"/>
          </p:cNvCxnSpPr>
          <p:nvPr/>
        </p:nvCxnSpPr>
        <p:spPr>
          <a:xfrm rot="5400000">
            <a:off x="7524750" y="4362450"/>
            <a:ext cx="68580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1" idx="0"/>
            <a:endCxn id="23" idx="0"/>
          </p:cNvCxnSpPr>
          <p:nvPr/>
        </p:nvCxnSpPr>
        <p:spPr>
          <a:xfrm rot="16200000" flipH="1" flipV="1">
            <a:off x="2133600" y="2095500"/>
            <a:ext cx="106680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71800" y="25146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3026" y="357842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0..*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257800" y="357842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0" name="Diamond 179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80" idx="1"/>
            <a:endCxn id="175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Down Arrow 187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89" name="Elbow Connector 10"/>
          <p:cNvCxnSpPr>
            <a:stCxn id="188" idx="1"/>
            <a:endCxn id="190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1" name="Elbow Connector 28"/>
          <p:cNvCxnSpPr>
            <a:stCxn id="188" idx="3"/>
            <a:endCxn id="192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Diamond 192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94" name="Straight Connector 193"/>
          <p:cNvCxnSpPr>
            <a:stCxn id="193" idx="3"/>
            <a:endCxn id="190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6" name="Diamond 195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96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1" name="Diamond 200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200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Diamond 204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7" name="Down Arrow 206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08" name="Elbow Connector 207"/>
          <p:cNvCxnSpPr>
            <a:stCxn id="207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7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7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207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6" name="Diamond 295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7" name="Diamond 296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0" name="Diamond 299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2" name="Straight Connector 301"/>
          <p:cNvCxnSpPr>
            <a:stCxn id="192" idx="3"/>
            <a:endCxn id="300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300" idx="3"/>
            <a:endCxn id="301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hape 196"/>
          <p:cNvCxnSpPr>
            <a:stCxn id="193" idx="1"/>
            <a:endCxn id="195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4648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Bills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9" name="Diamond 308"/>
          <p:cNvSpPr/>
          <p:nvPr/>
        </p:nvSpPr>
        <p:spPr>
          <a:xfrm>
            <a:off x="54864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Calculates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1" name="Straight Arrow Connector 310"/>
          <p:cNvCxnSpPr>
            <a:stCxn id="309" idx="3"/>
            <a:endCxn id="310" idx="1"/>
          </p:cNvCxnSpPr>
          <p:nvPr/>
        </p:nvCxnSpPr>
        <p:spPr>
          <a:xfrm>
            <a:off x="6172200" y="3238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306" idx="3"/>
            <a:endCxn id="309" idx="1"/>
          </p:cNvCxnSpPr>
          <p:nvPr/>
        </p:nvCxnSpPr>
        <p:spPr>
          <a:xfrm>
            <a:off x="5334000" y="32385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Diamond 312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14" name="Straight Arrow Connector 313"/>
          <p:cNvCxnSpPr>
            <a:stCxn id="313" idx="2"/>
            <a:endCxn id="176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6" name="Straight Arrow Connector 315"/>
          <p:cNvCxnSpPr>
            <a:stCxn id="313" idx="0"/>
            <a:endCxn id="315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Diamond 316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8" name="Diamond 317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0" name="Straight Connector 319"/>
          <p:cNvCxnSpPr>
            <a:stCxn id="319" idx="3"/>
            <a:endCxn id="318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318" idx="3"/>
            <a:endCxn id="315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stCxn id="317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hape 245"/>
          <p:cNvCxnSpPr>
            <a:stCxn id="319" idx="2"/>
            <a:endCxn id="317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Diamond 323"/>
          <p:cNvSpPr/>
          <p:nvPr/>
        </p:nvSpPr>
        <p:spPr>
          <a:xfrm>
            <a:off x="685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25" name="Straight Connector 324"/>
          <p:cNvCxnSpPr>
            <a:stCxn id="324" idx="2"/>
            <a:endCxn id="319" idx="0"/>
          </p:cNvCxnSpPr>
          <p:nvPr/>
        </p:nvCxnSpPr>
        <p:spPr>
          <a:xfrm rot="5400000">
            <a:off x="9525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6858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55000" lnSpcReduction="20000"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8" name="Straight Connector 327"/>
          <p:cNvCxnSpPr>
            <a:stCxn id="329" idx="0"/>
            <a:endCxn id="327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Diamond 328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30" name="Straight Connector 329"/>
          <p:cNvCxnSpPr>
            <a:stCxn id="315" idx="0"/>
            <a:endCxn id="329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333" name="Diamond 332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315"/>
          <p:cNvCxnSpPr>
            <a:stCxn id="333" idx="0"/>
            <a:endCxn id="327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Diamond 336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38" name="Straight Connector 337"/>
          <p:cNvCxnSpPr>
            <a:stCxn id="331" idx="2"/>
            <a:endCxn id="337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337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/>
          <p:cNvSpPr/>
          <p:nvPr/>
        </p:nvSpPr>
        <p:spPr>
          <a:xfrm>
            <a:off x="4953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Creates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2" name="Straight Arrow Connector 341"/>
          <p:cNvCxnSpPr>
            <a:stCxn id="340" idx="3"/>
            <a:endCxn id="341" idx="1"/>
          </p:cNvCxnSpPr>
          <p:nvPr/>
        </p:nvCxnSpPr>
        <p:spPr>
          <a:xfrm>
            <a:off x="5638800" y="201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31" idx="3"/>
            <a:endCxn id="340" idx="1"/>
          </p:cNvCxnSpPr>
          <p:nvPr/>
        </p:nvCxnSpPr>
        <p:spPr>
          <a:xfrm>
            <a:off x="4419600" y="2019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5" name="Down Arrow 344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46" name="Elbow Connector 10"/>
          <p:cNvCxnSpPr>
            <a:endCxn id="348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28"/>
          <p:cNvCxnSpPr>
            <a:endCxn id="349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50" name="Down Arrow 349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51" name="Elbow Connector 10"/>
          <p:cNvCxnSpPr>
            <a:stCxn id="350" idx="1"/>
            <a:endCxn id="341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hape 368"/>
          <p:cNvCxnSpPr>
            <a:stCxn id="350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/>
          <p:cNvCxnSpPr>
            <a:endCxn id="310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374"/>
          <p:cNvCxnSpPr>
            <a:stCxn id="350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endCxn id="301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Down Arrow 355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57" name="Elbow Connector 28"/>
          <p:cNvCxnSpPr>
            <a:stCxn id="356" idx="3"/>
            <a:endCxn id="359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357"/>
          <p:cNvCxnSpPr>
            <a:stCxn id="356" idx="1"/>
            <a:endCxn id="299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0" name="Down Arrow 359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61" name="Elbow Connector 10"/>
          <p:cNvCxnSpPr>
            <a:stCxn id="360" idx="1"/>
            <a:endCxn id="298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28"/>
          <p:cNvCxnSpPr>
            <a:stCxn id="360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419"/>
          <p:cNvCxnSpPr>
            <a:stCxn id="195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65" name="Diamond 364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66" name="Diamond 365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2632710" y="204597"/>
            <a:ext cx="754380" cy="2766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25000" lnSpcReduction="20000"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Related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Pharmaceuticals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companies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735330" y="814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Purchase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69" name="Diamond 368"/>
          <p:cNvSpPr/>
          <p:nvPr/>
        </p:nvSpPr>
        <p:spPr>
          <a:xfrm>
            <a:off x="1524000" y="76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70" name="Shape 122"/>
          <p:cNvCxnSpPr>
            <a:stCxn id="369" idx="3"/>
            <a:endCxn id="367" idx="1"/>
          </p:cNvCxnSpPr>
          <p:nvPr/>
        </p:nvCxnSpPr>
        <p:spPr>
          <a:xfrm>
            <a:off x="2209800" y="342900"/>
            <a:ext cx="4229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Diamond 370"/>
          <p:cNvSpPr/>
          <p:nvPr/>
        </p:nvSpPr>
        <p:spPr>
          <a:xfrm>
            <a:off x="1600200" y="152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has released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72" name="Shape 139"/>
          <p:cNvCxnSpPr>
            <a:stCxn id="326" idx="0"/>
          </p:cNvCxnSpPr>
          <p:nvPr/>
        </p:nvCxnSpPr>
        <p:spPr>
          <a:xfrm rot="5400000" flipH="1" flipV="1">
            <a:off x="1123950" y="285750"/>
            <a:ext cx="3810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Elbow Connector 372"/>
          <p:cNvCxnSpPr>
            <a:endCxn id="369" idx="1"/>
          </p:cNvCxnSpPr>
          <p:nvPr/>
        </p:nvCxnSpPr>
        <p:spPr>
          <a:xfrm flipV="1">
            <a:off x="914400" y="342900"/>
            <a:ext cx="609600" cy="419100"/>
          </a:xfrm>
          <a:prstGeom prst="bentConnector3">
            <a:avLst>
              <a:gd name="adj1" fmla="val 12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24" idx="0"/>
            <a:endCxn id="326" idx="2"/>
          </p:cNvCxnSpPr>
          <p:nvPr/>
        </p:nvCxnSpPr>
        <p:spPr>
          <a:xfrm rot="5400000" flipH="1" flipV="1">
            <a:off x="9144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297" idx="3"/>
            <a:endCxn id="299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9" name="Diamond 378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80" name="Straight Connector 379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/>
          <p:cNvCxnSpPr>
            <a:stCxn id="379" idx="2"/>
            <a:endCxn id="200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Diamond 382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85" name="Shape 164"/>
          <p:cNvCxnSpPr>
            <a:stCxn id="296" idx="1"/>
            <a:endCxn id="378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297" idx="1"/>
            <a:endCxn id="378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296" idx="3"/>
            <a:endCxn id="298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  <a:endCxn id="4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10" idx="1"/>
            <a:endCxn id="12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Elbow Connector 28"/>
          <p:cNvCxnSpPr>
            <a:stCxn id="10" idx="3"/>
            <a:endCxn id="14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5" idx="3"/>
            <a:endCxn id="12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3" name="Diamond 102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Diamond 117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16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Diamond 132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38" name="Elbow Connector 137"/>
          <p:cNvCxnSpPr>
            <a:stCxn id="135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35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35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35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3" name="Diamond 172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4" name="Diamond 173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Diamond 184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14" idx="3"/>
            <a:endCxn id="185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5" idx="3"/>
            <a:endCxn id="186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hape 196"/>
          <p:cNvCxnSpPr>
            <a:stCxn id="15" idx="1"/>
            <a:endCxn id="17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Diamond 205"/>
          <p:cNvSpPr/>
          <p:nvPr/>
        </p:nvSpPr>
        <p:spPr>
          <a:xfrm>
            <a:off x="37338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Bill for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admission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48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Bills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9" name="Straight Arrow Connector 208"/>
          <p:cNvCxnSpPr>
            <a:stCxn id="206" idx="3"/>
            <a:endCxn id="207" idx="1"/>
          </p:cNvCxnSpPr>
          <p:nvPr/>
        </p:nvCxnSpPr>
        <p:spPr>
          <a:xfrm>
            <a:off x="4419600" y="3238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6" idx="1"/>
            <a:endCxn id="5" idx="3"/>
          </p:cNvCxnSpPr>
          <p:nvPr/>
        </p:nvCxnSpPr>
        <p:spPr>
          <a:xfrm rot="10800000">
            <a:off x="33528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Diamond 214"/>
          <p:cNvSpPr/>
          <p:nvPr/>
        </p:nvSpPr>
        <p:spPr>
          <a:xfrm>
            <a:off x="54864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Calculates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>
            <a:stCxn id="215" idx="3"/>
            <a:endCxn id="216" idx="1"/>
          </p:cNvCxnSpPr>
          <p:nvPr/>
        </p:nvCxnSpPr>
        <p:spPr>
          <a:xfrm>
            <a:off x="6172200" y="3238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07" idx="3"/>
            <a:endCxn id="215" idx="1"/>
          </p:cNvCxnSpPr>
          <p:nvPr/>
        </p:nvCxnSpPr>
        <p:spPr>
          <a:xfrm>
            <a:off x="5334000" y="32385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Diamond 219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22" name="Straight Arrow Connector 221"/>
          <p:cNvCxnSpPr>
            <a:stCxn id="220" idx="2"/>
            <a:endCxn id="5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5" name="Straight Arrow Connector 224"/>
          <p:cNvCxnSpPr>
            <a:stCxn id="220" idx="0"/>
            <a:endCxn id="223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Diamond 225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3" name="Diamond 232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>
            <a:stCxn id="234" idx="3"/>
            <a:endCxn id="233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3"/>
            <a:endCxn id="223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26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5"/>
          <p:cNvCxnSpPr>
            <a:stCxn id="234" idx="2"/>
            <a:endCxn id="226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Diamond 246"/>
          <p:cNvSpPr/>
          <p:nvPr/>
        </p:nvSpPr>
        <p:spPr>
          <a:xfrm>
            <a:off x="685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49" name="Straight Connector 248"/>
          <p:cNvCxnSpPr>
            <a:stCxn id="247" idx="2"/>
            <a:endCxn id="234" idx="0"/>
          </p:cNvCxnSpPr>
          <p:nvPr/>
        </p:nvCxnSpPr>
        <p:spPr>
          <a:xfrm rot="5400000">
            <a:off x="9525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6858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55000" lnSpcReduction="20000"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6" name="Straight Connector 255"/>
          <p:cNvCxnSpPr>
            <a:stCxn id="259" idx="0"/>
            <a:endCxn id="255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Diamond 258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71" name="Straight Connector 270"/>
          <p:cNvCxnSpPr>
            <a:stCxn id="223" idx="0"/>
            <a:endCxn id="259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99" name="Diamond 298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06" name="Straight Connector 305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hape 315"/>
          <p:cNvCxnSpPr>
            <a:stCxn id="299" idx="0"/>
            <a:endCxn id="255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Diamond 316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19" name="Straight Connector 318"/>
          <p:cNvCxnSpPr>
            <a:stCxn id="292" idx="2"/>
            <a:endCxn id="317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317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Diamond 321"/>
          <p:cNvSpPr/>
          <p:nvPr/>
        </p:nvSpPr>
        <p:spPr>
          <a:xfrm>
            <a:off x="4953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Creates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4" name="Straight Arrow Connector 323"/>
          <p:cNvCxnSpPr>
            <a:stCxn id="322" idx="3"/>
            <a:endCxn id="323" idx="1"/>
          </p:cNvCxnSpPr>
          <p:nvPr/>
        </p:nvCxnSpPr>
        <p:spPr>
          <a:xfrm>
            <a:off x="5638800" y="201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2" idx="3"/>
            <a:endCxn id="322" idx="1"/>
          </p:cNvCxnSpPr>
          <p:nvPr/>
        </p:nvCxnSpPr>
        <p:spPr>
          <a:xfrm>
            <a:off x="4419600" y="2019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1" name="Down Arrow 330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57" name="Elbow Connector 10"/>
          <p:cNvCxnSpPr>
            <a:endCxn id="359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28"/>
          <p:cNvCxnSpPr>
            <a:endCxn id="361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63" name="Down Arrow 362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64" name="Elbow Connector 10"/>
          <p:cNvCxnSpPr>
            <a:stCxn id="363" idx="1"/>
            <a:endCxn id="323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hape 368"/>
          <p:cNvCxnSpPr>
            <a:stCxn id="363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>
            <a:endCxn id="216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374"/>
          <p:cNvCxnSpPr>
            <a:stCxn id="363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>
            <a:endCxn id="186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Down Arrow 380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83" name="Elbow Connector 28"/>
          <p:cNvCxnSpPr>
            <a:stCxn id="381" idx="3"/>
            <a:endCxn id="395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/>
          <p:cNvCxnSpPr>
            <a:stCxn id="381" idx="1"/>
            <a:endCxn id="180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9" name="Down Arrow 398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400" name="Elbow Connector 10"/>
          <p:cNvCxnSpPr>
            <a:stCxn id="399" idx="1"/>
            <a:endCxn id="179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Elbow Connector 28"/>
          <p:cNvCxnSpPr>
            <a:stCxn id="399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hape 419"/>
          <p:cNvCxnSpPr>
            <a:stCxn id="17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 423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25" name="Diamond 424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4" name="Diamond 113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632710" y="204597"/>
            <a:ext cx="754380" cy="2766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25000" lnSpcReduction="20000"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Related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Pharmaceuticals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companies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35330" y="814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Purchase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9" name="Diamond 118"/>
          <p:cNvSpPr/>
          <p:nvPr/>
        </p:nvSpPr>
        <p:spPr>
          <a:xfrm>
            <a:off x="1524000" y="76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23" name="Shape 122"/>
          <p:cNvCxnSpPr>
            <a:stCxn id="119" idx="3"/>
            <a:endCxn id="115" idx="1"/>
          </p:cNvCxnSpPr>
          <p:nvPr/>
        </p:nvCxnSpPr>
        <p:spPr>
          <a:xfrm>
            <a:off x="2209800" y="342900"/>
            <a:ext cx="4229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mond 124"/>
          <p:cNvSpPr/>
          <p:nvPr/>
        </p:nvSpPr>
        <p:spPr>
          <a:xfrm>
            <a:off x="1600200" y="152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has released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250" idx="0"/>
          </p:cNvCxnSpPr>
          <p:nvPr/>
        </p:nvCxnSpPr>
        <p:spPr>
          <a:xfrm rot="5400000" flipH="1" flipV="1">
            <a:off x="1123950" y="285750"/>
            <a:ext cx="3810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endCxn id="119" idx="1"/>
          </p:cNvCxnSpPr>
          <p:nvPr/>
        </p:nvCxnSpPr>
        <p:spPr>
          <a:xfrm flipV="1">
            <a:off x="914400" y="342900"/>
            <a:ext cx="609600" cy="419100"/>
          </a:xfrm>
          <a:prstGeom prst="bentConnector3">
            <a:avLst>
              <a:gd name="adj1" fmla="val 12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247" idx="0"/>
            <a:endCxn id="250" idx="2"/>
          </p:cNvCxnSpPr>
          <p:nvPr/>
        </p:nvCxnSpPr>
        <p:spPr>
          <a:xfrm rot="5400000" flipH="1" flipV="1">
            <a:off x="9144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74" idx="3"/>
            <a:endCxn id="180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" name="Diamond 135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6" idx="2"/>
            <a:endCxn id="116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Diamond 143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5" name="Shape 164"/>
          <p:cNvCxnSpPr>
            <a:stCxn id="173" idx="1"/>
            <a:endCxn id="131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74" idx="1"/>
            <a:endCxn id="131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3" idx="3"/>
            <a:endCxn id="179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07/7/12/main" val="32544288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/>
          <p:cNvSpPr/>
          <p:nvPr/>
        </p:nvSpPr>
        <p:spPr>
          <a:xfrm>
            <a:off x="4800600" y="2743200"/>
            <a:ext cx="1295400" cy="13716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 for admission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0400" y="3124200"/>
            <a:ext cx="17526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Bills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6096000" y="3429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32" idx="3"/>
          </p:cNvCxnSpPr>
          <p:nvPr/>
        </p:nvCxnSpPr>
        <p:spPr>
          <a:xfrm rot="10800000">
            <a:off x="3200400" y="34290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90600" y="3048000"/>
            <a:ext cx="22098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66800" y="3124200"/>
            <a:ext cx="20574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33400" y="5715000"/>
            <a:ext cx="1676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Admission no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438400" y="5791200"/>
            <a:ext cx="1828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Admission 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2" idx="2"/>
            <a:endCxn id="35" idx="0"/>
          </p:cNvCxnSpPr>
          <p:nvPr/>
        </p:nvCxnSpPr>
        <p:spPr>
          <a:xfrm rot="5400000">
            <a:off x="781050" y="4400550"/>
            <a:ext cx="19050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2"/>
            <a:endCxn id="36" idx="0"/>
          </p:cNvCxnSpPr>
          <p:nvPr/>
        </p:nvCxnSpPr>
        <p:spPr>
          <a:xfrm rot="16200000" flipH="1">
            <a:off x="1733550" y="4171950"/>
            <a:ext cx="1981200" cy="1257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781800" y="4419600"/>
            <a:ext cx="1676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11" idx="2"/>
            <a:endCxn id="53" idx="0"/>
          </p:cNvCxnSpPr>
          <p:nvPr/>
        </p:nvCxnSpPr>
        <p:spPr>
          <a:xfrm rot="5400000">
            <a:off x="7410450" y="3943350"/>
            <a:ext cx="68580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172200" y="6096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Bill 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11" idx="0"/>
            <a:endCxn id="58" idx="4"/>
          </p:cNvCxnSpPr>
          <p:nvPr/>
        </p:nvCxnSpPr>
        <p:spPr>
          <a:xfrm rot="16200000" flipV="1">
            <a:off x="6324600" y="1562100"/>
            <a:ext cx="2057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15200" y="1371600"/>
            <a:ext cx="1600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 Bill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1" idx="0"/>
            <a:endCxn id="19" idx="4"/>
          </p:cNvCxnSpPr>
          <p:nvPr/>
        </p:nvCxnSpPr>
        <p:spPr>
          <a:xfrm rot="5400000" flipH="1" flipV="1">
            <a:off x="7353300" y="2362200"/>
            <a:ext cx="12954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43400" y="31242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24" y="31242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..1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  <a:endCxn id="4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10" idx="1"/>
            <a:endCxn id="12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Elbow Connector 28"/>
          <p:cNvCxnSpPr>
            <a:stCxn id="10" idx="3"/>
            <a:endCxn id="14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762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Specialist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Treats Indoor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5" idx="3"/>
            <a:endCxn id="12" idx="1"/>
          </p:cNvCxnSpPr>
          <p:nvPr/>
        </p:nvCxnSpPr>
        <p:spPr>
          <a:xfrm>
            <a:off x="1447800" y="4076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3" name="Diamond 102"/>
          <p:cNvSpPr/>
          <p:nvPr/>
        </p:nvSpPr>
        <p:spPr>
          <a:xfrm>
            <a:off x="1905000" y="4572000"/>
            <a:ext cx="6096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Stays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rot="5400000">
            <a:off x="2019300" y="4381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2"/>
          </p:cNvCxnSpPr>
          <p:nvPr/>
        </p:nvCxnSpPr>
        <p:spPr>
          <a:xfrm rot="5400000">
            <a:off x="2057400" y="5257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8288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6576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Diamond 117"/>
          <p:cNvSpPr/>
          <p:nvPr/>
        </p:nvSpPr>
        <p:spPr>
          <a:xfrm>
            <a:off x="27432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16" idx="1"/>
          </p:cNvCxnSpPr>
          <p:nvPr/>
        </p:nvCxnSpPr>
        <p:spPr>
          <a:xfrm>
            <a:off x="33528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146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Diamond 132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878330" y="5468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>
            <a:off x="3810000" y="5638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38" name="Elbow Connector 137"/>
          <p:cNvCxnSpPr>
            <a:stCxn id="135" idx="1"/>
          </p:cNvCxnSpPr>
          <p:nvPr/>
        </p:nvCxnSpPr>
        <p:spPr>
          <a:xfrm rot="10800000" flipV="1">
            <a:off x="3124200" y="5821934"/>
            <a:ext cx="685800" cy="502665"/>
          </a:xfrm>
          <a:prstGeom prst="bentConnector3">
            <a:avLst>
              <a:gd name="adj1" fmla="val 99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35" idx="2"/>
          </p:cNvCxnSpPr>
          <p:nvPr/>
        </p:nvCxnSpPr>
        <p:spPr>
          <a:xfrm rot="5400000">
            <a:off x="38290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35" idx="2"/>
          </p:cNvCxnSpPr>
          <p:nvPr/>
        </p:nvCxnSpPr>
        <p:spPr>
          <a:xfrm rot="16200000" flipH="1">
            <a:off x="4171950" y="584835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35" idx="3"/>
          </p:cNvCxnSpPr>
          <p:nvPr/>
        </p:nvCxnSpPr>
        <p:spPr>
          <a:xfrm>
            <a:off x="4191000" y="5821935"/>
            <a:ext cx="685800" cy="50266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41910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3505200" y="617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27432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OT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4290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ICU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0386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Ward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724400" y="6324600"/>
            <a:ext cx="533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Cabin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3" name="Diamond 172"/>
          <p:cNvSpPr/>
          <p:nvPr/>
        </p:nvSpPr>
        <p:spPr>
          <a:xfrm>
            <a:off x="5638800" y="5257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MO_assign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4" name="Diamond 173"/>
          <p:cNvSpPr/>
          <p:nvPr/>
        </p:nvSpPr>
        <p:spPr>
          <a:xfrm>
            <a:off x="5638800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Nurse_assign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Diamond 184"/>
          <p:cNvSpPr/>
          <p:nvPr/>
        </p:nvSpPr>
        <p:spPr>
          <a:xfrm>
            <a:off x="4953000" y="3810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MI Doctor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Treats Outdoor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14" idx="3"/>
            <a:endCxn id="185" idx="1"/>
          </p:cNvCxnSpPr>
          <p:nvPr/>
        </p:nvCxnSpPr>
        <p:spPr>
          <a:xfrm>
            <a:off x="4038600" y="40767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5" idx="3"/>
            <a:endCxn id="186" idx="1"/>
          </p:cNvCxnSpPr>
          <p:nvPr/>
        </p:nvCxnSpPr>
        <p:spPr>
          <a:xfrm>
            <a:off x="5638800" y="4076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hape 196"/>
          <p:cNvCxnSpPr>
            <a:stCxn id="15" idx="1"/>
            <a:endCxn id="17" idx="0"/>
          </p:cNvCxnSpPr>
          <p:nvPr/>
        </p:nvCxnSpPr>
        <p:spPr>
          <a:xfrm rot="10800000" flipV="1">
            <a:off x="571500" y="4076700"/>
            <a:ext cx="190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Diamond 205"/>
          <p:cNvSpPr/>
          <p:nvPr/>
        </p:nvSpPr>
        <p:spPr>
          <a:xfrm>
            <a:off x="37338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Bill for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admission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48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Bills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9" name="Straight Arrow Connector 208"/>
          <p:cNvCxnSpPr>
            <a:stCxn id="206" idx="3"/>
            <a:endCxn id="207" idx="1"/>
          </p:cNvCxnSpPr>
          <p:nvPr/>
        </p:nvCxnSpPr>
        <p:spPr>
          <a:xfrm>
            <a:off x="4419600" y="3238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6" idx="1"/>
            <a:endCxn id="5" idx="3"/>
          </p:cNvCxnSpPr>
          <p:nvPr/>
        </p:nvCxnSpPr>
        <p:spPr>
          <a:xfrm rot="10800000">
            <a:off x="33528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Diamond 214"/>
          <p:cNvSpPr/>
          <p:nvPr/>
        </p:nvSpPr>
        <p:spPr>
          <a:xfrm>
            <a:off x="54864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Calculates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>
            <a:stCxn id="215" idx="3"/>
            <a:endCxn id="216" idx="1"/>
          </p:cNvCxnSpPr>
          <p:nvPr/>
        </p:nvCxnSpPr>
        <p:spPr>
          <a:xfrm>
            <a:off x="6172200" y="3238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07" idx="3"/>
            <a:endCxn id="215" idx="1"/>
          </p:cNvCxnSpPr>
          <p:nvPr/>
        </p:nvCxnSpPr>
        <p:spPr>
          <a:xfrm>
            <a:off x="5334000" y="32385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Diamond 219"/>
          <p:cNvSpPr/>
          <p:nvPr/>
        </p:nvSpPr>
        <p:spPr>
          <a:xfrm>
            <a:off x="2667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 Prescribed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22" name="Straight Arrow Connector 221"/>
          <p:cNvCxnSpPr>
            <a:stCxn id="220" idx="2"/>
            <a:endCxn id="5" idx="0"/>
          </p:cNvCxnSpPr>
          <p:nvPr/>
        </p:nvCxnSpPr>
        <p:spPr>
          <a:xfrm rot="5400000">
            <a:off x="28956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6670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Prescription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5" name="Straight Arrow Connector 224"/>
          <p:cNvCxnSpPr>
            <a:stCxn id="220" idx="0"/>
            <a:endCxn id="223" idx="2"/>
          </p:cNvCxnSpPr>
          <p:nvPr/>
        </p:nvCxnSpPr>
        <p:spPr>
          <a:xfrm rot="5400000" flipH="1" flipV="1">
            <a:off x="2895600" y="2247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Diamond 225"/>
          <p:cNvSpPr/>
          <p:nvPr/>
        </p:nvSpPr>
        <p:spPr>
          <a:xfrm>
            <a:off x="15240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Buys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3" name="Diamond 232"/>
          <p:cNvSpPr/>
          <p:nvPr/>
        </p:nvSpPr>
        <p:spPr>
          <a:xfrm>
            <a:off x="1524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Pres_Med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685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Medicine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>
            <a:stCxn id="234" idx="3"/>
            <a:endCxn id="233" idx="1"/>
          </p:cNvCxnSpPr>
          <p:nvPr/>
        </p:nvCxnSpPr>
        <p:spPr>
          <a:xfrm>
            <a:off x="1371600" y="2019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33" idx="3"/>
            <a:endCxn id="223" idx="1"/>
          </p:cNvCxnSpPr>
          <p:nvPr/>
        </p:nvCxnSpPr>
        <p:spPr>
          <a:xfrm>
            <a:off x="2209800" y="20193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26" idx="3"/>
          </p:cNvCxnSpPr>
          <p:nvPr/>
        </p:nvCxnSpPr>
        <p:spPr>
          <a:xfrm>
            <a:off x="2209800" y="262890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5"/>
          <p:cNvCxnSpPr>
            <a:stCxn id="234" idx="2"/>
            <a:endCxn id="226" idx="1"/>
          </p:cNvCxnSpPr>
          <p:nvPr/>
        </p:nvCxnSpPr>
        <p:spPr>
          <a:xfrm rot="16200000" flipH="1">
            <a:off x="1028700" y="2133600"/>
            <a:ext cx="495300" cy="495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Diamond 246"/>
          <p:cNvSpPr/>
          <p:nvPr/>
        </p:nvSpPr>
        <p:spPr>
          <a:xfrm>
            <a:off x="685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49" name="Straight Connector 248"/>
          <p:cNvCxnSpPr>
            <a:stCxn id="247" idx="2"/>
            <a:endCxn id="234" idx="0"/>
          </p:cNvCxnSpPr>
          <p:nvPr/>
        </p:nvCxnSpPr>
        <p:spPr>
          <a:xfrm rot="5400000">
            <a:off x="9525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6858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55000" lnSpcReduction="20000"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2667000" y="762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Tests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6" name="Straight Connector 255"/>
          <p:cNvCxnSpPr>
            <a:stCxn id="259" idx="0"/>
            <a:endCxn id="255" idx="2"/>
          </p:cNvCxnSpPr>
          <p:nvPr/>
        </p:nvCxnSpPr>
        <p:spPr>
          <a:xfrm rot="5400000" flipH="1" flipV="1">
            <a:off x="28956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Diamond 258"/>
          <p:cNvSpPr/>
          <p:nvPr/>
        </p:nvSpPr>
        <p:spPr>
          <a:xfrm>
            <a:off x="26670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Pres_Test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Contents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71" name="Straight Connector 270"/>
          <p:cNvCxnSpPr>
            <a:stCxn id="223" idx="0"/>
            <a:endCxn id="259" idx="2"/>
          </p:cNvCxnSpPr>
          <p:nvPr/>
        </p:nvCxnSpPr>
        <p:spPr>
          <a:xfrm rot="5400000" flipH="1" flipV="1">
            <a:off x="2933700" y="1828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37338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3783330" y="1957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Tests Reports Done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99" name="Diamond 298"/>
          <p:cNvSpPr/>
          <p:nvPr/>
        </p:nvSpPr>
        <p:spPr>
          <a:xfrm>
            <a:off x="3733800" y="1219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06" name="Straight Connector 305"/>
          <p:cNvCxnSpPr/>
          <p:nvPr/>
        </p:nvCxnSpPr>
        <p:spPr>
          <a:xfrm rot="5400000">
            <a:off x="39243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5400000">
            <a:off x="4000500" y="17907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hape 315"/>
          <p:cNvCxnSpPr>
            <a:stCxn id="299" idx="0"/>
            <a:endCxn id="255" idx="3"/>
          </p:cNvCxnSpPr>
          <p:nvPr/>
        </p:nvCxnSpPr>
        <p:spPr>
          <a:xfrm rot="16200000" flipV="1">
            <a:off x="3543300" y="6858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Diamond 316"/>
          <p:cNvSpPr/>
          <p:nvPr/>
        </p:nvSpPr>
        <p:spPr>
          <a:xfrm>
            <a:off x="3733800" y="2362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Receives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19" name="Straight Connector 318"/>
          <p:cNvCxnSpPr>
            <a:stCxn id="292" idx="2"/>
            <a:endCxn id="317" idx="0"/>
          </p:cNvCxnSpPr>
          <p:nvPr/>
        </p:nvCxnSpPr>
        <p:spPr>
          <a:xfrm rot="5400000">
            <a:off x="3962400" y="2247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317" idx="1"/>
          </p:cNvCxnSpPr>
          <p:nvPr/>
        </p:nvCxnSpPr>
        <p:spPr>
          <a:xfrm rot="10800000" flipV="1">
            <a:off x="3352800" y="26289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Diamond 321"/>
          <p:cNvSpPr/>
          <p:nvPr/>
        </p:nvSpPr>
        <p:spPr>
          <a:xfrm>
            <a:off x="4953000" y="17526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rm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Creates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4" name="Straight Arrow Connector 323"/>
          <p:cNvCxnSpPr>
            <a:stCxn id="322" idx="3"/>
            <a:endCxn id="323" idx="1"/>
          </p:cNvCxnSpPr>
          <p:nvPr/>
        </p:nvCxnSpPr>
        <p:spPr>
          <a:xfrm>
            <a:off x="5638800" y="201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2" idx="3"/>
            <a:endCxn id="322" idx="1"/>
          </p:cNvCxnSpPr>
          <p:nvPr/>
        </p:nvCxnSpPr>
        <p:spPr>
          <a:xfrm>
            <a:off x="4419600" y="2019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1" name="Down Arrow 330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57" name="Elbow Connector 10"/>
          <p:cNvCxnSpPr>
            <a:endCxn id="359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28"/>
          <p:cNvCxnSpPr>
            <a:endCxn id="361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63" name="Down Arrow 362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64" name="Elbow Connector 10"/>
          <p:cNvCxnSpPr>
            <a:stCxn id="363" idx="1"/>
            <a:endCxn id="323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hape 368"/>
          <p:cNvCxnSpPr>
            <a:stCxn id="363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>
            <a:endCxn id="216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374"/>
          <p:cNvCxnSpPr>
            <a:stCxn id="363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>
            <a:endCxn id="186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Down Arrow 380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383" name="Elbow Connector 28"/>
          <p:cNvCxnSpPr>
            <a:stCxn id="381" idx="3"/>
            <a:endCxn id="395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/>
          <p:cNvCxnSpPr>
            <a:stCxn id="381" idx="1"/>
            <a:endCxn id="180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9" name="Down Arrow 398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400" name="Elbow Connector 10"/>
          <p:cNvCxnSpPr>
            <a:stCxn id="399" idx="1"/>
            <a:endCxn id="179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Elbow Connector 28"/>
          <p:cNvCxnSpPr>
            <a:stCxn id="399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hape 419"/>
          <p:cNvCxnSpPr>
            <a:stCxn id="17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 423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25" name="Diamond 424"/>
          <p:cNvSpPr/>
          <p:nvPr/>
        </p:nvSpPr>
        <p:spPr>
          <a:xfrm>
            <a:off x="2819400" y="5334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Contains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14" name="Diamond 113"/>
          <p:cNvSpPr/>
          <p:nvPr/>
        </p:nvSpPr>
        <p:spPr>
          <a:xfrm>
            <a:off x="3810000" y="1295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Belongs to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632710" y="204597"/>
            <a:ext cx="754380" cy="2766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45720" rtlCol="0" anchor="ctr">
            <a:normAutofit fontScale="25000" lnSpcReduction="20000"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Related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Pharmaceuticals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companies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35330" y="814940"/>
            <a:ext cx="586740" cy="122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Purchase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9" name="Diamond 118"/>
          <p:cNvSpPr/>
          <p:nvPr/>
        </p:nvSpPr>
        <p:spPr>
          <a:xfrm>
            <a:off x="1524000" y="762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23" name="Shape 122"/>
          <p:cNvCxnSpPr>
            <a:stCxn id="119" idx="3"/>
            <a:endCxn id="115" idx="1"/>
          </p:cNvCxnSpPr>
          <p:nvPr/>
        </p:nvCxnSpPr>
        <p:spPr>
          <a:xfrm>
            <a:off x="2209800" y="342900"/>
            <a:ext cx="4229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mond 124"/>
          <p:cNvSpPr/>
          <p:nvPr/>
        </p:nvSpPr>
        <p:spPr>
          <a:xfrm>
            <a:off x="1600200" y="1524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has released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250" idx="0"/>
          </p:cNvCxnSpPr>
          <p:nvPr/>
        </p:nvCxnSpPr>
        <p:spPr>
          <a:xfrm rot="5400000" flipH="1" flipV="1">
            <a:off x="1123950" y="285750"/>
            <a:ext cx="3810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endCxn id="119" idx="1"/>
          </p:cNvCxnSpPr>
          <p:nvPr/>
        </p:nvCxnSpPr>
        <p:spPr>
          <a:xfrm flipV="1">
            <a:off x="914400" y="342900"/>
            <a:ext cx="609600" cy="419100"/>
          </a:xfrm>
          <a:prstGeom prst="bentConnector3">
            <a:avLst>
              <a:gd name="adj1" fmla="val 12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247" idx="0"/>
            <a:endCxn id="250" idx="2"/>
          </p:cNvCxnSpPr>
          <p:nvPr/>
        </p:nvCxnSpPr>
        <p:spPr>
          <a:xfrm rot="5400000" flipH="1" flipV="1">
            <a:off x="914400" y="11049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74" idx="3"/>
            <a:endCxn id="180" idx="1"/>
          </p:cNvCxnSpPr>
          <p:nvPr/>
        </p:nvCxnSpPr>
        <p:spPr>
          <a:xfrm>
            <a:off x="6324600" y="4838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6" name="Diamond 135"/>
          <p:cNvSpPr/>
          <p:nvPr/>
        </p:nvSpPr>
        <p:spPr>
          <a:xfrm>
            <a:off x="3657601" y="45720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4267201" y="48006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267201" y="4876800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6" idx="2"/>
            <a:endCxn id="116" idx="0"/>
          </p:cNvCxnSpPr>
          <p:nvPr/>
        </p:nvCxnSpPr>
        <p:spPr>
          <a:xfrm rot="5400000">
            <a:off x="3848101" y="5257800"/>
            <a:ext cx="304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Diamond 143"/>
          <p:cNvSpPr/>
          <p:nvPr/>
        </p:nvSpPr>
        <p:spPr>
          <a:xfrm>
            <a:off x="3733801" y="46482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Gets 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scheduled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21530" y="47829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Room Schedule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5" name="Shape 164"/>
          <p:cNvCxnSpPr>
            <a:stCxn id="173" idx="1"/>
            <a:endCxn id="131" idx="2"/>
          </p:cNvCxnSpPr>
          <p:nvPr/>
        </p:nvCxnSpPr>
        <p:spPr>
          <a:xfrm rot="10800000">
            <a:off x="4914900" y="4953000"/>
            <a:ext cx="723900" cy="571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74" idx="1"/>
            <a:endCxn id="131" idx="3"/>
          </p:cNvCxnSpPr>
          <p:nvPr/>
        </p:nvCxnSpPr>
        <p:spPr>
          <a:xfrm rot="10800000">
            <a:off x="5257800" y="4838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3" idx="3"/>
            <a:endCxn id="179" idx="1"/>
          </p:cNvCxnSpPr>
          <p:nvPr/>
        </p:nvCxnSpPr>
        <p:spPr>
          <a:xfrm>
            <a:off x="6324600" y="55245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07/7/12/main" val="383413500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4200" y="2514600"/>
            <a:ext cx="2590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35110" y="2819400"/>
            <a:ext cx="179889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200" dirty="0" smtClean="0"/>
              <a:t>END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Diamond 77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8" idx="1"/>
            <a:endCxn id="75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Diamond 82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0" name="Down Arrow 89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91" name="Elbow Connector 10"/>
          <p:cNvCxnSpPr>
            <a:endCxn id="93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28"/>
          <p:cNvCxnSpPr>
            <a:endCxn id="94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5" name="Down Arrow 94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96" name="Elbow Connector 10"/>
          <p:cNvCxnSpPr>
            <a:stCxn id="95" idx="1"/>
            <a:endCxn id="88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368"/>
          <p:cNvCxnSpPr>
            <a:stCxn id="95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87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374"/>
          <p:cNvCxnSpPr>
            <a:stCxn id="95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86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own Arrow 100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02" name="Elbow Connector 28"/>
          <p:cNvCxnSpPr>
            <a:stCxn id="101" idx="3"/>
            <a:endCxn id="104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01" idx="1"/>
            <a:endCxn id="85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5" name="Down Arrow 104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06" name="Elbow Connector 10"/>
          <p:cNvCxnSpPr>
            <a:stCxn id="105" idx="1"/>
            <a:endCxn id="84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28"/>
          <p:cNvCxnSpPr>
            <a:stCxn id="105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419"/>
          <p:cNvCxnSpPr>
            <a:stCxn id="82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819400"/>
            <a:ext cx="1143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Patient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2819400"/>
            <a:ext cx="2133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32004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3048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3"/>
          </p:cNvCxnSpPr>
          <p:nvPr/>
        </p:nvCxnSpPr>
        <p:spPr>
          <a:xfrm rot="10800000">
            <a:off x="1600200" y="31242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24600" y="2895600"/>
            <a:ext cx="1981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2438400" y="2362200"/>
            <a:ext cx="2057400" cy="14478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2743200" y="2590800"/>
            <a:ext cx="1447800" cy="10668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Gets Admitted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0" y="4953000"/>
            <a:ext cx="13716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828800" y="54102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971800" y="1143000"/>
            <a:ext cx="1524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95600" y="381000"/>
            <a:ext cx="1295400" cy="381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0" y="304800"/>
            <a:ext cx="17526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Patient 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" idx="2"/>
            <a:endCxn id="41" idx="0"/>
          </p:cNvCxnSpPr>
          <p:nvPr/>
        </p:nvCxnSpPr>
        <p:spPr>
          <a:xfrm rot="5400000">
            <a:off x="95250" y="4019550"/>
            <a:ext cx="152400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2"/>
            <a:endCxn id="42" idx="1"/>
          </p:cNvCxnSpPr>
          <p:nvPr/>
        </p:nvCxnSpPr>
        <p:spPr>
          <a:xfrm rot="16200000" flipH="1">
            <a:off x="505105" y="3952594"/>
            <a:ext cx="2036996" cy="98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" idx="0"/>
            <a:endCxn id="46" idx="4"/>
          </p:cNvCxnSpPr>
          <p:nvPr/>
        </p:nvCxnSpPr>
        <p:spPr>
          <a:xfrm rot="16200000" flipV="1">
            <a:off x="-38100" y="1752600"/>
            <a:ext cx="1981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0"/>
            <a:endCxn id="45" idx="3"/>
          </p:cNvCxnSpPr>
          <p:nvPr/>
        </p:nvCxnSpPr>
        <p:spPr>
          <a:xfrm rot="5400000" flipH="1" flipV="1">
            <a:off x="1000405" y="734499"/>
            <a:ext cx="2113196" cy="205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" idx="0"/>
            <a:endCxn id="44" idx="3"/>
          </p:cNvCxnSpPr>
          <p:nvPr/>
        </p:nvCxnSpPr>
        <p:spPr>
          <a:xfrm rot="5400000" flipH="1" flipV="1">
            <a:off x="1468765" y="1093181"/>
            <a:ext cx="1286155" cy="2166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124200" y="4876800"/>
            <a:ext cx="13716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 Add.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914400" y="5943600"/>
            <a:ext cx="19050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no.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>
            <a:endCxn id="75" idx="0"/>
          </p:cNvCxnSpPr>
          <p:nvPr/>
        </p:nvCxnSpPr>
        <p:spPr>
          <a:xfrm rot="16200000" flipH="1">
            <a:off x="247650" y="4324350"/>
            <a:ext cx="2438400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" idx="2"/>
            <a:endCxn id="72" idx="1"/>
          </p:cNvCxnSpPr>
          <p:nvPr/>
        </p:nvCxnSpPr>
        <p:spPr>
          <a:xfrm rot="16200000" flipH="1">
            <a:off x="1408346" y="3049354"/>
            <a:ext cx="1537074" cy="2296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029200" y="685800"/>
            <a:ext cx="16002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Police Station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4572000" y="762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953000" y="13716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P.Office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4876800" y="2209800"/>
            <a:ext cx="1295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House 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44" idx="7"/>
            <a:endCxn id="93" idx="2"/>
          </p:cNvCxnSpPr>
          <p:nvPr/>
        </p:nvCxnSpPr>
        <p:spPr>
          <a:xfrm rot="5400000" flipH="1" flipV="1">
            <a:off x="4522180" y="702936"/>
            <a:ext cx="257455" cy="756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4" idx="7"/>
            <a:endCxn id="94" idx="3"/>
          </p:cNvCxnSpPr>
          <p:nvPr/>
        </p:nvCxnSpPr>
        <p:spPr>
          <a:xfrm rot="5400000" flipH="1" flipV="1">
            <a:off x="4145406" y="593654"/>
            <a:ext cx="743510" cy="489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4" idx="5"/>
            <a:endCxn id="96" idx="2"/>
          </p:cNvCxnSpPr>
          <p:nvPr/>
        </p:nvCxnSpPr>
        <p:spPr>
          <a:xfrm rot="16200000" flipH="1">
            <a:off x="4122130" y="1683729"/>
            <a:ext cx="905155" cy="604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4" idx="6"/>
            <a:endCxn id="95" idx="2"/>
          </p:cNvCxnSpPr>
          <p:nvPr/>
        </p:nvCxnSpPr>
        <p:spPr>
          <a:xfrm>
            <a:off x="4495800" y="13716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6019800" y="5949136"/>
            <a:ext cx="1676400" cy="9088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Admission no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467600" y="5486400"/>
            <a:ext cx="1676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Admission 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5" idx="2"/>
            <a:endCxn id="115" idx="0"/>
          </p:cNvCxnSpPr>
          <p:nvPr/>
        </p:nvCxnSpPr>
        <p:spPr>
          <a:xfrm rot="5400000">
            <a:off x="5864632" y="4498568"/>
            <a:ext cx="2443936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" idx="2"/>
            <a:endCxn id="116" idx="0"/>
          </p:cNvCxnSpPr>
          <p:nvPr/>
        </p:nvCxnSpPr>
        <p:spPr>
          <a:xfrm rot="16200000" flipH="1">
            <a:off x="6819900" y="4000500"/>
            <a:ext cx="19812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57400" y="28194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1..*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419600" y="274320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1..1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Diamond 77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8" idx="1"/>
            <a:endCxn id="75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Diamond 87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5" name="Down Arrow 94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96" name="Elbow Connector 10"/>
          <p:cNvCxnSpPr>
            <a:endCxn id="98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28"/>
          <p:cNvCxnSpPr>
            <a:endCxn id="99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0" name="Down Arrow 99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01" name="Elbow Connector 10"/>
          <p:cNvCxnSpPr>
            <a:stCxn id="100" idx="1"/>
            <a:endCxn id="93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368"/>
          <p:cNvCxnSpPr>
            <a:stCxn id="100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endCxn id="92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374"/>
          <p:cNvCxnSpPr>
            <a:stCxn id="100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91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wn Arrow 105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07" name="Elbow Connector 28"/>
          <p:cNvCxnSpPr>
            <a:stCxn id="106" idx="3"/>
            <a:endCxn id="109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6" idx="1"/>
            <a:endCxn id="90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11" name="Elbow Connector 10"/>
          <p:cNvCxnSpPr>
            <a:stCxn id="110" idx="1"/>
            <a:endCxn id="89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28"/>
          <p:cNvCxnSpPr>
            <a:stCxn id="110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419"/>
          <p:cNvCxnSpPr>
            <a:stCxn id="87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4572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Patient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6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1524000" y="2971800"/>
            <a:ext cx="685800" cy="533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2133600" y="3200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133600" y="3276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9" idx="1"/>
            <a:endCxn id="95" idx="3"/>
          </p:cNvCxnSpPr>
          <p:nvPr/>
        </p:nvCxnSpPr>
        <p:spPr>
          <a:xfrm rot="10800000">
            <a:off x="1143000" y="3238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own Arrow 104"/>
          <p:cNvSpPr/>
          <p:nvPr/>
        </p:nvSpPr>
        <p:spPr>
          <a:xfrm>
            <a:off x="2819400" y="3352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07" name="Elbow Connector 10"/>
          <p:cNvCxnSpPr>
            <a:stCxn id="105" idx="1"/>
            <a:endCxn id="108" idx="0"/>
          </p:cNvCxnSpPr>
          <p:nvPr/>
        </p:nvCxnSpPr>
        <p:spPr>
          <a:xfrm rot="10800000" flipV="1">
            <a:off x="2209800" y="3535934"/>
            <a:ext cx="6096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8288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9" name="Elbow Connector 28"/>
          <p:cNvCxnSpPr>
            <a:stCxn id="105" idx="3"/>
            <a:endCxn id="110" idx="0"/>
          </p:cNvCxnSpPr>
          <p:nvPr/>
        </p:nvCxnSpPr>
        <p:spPr>
          <a:xfrm>
            <a:off x="3200400" y="3535935"/>
            <a:ext cx="4572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276600" y="39624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28600" y="4800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Specialist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" name="Diamond 113"/>
          <p:cNvSpPr/>
          <p:nvPr/>
        </p:nvSpPr>
        <p:spPr>
          <a:xfrm>
            <a:off x="1600200" y="3048000"/>
            <a:ext cx="533400" cy="3810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rIns="91440" bIns="91440" rtlCol="0" anchor="ctr">
            <a:noAutofit/>
          </a:bodyPr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Gets Admitted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29400" y="5410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Medical Officer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629400" y="4724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Nurse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172200" y="39624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 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477000" y="3124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Accountant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172200" y="19050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Pathologist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858000" y="2286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5" name="Down Arrow 124"/>
          <p:cNvSpPr/>
          <p:nvPr/>
        </p:nvSpPr>
        <p:spPr>
          <a:xfrm>
            <a:off x="7010400" y="4572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26" name="Elbow Connector 10"/>
          <p:cNvCxnSpPr>
            <a:endCxn id="128" idx="0"/>
          </p:cNvCxnSpPr>
          <p:nvPr/>
        </p:nvCxnSpPr>
        <p:spPr>
          <a:xfrm rot="10800000" flipV="1">
            <a:off x="6515100" y="640334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28"/>
          <p:cNvCxnSpPr>
            <a:endCxn id="129" idx="0"/>
          </p:cNvCxnSpPr>
          <p:nvPr/>
        </p:nvCxnSpPr>
        <p:spPr>
          <a:xfrm>
            <a:off x="7391400" y="640335"/>
            <a:ext cx="495300" cy="426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1722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Non-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543800" y="10668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Departmental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>
            <a:off x="63246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31" name="Elbow Connector 10"/>
          <p:cNvCxnSpPr>
            <a:stCxn id="130" idx="1"/>
            <a:endCxn id="123" idx="0"/>
          </p:cNvCxnSpPr>
          <p:nvPr/>
        </p:nvCxnSpPr>
        <p:spPr>
          <a:xfrm rot="10800000" flipH="1" flipV="1">
            <a:off x="6324600" y="1478534"/>
            <a:ext cx="190500" cy="426465"/>
          </a:xfrm>
          <a:prstGeom prst="bentConnector4">
            <a:avLst>
              <a:gd name="adj1" fmla="val -120000"/>
              <a:gd name="adj2" fmla="val 7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368"/>
          <p:cNvCxnSpPr>
            <a:stCxn id="130" idx="2"/>
          </p:cNvCxnSpPr>
          <p:nvPr/>
        </p:nvCxnSpPr>
        <p:spPr>
          <a:xfrm rot="16200000" flipH="1">
            <a:off x="6168518" y="2022982"/>
            <a:ext cx="1188465" cy="495300"/>
          </a:xfrm>
          <a:prstGeom prst="bentConnector3">
            <a:avLst>
              <a:gd name="adj1" fmla="val 3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endCxn id="122" idx="0"/>
          </p:cNvCxnSpPr>
          <p:nvPr/>
        </p:nvCxnSpPr>
        <p:spPr>
          <a:xfrm rot="5400000">
            <a:off x="6686550" y="2800350"/>
            <a:ext cx="457200" cy="190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hape 374"/>
          <p:cNvCxnSpPr>
            <a:stCxn id="130" idx="3"/>
          </p:cNvCxnSpPr>
          <p:nvPr/>
        </p:nvCxnSpPr>
        <p:spPr>
          <a:xfrm>
            <a:off x="6705600" y="1478535"/>
            <a:ext cx="685800" cy="2560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endCxn id="118" idx="3"/>
          </p:cNvCxnSpPr>
          <p:nvPr/>
        </p:nvCxnSpPr>
        <p:spPr>
          <a:xfrm rot="10800000" flipV="1">
            <a:off x="6858000" y="4038600"/>
            <a:ext cx="533400" cy="381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Down Arrow 135"/>
          <p:cNvSpPr/>
          <p:nvPr/>
        </p:nvSpPr>
        <p:spPr>
          <a:xfrm>
            <a:off x="7734300" y="12954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37" name="Elbow Connector 28"/>
          <p:cNvCxnSpPr>
            <a:stCxn id="136" idx="3"/>
            <a:endCxn id="139" idx="0"/>
          </p:cNvCxnSpPr>
          <p:nvPr/>
        </p:nvCxnSpPr>
        <p:spPr>
          <a:xfrm>
            <a:off x="8115300" y="1478535"/>
            <a:ext cx="228600" cy="3169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36" idx="1"/>
            <a:endCxn id="116" idx="3"/>
          </p:cNvCxnSpPr>
          <p:nvPr/>
        </p:nvCxnSpPr>
        <p:spPr>
          <a:xfrm rot="10800000" flipV="1">
            <a:off x="7315200" y="1478534"/>
            <a:ext cx="419100" cy="3360165"/>
          </a:xfrm>
          <a:prstGeom prst="bentConnector3">
            <a:avLst>
              <a:gd name="adj1" fmla="val 2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001000" y="4648200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0" name="Down Arrow 139"/>
          <p:cNvSpPr/>
          <p:nvPr/>
        </p:nvSpPr>
        <p:spPr>
          <a:xfrm>
            <a:off x="8153400" y="4876800"/>
            <a:ext cx="381000" cy="381000"/>
          </a:xfrm>
          <a:prstGeom prst="downArrow">
            <a:avLst>
              <a:gd name="adj1" fmla="val 50000"/>
              <a:gd name="adj2" fmla="val 5193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3100" dirty="0" smtClean="0">
              <a:solidFill>
                <a:schemeClr val="tx1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41" name="Elbow Connector 10"/>
          <p:cNvCxnSpPr>
            <a:stCxn id="140" idx="1"/>
            <a:endCxn id="115" idx="3"/>
          </p:cNvCxnSpPr>
          <p:nvPr/>
        </p:nvCxnSpPr>
        <p:spPr>
          <a:xfrm rot="10800000" flipV="1">
            <a:off x="7315200" y="5059934"/>
            <a:ext cx="838200" cy="464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28"/>
          <p:cNvCxnSpPr>
            <a:stCxn id="140" idx="3"/>
          </p:cNvCxnSpPr>
          <p:nvPr/>
        </p:nvCxnSpPr>
        <p:spPr>
          <a:xfrm>
            <a:off x="8534400" y="5059935"/>
            <a:ext cx="304800" cy="1493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419"/>
          <p:cNvCxnSpPr>
            <a:stCxn id="113" idx="2"/>
          </p:cNvCxnSpPr>
          <p:nvPr/>
        </p:nvCxnSpPr>
        <p:spPr>
          <a:xfrm rot="16200000" flipH="1">
            <a:off x="3943350" y="1657350"/>
            <a:ext cx="1524000" cy="8267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716530" y="3182718"/>
            <a:ext cx="58674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Admission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874520" y="4025989"/>
            <a:ext cx="670560" cy="101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322320" y="4020918"/>
            <a:ext cx="670560" cy="11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Outdoor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2010-08-02T04:01:39Z</outs:dateTime>
      <outs:isPinned>true</outs:isPinned>
    </outs:relatedDate>
    <outs:relatedDate>
      <outs:type>2</outs:type>
      <outs:displayName>Created</outs:displayName>
      <outs:dateTime>2010-07-12T11:57:02Z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Twshar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rafatey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28B281C-92F3-420C-827F-DFB00C2C63C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2374</Words>
  <Application>Microsoft Office PowerPoint</Application>
  <PresentationFormat>On-screen Show (4:3)</PresentationFormat>
  <Paragraphs>2857</Paragraphs>
  <Slides>59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CSE 304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Twshar</dc:creator>
  <cp:lastModifiedBy>rafatey</cp:lastModifiedBy>
  <cp:revision>96</cp:revision>
  <dcterms:created xsi:type="dcterms:W3CDTF">2010-07-12T11:57:02Z</dcterms:created>
  <dcterms:modified xsi:type="dcterms:W3CDTF">2010-08-02T07:52:09Z</dcterms:modified>
</cp:coreProperties>
</file>