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06" r:id="rId3"/>
    <p:sldId id="257" r:id="rId4"/>
    <p:sldId id="259" r:id="rId5"/>
    <p:sldId id="262" r:id="rId6"/>
    <p:sldId id="258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9" r:id="rId19"/>
    <p:sldId id="280" r:id="rId20"/>
    <p:sldId id="281" r:id="rId21"/>
    <p:sldId id="282" r:id="rId22"/>
    <p:sldId id="287" r:id="rId23"/>
    <p:sldId id="285" r:id="rId24"/>
    <p:sldId id="288" r:id="rId25"/>
    <p:sldId id="286" r:id="rId26"/>
    <p:sldId id="284" r:id="rId27"/>
    <p:sldId id="283" r:id="rId28"/>
    <p:sldId id="291" r:id="rId29"/>
    <p:sldId id="289" r:id="rId30"/>
    <p:sldId id="292" r:id="rId31"/>
    <p:sldId id="290" r:id="rId32"/>
    <p:sldId id="293" r:id="rId33"/>
    <p:sldId id="295" r:id="rId34"/>
    <p:sldId id="271" r:id="rId35"/>
    <p:sldId id="296" r:id="rId36"/>
    <p:sldId id="297" r:id="rId37"/>
    <p:sldId id="272" r:id="rId38"/>
    <p:sldId id="298" r:id="rId39"/>
    <p:sldId id="299" r:id="rId40"/>
    <p:sldId id="300" r:id="rId41"/>
    <p:sldId id="301" r:id="rId42"/>
    <p:sldId id="302" r:id="rId43"/>
    <p:sldId id="303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77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DCBC-691D-4B13-8C74-A13299778862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9CA9-F53C-4718-B4CF-5D73CD6E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Plans</a:t>
            </a:r>
            <a:r>
              <a:rPr lang="en-US" baseline="0" dirty="0" smtClean="0"/>
              <a:t> Tour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monitors </a:t>
            </a:r>
            <a:r>
              <a:rPr lang="en-US" baseline="0" dirty="0" smtClean="0"/>
              <a:t>Tour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submits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manager Approves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Provides</a:t>
            </a:r>
            <a:r>
              <a:rPr lang="en-US" baseline="0" dirty="0" smtClean="0"/>
              <a:t> daily Call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</a:t>
            </a:r>
            <a:r>
              <a:rPr lang="en-US" baseline="0" dirty="0" smtClean="0"/>
              <a:t> Daily Call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has</a:t>
            </a:r>
            <a:r>
              <a:rPr lang="en-US" baseline="0" dirty="0" smtClean="0"/>
              <a:t> Chemist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</a:t>
            </a:r>
            <a:r>
              <a:rPr lang="en-US" dirty="0" err="1" smtClean="0"/>
              <a:t>Pharchase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visits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Suggests</a:t>
            </a:r>
            <a:r>
              <a:rPr lang="en-US" baseline="0" dirty="0" smtClean="0"/>
              <a:t>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suggests pharmacy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Creates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1DB9-AC5F-48C7-82CB-A8BF3B53D494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70D-1D54-4B25-B231-451F1E1404F7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554-48D5-4857-9805-5DEB00CBBE5E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5BB-5225-47CA-B201-19A823A8A6A5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D2C3-EE8E-4956-B7D4-9D5D3AF16255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113D-3914-4B23-9E3F-C8D1B6FC965C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C6DE-9BDB-431B-AA33-F00D6808E59C}" type="datetime1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0-AB99-48DC-9B6D-4A79A47C93F2}" type="datetime1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B381-418D-4593-A3D8-8E93FBD95C48}" type="datetime1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D57-A005-4A08-921F-2E8371D09F9D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2300-752E-466F-B70D-1D9E0F37529D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1E-84AA-4368-AF08-11362E11D7DE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663" y="1066800"/>
            <a:ext cx="74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Pharmaceutical Company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1725" y="2967335"/>
            <a:ext cx="2500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Group: 10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61" y="334229"/>
            <a:ext cx="200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CSE 304</a:t>
            </a:r>
            <a:endParaRPr lang="en-US" sz="4400" b="1" cap="none" spc="0" dirty="0">
              <a:ln w="11430"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4363" y="3953301"/>
            <a:ext cx="41600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2400" b="1" spc="50" dirty="0" smtClean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2400" b="1" u="sng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Team Members:</a:t>
            </a:r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Md. Touhiduzzaman, 1005018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Tanzeer Hossain, 1005029</a:t>
            </a:r>
            <a:endParaRPr lang="en-US" sz="2400" b="1" spc="50" dirty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657600" y="3080163"/>
            <a:ext cx="2462284" cy="10782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Distributes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9360" y="3244903"/>
            <a:ext cx="1600200" cy="74878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PPM</a:t>
            </a:r>
          </a:p>
        </p:txBody>
      </p:sp>
      <p:sp>
        <p:nvSpPr>
          <p:cNvPr id="9" name="Oval 8"/>
          <p:cNvSpPr/>
          <p:nvPr/>
        </p:nvSpPr>
        <p:spPr>
          <a:xfrm>
            <a:off x="7659187" y="1886234"/>
            <a:ext cx="1428672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9884" y="3219450"/>
            <a:ext cx="5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42591" y="143634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4" name="Oval 23"/>
          <p:cNvSpPr/>
          <p:nvPr/>
        </p:nvSpPr>
        <p:spPr>
          <a:xfrm>
            <a:off x="5141226" y="221067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PPM_id</a:t>
            </a:r>
          </a:p>
        </p:txBody>
      </p:sp>
      <p:cxnSp>
        <p:nvCxnSpPr>
          <p:cNvPr id="26" name="Straight Connector 25"/>
          <p:cNvCxnSpPr>
            <a:stCxn id="9" idx="4"/>
            <a:endCxn id="6" idx="0"/>
          </p:cNvCxnSpPr>
          <p:nvPr/>
        </p:nvCxnSpPr>
        <p:spPr>
          <a:xfrm flipH="1">
            <a:off x="7789460" y="2419634"/>
            <a:ext cx="584063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23" idx="4"/>
          </p:cNvCxnSpPr>
          <p:nvPr/>
        </p:nvCxnSpPr>
        <p:spPr>
          <a:xfrm flipH="1" flipV="1">
            <a:off x="7180791" y="1969740"/>
            <a:ext cx="608669" cy="127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5"/>
            <a:endCxn id="6" idx="0"/>
          </p:cNvCxnSpPr>
          <p:nvPr/>
        </p:nvCxnSpPr>
        <p:spPr>
          <a:xfrm>
            <a:off x="6572123" y="2665962"/>
            <a:ext cx="1217337" cy="57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12960" y="4951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Supplied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6" idx="2"/>
          </p:cNvCxnSpPr>
          <p:nvPr/>
        </p:nvCxnSpPr>
        <p:spPr>
          <a:xfrm flipV="1">
            <a:off x="6151160" y="3993687"/>
            <a:ext cx="1638300" cy="95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4703458"/>
            <a:ext cx="1676400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7789460" y="3993687"/>
            <a:ext cx="440140" cy="7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6" idx="1"/>
          </p:cNvCxnSpPr>
          <p:nvPr/>
        </p:nvCxnSpPr>
        <p:spPr>
          <a:xfrm>
            <a:off x="6119884" y="3619295"/>
            <a:ext cx="8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21132" y="321945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94140" y="143634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39" idx="4"/>
            <a:endCxn id="37" idx="0"/>
          </p:cNvCxnSpPr>
          <p:nvPr/>
        </p:nvCxnSpPr>
        <p:spPr>
          <a:xfrm>
            <a:off x="878512" y="2268705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58458" y="6282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4"/>
            <a:endCxn id="37" idx="0"/>
          </p:cNvCxnSpPr>
          <p:nvPr/>
        </p:nvCxnSpPr>
        <p:spPr>
          <a:xfrm>
            <a:off x="1911845" y="1314042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1250" y="174388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3"/>
            <a:endCxn id="37" idx="0"/>
          </p:cNvCxnSpPr>
          <p:nvPr/>
        </p:nvCxnSpPr>
        <p:spPr>
          <a:xfrm flipH="1">
            <a:off x="1946768" y="2329247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9902" y="89644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3"/>
            <a:endCxn id="37" idx="0"/>
          </p:cNvCxnSpPr>
          <p:nvPr/>
        </p:nvCxnSpPr>
        <p:spPr>
          <a:xfrm flipH="1">
            <a:off x="1946768" y="1481815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439279" y="13294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3"/>
            <a:endCxn id="37" idx="0"/>
          </p:cNvCxnSpPr>
          <p:nvPr/>
        </p:nvCxnSpPr>
        <p:spPr>
          <a:xfrm flipH="1">
            <a:off x="1946768" y="718309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4217" y="3249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1"/>
            <a:endCxn id="37" idx="3"/>
          </p:cNvCxnSpPr>
          <p:nvPr/>
        </p:nvCxnSpPr>
        <p:spPr>
          <a:xfrm flipH="1">
            <a:off x="2772403" y="3619295"/>
            <a:ext cx="8851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0"/>
            <a:endCxn id="37" idx="2"/>
          </p:cNvCxnSpPr>
          <p:nvPr/>
        </p:nvCxnSpPr>
        <p:spPr>
          <a:xfrm flipV="1">
            <a:off x="1337540" y="4019141"/>
            <a:ext cx="609228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27802" y="44876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2336900" y="41447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2"/>
            <a:endCxn id="111" idx="6"/>
          </p:cNvCxnSpPr>
          <p:nvPr/>
        </p:nvCxnSpPr>
        <p:spPr>
          <a:xfrm flipH="1">
            <a:off x="2047278" y="4487627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930836" y="48824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15" name="Straight Connector 114"/>
          <p:cNvCxnSpPr>
            <a:stCxn id="114" idx="2"/>
            <a:endCxn id="111" idx="6"/>
          </p:cNvCxnSpPr>
          <p:nvPr/>
        </p:nvCxnSpPr>
        <p:spPr>
          <a:xfrm flipH="1" flipV="1">
            <a:off x="2047278" y="4830527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57785" y="57373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17" name="Straight Connector 116"/>
          <p:cNvCxnSpPr>
            <a:stCxn id="116" idx="0"/>
            <a:endCxn id="111" idx="6"/>
          </p:cNvCxnSpPr>
          <p:nvPr/>
        </p:nvCxnSpPr>
        <p:spPr>
          <a:xfrm flipV="1">
            <a:off x="1967523" y="4830527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38761" y="566962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19" name="Straight Connector 118"/>
          <p:cNvCxnSpPr>
            <a:stCxn id="118" idx="1"/>
            <a:endCxn id="111" idx="6"/>
          </p:cNvCxnSpPr>
          <p:nvPr/>
        </p:nvCxnSpPr>
        <p:spPr>
          <a:xfrm flipH="1" flipV="1">
            <a:off x="2047278" y="4830527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Connector 5"/>
          <p:cNvCxnSpPr>
            <a:stCxn id="9" idx="3"/>
            <a:endCxn id="8" idx="1"/>
          </p:cNvCxnSpPr>
          <p:nvPr/>
        </p:nvCxnSpPr>
        <p:spPr>
          <a:xfrm>
            <a:off x="2438400" y="3536848"/>
            <a:ext cx="1063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502167" y="3174426"/>
            <a:ext cx="1912582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has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30963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7332" y="91440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31" idx="4"/>
            <a:endCxn id="9" idx="0"/>
          </p:cNvCxnSpPr>
          <p:nvPr/>
        </p:nvCxnSpPr>
        <p:spPr>
          <a:xfrm>
            <a:off x="1171704" y="1746765"/>
            <a:ext cx="692922" cy="153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37443" y="19558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cxnSp>
        <p:nvCxnSpPr>
          <p:cNvPr id="34" name="Straight Connector 33"/>
          <p:cNvCxnSpPr>
            <a:stCxn id="33" idx="4"/>
            <a:endCxn id="9" idx="0"/>
          </p:cNvCxnSpPr>
          <p:nvPr/>
        </p:nvCxnSpPr>
        <p:spPr>
          <a:xfrm flipH="1">
            <a:off x="1864626" y="2641604"/>
            <a:ext cx="326204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78287" y="5259432"/>
            <a:ext cx="15073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0"/>
            <a:endCxn id="9" idx="2"/>
          </p:cNvCxnSpPr>
          <p:nvPr/>
        </p:nvCxnSpPr>
        <p:spPr>
          <a:xfrm flipV="1">
            <a:off x="1731941" y="3792675"/>
            <a:ext cx="132685" cy="146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04925" y="3301649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49461" y="2155705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6689970" y="1429951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90726" y="215570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0" name="Straight Connector 59"/>
          <p:cNvCxnSpPr>
            <a:stCxn id="57" idx="4"/>
            <a:endCxn id="56" idx="0"/>
          </p:cNvCxnSpPr>
          <p:nvPr/>
        </p:nvCxnSpPr>
        <p:spPr>
          <a:xfrm>
            <a:off x="6689971" y="2841505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4"/>
            <a:endCxn id="56" idx="0"/>
          </p:cNvCxnSpPr>
          <p:nvPr/>
        </p:nvCxnSpPr>
        <p:spPr>
          <a:xfrm>
            <a:off x="7399086" y="2115751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56" idx="0"/>
          </p:cNvCxnSpPr>
          <p:nvPr/>
        </p:nvCxnSpPr>
        <p:spPr>
          <a:xfrm flipH="1">
            <a:off x="7399088" y="2741072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0593" y="441580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0"/>
            <a:endCxn id="56" idx="2"/>
          </p:cNvCxnSpPr>
          <p:nvPr/>
        </p:nvCxnSpPr>
        <p:spPr>
          <a:xfrm flipH="1" flipV="1">
            <a:off x="7399088" y="3869413"/>
            <a:ext cx="901243" cy="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39787" y="400059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6"/>
            <a:endCxn id="63" idx="2"/>
          </p:cNvCxnSpPr>
          <p:nvPr/>
        </p:nvCxnSpPr>
        <p:spPr>
          <a:xfrm>
            <a:off x="6659263" y="4343490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91440" y="4720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6"/>
            <a:endCxn id="63" idx="2"/>
          </p:cNvCxnSpPr>
          <p:nvPr/>
        </p:nvCxnSpPr>
        <p:spPr>
          <a:xfrm flipV="1">
            <a:off x="5910916" y="4758705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73774" y="56023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0"/>
            <a:endCxn id="63" idx="2"/>
          </p:cNvCxnSpPr>
          <p:nvPr/>
        </p:nvCxnSpPr>
        <p:spPr>
          <a:xfrm flipV="1">
            <a:off x="7183512" y="4758705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54998" y="547438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6"/>
            <a:endCxn id="63" idx="2"/>
          </p:cNvCxnSpPr>
          <p:nvPr/>
        </p:nvCxnSpPr>
        <p:spPr>
          <a:xfrm flipV="1">
            <a:off x="6174474" y="4758705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90800" y="31567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>
            <a:off x="5414749" y="3536849"/>
            <a:ext cx="1490176" cy="4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5299" y="2155705"/>
            <a:ext cx="1266817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Id</a:t>
            </a:r>
            <a:endParaRPr lang="en-US" u="sng" dirty="0"/>
          </a:p>
        </p:txBody>
      </p:sp>
      <p:cxnSp>
        <p:nvCxnSpPr>
          <p:cNvPr id="98" name="Straight Connector 97"/>
          <p:cNvCxnSpPr>
            <a:stCxn id="97" idx="5"/>
            <a:endCxn id="9" idx="0"/>
          </p:cNvCxnSpPr>
          <p:nvPr/>
        </p:nvCxnSpPr>
        <p:spPr>
          <a:xfrm>
            <a:off x="1166595" y="2866173"/>
            <a:ext cx="698031" cy="41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4290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Depot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4290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83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2377" y="96745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665764" y="1653254"/>
            <a:ext cx="356325" cy="177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228691"/>
            <a:ext cx="712649" cy="5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6735" y="175351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338884"/>
            <a:ext cx="912523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8858" y="9674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552821"/>
            <a:ext cx="704646" cy="187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2547" y="2816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4"/>
            <a:endCxn id="4" idx="0"/>
          </p:cNvCxnSpPr>
          <p:nvPr/>
        </p:nvCxnSpPr>
        <p:spPr>
          <a:xfrm flipH="1">
            <a:off x="2022089" y="967454"/>
            <a:ext cx="410196" cy="246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09474" y="354703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6154010" y="24792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1" name="Oval 50"/>
          <p:cNvSpPr/>
          <p:nvPr/>
        </p:nvSpPr>
        <p:spPr>
          <a:xfrm>
            <a:off x="6694519" y="17535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95275" y="24792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>
            <a:off x="6694520" y="31650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49" idx="0"/>
          </p:cNvCxnSpPr>
          <p:nvPr/>
        </p:nvCxnSpPr>
        <p:spPr>
          <a:xfrm>
            <a:off x="7403635" y="24393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0"/>
          </p:cNvCxnSpPr>
          <p:nvPr/>
        </p:nvCxnSpPr>
        <p:spPr>
          <a:xfrm flipH="1">
            <a:off x="7403637" y="30646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595142" y="47393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0"/>
            <a:endCxn id="49" idx="2"/>
          </p:cNvCxnSpPr>
          <p:nvPr/>
        </p:nvCxnSpPr>
        <p:spPr>
          <a:xfrm flipH="1" flipV="1">
            <a:off x="7403637" y="4114800"/>
            <a:ext cx="901243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4336" y="43241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6"/>
            <a:endCxn id="56" idx="2"/>
          </p:cNvCxnSpPr>
          <p:nvPr/>
        </p:nvCxnSpPr>
        <p:spPr>
          <a:xfrm>
            <a:off x="6663812" y="46670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989" y="50440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6"/>
            <a:endCxn id="56" idx="2"/>
          </p:cNvCxnSpPr>
          <p:nvPr/>
        </p:nvCxnSpPr>
        <p:spPr>
          <a:xfrm flipV="1">
            <a:off x="5915465" y="50822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8323" y="59258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5" name="Straight Connector 64"/>
          <p:cNvCxnSpPr>
            <a:stCxn id="62" idx="0"/>
            <a:endCxn id="56" idx="2"/>
          </p:cNvCxnSpPr>
          <p:nvPr/>
        </p:nvCxnSpPr>
        <p:spPr>
          <a:xfrm flipV="1">
            <a:off x="7188061" y="50822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59547" y="57979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6"/>
            <a:endCxn id="56" idx="2"/>
          </p:cNvCxnSpPr>
          <p:nvPr/>
        </p:nvCxnSpPr>
        <p:spPr>
          <a:xfrm flipV="1">
            <a:off x="6179023" y="50822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18538" y="28221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2"/>
            <a:endCxn id="4" idx="0"/>
          </p:cNvCxnSpPr>
          <p:nvPr/>
        </p:nvCxnSpPr>
        <p:spPr>
          <a:xfrm flipH="1">
            <a:off x="2022089" y="3165071"/>
            <a:ext cx="996449" cy="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96577" y="19959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  <a:endCxn id="4" idx="0"/>
          </p:cNvCxnSpPr>
          <p:nvPr/>
        </p:nvCxnSpPr>
        <p:spPr>
          <a:xfrm flipH="1">
            <a:off x="2022089" y="2338884"/>
            <a:ext cx="2174488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169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2847724" y="3828846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49" idx="1"/>
          </p:cNvCxnSpPr>
          <p:nvPr/>
        </p:nvCxnSpPr>
        <p:spPr>
          <a:xfrm>
            <a:off x="5616053" y="3828846"/>
            <a:ext cx="1293421" cy="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3146655"/>
            <a:ext cx="1707522" cy="8670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3274164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5669922" y="3580181"/>
            <a:ext cx="1797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1836335" y="3580181"/>
            <a:ext cx="21260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3274164"/>
            <a:ext cx="921935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MPO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5" name="Oval 24"/>
          <p:cNvSpPr/>
          <p:nvPr/>
        </p:nvSpPr>
        <p:spPr>
          <a:xfrm>
            <a:off x="304800" y="5219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6" name="Oval 25"/>
          <p:cNvSpPr/>
          <p:nvPr/>
        </p:nvSpPr>
        <p:spPr>
          <a:xfrm>
            <a:off x="22860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sp>
        <p:nvSpPr>
          <p:cNvPr id="27" name="Oval 26"/>
          <p:cNvSpPr/>
          <p:nvPr/>
        </p:nvSpPr>
        <p:spPr>
          <a:xfrm>
            <a:off x="2895600" y="42291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Manager id</a:t>
            </a:r>
          </a:p>
        </p:txBody>
      </p: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>
          <a:xfrm flipH="1">
            <a:off x="1143000" y="3886199"/>
            <a:ext cx="232368" cy="13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26" idx="1"/>
          </p:cNvCxnSpPr>
          <p:nvPr/>
        </p:nvCxnSpPr>
        <p:spPr>
          <a:xfrm>
            <a:off x="1375368" y="3886199"/>
            <a:ext cx="1156135" cy="217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4" idx="2"/>
          </p:cNvCxnSpPr>
          <p:nvPr/>
        </p:nvCxnSpPr>
        <p:spPr>
          <a:xfrm>
            <a:off x="1375368" y="3886199"/>
            <a:ext cx="1901232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7" idx="2"/>
          </p:cNvCxnSpPr>
          <p:nvPr/>
        </p:nvCxnSpPr>
        <p:spPr>
          <a:xfrm>
            <a:off x="1375368" y="3886199"/>
            <a:ext cx="1520232" cy="80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200" y="16002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9" idx="0"/>
            <a:endCxn id="39" idx="4"/>
          </p:cNvCxnSpPr>
          <p:nvPr/>
        </p:nvCxnSpPr>
        <p:spPr>
          <a:xfrm flipH="1" flipV="1">
            <a:off x="872562" y="2362200"/>
            <a:ext cx="502806" cy="9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50" idx="4"/>
          </p:cNvCxnSpPr>
          <p:nvPr/>
        </p:nvCxnSpPr>
        <p:spPr>
          <a:xfrm flipV="1">
            <a:off x="1375368" y="1547884"/>
            <a:ext cx="686350" cy="172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65356" y="785884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2" name="Straight Connector 61"/>
          <p:cNvCxnSpPr>
            <a:stCxn id="63" idx="3"/>
            <a:endCxn id="9" idx="0"/>
          </p:cNvCxnSpPr>
          <p:nvPr/>
        </p:nvCxnSpPr>
        <p:spPr>
          <a:xfrm flipH="1">
            <a:off x="1375368" y="1779637"/>
            <a:ext cx="1666197" cy="14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3688" y="11942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542786" y="8513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  <a:endCxn id="63" idx="6"/>
          </p:cNvCxnSpPr>
          <p:nvPr/>
        </p:nvCxnSpPr>
        <p:spPr>
          <a:xfrm flipH="1">
            <a:off x="4253164" y="1194270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36722" y="158907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63" idx="6"/>
          </p:cNvCxnSpPr>
          <p:nvPr/>
        </p:nvCxnSpPr>
        <p:spPr>
          <a:xfrm flipH="1" flipV="1">
            <a:off x="4253164" y="1537170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63671" y="2444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63" idx="6"/>
          </p:cNvCxnSpPr>
          <p:nvPr/>
        </p:nvCxnSpPr>
        <p:spPr>
          <a:xfrm flipV="1">
            <a:off x="4173409" y="1537170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44647" y="237626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3" idx="6"/>
          </p:cNvCxnSpPr>
          <p:nvPr/>
        </p:nvCxnSpPr>
        <p:spPr>
          <a:xfrm flipH="1" flipV="1">
            <a:off x="4253164" y="1537170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77517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6" idx="0"/>
            <a:endCxn id="74" idx="4"/>
          </p:cNvCxnSpPr>
          <p:nvPr/>
        </p:nvCxnSpPr>
        <p:spPr>
          <a:xfrm flipH="1" flipV="1">
            <a:off x="7197162" y="1537170"/>
            <a:ext cx="918138" cy="173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4"/>
            <a:endCxn id="6" idx="0"/>
          </p:cNvCxnSpPr>
          <p:nvPr/>
        </p:nvCxnSpPr>
        <p:spPr>
          <a:xfrm flipH="1">
            <a:off x="8115300" y="2222970"/>
            <a:ext cx="156354" cy="105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12655" y="4210049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6528056" y="3886199"/>
            <a:ext cx="1587244" cy="42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426303" y="494674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91" name="Straight Connector 90"/>
          <p:cNvCxnSpPr>
            <a:stCxn id="90" idx="7"/>
            <a:endCxn id="6" idx="2"/>
          </p:cNvCxnSpPr>
          <p:nvPr/>
        </p:nvCxnSpPr>
        <p:spPr>
          <a:xfrm flipV="1">
            <a:off x="6637902" y="3886199"/>
            <a:ext cx="1477398" cy="116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299953" y="579973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97" name="Straight Connector 96"/>
          <p:cNvCxnSpPr>
            <a:stCxn id="96" idx="7"/>
            <a:endCxn id="6" idx="2"/>
          </p:cNvCxnSpPr>
          <p:nvPr/>
        </p:nvCxnSpPr>
        <p:spPr>
          <a:xfrm flipV="1">
            <a:off x="6511552" y="3886199"/>
            <a:ext cx="1603748" cy="201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757862" y="5486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6" idx="2"/>
          </p:cNvCxnSpPr>
          <p:nvPr/>
        </p:nvCxnSpPr>
        <p:spPr>
          <a:xfrm flipV="1">
            <a:off x="7467600" y="3886199"/>
            <a:ext cx="64770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724524" y="4800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0"/>
            <a:endCxn id="6" idx="2"/>
          </p:cNvCxnSpPr>
          <p:nvPr/>
        </p:nvCxnSpPr>
        <p:spPr>
          <a:xfrm flipH="1" flipV="1">
            <a:off x="8115300" y="3886199"/>
            <a:ext cx="318962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581400" y="2743200"/>
            <a:ext cx="1489668" cy="914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Sent To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6" name="Elbow Connector 5"/>
          <p:cNvCxnSpPr>
            <a:stCxn id="9" idx="3"/>
            <a:endCxn id="5" idx="1"/>
          </p:cNvCxnSpPr>
          <p:nvPr/>
        </p:nvCxnSpPr>
        <p:spPr>
          <a:xfrm flipV="1">
            <a:off x="1988734" y="3200400"/>
            <a:ext cx="1592666" cy="2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" idx="1"/>
          </p:cNvCxnSpPr>
          <p:nvPr/>
        </p:nvCxnSpPr>
        <p:spPr>
          <a:xfrm>
            <a:off x="5071068" y="3200400"/>
            <a:ext cx="1939332" cy="24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2859942"/>
            <a:ext cx="1253532" cy="6858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Depot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199" y="2943986"/>
            <a:ext cx="1150535" cy="517712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101496" y="1706028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9" idx="0"/>
            <a:endCxn id="31" idx="4"/>
          </p:cNvCxnSpPr>
          <p:nvPr/>
        </p:nvCxnSpPr>
        <p:spPr>
          <a:xfrm flipH="1" flipV="1">
            <a:off x="897858" y="2468028"/>
            <a:ext cx="515609" cy="47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326568" y="68580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4"/>
            <a:endCxn id="9" idx="0"/>
          </p:cNvCxnSpPr>
          <p:nvPr/>
        </p:nvCxnSpPr>
        <p:spPr>
          <a:xfrm flipH="1">
            <a:off x="1413467" y="1371600"/>
            <a:ext cx="717155" cy="157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4826" y="40386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7"/>
            <a:endCxn id="9" idx="2"/>
          </p:cNvCxnSpPr>
          <p:nvPr/>
        </p:nvCxnSpPr>
        <p:spPr>
          <a:xfrm flipV="1">
            <a:off x="1180227" y="3461698"/>
            <a:ext cx="233240" cy="67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6924" y="4876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7"/>
            <a:endCxn id="9" idx="2"/>
          </p:cNvCxnSpPr>
          <p:nvPr/>
        </p:nvCxnSpPr>
        <p:spPr>
          <a:xfrm flipH="1" flipV="1">
            <a:off x="1413467" y="3461698"/>
            <a:ext cx="55056" cy="151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9600" y="5638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7"/>
            <a:endCxn id="9" idx="2"/>
          </p:cNvCxnSpPr>
          <p:nvPr/>
        </p:nvCxnSpPr>
        <p:spPr>
          <a:xfrm flipH="1" flipV="1">
            <a:off x="1413467" y="3461698"/>
            <a:ext cx="407732" cy="227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5791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1"/>
            <a:endCxn id="9" idx="2"/>
          </p:cNvCxnSpPr>
          <p:nvPr/>
        </p:nvCxnSpPr>
        <p:spPr>
          <a:xfrm flipH="1" flipV="1">
            <a:off x="1413467" y="3461698"/>
            <a:ext cx="851810" cy="242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38040" y="49088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0"/>
            <a:endCxn id="9" idx="2"/>
          </p:cNvCxnSpPr>
          <p:nvPr/>
        </p:nvCxnSpPr>
        <p:spPr>
          <a:xfrm flipH="1" flipV="1">
            <a:off x="1413467" y="3461698"/>
            <a:ext cx="1434311" cy="144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3"/>
          <p:cNvSpPr txBox="1">
            <a:spLocks/>
          </p:cNvSpPr>
          <p:nvPr/>
        </p:nvSpPr>
        <p:spPr>
          <a:xfrm>
            <a:off x="6657182" y="5670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57992" y="17934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62" name="Oval 61"/>
          <p:cNvSpPr/>
          <p:nvPr/>
        </p:nvSpPr>
        <p:spPr>
          <a:xfrm>
            <a:off x="6798501" y="10677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699257" y="17934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6798502" y="24792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4"/>
          </p:cNvCxnSpPr>
          <p:nvPr/>
        </p:nvCxnSpPr>
        <p:spPr>
          <a:xfrm>
            <a:off x="7507617" y="17535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3"/>
          </p:cNvCxnSpPr>
          <p:nvPr/>
        </p:nvCxnSpPr>
        <p:spPr>
          <a:xfrm flipH="1">
            <a:off x="7507619" y="23788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699124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348318" y="36383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6"/>
            <a:endCxn id="67" idx="2"/>
          </p:cNvCxnSpPr>
          <p:nvPr/>
        </p:nvCxnSpPr>
        <p:spPr>
          <a:xfrm>
            <a:off x="6767794" y="39812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99971" y="43582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6"/>
            <a:endCxn id="67" idx="2"/>
          </p:cNvCxnSpPr>
          <p:nvPr/>
        </p:nvCxnSpPr>
        <p:spPr>
          <a:xfrm flipV="1">
            <a:off x="6019447" y="43964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582305" y="52400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  <a:endCxn id="67" idx="2"/>
          </p:cNvCxnSpPr>
          <p:nvPr/>
        </p:nvCxnSpPr>
        <p:spPr>
          <a:xfrm flipV="1">
            <a:off x="7292043" y="43964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863529" y="51121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6"/>
            <a:endCxn id="67" idx="2"/>
          </p:cNvCxnSpPr>
          <p:nvPr/>
        </p:nvCxnSpPr>
        <p:spPr>
          <a:xfrm flipV="1">
            <a:off x="6283005" y="43964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0"/>
            <a:endCxn id="8" idx="2"/>
          </p:cNvCxnSpPr>
          <p:nvPr/>
        </p:nvCxnSpPr>
        <p:spPr>
          <a:xfrm flipH="1" flipV="1">
            <a:off x="7637166" y="3545742"/>
            <a:ext cx="771696" cy="50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75467" y="27751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774175" y="27424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787722" y="1621576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48" name="Straight Connector 47"/>
          <p:cNvCxnSpPr>
            <a:stCxn id="47" idx="4"/>
            <a:endCxn id="5" idx="0"/>
          </p:cNvCxnSpPr>
          <p:nvPr/>
        </p:nvCxnSpPr>
        <p:spPr>
          <a:xfrm>
            <a:off x="3591776" y="2307376"/>
            <a:ext cx="734458" cy="43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19538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Date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5" idx="2"/>
          </p:cNvCxnSpPr>
          <p:nvPr/>
        </p:nvCxnSpPr>
        <p:spPr>
          <a:xfrm flipV="1">
            <a:off x="3629276" y="3657600"/>
            <a:ext cx="696958" cy="39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267341" y="102022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78" name="Straight Connector 77"/>
          <p:cNvCxnSpPr>
            <a:stCxn id="77" idx="4"/>
            <a:endCxn id="5" idx="0"/>
          </p:cNvCxnSpPr>
          <p:nvPr/>
        </p:nvCxnSpPr>
        <p:spPr>
          <a:xfrm flipH="1">
            <a:off x="4326234" y="1706028"/>
            <a:ext cx="650845" cy="103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Modules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6075061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1: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Central Management System</a:t>
            </a:r>
          </a:p>
          <a:p>
            <a:pPr lvl="1"/>
            <a:endParaRPr lang="en-US" sz="32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2: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Field </a:t>
            </a:r>
            <a:r>
              <a:rPr lang="en-US" sz="32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59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886200" y="2617170"/>
            <a:ext cx="1346200" cy="67713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Visits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691431"/>
            <a:ext cx="1104858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1730612" y="2955739"/>
            <a:ext cx="21555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667001"/>
            <a:ext cx="1197212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cxnSp>
        <p:nvCxnSpPr>
          <p:cNvPr id="21" name="Straight Connector 20"/>
          <p:cNvCxnSpPr>
            <a:stCxn id="5" idx="3"/>
            <a:endCxn id="6" idx="1"/>
          </p:cNvCxnSpPr>
          <p:nvPr/>
        </p:nvCxnSpPr>
        <p:spPr>
          <a:xfrm>
            <a:off x="5232400" y="2955739"/>
            <a:ext cx="2006600" cy="2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611" y="5334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4513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6" name="Oval 25"/>
          <p:cNvSpPr/>
          <p:nvPr/>
        </p:nvSpPr>
        <p:spPr>
          <a:xfrm>
            <a:off x="71100" y="4305160"/>
            <a:ext cx="13005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7" name="Oval 26"/>
          <p:cNvSpPr/>
          <p:nvPr/>
        </p:nvSpPr>
        <p:spPr>
          <a:xfrm>
            <a:off x="7620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28" name="Straight Connector 27"/>
          <p:cNvCxnSpPr>
            <a:stCxn id="8" idx="0"/>
            <a:endCxn id="27" idx="4"/>
          </p:cNvCxnSpPr>
          <p:nvPr/>
        </p:nvCxnSpPr>
        <p:spPr>
          <a:xfrm flipH="1" flipV="1">
            <a:off x="1104900" y="1676400"/>
            <a:ext cx="27106" cy="99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4"/>
          </p:cNvCxnSpPr>
          <p:nvPr/>
        </p:nvCxnSpPr>
        <p:spPr>
          <a:xfrm flipV="1">
            <a:off x="1132006" y="1219200"/>
            <a:ext cx="1322505" cy="1447801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2"/>
            <a:endCxn id="25" idx="2"/>
          </p:cNvCxnSpPr>
          <p:nvPr/>
        </p:nvCxnSpPr>
        <p:spPr>
          <a:xfrm>
            <a:off x="1132006" y="3244477"/>
            <a:ext cx="1534994" cy="153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0"/>
            <a:endCxn id="8" idx="2"/>
          </p:cNvCxnSpPr>
          <p:nvPr/>
        </p:nvCxnSpPr>
        <p:spPr>
          <a:xfrm flipV="1">
            <a:off x="721350" y="3244477"/>
            <a:ext cx="410656" cy="106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010" y="2432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50811" y="549988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35" name="Straight Connector 34"/>
          <p:cNvCxnSpPr>
            <a:stCxn id="8" idx="2"/>
            <a:endCxn id="34" idx="0"/>
          </p:cNvCxnSpPr>
          <p:nvPr/>
        </p:nvCxnSpPr>
        <p:spPr>
          <a:xfrm>
            <a:off x="1132006" y="3244477"/>
            <a:ext cx="657005" cy="225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54511" y="1410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7" name="Straight Connector 36"/>
          <p:cNvCxnSpPr>
            <a:stCxn id="8" idx="0"/>
            <a:endCxn id="36" idx="2"/>
          </p:cNvCxnSpPr>
          <p:nvPr/>
        </p:nvCxnSpPr>
        <p:spPr>
          <a:xfrm flipV="1">
            <a:off x="1132006" y="1677194"/>
            <a:ext cx="1322505" cy="98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46420" y="3603438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9" name="Straight Connector 38"/>
          <p:cNvCxnSpPr>
            <a:stCxn id="8" idx="2"/>
            <a:endCxn id="38" idx="1"/>
          </p:cNvCxnSpPr>
          <p:nvPr/>
        </p:nvCxnSpPr>
        <p:spPr>
          <a:xfrm>
            <a:off x="1132006" y="3244477"/>
            <a:ext cx="1259917" cy="47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862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507799" y="571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36" idx="6"/>
          </p:cNvCxnSpPr>
          <p:nvPr/>
        </p:nvCxnSpPr>
        <p:spPr>
          <a:xfrm flipH="1">
            <a:off x="4130911" y="914400"/>
            <a:ext cx="1376888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248924" y="170259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36" idx="6"/>
          </p:cNvCxnSpPr>
          <p:nvPr/>
        </p:nvCxnSpPr>
        <p:spPr>
          <a:xfrm flipH="1" flipV="1">
            <a:off x="4130911" y="1677194"/>
            <a:ext cx="118013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78536" y="1316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1"/>
            <a:endCxn id="36" idx="6"/>
          </p:cNvCxnSpPr>
          <p:nvPr/>
        </p:nvCxnSpPr>
        <p:spPr>
          <a:xfrm flipH="1">
            <a:off x="4130911" y="1416460"/>
            <a:ext cx="1655502" cy="2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4"/>
            <a:endCxn id="36" idx="6"/>
          </p:cNvCxnSpPr>
          <p:nvPr/>
        </p:nvCxnSpPr>
        <p:spPr>
          <a:xfrm flipH="1">
            <a:off x="4130911" y="914400"/>
            <a:ext cx="465027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48600" y="4876800"/>
            <a:ext cx="1295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hone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028491" y="351683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cxnSp>
        <p:nvCxnSpPr>
          <p:cNvPr id="77" name="Straight Connector 76"/>
          <p:cNvCxnSpPr>
            <a:stCxn id="6" idx="2"/>
            <a:endCxn id="75" idx="7"/>
          </p:cNvCxnSpPr>
          <p:nvPr/>
        </p:nvCxnSpPr>
        <p:spPr>
          <a:xfrm>
            <a:off x="7791429" y="3268907"/>
            <a:ext cx="1162864" cy="168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6" idx="2"/>
          </p:cNvCxnSpPr>
          <p:nvPr/>
        </p:nvCxnSpPr>
        <p:spPr>
          <a:xfrm flipV="1">
            <a:off x="6459388" y="3268907"/>
            <a:ext cx="1332041" cy="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208774" y="411382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15200" y="4343400"/>
            <a:ext cx="1136358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1" name="Straight Connector 80"/>
          <p:cNvCxnSpPr>
            <a:stCxn id="6" idx="2"/>
            <a:endCxn id="80" idx="0"/>
          </p:cNvCxnSpPr>
          <p:nvPr/>
        </p:nvCxnSpPr>
        <p:spPr>
          <a:xfrm>
            <a:off x="7791429" y="3268907"/>
            <a:ext cx="91950" cy="107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7"/>
            <a:endCxn id="6" idx="2"/>
          </p:cNvCxnSpPr>
          <p:nvPr/>
        </p:nvCxnSpPr>
        <p:spPr>
          <a:xfrm flipV="1">
            <a:off x="6639671" y="3268907"/>
            <a:ext cx="1151758" cy="9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91200" y="4724400"/>
            <a:ext cx="1600200" cy="6876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7157056" y="3268907"/>
            <a:ext cx="634373" cy="15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724524" y="54809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285977" y="600802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83" idx="4"/>
          </p:cNvCxnSpPr>
          <p:nvPr/>
        </p:nvCxnSpPr>
        <p:spPr>
          <a:xfrm flipH="1" flipV="1">
            <a:off x="6591300" y="5412044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92751" y="590046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7"/>
            <a:endCxn id="83" idx="4"/>
          </p:cNvCxnSpPr>
          <p:nvPr/>
        </p:nvCxnSpPr>
        <p:spPr>
          <a:xfrm flipV="1">
            <a:off x="5904350" y="5412044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069374" y="522550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6"/>
            <a:endCxn id="83" idx="4"/>
          </p:cNvCxnSpPr>
          <p:nvPr/>
        </p:nvCxnSpPr>
        <p:spPr>
          <a:xfrm flipV="1">
            <a:off x="5488850" y="5412044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2"/>
            <a:endCxn id="83" idx="4"/>
          </p:cNvCxnSpPr>
          <p:nvPr/>
        </p:nvCxnSpPr>
        <p:spPr>
          <a:xfrm flipH="1" flipV="1">
            <a:off x="6591300" y="5412044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49788" y="24823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638800" y="62039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16300" y="30099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Has 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5563548" y="3429000"/>
            <a:ext cx="1357952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-76200" y="1130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7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4"/>
            <a:endCxn id="37" idx="0"/>
          </p:cNvCxnSpPr>
          <p:nvPr/>
        </p:nvCxnSpPr>
        <p:spPr>
          <a:xfrm>
            <a:off x="762000" y="1663700"/>
            <a:ext cx="1104900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2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8600" y="54864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647700" y="4457700"/>
            <a:ext cx="1295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Chemist 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Chemist id</a:t>
            </a:r>
            <a:endParaRPr lang="en-US" u="sng" dirty="0"/>
          </a:p>
        </p:txBody>
      </p:sp>
      <p:sp>
        <p:nvSpPr>
          <p:cNvPr id="74" name="Oval 7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75" name="Straight Connector 74"/>
          <p:cNvCxnSpPr>
            <a:stCxn id="70" idx="0"/>
            <a:endCxn id="7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3" idx="4"/>
            <a:endCxn id="70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96200" y="4343400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81" name="Straight Connector 80"/>
          <p:cNvCxnSpPr>
            <a:endCxn id="70" idx="2"/>
          </p:cNvCxnSpPr>
          <p:nvPr/>
        </p:nvCxnSpPr>
        <p:spPr>
          <a:xfrm rot="10800000">
            <a:off x="7353300" y="3962400"/>
            <a:ext cx="6477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3" name="Straight Connector 82"/>
          <p:cNvCxnSpPr>
            <a:stCxn id="70" idx="0"/>
            <a:endCxn id="8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05400" y="4495800"/>
            <a:ext cx="14859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88" name="Straight Connector 87"/>
          <p:cNvCxnSpPr>
            <a:stCxn id="87" idx="7"/>
            <a:endCxn id="70" idx="2"/>
          </p:cNvCxnSpPr>
          <p:nvPr/>
        </p:nvCxnSpPr>
        <p:spPr>
          <a:xfrm flipV="1">
            <a:off x="6373695" y="3962400"/>
            <a:ext cx="979605" cy="63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0075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0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1"/>
            <a:endCxn id="37" idx="3"/>
          </p:cNvCxnSpPr>
          <p:nvPr/>
        </p:nvCxnSpPr>
        <p:spPr>
          <a:xfrm flipH="1">
            <a:off x="2667000" y="3429000"/>
            <a:ext cx="74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41773" y="525105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03226" y="57781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5708549" y="5182132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0" y="56705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7"/>
          </p:cNvCxnSpPr>
          <p:nvPr/>
        </p:nvCxnSpPr>
        <p:spPr>
          <a:xfrm flipV="1">
            <a:off x="5021599" y="5182132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6623" y="499559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6"/>
          </p:cNvCxnSpPr>
          <p:nvPr/>
        </p:nvCxnSpPr>
        <p:spPr>
          <a:xfrm flipV="1">
            <a:off x="4606099" y="5182132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2"/>
          </p:cNvCxnSpPr>
          <p:nvPr/>
        </p:nvCxnSpPr>
        <p:spPr>
          <a:xfrm flipH="1" flipV="1">
            <a:off x="5708549" y="5182132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8" name="Elbow Connector 57"/>
          <p:cNvCxnSpPr>
            <a:stCxn id="5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505200" y="27432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" y="104187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876300" y="1575270"/>
            <a:ext cx="990600" cy="116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1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2667000" y="3162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09324" y="2856282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6" idx="3"/>
            <a:endCxn id="25" idx="1"/>
          </p:cNvCxnSpPr>
          <p:nvPr/>
        </p:nvCxnSpPr>
        <p:spPr>
          <a:xfrm>
            <a:off x="5652448" y="3162300"/>
            <a:ext cx="1756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4038" y="10033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29" name="Straight Connector 28"/>
          <p:cNvCxnSpPr>
            <a:stCxn id="25" idx="0"/>
            <a:endCxn id="28" idx="4"/>
          </p:cNvCxnSpPr>
          <p:nvPr/>
        </p:nvCxnSpPr>
        <p:spPr>
          <a:xfrm flipH="1" flipV="1">
            <a:off x="7010400" y="1765300"/>
            <a:ext cx="1046624" cy="10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4"/>
            <a:endCxn id="25" idx="0"/>
          </p:cNvCxnSpPr>
          <p:nvPr/>
        </p:nvCxnSpPr>
        <p:spPr>
          <a:xfrm flipH="1">
            <a:off x="8057024" y="2222970"/>
            <a:ext cx="214630" cy="63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75367" y="390534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7"/>
            <a:endCxn id="25" idx="2"/>
          </p:cNvCxnSpPr>
          <p:nvPr/>
        </p:nvCxnSpPr>
        <p:spPr>
          <a:xfrm flipV="1">
            <a:off x="6490768" y="3468317"/>
            <a:ext cx="1566256" cy="53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99953" y="468424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7"/>
            <a:endCxn id="25" idx="2"/>
          </p:cNvCxnSpPr>
          <p:nvPr/>
        </p:nvCxnSpPr>
        <p:spPr>
          <a:xfrm flipV="1">
            <a:off x="6511552" y="3468317"/>
            <a:ext cx="1545472" cy="131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75562" y="570071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7"/>
            <a:endCxn id="25" idx="2"/>
          </p:cNvCxnSpPr>
          <p:nvPr/>
        </p:nvCxnSpPr>
        <p:spPr>
          <a:xfrm flipV="1">
            <a:off x="6387161" y="3468317"/>
            <a:ext cx="1669863" cy="233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37548" y="55181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  <a:endCxn id="25" idx="2"/>
          </p:cNvCxnSpPr>
          <p:nvPr/>
        </p:nvCxnSpPr>
        <p:spPr>
          <a:xfrm flipV="1">
            <a:off x="7347286" y="3468317"/>
            <a:ext cx="709738" cy="204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56231" y="4800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0"/>
            <a:endCxn id="25" idx="2"/>
          </p:cNvCxnSpPr>
          <p:nvPr/>
        </p:nvCxnSpPr>
        <p:spPr>
          <a:xfrm flipH="1" flipV="1">
            <a:off x="8057024" y="3468317"/>
            <a:ext cx="308945" cy="133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7155" y="493150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1" name="Straight Connector 60"/>
          <p:cNvCxnSpPr>
            <a:stCxn id="12" idx="2"/>
            <a:endCxn id="60" idx="0"/>
          </p:cNvCxnSpPr>
          <p:nvPr/>
        </p:nvCxnSpPr>
        <p:spPr>
          <a:xfrm flipH="1">
            <a:off x="1425355" y="4114800"/>
            <a:ext cx="441545" cy="816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38155" y="4188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05200" y="48323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2"/>
            <a:endCxn id="60" idx="6"/>
          </p:cNvCxnSpPr>
          <p:nvPr/>
        </p:nvCxnSpPr>
        <p:spPr>
          <a:xfrm flipH="1">
            <a:off x="2263555" y="5175250"/>
            <a:ext cx="1241645" cy="2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0055" y="590661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0" idx="6"/>
          </p:cNvCxnSpPr>
          <p:nvPr/>
        </p:nvCxnSpPr>
        <p:spPr>
          <a:xfrm flipV="1">
            <a:off x="2200055" y="5198206"/>
            <a:ext cx="63500" cy="10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619531" y="5618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60" idx="6"/>
          </p:cNvCxnSpPr>
          <p:nvPr/>
        </p:nvCxnSpPr>
        <p:spPr>
          <a:xfrm flipH="1" flipV="1">
            <a:off x="2263555" y="5198206"/>
            <a:ext cx="1563853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4"/>
            <a:endCxn id="60" idx="6"/>
          </p:cNvCxnSpPr>
          <p:nvPr/>
        </p:nvCxnSpPr>
        <p:spPr>
          <a:xfrm flipH="1">
            <a:off x="2263555" y="4873946"/>
            <a:ext cx="684338" cy="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60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0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8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2"/>
            <a:endCxn id="9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4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4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4" idx="2"/>
            <a:endCxn id="19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762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1400" y="1143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Doctor_id</a:t>
            </a:r>
            <a:endParaRPr lang="en-US" u="sng" dirty="0"/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23" idx="4"/>
          </p:cNvCxnSpPr>
          <p:nvPr/>
        </p:nvCxnSpPr>
        <p:spPr>
          <a:xfrm flipV="1">
            <a:off x="7353300" y="1295400"/>
            <a:ext cx="723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  <a:endCxn id="6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6" idx="0"/>
          </p:cNvCxnSpPr>
          <p:nvPr/>
        </p:nvCxnSpPr>
        <p:spPr>
          <a:xfrm rot="16200000" flipH="1">
            <a:off x="5429250" y="666750"/>
            <a:ext cx="914400" cy="293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400" y="4136977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6" idx="2"/>
          </p:cNvCxnSpPr>
          <p:nvPr/>
        </p:nvCxnSpPr>
        <p:spPr>
          <a:xfrm flipH="1" flipV="1">
            <a:off x="7353300" y="3962400"/>
            <a:ext cx="504125" cy="29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4" name="Straight Connector 33"/>
          <p:cNvCxnSpPr>
            <a:stCxn id="4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91200" y="152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72400" y="16764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7" name="Straight Connector 36"/>
          <p:cNvCxnSpPr>
            <a:stCxn id="6" idx="0"/>
            <a:endCxn id="36" idx="3"/>
          </p:cNvCxnSpPr>
          <p:nvPr/>
        </p:nvCxnSpPr>
        <p:spPr>
          <a:xfrm flipV="1">
            <a:off x="7353300" y="2131685"/>
            <a:ext cx="619966" cy="4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6" idx="0"/>
          </p:cNvCxnSpPr>
          <p:nvPr/>
        </p:nvCxnSpPr>
        <p:spPr>
          <a:xfrm>
            <a:off x="6629400" y="685800"/>
            <a:ext cx="7239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772401" y="5149944"/>
            <a:ext cx="13208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57148" y="52578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8" name="Straight Connector 77"/>
          <p:cNvCxnSpPr>
            <a:endCxn id="6" idx="2"/>
          </p:cNvCxnSpPr>
          <p:nvPr/>
        </p:nvCxnSpPr>
        <p:spPr>
          <a:xfrm flipV="1">
            <a:off x="6096000" y="3962400"/>
            <a:ext cx="12573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0"/>
            <a:endCxn id="6" idx="2"/>
          </p:cNvCxnSpPr>
          <p:nvPr/>
        </p:nvCxnSpPr>
        <p:spPr>
          <a:xfrm flipV="1">
            <a:off x="5957248" y="3962400"/>
            <a:ext cx="139605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2"/>
            <a:endCxn id="6" idx="2"/>
          </p:cNvCxnSpPr>
          <p:nvPr/>
        </p:nvCxnSpPr>
        <p:spPr>
          <a:xfrm flipH="1" flipV="1">
            <a:off x="7353300" y="3962400"/>
            <a:ext cx="419101" cy="15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34150" y="5918010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112" name="Straight Connector 111"/>
          <p:cNvCxnSpPr>
            <a:stCxn id="111" idx="0"/>
            <a:endCxn id="6" idx="2"/>
          </p:cNvCxnSpPr>
          <p:nvPr/>
        </p:nvCxnSpPr>
        <p:spPr>
          <a:xfrm flipH="1" flipV="1">
            <a:off x="7353300" y="3962400"/>
            <a:ext cx="19050" cy="19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5" name="Elbow Connector 64"/>
          <p:cNvCxnSpPr>
            <a:stCxn id="64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40" name="Flowchart: Decision 39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</a:t>
            </a:r>
          </a:p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5" name="Oval 44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7" name="Straight Connector 46"/>
          <p:cNvCxnSpPr>
            <a:stCxn id="39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0"/>
            <a:endCxn id="43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5" name="Straight Connector 54"/>
          <p:cNvCxnSpPr>
            <a:stCxn id="39" idx="2"/>
            <a:endCxn id="54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8" name="Oval 57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6576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 smtClean="0"/>
              <a:t>Doc Suggestion_id</a:t>
            </a:r>
            <a:endParaRPr lang="en-US" sz="1200" u="sng" dirty="0"/>
          </a:p>
        </p:txBody>
      </p: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58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41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4"/>
            <a:endCxn id="41" idx="0"/>
          </p:cNvCxnSpPr>
          <p:nvPr/>
        </p:nvCxnSpPr>
        <p:spPr>
          <a:xfrm rot="16200000" flipH="1">
            <a:off x="5505450" y="742950"/>
            <a:ext cx="838200" cy="285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77149" y="4222938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1"/>
            <a:endCxn id="41" idx="2"/>
          </p:cNvCxnSpPr>
          <p:nvPr/>
        </p:nvCxnSpPr>
        <p:spPr>
          <a:xfrm flipH="1" flipV="1">
            <a:off x="7353300" y="3962400"/>
            <a:ext cx="535874" cy="383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69" name="Straight Connector 68"/>
          <p:cNvCxnSpPr>
            <a:stCxn id="39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2" name="Straight Connector 71"/>
          <p:cNvCxnSpPr>
            <a:stCxn id="41" idx="0"/>
            <a:endCxn id="71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4"/>
            <a:endCxn id="41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15199" y="5256796"/>
            <a:ext cx="16002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78400" y="5003988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76" idx="6"/>
            <a:endCxn id="41" idx="2"/>
          </p:cNvCxnSpPr>
          <p:nvPr/>
        </p:nvCxnSpPr>
        <p:spPr>
          <a:xfrm flipV="1">
            <a:off x="6172200" y="3962400"/>
            <a:ext cx="11811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7"/>
            <a:endCxn id="41" idx="2"/>
          </p:cNvCxnSpPr>
          <p:nvPr/>
        </p:nvCxnSpPr>
        <p:spPr>
          <a:xfrm flipV="1">
            <a:off x="6344256" y="3962400"/>
            <a:ext cx="1009044" cy="11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1"/>
            <a:endCxn id="41" idx="2"/>
          </p:cNvCxnSpPr>
          <p:nvPr/>
        </p:nvCxnSpPr>
        <p:spPr>
          <a:xfrm flipH="1" flipV="1">
            <a:off x="7353300" y="3962400"/>
            <a:ext cx="196243" cy="140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26150" y="5899244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  <a:endCxn id="41" idx="2"/>
          </p:cNvCxnSpPr>
          <p:nvPr/>
        </p:nvCxnSpPr>
        <p:spPr>
          <a:xfrm flipV="1">
            <a:off x="6864350" y="3962400"/>
            <a:ext cx="488950" cy="193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endCxn id="173" idx="0"/>
          </p:cNvCxnSpPr>
          <p:nvPr/>
        </p:nvCxnSpPr>
        <p:spPr>
          <a:xfrm>
            <a:off x="4901537" y="1779734"/>
            <a:ext cx="642673" cy="189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4" idx="1"/>
            <a:endCxn id="19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114" idx="0"/>
          </p:cNvCxnSpPr>
          <p:nvPr/>
        </p:nvCxnSpPr>
        <p:spPr>
          <a:xfrm>
            <a:off x="8419531" y="4532860"/>
            <a:ext cx="569" cy="1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001000" y="4719494"/>
            <a:ext cx="838200" cy="462106"/>
            <a:chOff x="8001000" y="4719494"/>
            <a:chExt cx="838200" cy="462106"/>
          </a:xfrm>
        </p:grpSpPr>
        <p:sp>
          <p:nvSpPr>
            <p:cNvPr id="114" name="Rectangle 113"/>
            <p:cNvSpPr/>
            <p:nvPr/>
          </p:nvSpPr>
          <p:spPr>
            <a:xfrm>
              <a:off x="8001000" y="4719494"/>
              <a:ext cx="838200" cy="462106"/>
            </a:xfrm>
            <a:prstGeom prst="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77200" y="4769224"/>
              <a:ext cx="685800" cy="336176"/>
            </a:xfrm>
            <a:prstGeom prst="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Stock</a:t>
              </a:r>
              <a:endParaRPr lang="en-US" sz="1200" dirty="0"/>
            </a:p>
          </p:txBody>
        </p:sp>
      </p:grp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49772"/>
            <a:ext cx="25235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Decision 319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21" name="Elbow Connector 320"/>
          <p:cNvCxnSpPr>
            <a:endCxn id="320" idx="0"/>
          </p:cNvCxnSpPr>
          <p:nvPr/>
        </p:nvCxnSpPr>
        <p:spPr>
          <a:xfrm>
            <a:off x="1197212" y="1258261"/>
            <a:ext cx="515819" cy="1152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20" idx="2"/>
            <a:endCxn id="44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lowchart: Decision 350"/>
          <p:cNvSpPr/>
          <p:nvPr/>
        </p:nvSpPr>
        <p:spPr>
          <a:xfrm>
            <a:off x="79137" y="5562599"/>
            <a:ext cx="1559163" cy="644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604210" y="4191000"/>
            <a:ext cx="860698" cy="45474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Call Report</a:t>
            </a:r>
            <a:endParaRPr lang="en-US" sz="1200" dirty="0"/>
          </a:p>
        </p:txBody>
      </p:sp>
      <p:sp>
        <p:nvSpPr>
          <p:cNvPr id="353" name="Flowchart: Decision 352"/>
          <p:cNvSpPr/>
          <p:nvPr/>
        </p:nvSpPr>
        <p:spPr>
          <a:xfrm>
            <a:off x="3397683" y="3505200"/>
            <a:ext cx="1250517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>
                <a:solidFill>
                  <a:schemeClr val="dk1"/>
                </a:solidFill>
              </a:rPr>
              <a:t>rovides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54" name="Straight Connector 353"/>
          <p:cNvCxnSpPr>
            <a:stCxn id="353" idx="2"/>
            <a:endCxn id="352" idx="0"/>
          </p:cNvCxnSpPr>
          <p:nvPr/>
        </p:nvCxnSpPr>
        <p:spPr>
          <a:xfrm>
            <a:off x="4022942" y="4060147"/>
            <a:ext cx="11617" cy="13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53" idx="0"/>
          </p:cNvCxnSpPr>
          <p:nvPr/>
        </p:nvCxnSpPr>
        <p:spPr>
          <a:xfrm rot="5400000">
            <a:off x="3315768" y="2356060"/>
            <a:ext cx="1856314" cy="441966"/>
          </a:xfrm>
          <a:prstGeom prst="bentConnector3">
            <a:avLst>
              <a:gd name="adj1" fmla="val 93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51" idx="3"/>
            <a:endCxn id="352" idx="2"/>
          </p:cNvCxnSpPr>
          <p:nvPr/>
        </p:nvCxnSpPr>
        <p:spPr>
          <a:xfrm flipV="1">
            <a:off x="1638300" y="4645747"/>
            <a:ext cx="2396259" cy="1239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7" name="Straight Connector 406"/>
          <p:cNvCxnSpPr>
            <a:stCxn id="405" idx="2"/>
            <a:endCxn id="406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407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110" idx="2"/>
            <a:endCxn id="408" idx="0"/>
          </p:cNvCxnSpPr>
          <p:nvPr/>
        </p:nvCxnSpPr>
        <p:spPr>
          <a:xfrm rot="16200000" flipH="1">
            <a:off x="3294196" y="3160845"/>
            <a:ext cx="2849415" cy="87194"/>
          </a:xfrm>
          <a:prstGeom prst="bentConnector3">
            <a:avLst>
              <a:gd name="adj1" fmla="val 50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endCxn id="405" idx="1"/>
          </p:cNvCxnSpPr>
          <p:nvPr/>
        </p:nvCxnSpPr>
        <p:spPr>
          <a:xfrm rot="16200000" flipH="1">
            <a:off x="3923114" y="2603364"/>
            <a:ext cx="2069050" cy="143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578" name="Flowchart: Decision 577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79" name="Straight Connector 578"/>
          <p:cNvCxnSpPr>
            <a:stCxn id="578" idx="2"/>
            <a:endCxn id="577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Elbow Connector 605"/>
          <p:cNvCxnSpPr>
            <a:stCxn id="110" idx="1"/>
            <a:endCxn id="578" idx="3"/>
          </p:cNvCxnSpPr>
          <p:nvPr/>
        </p:nvCxnSpPr>
        <p:spPr>
          <a:xfrm rot="10800000" flipV="1">
            <a:off x="2438400" y="1611647"/>
            <a:ext cx="1905000" cy="1235080"/>
          </a:xfrm>
          <a:prstGeom prst="bentConnector3">
            <a:avLst>
              <a:gd name="adj1" fmla="val 2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Flowchart: Decision 624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33" name="Straight Connector 632"/>
          <p:cNvCxnSpPr>
            <a:stCxn id="577" idx="2"/>
            <a:endCxn id="625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Elbow Connector 656"/>
          <p:cNvCxnSpPr>
            <a:stCxn id="214" idx="1"/>
            <a:endCxn id="351" idx="0"/>
          </p:cNvCxnSpPr>
          <p:nvPr/>
        </p:nvCxnSpPr>
        <p:spPr>
          <a:xfrm rot="10800000" flipH="1" flipV="1">
            <a:off x="238859" y="1163011"/>
            <a:ext cx="619860" cy="4399588"/>
          </a:xfrm>
          <a:prstGeom prst="bentConnector4">
            <a:avLst>
              <a:gd name="adj1" fmla="val -19265"/>
              <a:gd name="adj2" fmla="val 94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endCxn id="625" idx="1"/>
          </p:cNvCxnSpPr>
          <p:nvPr/>
        </p:nvCxnSpPr>
        <p:spPr>
          <a:xfrm rot="16200000" flipH="1">
            <a:off x="-347806" y="2596667"/>
            <a:ext cx="2829213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674" name="Flowchart: Decision 673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5" name="Straight Connector 674"/>
          <p:cNvCxnSpPr>
            <a:stCxn id="674" idx="2"/>
            <a:endCxn id="673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Decision 676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9" name="Elbow Connector 678"/>
          <p:cNvCxnSpPr>
            <a:endCxn id="677" idx="1"/>
          </p:cNvCxnSpPr>
          <p:nvPr/>
        </p:nvCxnSpPr>
        <p:spPr>
          <a:xfrm rot="16200000" flipH="1">
            <a:off x="-1235857" y="3072445"/>
            <a:ext cx="3855272" cy="226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/>
          <p:cNvCxnSpPr>
            <a:stCxn id="673" idx="2"/>
            <a:endCxn id="677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Elbow Connector 739"/>
          <p:cNvCxnSpPr>
            <a:endCxn id="674" idx="3"/>
          </p:cNvCxnSpPr>
          <p:nvPr/>
        </p:nvCxnSpPr>
        <p:spPr>
          <a:xfrm rot="5400000">
            <a:off x="3320258" y="2280785"/>
            <a:ext cx="1524186" cy="522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754" idx="2"/>
            <a:endCxn id="7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328203" y="253425"/>
            <a:ext cx="416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Complete Relationships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4" name="Flowchart: Decision 80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15200" y="5715000"/>
            <a:ext cx="1600200" cy="612681"/>
            <a:chOff x="7086600" y="5791200"/>
            <a:chExt cx="1600200" cy="612681"/>
          </a:xfrm>
        </p:grpSpPr>
        <p:sp>
          <p:nvSpPr>
            <p:cNvPr id="15" name="Flowchart: Decision 14"/>
            <p:cNvSpPr/>
            <p:nvPr/>
          </p:nvSpPr>
          <p:spPr>
            <a:xfrm>
              <a:off x="7086600" y="5791200"/>
              <a:ext cx="1600200" cy="612681"/>
            </a:xfrm>
            <a:prstGeom prst="flowChartDecisi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Flowchart: Decision 805"/>
            <p:cNvSpPr/>
            <p:nvPr/>
          </p:nvSpPr>
          <p:spPr>
            <a:xfrm>
              <a:off x="7200900" y="5848630"/>
              <a:ext cx="1292462" cy="488576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</a:rPr>
                <a:t>Contains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17" name="Straight Connector 816"/>
          <p:cNvCxnSpPr>
            <a:stCxn id="804" idx="0"/>
            <a:endCxn id="807" idx="1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114" idx="2"/>
            <a:endCxn id="15" idx="3"/>
          </p:cNvCxnSpPr>
          <p:nvPr/>
        </p:nvCxnSpPr>
        <p:spPr>
          <a:xfrm rot="16200000" flipH="1">
            <a:off x="8247880" y="5353820"/>
            <a:ext cx="839741" cy="495300"/>
          </a:xfrm>
          <a:prstGeom prst="bentConnector4">
            <a:avLst>
              <a:gd name="adj1" fmla="val 31760"/>
              <a:gd name="adj2" fmla="val 115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42" name="Elbow Connector 41"/>
          <p:cNvCxnSpPr>
            <a:stCxn id="804" idx="2"/>
            <a:endCxn id="9" idx="0"/>
          </p:cNvCxnSpPr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9" idx="1"/>
          </p:cNvCxnSpPr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  <a:endCxn id="110" idx="3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05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8" idx="0"/>
            <a:endCxn id="110" idx="2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3" idx="0"/>
          </p:cNvCxnSpPr>
          <p:nvPr/>
        </p:nvCxnSpPr>
        <p:spPr>
          <a:xfrm rot="5400000" flipH="1" flipV="1">
            <a:off x="3381196" y="2421488"/>
            <a:ext cx="1725459" cy="441966"/>
          </a:xfrm>
          <a:prstGeom prst="bentConnector3">
            <a:avLst>
              <a:gd name="adj1" fmla="val 7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4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7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25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78" idx="3"/>
            <a:endCxn id="110" idx="1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20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51" idx="0"/>
            <a:endCxn id="214" idx="1"/>
          </p:cNvCxnSpPr>
          <p:nvPr/>
        </p:nvCxnSpPr>
        <p:spPr>
          <a:xfrm rot="16200000" flipV="1">
            <a:off x="-1651005" y="3052875"/>
            <a:ext cx="4399588" cy="619860"/>
          </a:xfrm>
          <a:prstGeom prst="bentConnector4">
            <a:avLst>
              <a:gd name="adj1" fmla="val 5110"/>
              <a:gd name="adj2" fmla="val 123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54" idx="0"/>
            <a:endCxn id="406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07" idx="3"/>
            <a:endCxn id="15" idx="0"/>
          </p:cNvCxnSpPr>
          <p:nvPr/>
        </p:nvCxnSpPr>
        <p:spPr>
          <a:xfrm>
            <a:off x="7924800" y="5502088"/>
            <a:ext cx="190500" cy="212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3" name="Elbow Connector 72"/>
          <p:cNvCxnSpPr>
            <a:stCxn id="72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2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7" name="Flowchart: Decision 6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 Pharmacy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2" name="Oval 11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2"/>
            <a:endCxn id="11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6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2" name="Straight Connector 21"/>
          <p:cNvCxnSpPr>
            <a:stCxn id="6" idx="2"/>
            <a:endCxn id="21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762000"/>
            <a:ext cx="16764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Pharmacysuggestion_ id</a:t>
            </a:r>
            <a:endParaRPr lang="en-US" u="sng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8" idx="0"/>
          </p:cNvCxnSpPr>
          <p:nvPr/>
        </p:nvCxnSpPr>
        <p:spPr>
          <a:xfrm rot="16200000" flipH="1">
            <a:off x="5543550" y="781050"/>
            <a:ext cx="838200" cy="278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3" name="Straight Connector 32"/>
          <p:cNvCxnSpPr>
            <a:stCxn id="8" idx="0"/>
            <a:endCxn id="3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8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80084" y="4257173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2"/>
            <a:endCxn id="37" idx="0"/>
          </p:cNvCxnSpPr>
          <p:nvPr/>
        </p:nvCxnSpPr>
        <p:spPr>
          <a:xfrm>
            <a:off x="7353300" y="3962400"/>
            <a:ext cx="164984" cy="29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05322" y="46009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92779" y="57087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0"/>
            <a:endCxn id="37" idx="3"/>
          </p:cNvCxnSpPr>
          <p:nvPr/>
        </p:nvCxnSpPr>
        <p:spPr>
          <a:xfrm flipH="1" flipV="1">
            <a:off x="6925587" y="4712458"/>
            <a:ext cx="376930" cy="9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33724" y="53658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7"/>
            <a:endCxn id="37" idx="3"/>
          </p:cNvCxnSpPr>
          <p:nvPr/>
        </p:nvCxnSpPr>
        <p:spPr>
          <a:xfrm flipV="1">
            <a:off x="6345323" y="4712458"/>
            <a:ext cx="580264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673" y="50229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1"/>
            <a:endCxn id="37" idx="3"/>
          </p:cNvCxnSpPr>
          <p:nvPr/>
        </p:nvCxnSpPr>
        <p:spPr>
          <a:xfrm flipH="1" flipV="1">
            <a:off x="6925587" y="4712458"/>
            <a:ext cx="667963" cy="4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37" idx="3"/>
          </p:cNvCxnSpPr>
          <p:nvPr/>
        </p:nvCxnSpPr>
        <p:spPr>
          <a:xfrm flipV="1">
            <a:off x="6124798" y="4712458"/>
            <a:ext cx="800789" cy="2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0" name="Elbow Connector 79"/>
          <p:cNvCxnSpPr>
            <a:stCxn id="79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9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 flipV="1">
            <a:off x="5029200" y="3200400"/>
            <a:ext cx="1447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81199" y="4572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6594" y="1143000"/>
            <a:ext cx="2018505" cy="1447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838200" y="3962400"/>
            <a:ext cx="23791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90500" y="4533900"/>
            <a:ext cx="1295400" cy="152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>
            <a:off x="1905000" y="32385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685800" y="4191000"/>
            <a:ext cx="2133600" cy="1676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1981199" y="1765300"/>
            <a:ext cx="1447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86600" y="825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257799" y="101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762000" y="2032000"/>
            <a:ext cx="1219199" cy="5595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22" idx="4"/>
          </p:cNvCxnSpPr>
          <p:nvPr/>
        </p:nvCxnSpPr>
        <p:spPr>
          <a:xfrm flipV="1">
            <a:off x="7086600" y="1358900"/>
            <a:ext cx="838200" cy="1155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6095999" y="1549400"/>
            <a:ext cx="1066801" cy="965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40" idx="0"/>
            <a:endCxn id="5" idx="2"/>
          </p:cNvCxnSpPr>
          <p:nvPr/>
        </p:nvCxnSpPr>
        <p:spPr>
          <a:xfrm flipH="1" flipV="1">
            <a:off x="7277100" y="3886200"/>
            <a:ext cx="190499" cy="304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14400" y="4038600"/>
            <a:ext cx="1676400" cy="685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6629399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4703996"/>
            <a:ext cx="1676400" cy="55380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581899" y="5257800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6"/>
            <a:endCxn id="40" idx="4"/>
          </p:cNvCxnSpPr>
          <p:nvPr/>
        </p:nvCxnSpPr>
        <p:spPr>
          <a:xfrm flipV="1">
            <a:off x="6705600" y="4724400"/>
            <a:ext cx="761999" cy="25649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41" idx="0"/>
            <a:endCxn id="40" idx="4"/>
          </p:cNvCxnSpPr>
          <p:nvPr/>
        </p:nvCxnSpPr>
        <p:spPr>
          <a:xfrm flipV="1">
            <a:off x="5867400" y="4724400"/>
            <a:ext cx="1600199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endCxn id="40" idx="4"/>
          </p:cNvCxnSpPr>
          <p:nvPr/>
        </p:nvCxnSpPr>
        <p:spPr>
          <a:xfrm flipV="1">
            <a:off x="7162800" y="4724400"/>
            <a:ext cx="304799" cy="1600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3" idx="0"/>
            <a:endCxn id="40" idx="4"/>
          </p:cNvCxnSpPr>
          <p:nvPr/>
        </p:nvCxnSpPr>
        <p:spPr>
          <a:xfrm flipH="1" flipV="1">
            <a:off x="7467599" y="4724400"/>
            <a:ext cx="838200" cy="533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6441175" y="626773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267200" y="2032000"/>
            <a:ext cx="11430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862262" y="1371600"/>
            <a:ext cx="1166938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2"/>
            <a:endCxn id="21" idx="6"/>
          </p:cNvCxnSpPr>
          <p:nvPr/>
        </p:nvCxnSpPr>
        <p:spPr>
          <a:xfrm flipH="1">
            <a:off x="3428999" y="1676400"/>
            <a:ext cx="433263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634537" y="152400"/>
            <a:ext cx="1318463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2"/>
            <a:endCxn id="21" idx="6"/>
          </p:cNvCxnSpPr>
          <p:nvPr/>
        </p:nvCxnSpPr>
        <p:spPr>
          <a:xfrm flipH="1">
            <a:off x="3428999" y="419100"/>
            <a:ext cx="205538" cy="161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609724" y="730250"/>
            <a:ext cx="1419476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3"/>
            <a:endCxn id="21" idx="6"/>
          </p:cNvCxnSpPr>
          <p:nvPr/>
        </p:nvCxnSpPr>
        <p:spPr>
          <a:xfrm flipH="1">
            <a:off x="3428999" y="1218056"/>
            <a:ext cx="388602" cy="81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2"/>
            <a:endCxn id="21" idx="6"/>
          </p:cNvCxnSpPr>
          <p:nvPr/>
        </p:nvCxnSpPr>
        <p:spPr>
          <a:xfrm flipH="1" flipV="1">
            <a:off x="3428999" y="2032000"/>
            <a:ext cx="838201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9087" y="3081487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564497" y="3080265"/>
            <a:ext cx="1998103" cy="88213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3080266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822662" y="1158922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2463137" y="99892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1055656" y="53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20387" y="1853969"/>
            <a:ext cx="1604550" cy="6567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3" idx="0"/>
          </p:cNvCxnSpPr>
          <p:nvPr/>
        </p:nvCxnSpPr>
        <p:spPr>
          <a:xfrm flipH="1" flipV="1">
            <a:off x="822662" y="2514600"/>
            <a:ext cx="1026525" cy="56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0"/>
            <a:endCxn id="7" idx="4"/>
          </p:cNvCxnSpPr>
          <p:nvPr/>
        </p:nvCxnSpPr>
        <p:spPr>
          <a:xfrm flipH="1" flipV="1">
            <a:off x="1546562" y="1844722"/>
            <a:ext cx="302625" cy="1236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0"/>
            <a:endCxn id="8" idx="3"/>
          </p:cNvCxnSpPr>
          <p:nvPr/>
        </p:nvCxnSpPr>
        <p:spPr>
          <a:xfrm flipV="1">
            <a:off x="1849187" y="1454206"/>
            <a:ext cx="859453" cy="162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3" idx="0"/>
          </p:cNvCxnSpPr>
          <p:nvPr/>
        </p:nvCxnSpPr>
        <p:spPr>
          <a:xfrm flipH="1">
            <a:off x="1849187" y="988685"/>
            <a:ext cx="637366" cy="20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0993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1"/>
            <a:endCxn id="3" idx="3"/>
          </p:cNvCxnSpPr>
          <p:nvPr/>
        </p:nvCxnSpPr>
        <p:spPr>
          <a:xfrm flipH="1">
            <a:off x="2649287" y="3521333"/>
            <a:ext cx="915210" cy="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17013" y="424876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3" idx="2"/>
            <a:endCxn id="19" idx="0"/>
          </p:cNvCxnSpPr>
          <p:nvPr/>
        </p:nvCxnSpPr>
        <p:spPr>
          <a:xfrm>
            <a:off x="1849187" y="3963621"/>
            <a:ext cx="1306026" cy="28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31903" y="574208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MPO Manager  Id</a:t>
            </a:r>
          </a:p>
        </p:txBody>
      </p:sp>
      <p:sp>
        <p:nvSpPr>
          <p:cNvPr id="22" name="Oval 21"/>
          <p:cNvSpPr/>
          <p:nvPr/>
        </p:nvSpPr>
        <p:spPr>
          <a:xfrm>
            <a:off x="217456" y="4597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226485" y="1501822"/>
            <a:ext cx="1676400" cy="70429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5" name="Oval 24"/>
          <p:cNvSpPr/>
          <p:nvPr/>
        </p:nvSpPr>
        <p:spPr>
          <a:xfrm>
            <a:off x="5072907" y="176838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26" name="Straight Connector 25"/>
          <p:cNvCxnSpPr>
            <a:stCxn id="3" idx="2"/>
            <a:endCxn id="22" idx="0"/>
          </p:cNvCxnSpPr>
          <p:nvPr/>
        </p:nvCxnSpPr>
        <p:spPr>
          <a:xfrm flipH="1">
            <a:off x="1055656" y="3963621"/>
            <a:ext cx="793531" cy="63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0"/>
            <a:endCxn id="24" idx="4"/>
          </p:cNvCxnSpPr>
          <p:nvPr/>
        </p:nvCxnSpPr>
        <p:spPr>
          <a:xfrm flipV="1">
            <a:off x="7277100" y="2206117"/>
            <a:ext cx="787585" cy="87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4"/>
            <a:endCxn id="5" idx="0"/>
          </p:cNvCxnSpPr>
          <p:nvPr/>
        </p:nvCxnSpPr>
        <p:spPr>
          <a:xfrm>
            <a:off x="6970103" y="1641008"/>
            <a:ext cx="306997" cy="143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5" idx="0"/>
          </p:cNvCxnSpPr>
          <p:nvPr/>
        </p:nvCxnSpPr>
        <p:spPr>
          <a:xfrm>
            <a:off x="5911107" y="2301786"/>
            <a:ext cx="1365993" cy="77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81058" y="434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Reporting Places</a:t>
            </a:r>
          </a:p>
        </p:txBody>
      </p:sp>
      <p:cxnSp>
        <p:nvCxnSpPr>
          <p:cNvPr id="33" name="Straight Connector 32"/>
          <p:cNvCxnSpPr>
            <a:stCxn id="32" idx="0"/>
            <a:endCxn id="5" idx="2"/>
          </p:cNvCxnSpPr>
          <p:nvPr/>
        </p:nvCxnSpPr>
        <p:spPr>
          <a:xfrm flipH="1" flipV="1">
            <a:off x="7277100" y="3962400"/>
            <a:ext cx="4215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63137" y="17145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Number of MPO</a:t>
            </a:r>
          </a:p>
        </p:txBody>
      </p:sp>
      <p:cxnSp>
        <p:nvCxnSpPr>
          <p:cNvPr id="40" name="Straight Connector 39"/>
          <p:cNvCxnSpPr>
            <a:stCxn id="3" idx="0"/>
            <a:endCxn id="36" idx="3"/>
          </p:cNvCxnSpPr>
          <p:nvPr/>
        </p:nvCxnSpPr>
        <p:spPr>
          <a:xfrm flipV="1">
            <a:off x="1849187" y="2364908"/>
            <a:ext cx="859453" cy="716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00800" y="6248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419600" y="4724399"/>
            <a:ext cx="1676400" cy="60959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96200" y="5333999"/>
            <a:ext cx="1447800" cy="9144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60" name="Straight Connector 59"/>
          <p:cNvCxnSpPr>
            <a:stCxn id="58" idx="6"/>
            <a:endCxn id="32" idx="4"/>
          </p:cNvCxnSpPr>
          <p:nvPr/>
        </p:nvCxnSpPr>
        <p:spPr>
          <a:xfrm flipV="1">
            <a:off x="6096000" y="4876800"/>
            <a:ext cx="1223258" cy="15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32" idx="4"/>
          </p:cNvCxnSpPr>
          <p:nvPr/>
        </p:nvCxnSpPr>
        <p:spPr>
          <a:xfrm flipV="1">
            <a:off x="5867400" y="4876800"/>
            <a:ext cx="1451858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6" idx="0"/>
            <a:endCxn id="32" idx="4"/>
          </p:cNvCxnSpPr>
          <p:nvPr/>
        </p:nvCxnSpPr>
        <p:spPr>
          <a:xfrm flipV="1">
            <a:off x="7239000" y="4876800"/>
            <a:ext cx="80258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1"/>
            <a:endCxn id="32" idx="4"/>
          </p:cNvCxnSpPr>
          <p:nvPr/>
        </p:nvCxnSpPr>
        <p:spPr>
          <a:xfrm flipH="1" flipV="1">
            <a:off x="7319258" y="4876800"/>
            <a:ext cx="588967" cy="591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" idx="3"/>
            <a:endCxn id="5" idx="1"/>
          </p:cNvCxnSpPr>
          <p:nvPr/>
        </p:nvCxnSpPr>
        <p:spPr>
          <a:xfrm>
            <a:off x="5562600" y="352133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4756" y="483755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900206" y="5455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0"/>
            <a:endCxn id="22" idx="4"/>
          </p:cNvCxnSpPr>
          <p:nvPr/>
        </p:nvCxnSpPr>
        <p:spPr>
          <a:xfrm flipH="1" flipV="1">
            <a:off x="1055656" y="5130800"/>
            <a:ext cx="1554288" cy="32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90468" y="6096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22" idx="4"/>
          </p:cNvCxnSpPr>
          <p:nvPr/>
        </p:nvCxnSpPr>
        <p:spPr>
          <a:xfrm flipH="1" flipV="1">
            <a:off x="1055656" y="5130800"/>
            <a:ext cx="84455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0912" y="5562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1" name="Straight Connector 60"/>
          <p:cNvCxnSpPr>
            <a:stCxn id="55" idx="0"/>
            <a:endCxn id="22" idx="4"/>
          </p:cNvCxnSpPr>
          <p:nvPr/>
        </p:nvCxnSpPr>
        <p:spPr>
          <a:xfrm flipV="1">
            <a:off x="890650" y="5130800"/>
            <a:ext cx="165006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2"/>
            <a:endCxn id="22" idx="4"/>
          </p:cNvCxnSpPr>
          <p:nvPr/>
        </p:nvCxnSpPr>
        <p:spPr>
          <a:xfrm flipH="1" flipV="1">
            <a:off x="1055656" y="5130800"/>
            <a:ext cx="1689100" cy="4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7" name="Elbow Connector 86"/>
          <p:cNvCxnSpPr>
            <a:stCxn id="8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11500" y="26289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Plans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5016500" y="3276600"/>
            <a:ext cx="1460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1300" y="5524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921903" cy="16402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  <a:endCxn id="3" idx="3"/>
          </p:cNvCxnSpPr>
          <p:nvPr/>
        </p:nvCxnSpPr>
        <p:spPr>
          <a:xfrm flipH="1">
            <a:off x="1905000" y="3276600"/>
            <a:ext cx="1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47800" y="6019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81100" cy="2057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15240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</a:t>
            </a:r>
            <a:r>
              <a:rPr lang="en-US" dirty="0"/>
              <a:t>P</a:t>
            </a:r>
            <a:r>
              <a:rPr lang="en-US" dirty="0" smtClean="0"/>
              <a:t>romote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88603" y="1752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6594" y="2019300"/>
            <a:ext cx="1502009" cy="5722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219200"/>
            <a:ext cx="228600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77000" y="4457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962400"/>
            <a:ext cx="38100" cy="495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6705600" y="574675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7" name="Straight Connector 46"/>
          <p:cNvCxnSpPr>
            <a:stCxn id="28" idx="4"/>
            <a:endCxn id="46" idx="0"/>
          </p:cNvCxnSpPr>
          <p:nvPr/>
        </p:nvCxnSpPr>
        <p:spPr>
          <a:xfrm>
            <a:off x="7315200" y="4991100"/>
            <a:ext cx="228600" cy="75565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Oval 50"/>
          <p:cNvSpPr/>
          <p:nvPr/>
        </p:nvSpPr>
        <p:spPr>
          <a:xfrm>
            <a:off x="5168900" y="52343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54" name="Straight Connector 53"/>
          <p:cNvCxnSpPr>
            <a:stCxn id="28" idx="4"/>
            <a:endCxn id="51" idx="7"/>
          </p:cNvCxnSpPr>
          <p:nvPr/>
        </p:nvCxnSpPr>
        <p:spPr>
          <a:xfrm flipH="1">
            <a:off x="6599797" y="4991100"/>
            <a:ext cx="715403" cy="32133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6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Monitors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40" name="Straight Connector 39"/>
          <p:cNvCxnSpPr>
            <a:stCxn id="38" idx="3"/>
            <a:endCxn id="39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2" name="Oval 41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3" name="Oval 42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4" name="Oval 43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5" name="Straight Connector 44"/>
          <p:cNvCxnSpPr>
            <a:stCxn id="37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  <a:endCxn id="41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37" idx="2"/>
            <a:endCxn id="42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0"/>
            <a:endCxn id="37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1"/>
            <a:endCxn id="37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3" name="Straight Connector 52"/>
          <p:cNvCxnSpPr>
            <a:stCxn id="37" idx="2"/>
            <a:endCxn id="52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34300" y="513159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to </a:t>
            </a:r>
            <a:r>
              <a:rPr lang="en-US" dirty="0" smtClean="0"/>
              <a:t>Promote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353300" y="144282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57" name="Oval 56"/>
          <p:cNvSpPr/>
          <p:nvPr/>
        </p:nvSpPr>
        <p:spPr>
          <a:xfrm>
            <a:off x="5237328" y="1579959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58" name="Straight Connector 57"/>
          <p:cNvCxnSpPr>
            <a:stCxn id="37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  <a:endCxn id="56" idx="3"/>
          </p:cNvCxnSpPr>
          <p:nvPr/>
        </p:nvCxnSpPr>
        <p:spPr>
          <a:xfrm flipV="1">
            <a:off x="7353300" y="1898112"/>
            <a:ext cx="245503" cy="692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4"/>
            <a:endCxn id="39" idx="0"/>
          </p:cNvCxnSpPr>
          <p:nvPr/>
        </p:nvCxnSpPr>
        <p:spPr>
          <a:xfrm>
            <a:off x="6872500" y="1579959"/>
            <a:ext cx="480800" cy="101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4"/>
            <a:endCxn id="39" idx="0"/>
          </p:cNvCxnSpPr>
          <p:nvPr/>
        </p:nvCxnSpPr>
        <p:spPr>
          <a:xfrm>
            <a:off x="6075528" y="2113359"/>
            <a:ext cx="1277772" cy="477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515100" y="4610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places</a:t>
            </a:r>
          </a:p>
        </p:txBody>
      </p:sp>
      <p:cxnSp>
        <p:nvCxnSpPr>
          <p:cNvPr id="63" name="Straight Connector 62"/>
          <p:cNvCxnSpPr>
            <a:stCxn id="62" idx="0"/>
            <a:endCxn id="39" idx="2"/>
          </p:cNvCxnSpPr>
          <p:nvPr/>
        </p:nvCxnSpPr>
        <p:spPr>
          <a:xfrm flipV="1">
            <a:off x="7353300" y="3962400"/>
            <a:ext cx="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7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35" name="Straight Connector 34"/>
          <p:cNvCxnSpPr>
            <a:stCxn id="62" idx="4"/>
            <a:endCxn id="34" idx="0"/>
          </p:cNvCxnSpPr>
          <p:nvPr/>
        </p:nvCxnSpPr>
        <p:spPr>
          <a:xfrm>
            <a:off x="7353300" y="5143500"/>
            <a:ext cx="597800" cy="37908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9" name="Straight Connector 68"/>
          <p:cNvCxnSpPr>
            <a:stCxn id="62" idx="4"/>
            <a:endCxn id="68" idx="7"/>
          </p:cNvCxnSpPr>
          <p:nvPr/>
        </p:nvCxnSpPr>
        <p:spPr>
          <a:xfrm flipH="1">
            <a:off x="6549945" y="5143500"/>
            <a:ext cx="803355" cy="72389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39252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87" name="Flowchart: Decision 86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8" name="Straight Connector 87"/>
          <p:cNvCxnSpPr>
            <a:stCxn id="87" idx="2"/>
            <a:endCxn id="86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0" name="Elbow Connector 89"/>
          <p:cNvCxnSpPr>
            <a:stCxn id="86" idx="2"/>
            <a:endCxn id="89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9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94" name="Elbow Connector 93"/>
          <p:cNvCxnSpPr>
            <a:stCxn id="93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3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Submits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578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5448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731403" cy="1564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" idx="2"/>
          </p:cNvCxnSpPr>
          <p:nvPr/>
        </p:nvCxnSpPr>
        <p:spPr>
          <a:xfrm flipV="1">
            <a:off x="762000" y="3962400"/>
            <a:ext cx="342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1"/>
          </p:cNvCxnSpPr>
          <p:nvPr/>
        </p:nvCxnSpPr>
        <p:spPr>
          <a:xfrm>
            <a:off x="1104900" y="3962400"/>
            <a:ext cx="1121803" cy="221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2390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5800" y="2095500"/>
            <a:ext cx="2057400" cy="49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705600" y="1143000"/>
            <a:ext cx="4064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14900" y="444691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6345797" y="3886200"/>
            <a:ext cx="664603" cy="63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365999" y="4446916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0600" y="528320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908800" y="3886200"/>
            <a:ext cx="101600" cy="139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</p:cNvCxnSpPr>
          <p:nvPr/>
        </p:nvCxnSpPr>
        <p:spPr>
          <a:xfrm flipH="1" flipV="1">
            <a:off x="7035800" y="3886200"/>
            <a:ext cx="1168399" cy="56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62800" y="61487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59" name="Straight Connector 58"/>
          <p:cNvCxnSpPr>
            <a:stCxn id="34" idx="4"/>
            <a:endCxn id="58" idx="0"/>
          </p:cNvCxnSpPr>
          <p:nvPr/>
        </p:nvCxnSpPr>
        <p:spPr>
          <a:xfrm>
            <a:off x="6908800" y="5816601"/>
            <a:ext cx="1092200" cy="33211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0" name="Oval 59"/>
          <p:cNvSpPr/>
          <p:nvPr/>
        </p:nvSpPr>
        <p:spPr>
          <a:xfrm>
            <a:off x="5119048" y="61741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1" name="Straight Connector 60"/>
          <p:cNvCxnSpPr>
            <a:stCxn id="34" idx="4"/>
            <a:endCxn id="60" idx="7"/>
          </p:cNvCxnSpPr>
          <p:nvPr/>
        </p:nvCxnSpPr>
        <p:spPr>
          <a:xfrm flipH="1">
            <a:off x="6549945" y="5816601"/>
            <a:ext cx="358855" cy="43562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67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Approves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905000" y="3276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35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68400" cy="2019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152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066800"/>
            <a:ext cx="2286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876800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rot="5400000" flipH="1" flipV="1">
            <a:off x="6467591" y="3726307"/>
            <a:ext cx="382915" cy="70270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467600" y="4343400"/>
            <a:ext cx="1600200" cy="4953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78099" y="43434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Oval 33"/>
          <p:cNvSpPr/>
          <p:nvPr/>
        </p:nvSpPr>
        <p:spPr>
          <a:xfrm>
            <a:off x="5846248" y="4799642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684448" y="3886200"/>
            <a:ext cx="325952" cy="9134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1"/>
          </p:cNvCxnSpPr>
          <p:nvPr/>
        </p:nvCxnSpPr>
        <p:spPr>
          <a:xfrm flipH="1" flipV="1">
            <a:off x="7010402" y="3886201"/>
            <a:ext cx="691542" cy="52973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5" name="Straight Connector 44"/>
          <p:cNvCxnSpPr>
            <a:stCxn id="34" idx="4"/>
            <a:endCxn id="44" idx="0"/>
          </p:cNvCxnSpPr>
          <p:nvPr/>
        </p:nvCxnSpPr>
        <p:spPr>
          <a:xfrm>
            <a:off x="6684448" y="5333042"/>
            <a:ext cx="1266652" cy="1895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47" name="Straight Connector 46"/>
          <p:cNvCxnSpPr>
            <a:stCxn id="34" idx="4"/>
            <a:endCxn id="46" idx="7"/>
          </p:cNvCxnSpPr>
          <p:nvPr/>
        </p:nvCxnSpPr>
        <p:spPr>
          <a:xfrm flipH="1">
            <a:off x="6549945" y="5333042"/>
            <a:ext cx="134503" cy="53435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6011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endCxn id="173" idx="0"/>
          </p:cNvCxnSpPr>
          <p:nvPr/>
        </p:nvCxnSpPr>
        <p:spPr>
          <a:xfrm>
            <a:off x="4901537" y="1779734"/>
            <a:ext cx="642673" cy="189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4" idx="1"/>
            <a:endCxn id="19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19531" y="4532860"/>
            <a:ext cx="569" cy="23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769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49772"/>
            <a:ext cx="25235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Decision 319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21" name="Elbow Connector 320"/>
          <p:cNvCxnSpPr>
            <a:endCxn id="320" idx="0"/>
          </p:cNvCxnSpPr>
          <p:nvPr/>
        </p:nvCxnSpPr>
        <p:spPr>
          <a:xfrm>
            <a:off x="1197212" y="1258261"/>
            <a:ext cx="515819" cy="1152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20" idx="2"/>
            <a:endCxn id="44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lowchart: Decision 350"/>
          <p:cNvSpPr/>
          <p:nvPr/>
        </p:nvSpPr>
        <p:spPr>
          <a:xfrm>
            <a:off x="79137" y="5562599"/>
            <a:ext cx="1559163" cy="644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604210" y="4191000"/>
            <a:ext cx="860698" cy="45474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Call Report</a:t>
            </a:r>
            <a:endParaRPr lang="en-US" sz="1200" dirty="0"/>
          </a:p>
        </p:txBody>
      </p:sp>
      <p:sp>
        <p:nvSpPr>
          <p:cNvPr id="353" name="Flowchart: Decision 352"/>
          <p:cNvSpPr/>
          <p:nvPr/>
        </p:nvSpPr>
        <p:spPr>
          <a:xfrm>
            <a:off x="3397683" y="3505200"/>
            <a:ext cx="1250517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>
                <a:solidFill>
                  <a:schemeClr val="dk1"/>
                </a:solidFill>
              </a:rPr>
              <a:t>rovides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54" name="Straight Connector 353"/>
          <p:cNvCxnSpPr>
            <a:stCxn id="353" idx="2"/>
            <a:endCxn id="352" idx="0"/>
          </p:cNvCxnSpPr>
          <p:nvPr/>
        </p:nvCxnSpPr>
        <p:spPr>
          <a:xfrm>
            <a:off x="4022942" y="4060147"/>
            <a:ext cx="11617" cy="13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53" idx="0"/>
          </p:cNvCxnSpPr>
          <p:nvPr/>
        </p:nvCxnSpPr>
        <p:spPr>
          <a:xfrm rot="5400000">
            <a:off x="3315768" y="2356060"/>
            <a:ext cx="1856314" cy="441966"/>
          </a:xfrm>
          <a:prstGeom prst="bentConnector3">
            <a:avLst>
              <a:gd name="adj1" fmla="val 93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51" idx="3"/>
            <a:endCxn id="352" idx="2"/>
          </p:cNvCxnSpPr>
          <p:nvPr/>
        </p:nvCxnSpPr>
        <p:spPr>
          <a:xfrm flipV="1">
            <a:off x="1638300" y="4645747"/>
            <a:ext cx="2396259" cy="1239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7" name="Straight Connector 406"/>
          <p:cNvCxnSpPr>
            <a:stCxn id="405" idx="2"/>
            <a:endCxn id="406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407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110" idx="2"/>
            <a:endCxn id="408" idx="0"/>
          </p:cNvCxnSpPr>
          <p:nvPr/>
        </p:nvCxnSpPr>
        <p:spPr>
          <a:xfrm rot="16200000" flipH="1">
            <a:off x="3294196" y="3160845"/>
            <a:ext cx="2849415" cy="87194"/>
          </a:xfrm>
          <a:prstGeom prst="bentConnector3">
            <a:avLst>
              <a:gd name="adj1" fmla="val 50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endCxn id="405" idx="1"/>
          </p:cNvCxnSpPr>
          <p:nvPr/>
        </p:nvCxnSpPr>
        <p:spPr>
          <a:xfrm rot="16200000" flipH="1">
            <a:off x="3923114" y="2603364"/>
            <a:ext cx="2069050" cy="143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578" name="Flowchart: Decision 577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79" name="Straight Connector 578"/>
          <p:cNvCxnSpPr>
            <a:stCxn id="578" idx="2"/>
            <a:endCxn id="577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Elbow Connector 605"/>
          <p:cNvCxnSpPr>
            <a:stCxn id="110" idx="1"/>
            <a:endCxn id="578" idx="3"/>
          </p:cNvCxnSpPr>
          <p:nvPr/>
        </p:nvCxnSpPr>
        <p:spPr>
          <a:xfrm rot="10800000" flipV="1">
            <a:off x="2438400" y="1611647"/>
            <a:ext cx="1905000" cy="1235080"/>
          </a:xfrm>
          <a:prstGeom prst="bentConnector3">
            <a:avLst>
              <a:gd name="adj1" fmla="val 2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Flowchart: Decision 624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33" name="Straight Connector 632"/>
          <p:cNvCxnSpPr>
            <a:stCxn id="577" idx="2"/>
            <a:endCxn id="625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Elbow Connector 656"/>
          <p:cNvCxnSpPr>
            <a:stCxn id="214" idx="1"/>
            <a:endCxn id="351" idx="0"/>
          </p:cNvCxnSpPr>
          <p:nvPr/>
        </p:nvCxnSpPr>
        <p:spPr>
          <a:xfrm rot="10800000" flipH="1" flipV="1">
            <a:off x="238859" y="1163011"/>
            <a:ext cx="619860" cy="4399588"/>
          </a:xfrm>
          <a:prstGeom prst="bentConnector4">
            <a:avLst>
              <a:gd name="adj1" fmla="val -19265"/>
              <a:gd name="adj2" fmla="val 94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endCxn id="625" idx="1"/>
          </p:cNvCxnSpPr>
          <p:nvPr/>
        </p:nvCxnSpPr>
        <p:spPr>
          <a:xfrm rot="16200000" flipH="1">
            <a:off x="-347806" y="2596667"/>
            <a:ext cx="2829213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674" name="Flowchart: Decision 673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5" name="Straight Connector 674"/>
          <p:cNvCxnSpPr>
            <a:stCxn id="674" idx="2"/>
            <a:endCxn id="673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Decision 676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9" name="Elbow Connector 678"/>
          <p:cNvCxnSpPr>
            <a:endCxn id="677" idx="1"/>
          </p:cNvCxnSpPr>
          <p:nvPr/>
        </p:nvCxnSpPr>
        <p:spPr>
          <a:xfrm rot="16200000" flipH="1">
            <a:off x="-1235857" y="3072445"/>
            <a:ext cx="3855272" cy="226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/>
          <p:cNvCxnSpPr>
            <a:stCxn id="673" idx="2"/>
            <a:endCxn id="677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Elbow Connector 739"/>
          <p:cNvCxnSpPr>
            <a:endCxn id="674" idx="3"/>
          </p:cNvCxnSpPr>
          <p:nvPr/>
        </p:nvCxnSpPr>
        <p:spPr>
          <a:xfrm rot="5400000">
            <a:off x="3320258" y="2280785"/>
            <a:ext cx="1524186" cy="522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754" idx="2"/>
            <a:endCxn id="7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Total System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4" name="Flowchart: Decision 80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17" name="Straight Connector 816"/>
          <p:cNvCxnSpPr>
            <a:stCxn id="804" idx="0"/>
            <a:endCxn id="807" idx="1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>
            <a:stCxn id="806" idx="0"/>
            <a:endCxn id="807" idx="3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75" idx="3"/>
            <a:endCxn id="806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7" idx="2"/>
            <a:endCxn id="50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36" name="Straight Arrow Connector 35"/>
          <p:cNvCxnSpPr>
            <a:stCxn id="50" idx="1"/>
          </p:cNvCxnSpPr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04" idx="2"/>
            <a:endCxn id="9" idx="0"/>
          </p:cNvCxnSpPr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9" idx="1"/>
          </p:cNvCxnSpPr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  <a:endCxn id="110" idx="3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05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8" idx="0"/>
            <a:endCxn id="110" idx="2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3" idx="0"/>
          </p:cNvCxnSpPr>
          <p:nvPr/>
        </p:nvCxnSpPr>
        <p:spPr>
          <a:xfrm rot="5400000" flipH="1" flipV="1">
            <a:off x="3381196" y="2421488"/>
            <a:ext cx="1725459" cy="441966"/>
          </a:xfrm>
          <a:prstGeom prst="bentConnector3">
            <a:avLst>
              <a:gd name="adj1" fmla="val 7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4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7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25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78" idx="3"/>
            <a:endCxn id="110" idx="1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20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51" idx="0"/>
            <a:endCxn id="214" idx="1"/>
          </p:cNvCxnSpPr>
          <p:nvPr/>
        </p:nvCxnSpPr>
        <p:spPr>
          <a:xfrm rot="16200000" flipV="1">
            <a:off x="-1651005" y="3052875"/>
            <a:ext cx="4399588" cy="619860"/>
          </a:xfrm>
          <a:prstGeom prst="bentConnector4">
            <a:avLst>
              <a:gd name="adj1" fmla="val 5110"/>
              <a:gd name="adj2" fmla="val 123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54" idx="0"/>
            <a:endCxn id="406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6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Provides 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5029200" y="3200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55645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807603" cy="168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19200" y="598399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952500" cy="2021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03193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071713" y="1156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2954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90800" y="43434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6"/>
            <a:endCxn id="28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3" idx="7"/>
            <a:endCxn id="28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0"/>
            <a:endCxn id="28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5" idx="1"/>
            <a:endCxn id="28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568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0" name="Flowchart: Decision 39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flipV="1">
            <a:off x="5105400" y="3200400"/>
            <a:ext cx="13716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endCxn id="43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55" name="Straight Connector 54"/>
          <p:cNvCxnSpPr>
            <a:stCxn id="39" idx="2"/>
          </p:cNvCxnSpPr>
          <p:nvPr/>
        </p:nvCxnSpPr>
        <p:spPr>
          <a:xfrm>
            <a:off x="1104900" y="3962400"/>
            <a:ext cx="1485900" cy="2133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MPO Manager  Id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59" name="Oval 58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6324600" y="1676400"/>
            <a:ext cx="1295400" cy="228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9" idx="2"/>
            <a:endCxn id="66" idx="1"/>
          </p:cNvCxnSpPr>
          <p:nvPr/>
        </p:nvCxnSpPr>
        <p:spPr>
          <a:xfrm>
            <a:off x="1104900" y="3962400"/>
            <a:ext cx="1731403" cy="64499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6" name="Oval 75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82" name="Straight Connector 81"/>
          <p:cNvCxnSpPr>
            <a:stCxn id="80" idx="6"/>
            <a:endCxn id="76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3" name="Straight Connector 82"/>
          <p:cNvCxnSpPr>
            <a:stCxn id="79" idx="7"/>
            <a:endCxn id="76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Straight Connector 83"/>
          <p:cNvCxnSpPr>
            <a:stCxn id="78" idx="0"/>
            <a:endCxn id="76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81" idx="1"/>
            <a:endCxn id="76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88248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Update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  <a:endCxn id="6" idx="3"/>
          </p:cNvCxnSpPr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16053" y="22481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28" name="Oval 27"/>
          <p:cNvSpPr/>
          <p:nvPr/>
        </p:nvSpPr>
        <p:spPr>
          <a:xfrm>
            <a:off x="6607631" y="157571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581434" y="234288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87686" y="51819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34" name="Straight Connector 33"/>
          <p:cNvCxnSpPr>
            <a:stCxn id="27" idx="4"/>
            <a:endCxn id="7" idx="0"/>
          </p:cNvCxnSpPr>
          <p:nvPr/>
        </p:nvCxnSpPr>
        <p:spPr>
          <a:xfrm>
            <a:off x="6269440" y="2933904"/>
            <a:ext cx="768746" cy="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4"/>
            <a:endCxn id="7" idx="0"/>
          </p:cNvCxnSpPr>
          <p:nvPr/>
        </p:nvCxnSpPr>
        <p:spPr>
          <a:xfrm flipH="1">
            <a:off x="7038186" y="2261517"/>
            <a:ext cx="222832" cy="13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7" idx="0"/>
          </p:cNvCxnSpPr>
          <p:nvPr/>
        </p:nvCxnSpPr>
        <p:spPr>
          <a:xfrm flipH="1">
            <a:off x="7038186" y="2928252"/>
            <a:ext cx="734621" cy="73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7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0"/>
            <a:endCxn id="7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7"/>
            <a:endCxn id="7" idx="2"/>
          </p:cNvCxnSpPr>
          <p:nvPr/>
        </p:nvCxnSpPr>
        <p:spPr>
          <a:xfrm flipV="1">
            <a:off x="6103087" y="4225798"/>
            <a:ext cx="935099" cy="10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62" name="Straight Connector 61"/>
          <p:cNvCxnSpPr>
            <a:stCxn id="61" idx="4"/>
            <a:endCxn id="5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4"/>
            <a:endCxn id="5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289695" y="26049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3"/>
            <a:endCxn id="5" idx="0"/>
          </p:cNvCxnSpPr>
          <p:nvPr/>
        </p:nvCxnSpPr>
        <p:spPr>
          <a:xfrm flipH="1">
            <a:off x="2022089" y="3190317"/>
            <a:ext cx="1475483" cy="3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78347" y="175751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3"/>
            <a:endCxn id="5" idx="0"/>
          </p:cNvCxnSpPr>
          <p:nvPr/>
        </p:nvCxnSpPr>
        <p:spPr>
          <a:xfrm flipH="1">
            <a:off x="2022089" y="2342885"/>
            <a:ext cx="1264135" cy="120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847724" y="99401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51" name="Straight Connector 150"/>
          <p:cNvCxnSpPr>
            <a:stCxn id="150" idx="3"/>
            <a:endCxn id="5" idx="0"/>
          </p:cNvCxnSpPr>
          <p:nvPr/>
        </p:nvCxnSpPr>
        <p:spPr>
          <a:xfrm flipH="1">
            <a:off x="2022089" y="1579379"/>
            <a:ext cx="1033512" cy="196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2" idx="0"/>
            <a:endCxn id="5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4" name="Straight Connector 173"/>
          <p:cNvCxnSpPr>
            <a:stCxn id="173" idx="2"/>
            <a:endCxn id="172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76" name="Straight Connector 175"/>
          <p:cNvCxnSpPr>
            <a:stCxn id="175" idx="2"/>
            <a:endCxn id="172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0" idx="0"/>
            <a:endCxn id="172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81" idx="1"/>
            <a:endCxn id="172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7" name="Straight Arrow Connector 186"/>
          <p:cNvCxnSpPr>
            <a:stCxn id="6" idx="1"/>
            <a:endCxn id="5" idx="3"/>
          </p:cNvCxnSpPr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Supply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37026" y="183388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7112290" y="103381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0" y="226608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31239" y="53712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4"/>
            <a:endCxn id="6" idx="0"/>
          </p:cNvCxnSpPr>
          <p:nvPr/>
        </p:nvCxnSpPr>
        <p:spPr>
          <a:xfrm>
            <a:off x="6890413" y="2519680"/>
            <a:ext cx="147773" cy="11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 flipH="1">
            <a:off x="7038186" y="1719618"/>
            <a:ext cx="727491" cy="194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0"/>
          </p:cNvCxnSpPr>
          <p:nvPr/>
        </p:nvCxnSpPr>
        <p:spPr>
          <a:xfrm flipH="1">
            <a:off x="7038186" y="2851448"/>
            <a:ext cx="773187" cy="80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6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0"/>
            <a:endCxn id="6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7"/>
            <a:endCxn id="6" idx="2"/>
          </p:cNvCxnSpPr>
          <p:nvPr/>
        </p:nvCxnSpPr>
        <p:spPr>
          <a:xfrm flipV="1">
            <a:off x="6546640" y="4225798"/>
            <a:ext cx="491546" cy="12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56571" y="206813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653505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45223" y="122070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806073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4600" y="457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  <a:endCxn id="4" idx="0"/>
          </p:cNvCxnSpPr>
          <p:nvPr/>
        </p:nvCxnSpPr>
        <p:spPr>
          <a:xfrm flipH="1">
            <a:off x="2022089" y="1042567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62992" y="461007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40" name="Straight Connector 39"/>
          <p:cNvCxnSpPr>
            <a:stCxn id="76" idx="3"/>
            <a:endCxn id="5" idx="0"/>
          </p:cNvCxnSpPr>
          <p:nvPr/>
        </p:nvCxnSpPr>
        <p:spPr>
          <a:xfrm flipH="1">
            <a:off x="4807743" y="2433100"/>
            <a:ext cx="152858" cy="111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0"/>
            <a:endCxn id="5" idx="2"/>
          </p:cNvCxnSpPr>
          <p:nvPr/>
        </p:nvCxnSpPr>
        <p:spPr>
          <a:xfrm flipH="1" flipV="1">
            <a:off x="4807743" y="4343400"/>
            <a:ext cx="364987" cy="26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2585" y="104256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64" name="Straight Connector 63"/>
          <p:cNvCxnSpPr>
            <a:stCxn id="63" idx="3"/>
            <a:endCxn id="5" idx="0"/>
          </p:cNvCxnSpPr>
          <p:nvPr/>
        </p:nvCxnSpPr>
        <p:spPr>
          <a:xfrm>
            <a:off x="4570462" y="1627934"/>
            <a:ext cx="237281" cy="191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752724" y="178064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990236" y="267489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cxnSp>
        <p:nvCxnSpPr>
          <p:cNvPr id="126" name="Straight Connector 125"/>
          <p:cNvCxnSpPr>
            <a:stCxn id="125" idx="3"/>
            <a:endCxn id="5" idx="0"/>
          </p:cNvCxnSpPr>
          <p:nvPr/>
        </p:nvCxnSpPr>
        <p:spPr>
          <a:xfrm flipH="1">
            <a:off x="4807743" y="3327350"/>
            <a:ext cx="390370" cy="2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5080" y="3285652"/>
            <a:ext cx="1140725" cy="54106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330498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505200" y="3176294"/>
            <a:ext cx="2017940" cy="8251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Receives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3" name="Straight Connector 12"/>
          <p:cNvCxnSpPr>
            <a:stCxn id="12" idx="1"/>
            <a:endCxn id="11" idx="3"/>
          </p:cNvCxnSpPr>
          <p:nvPr/>
        </p:nvCxnSpPr>
        <p:spPr>
          <a:xfrm flipH="1" flipV="1">
            <a:off x="1826524" y="3588868"/>
            <a:ext cx="16786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  <a:endCxn id="10" idx="1"/>
          </p:cNvCxnSpPr>
          <p:nvPr/>
        </p:nvCxnSpPr>
        <p:spPr>
          <a:xfrm flipV="1">
            <a:off x="5523140" y="3556187"/>
            <a:ext cx="1491940" cy="3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83488" y="46854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763651" y="46594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887744" y="53452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45" name="Straight Connector 44"/>
          <p:cNvCxnSpPr>
            <a:stCxn id="43" idx="0"/>
            <a:endCxn id="10" idx="2"/>
          </p:cNvCxnSpPr>
          <p:nvPr/>
        </p:nvCxnSpPr>
        <p:spPr>
          <a:xfrm flipH="1" flipV="1">
            <a:off x="7585443" y="3826721"/>
            <a:ext cx="831595" cy="83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10" idx="2"/>
          </p:cNvCxnSpPr>
          <p:nvPr/>
        </p:nvCxnSpPr>
        <p:spPr>
          <a:xfrm flipV="1">
            <a:off x="7541131" y="3826721"/>
            <a:ext cx="44312" cy="15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10" idx="2"/>
          </p:cNvCxnSpPr>
          <p:nvPr/>
        </p:nvCxnSpPr>
        <p:spPr>
          <a:xfrm flipV="1">
            <a:off x="6736875" y="3826721"/>
            <a:ext cx="848568" cy="85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134741" y="18161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60" name="Oval 59"/>
          <p:cNvSpPr/>
          <p:nvPr/>
        </p:nvSpPr>
        <p:spPr>
          <a:xfrm>
            <a:off x="6876838" y="914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620000" y="19812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cxnSp>
        <p:nvCxnSpPr>
          <p:cNvPr id="62" name="Straight Connector 61"/>
          <p:cNvCxnSpPr>
            <a:stCxn id="59" idx="4"/>
            <a:endCxn id="10" idx="0"/>
          </p:cNvCxnSpPr>
          <p:nvPr/>
        </p:nvCxnSpPr>
        <p:spPr>
          <a:xfrm>
            <a:off x="6788128" y="2501942"/>
            <a:ext cx="797315" cy="78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10" idx="0"/>
          </p:cNvCxnSpPr>
          <p:nvPr/>
        </p:nvCxnSpPr>
        <p:spPr>
          <a:xfrm>
            <a:off x="7530225" y="1600200"/>
            <a:ext cx="55218" cy="168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  <a:endCxn id="10" idx="0"/>
          </p:cNvCxnSpPr>
          <p:nvPr/>
        </p:nvCxnSpPr>
        <p:spPr>
          <a:xfrm flipH="1">
            <a:off x="7585443" y="2667000"/>
            <a:ext cx="687944" cy="61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735" y="2159042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79" name="Oval 78"/>
          <p:cNvSpPr/>
          <p:nvPr/>
        </p:nvSpPr>
        <p:spPr>
          <a:xfrm>
            <a:off x="623244" y="1433288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524000" y="21590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1" name="Straight Connector 80"/>
          <p:cNvCxnSpPr>
            <a:stCxn id="78" idx="4"/>
            <a:endCxn id="11" idx="0"/>
          </p:cNvCxnSpPr>
          <p:nvPr/>
        </p:nvCxnSpPr>
        <p:spPr>
          <a:xfrm>
            <a:off x="623245" y="2844842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4"/>
            <a:endCxn id="11" idx="0"/>
          </p:cNvCxnSpPr>
          <p:nvPr/>
        </p:nvCxnSpPr>
        <p:spPr>
          <a:xfrm>
            <a:off x="1332360" y="2119088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3"/>
            <a:endCxn id="11" idx="0"/>
          </p:cNvCxnSpPr>
          <p:nvPr/>
        </p:nvCxnSpPr>
        <p:spPr>
          <a:xfrm flipH="1">
            <a:off x="1332362" y="2744409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78130" y="4406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11" idx="2"/>
          </p:cNvCxnSpPr>
          <p:nvPr/>
        </p:nvCxnSpPr>
        <p:spPr>
          <a:xfrm flipV="1">
            <a:off x="887868" y="3872750"/>
            <a:ext cx="444494" cy="53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305626" y="415125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2"/>
            <a:endCxn id="93" idx="6"/>
          </p:cNvCxnSpPr>
          <p:nvPr/>
        </p:nvCxnSpPr>
        <p:spPr>
          <a:xfrm flipH="1">
            <a:off x="1597606" y="4494151"/>
            <a:ext cx="708020" cy="25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922849" y="48799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8" name="Straight Connector 97"/>
          <p:cNvCxnSpPr>
            <a:stCxn id="97" idx="2"/>
            <a:endCxn id="93" idx="6"/>
          </p:cNvCxnSpPr>
          <p:nvPr/>
        </p:nvCxnSpPr>
        <p:spPr>
          <a:xfrm flipH="1" flipV="1">
            <a:off x="1597606" y="4749373"/>
            <a:ext cx="1325243" cy="47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249798" y="581979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0" name="Straight Connector 99"/>
          <p:cNvCxnSpPr>
            <a:stCxn id="99" idx="0"/>
            <a:endCxn id="93" idx="6"/>
          </p:cNvCxnSpPr>
          <p:nvPr/>
        </p:nvCxnSpPr>
        <p:spPr>
          <a:xfrm flipH="1" flipV="1">
            <a:off x="1597606" y="4749373"/>
            <a:ext cx="361930" cy="10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95386" y="4194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105" name="Straight Connector 104"/>
          <p:cNvCxnSpPr>
            <a:stCxn id="109" idx="3"/>
            <a:endCxn id="12" idx="0"/>
          </p:cNvCxnSpPr>
          <p:nvPr/>
        </p:nvCxnSpPr>
        <p:spPr>
          <a:xfrm flipH="1">
            <a:off x="4514170" y="1860568"/>
            <a:ext cx="207877" cy="131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0"/>
            <a:endCxn id="12" idx="2"/>
          </p:cNvCxnSpPr>
          <p:nvPr/>
        </p:nvCxnSpPr>
        <p:spPr>
          <a:xfrm flipH="1" flipV="1">
            <a:off x="4514170" y="4001445"/>
            <a:ext cx="390954" cy="1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055570" y="20657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108" name="Straight Connector 107"/>
          <p:cNvCxnSpPr>
            <a:stCxn id="107" idx="4"/>
            <a:endCxn id="12" idx="0"/>
          </p:cNvCxnSpPr>
          <p:nvPr/>
        </p:nvCxnSpPr>
        <p:spPr>
          <a:xfrm>
            <a:off x="3765308" y="2751573"/>
            <a:ext cx="748862" cy="42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514170" y="1208108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123" name="Oval 122"/>
          <p:cNvSpPr/>
          <p:nvPr/>
        </p:nvSpPr>
        <p:spPr>
          <a:xfrm>
            <a:off x="2830774" y="57520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24" name="Straight Connector 123"/>
          <p:cNvCxnSpPr>
            <a:stCxn id="123" idx="1"/>
            <a:endCxn id="93" idx="6"/>
          </p:cNvCxnSpPr>
          <p:nvPr/>
        </p:nvCxnSpPr>
        <p:spPr>
          <a:xfrm flipH="1" flipV="1">
            <a:off x="1597606" y="4749373"/>
            <a:ext cx="1441045" cy="110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3" idx="3"/>
            <a:endCxn id="12" idx="0"/>
          </p:cNvCxnSpPr>
          <p:nvPr/>
        </p:nvCxnSpPr>
        <p:spPr>
          <a:xfrm flipH="1">
            <a:off x="4514170" y="2874840"/>
            <a:ext cx="415754" cy="3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722047" y="222238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5829941" y="32104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000826" y="32195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1472</Words>
  <Application>Microsoft Office PowerPoint</Application>
  <PresentationFormat>On-screen Show (4:3)</PresentationFormat>
  <Paragraphs>1076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318</cp:revision>
  <dcterms:created xsi:type="dcterms:W3CDTF">2006-08-16T00:00:00Z</dcterms:created>
  <dcterms:modified xsi:type="dcterms:W3CDTF">2014-03-12T05:09:02Z</dcterms:modified>
</cp:coreProperties>
</file>