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jpe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455" y="1004570"/>
            <a:ext cx="10425430" cy="2985135"/>
          </a:xfrm>
        </p:spPr>
        <p:txBody>
          <a:bodyPr/>
          <a:lstStyle/>
          <a:p>
            <a:r>
              <a:rPr lang="en-US" sz="4000" b="1" dirty="0"/>
              <a:t>BÀI THUYẾT TRÌNH CỦA TỔ 1 - LỚP 11B3</a:t>
            </a:r>
            <a:br>
              <a:rPr lang="en-US" sz="4000" b="1" dirty="0"/>
            </a:br>
            <a:r>
              <a:rPr lang="en-US" sz="4000" b="1" dirty="0"/>
              <a:t>CHỦ ĐỀ : HOA ĐỒNG TIỀN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77535"/>
          </a:xfrm>
        </p:spPr>
        <p:txBody>
          <a:bodyPr/>
          <a:p>
            <a:pPr algn="ctr"/>
            <a:r>
              <a:rPr lang="en-US" altLang="en-GB" b="1" u="sng">
                <a:solidFill>
                  <a:srgbClr val="FF0000"/>
                </a:solidFill>
              </a:rPr>
              <a:t>Một số hình ảnh về loài hoa đồng tiền</a:t>
            </a:r>
            <a:endParaRPr lang="en-US" altLang="en-GB" b="1" u="sng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Content Placeholder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5919470" cy="3564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144260" y="0"/>
            <a:ext cx="6047740" cy="3564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564255"/>
            <a:ext cx="5919470" cy="32937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44260" y="3564890"/>
            <a:ext cx="6047740" cy="3293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104" name="Picture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290310" cy="3248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Content Placeholder 104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0945" y="0"/>
            <a:ext cx="5901055" cy="3248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Picture 105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248025"/>
            <a:ext cx="6289675" cy="360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Picture 106"/>
          <p:cNvPicPr/>
          <p:nvPr/>
        </p:nvPicPr>
        <p:blipFill>
          <a:blip r:embed="rId4"/>
          <a:stretch>
            <a:fillRect/>
          </a:stretch>
        </p:blipFill>
        <p:spPr>
          <a:xfrm>
            <a:off x="6290945" y="3248025"/>
            <a:ext cx="5901055" cy="360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5" y="335915"/>
            <a:ext cx="4239260" cy="1114425"/>
          </a:xfrm>
        </p:spPr>
        <p:txBody>
          <a:bodyPr/>
          <a:p>
            <a:r>
              <a:rPr lang="en-US" altLang="en-GB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I:Nguồn gốc</a:t>
            </a:r>
            <a:endParaRPr lang="en-US" altLang="en-GB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1640"/>
            <a:ext cx="5181600" cy="4485640"/>
          </a:xfrm>
        </p:spPr>
        <p:txBody>
          <a:bodyPr/>
          <a:p>
            <a:r>
              <a:rPr lang="en-GB" altLang="en-US"/>
              <a:t>Hoa đồng tiền hay còn gọi là cúc đồng tiền thuộc họ cúc và được trồng ở nhiều nơi trên thế giới. Loài hoa này được trồng đầu tiên tại các nước Châu Á và khu vực Nam Phi.</a:t>
            </a:r>
            <a:endParaRPr lang="en-GB" altLang="en-US"/>
          </a:p>
        </p:txBody>
      </p:sp>
      <p:pic>
        <p:nvPicPr>
          <p:cNvPr id="108" name="Content Placeholder 107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692275"/>
            <a:ext cx="5334000" cy="4183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30" y="304800"/>
            <a:ext cx="10123170" cy="1219200"/>
          </a:xfrm>
        </p:spPr>
        <p:txBody>
          <a:bodyPr/>
          <a:p>
            <a:r>
              <a:rPr lang="en-US" altLang="en-GB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II:Đặc điểm</a:t>
            </a:r>
            <a:endParaRPr lang="en-US" altLang="en-GB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635"/>
            <a:ext cx="5181600" cy="4531995"/>
          </a:xfrm>
        </p:spPr>
        <p:txBody>
          <a:bodyPr>
            <a:normAutofit lnSpcReduction="10000"/>
          </a:bodyPr>
          <a:p>
            <a:r>
              <a:rPr lang="en-GB" altLang="en-US" sz="2665"/>
              <a:t>Hoa đồng tiền đơn: Loại hoa này chỉ có duy nhất 1 lớp cánh và mỏng hơn so với các giống hoa cùng loại khác. </a:t>
            </a:r>
            <a:endParaRPr lang="en-GB" altLang="en-US" sz="2665"/>
          </a:p>
          <a:p>
            <a:r>
              <a:rPr lang="en-GB" altLang="en-US" sz="2665"/>
              <a:t>Hoa đồng tiền kép: Có nhiều lớp cánh được xếp chồng lên nhau, càng vào sâu bên trong thì lớp cánh hoa càng ngắn lại. </a:t>
            </a:r>
            <a:endParaRPr lang="en-GB" altLang="en-US" sz="2665"/>
          </a:p>
          <a:p>
            <a:r>
              <a:rPr lang="en-GB" altLang="en-US" sz="2665"/>
              <a:t>Hoa đồng tiền lùn: Chiều cao của hoa dưới 25cm. </a:t>
            </a:r>
            <a:endParaRPr lang="en-GB" altLang="en-US" sz="2665"/>
          </a:p>
          <a:p>
            <a:r>
              <a:rPr lang="en-GB" altLang="en-US" sz="2665"/>
              <a:t>Hoa đồng tiền cao: Cây có chiều cao trên 25cm.</a:t>
            </a:r>
            <a:endParaRPr lang="en-GB" altLang="en-US" sz="2665"/>
          </a:p>
        </p:txBody>
      </p:sp>
      <p:pic>
        <p:nvPicPr>
          <p:cNvPr id="109" name="Content Placeholder 108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524000"/>
            <a:ext cx="5181600" cy="4351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9670" y="365760"/>
            <a:ext cx="4300220" cy="1084580"/>
          </a:xfrm>
        </p:spPr>
        <p:txBody>
          <a:bodyPr/>
          <a:p>
            <a:r>
              <a:rPr lang="en-US" altLang="en-GB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III:Cách trồng</a:t>
            </a:r>
            <a:endParaRPr lang="en-US" altLang="en-GB" b="1" i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0340"/>
            <a:ext cx="5181600" cy="4575810"/>
          </a:xfrm>
        </p:spPr>
        <p:txBody>
          <a:bodyPr>
            <a:normAutofit/>
          </a:bodyPr>
          <a:p>
            <a:r>
              <a:rPr lang="en-US" altLang="en-GB" b="1">
                <a:solidFill>
                  <a:srgbClr val="FF0000"/>
                </a:solidFill>
              </a:rPr>
              <a:t>Bước 1: Làm đất trồng </a:t>
            </a:r>
            <a:endParaRPr lang="en-US" altLang="en-GB" b="1">
              <a:solidFill>
                <a:srgbClr val="FF0000"/>
              </a:solidFill>
            </a:endParaRPr>
          </a:p>
          <a:p>
            <a:r>
              <a:rPr lang="en-US" altLang="en-GB"/>
              <a:t>Trước tiên, bạn cần chọn giá thể trồng tơi xốp, giàu dinh dưỡng và có độ thoát nước tốt, bao gồm: Đất sạch + phân trùn quế + trấu hun + mụn dừa.</a:t>
            </a:r>
            <a:endParaRPr lang="en-US" altLang="en-GB"/>
          </a:p>
          <a:p>
            <a:r>
              <a:rPr lang="en-US" altLang="en-GB" b="1">
                <a:solidFill>
                  <a:srgbClr val="FF0000"/>
                </a:solidFill>
              </a:rPr>
              <a:t>Bước 2: Chọn giống </a:t>
            </a:r>
            <a:endParaRPr lang="en-US" altLang="en-GB" b="1">
              <a:solidFill>
                <a:srgbClr val="FF0000"/>
              </a:solidFill>
            </a:endParaRPr>
          </a:p>
          <a:p>
            <a:r>
              <a:rPr lang="en-US" altLang="en-GB"/>
              <a:t>Tùy vào điều kiện mà bạn có thể trồng hoa đồng tiền bằng cây con, tách thân hay hạt giống. </a:t>
            </a:r>
            <a:endParaRPr lang="en-US" altLang="en-GB"/>
          </a:p>
        </p:txBody>
      </p:sp>
      <p:pic>
        <p:nvPicPr>
          <p:cNvPr id="110" name="Picture 109"/>
          <p:cNvPicPr/>
          <p:nvPr/>
        </p:nvPicPr>
        <p:blipFill>
          <a:blip r:embed="rId2"/>
          <a:stretch>
            <a:fillRect/>
          </a:stretch>
        </p:blipFill>
        <p:spPr>
          <a:xfrm>
            <a:off x="9230043" y="2015808"/>
            <a:ext cx="1819275" cy="252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9069070" y="4764405"/>
            <a:ext cx="2179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 b="1"/>
              <a:t>Giống Hoa Đồng Tiền</a:t>
            </a:r>
            <a:endParaRPr lang="en-US" altLang="en-GB" b="1"/>
          </a:p>
        </p:txBody>
      </p:sp>
      <p:pic>
        <p:nvPicPr>
          <p:cNvPr id="111" name="Picture 110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325" y="2155190"/>
            <a:ext cx="2686685" cy="2385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6156325" y="4764405"/>
            <a:ext cx="2686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Hộp Đất Trồng</a:t>
            </a:r>
            <a:endParaRPr lang="en-US" altLang="en-GB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320" y="364490"/>
            <a:ext cx="4330065" cy="1024890"/>
          </a:xfrm>
        </p:spPr>
        <p:txBody>
          <a:bodyPr>
            <a:normAutofit/>
          </a:bodyPr>
          <a:p>
            <a:r>
              <a:rPr lang="en-US" altLang="en-GB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III:Cách trồng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94790"/>
            <a:ext cx="5181600" cy="4682490"/>
          </a:xfrm>
        </p:spPr>
        <p:txBody>
          <a:bodyPr>
            <a:normAutofit fontScale="90000"/>
          </a:bodyPr>
          <a:p>
            <a:r>
              <a:rPr lang="en-GB" altLang="en-US" b="1">
                <a:solidFill>
                  <a:srgbClr val="FF0000"/>
                </a:solidFill>
              </a:rPr>
              <a:t>Bước 2: Chọn giống</a:t>
            </a:r>
            <a:endParaRPr lang="en-GB" altLang="en-US" b="1">
              <a:solidFill>
                <a:srgbClr val="FF0000"/>
              </a:solidFill>
            </a:endParaRPr>
          </a:p>
          <a:p>
            <a:r>
              <a:rPr lang="en-GB" altLang="en-US"/>
              <a:t>Tùy vào điều kiện mà bạn có thể trồng hoa đồng tiền bằng cây con, tách thân hay hạt giống. </a:t>
            </a:r>
            <a:endParaRPr lang="en-GB" altLang="en-US"/>
          </a:p>
          <a:p>
            <a:r>
              <a:rPr lang="en-GB" altLang="en-US" b="1">
                <a:solidFill>
                  <a:srgbClr val="FF0000"/>
                </a:solidFill>
              </a:rPr>
              <a:t>Bước 3: Tiến hành trồng</a:t>
            </a:r>
            <a:endParaRPr lang="en-GB" altLang="en-US" b="1">
              <a:solidFill>
                <a:srgbClr val="FF0000"/>
              </a:solidFill>
            </a:endParaRPr>
          </a:p>
          <a:p>
            <a:r>
              <a:rPr lang="en-GB" altLang="en-US"/>
              <a:t>Trồng hoa đồng tiền trong chậu có đường kính ít nhất 20cm. Nên trồng cây vào buổi sáng và chiều tối.</a:t>
            </a:r>
            <a:endParaRPr lang="en-GB" altLang="en-US"/>
          </a:p>
          <a:p>
            <a:r>
              <a:rPr lang="en-US" altLang="en-GB" b="1" u="sng">
                <a:solidFill>
                  <a:srgbClr val="FF0000"/>
                </a:solidFill>
              </a:rPr>
              <a:t>L</a:t>
            </a:r>
            <a:r>
              <a:rPr lang="en-GB" altLang="en-US" b="1" u="sng">
                <a:solidFill>
                  <a:srgbClr val="FF0000"/>
                </a:solidFill>
              </a:rPr>
              <a:t>ưu ý</a:t>
            </a:r>
            <a:r>
              <a:rPr lang="en-US" altLang="en-GB" b="1" u="sng">
                <a:solidFill>
                  <a:srgbClr val="FF0000"/>
                </a:solidFill>
              </a:rPr>
              <a:t>: </a:t>
            </a:r>
            <a:r>
              <a:rPr lang="en-GB" altLang="en-US"/>
              <a:t>nên trồng cạn và sau khi trồng xong cần tưới nước, định vị cây thẳng đứng.  </a:t>
            </a:r>
            <a:endParaRPr lang="en-GB" altLang="en-US"/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800" y="1527810"/>
            <a:ext cx="5282565" cy="3803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325" y="2193290"/>
            <a:ext cx="7650480" cy="2561590"/>
          </a:xfrm>
        </p:spPr>
        <p:txBody>
          <a:bodyPr>
            <a:normAutofit/>
          </a:bodyPr>
          <a:p>
            <a:pPr algn="ctr"/>
            <a:r>
              <a:rPr lang="en-US" altLang="en-GB">
                <a:solidFill>
                  <a:schemeClr val="tx1"/>
                </a:solidFill>
                <a:sym typeface="+mn-ea"/>
              </a:rPr>
              <a:t>Cảm ơn thầy cô và các bạn đã lắng nghe</a:t>
            </a:r>
            <a:br>
              <a:rPr lang="en-US" altLang="en-GB">
                <a:solidFill>
                  <a:schemeClr val="tx1"/>
                </a:solidFill>
                <a:sym typeface="+mn-ea"/>
              </a:rPr>
            </a:br>
            <a:r>
              <a:rPr lang="en-US" altLang="en-GB">
                <a:solidFill>
                  <a:schemeClr val="tx1"/>
                </a:solidFill>
                <a:sym typeface="+mn-ea"/>
              </a:rPr>
              <a:t>Bài thuyết trình của Tổ 1</a:t>
            </a:r>
            <a:endParaRPr lang="en-US" alt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WPS Presentation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BÀI THUYẾT TRÌNH CỦA TỔ 1 - LỚP 11B3 CHỦ ĐỀ : HOA ĐỒNG TIỀN</vt:lpstr>
      <vt:lpstr>Một số hình ảnh về loài hoa đồng tiền</vt:lpstr>
      <vt:lpstr>PowerPoint 演示文稿</vt:lpstr>
      <vt:lpstr>PowerPoint 演示文稿</vt:lpstr>
      <vt:lpstr>I:Nguồn gốc</vt:lpstr>
      <vt:lpstr>II:Đặc điểm</vt:lpstr>
      <vt:lpstr>III:Cách trồng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CỦA TỔ 1 - LỚP 11B3 CHỦ ĐỀ : HOA ĐỒNG TIỀN</dc:title>
  <dc:creator/>
  <cp:lastModifiedBy>Administrator</cp:lastModifiedBy>
  <cp:revision>2</cp:revision>
  <dcterms:created xsi:type="dcterms:W3CDTF">2023-04-04T14:17:00Z</dcterms:created>
  <dcterms:modified xsi:type="dcterms:W3CDTF">2023-04-04T23:31:03Z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5452FB61C4F34F83B9710C6F5BB4D00B</vt:lpwstr>
  </property>
  <property fmtid="{D5CDD505-2E9C-101B-9397-08002B2CF9AE}" pid="3" name="KSOProductBuildVer">
    <vt:lpwstr>2057-11.2.0.11516</vt:lpwstr>
  </property>
</Properties>
</file>