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1"/>
  </p:handoutMasterIdLst>
  <p:sldIdLst>
    <p:sldId id="257" r:id="rId3"/>
    <p:sldId id="278" r:id="rId5"/>
    <p:sldId id="279" r:id="rId6"/>
    <p:sldId id="317" r:id="rId7"/>
    <p:sldId id="256" r:id="rId8"/>
    <p:sldId id="259" r:id="rId9"/>
    <p:sldId id="280" r:id="rId10"/>
    <p:sldId id="261" r:id="rId11"/>
    <p:sldId id="304" r:id="rId12"/>
    <p:sldId id="281" r:id="rId13"/>
    <p:sldId id="266" r:id="rId14"/>
    <p:sldId id="318" r:id="rId15"/>
    <p:sldId id="303" r:id="rId16"/>
    <p:sldId id="282" r:id="rId17"/>
    <p:sldId id="305" r:id="rId18"/>
    <p:sldId id="316" r:id="rId19"/>
    <p:sldId id="284" r:id="rId20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9E20"/>
    <a:srgbClr val="E6DCCF"/>
    <a:srgbClr val="3F3C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3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480" y="84"/>
      </p:cViewPr>
      <p:guideLst>
        <p:guide orient="horz" pos="214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gs" Target="tags/tag29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BDDE-D858-440E-8335-FFE74646B3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25D3-EB7E-4033-A919-B504F938FF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BDDE-D858-440E-8335-FFE74646B3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25D3-EB7E-4033-A919-B504F938FF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BDDE-D858-440E-8335-FFE74646B3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25D3-EB7E-4033-A919-B504F938FF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BDDE-D858-440E-8335-FFE74646B3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25D3-EB7E-4033-A919-B504F938FF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BDDE-D858-440E-8335-FFE74646B3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25D3-EB7E-4033-A919-B504F938FF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BDDE-D858-440E-8335-FFE74646B3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25D3-EB7E-4033-A919-B504F938FF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BDDE-D858-440E-8335-FFE74646B3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25D3-EB7E-4033-A919-B504F938FF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BDDE-D858-440E-8335-FFE74646B3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25D3-EB7E-4033-A919-B504F938FF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BDDE-D858-440E-8335-FFE74646B3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25D3-EB7E-4033-A919-B504F938FF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BDDE-D858-440E-8335-FFE74646B3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25D3-EB7E-4033-A919-B504F938FF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BDDE-D858-440E-8335-FFE74646B3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25D3-EB7E-4033-A919-B504F938FF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ABDDE-D858-440E-8335-FFE74646B3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E25D3-EB7E-4033-A919-B504F938FF7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tags" Target="../tags/tag2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8" Type="http://schemas.openxmlformats.org/officeDocument/2006/relationships/notesSlide" Target="../notesSlides/notesSlide2.xml"/><Relationship Id="rId17" Type="http://schemas.openxmlformats.org/officeDocument/2006/relationships/slideLayout" Target="../slideLayouts/slideLayout1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8.xml"/><Relationship Id="rId2" Type="http://schemas.openxmlformats.org/officeDocument/2006/relationships/image" Target="../media/image1.jpeg"/><Relationship Id="rId1" Type="http://schemas.openxmlformats.org/officeDocument/2006/relationships/tags" Target="../tags/tag17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tags" Target="../tags/tag25.xml"/><Relationship Id="rId2" Type="http://schemas.openxmlformats.org/officeDocument/2006/relationships/image" Target="../media/image2.png"/><Relationship Id="rId1" Type="http://schemas.openxmlformats.org/officeDocument/2006/relationships/tags" Target="../tags/tag24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7.xml"/><Relationship Id="rId2" Type="http://schemas.openxmlformats.org/officeDocument/2006/relationships/image" Target="../media/image4.jpeg"/><Relationship Id="rId1" Type="http://schemas.openxmlformats.org/officeDocument/2006/relationships/tags" Target="../tags/tag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5136516" y="0"/>
            <a:ext cx="1918967" cy="3926946"/>
            <a:chOff x="5235977" y="0"/>
            <a:chExt cx="1918967" cy="3926946"/>
          </a:xfrm>
        </p:grpSpPr>
        <p:cxnSp>
          <p:nvCxnSpPr>
            <p:cNvPr id="55" name="直接连接符 54"/>
            <p:cNvCxnSpPr/>
            <p:nvPr/>
          </p:nvCxnSpPr>
          <p:spPr>
            <a:xfrm>
              <a:off x="6195460" y="0"/>
              <a:ext cx="0" cy="1962371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3"/>
            <p:cNvGrpSpPr>
              <a:grpSpLocks noChangeAspect="1"/>
            </p:cNvGrpSpPr>
            <p:nvPr/>
          </p:nvGrpSpPr>
          <p:grpSpPr bwMode="auto">
            <a:xfrm flipV="1">
              <a:off x="5235977" y="1946145"/>
              <a:ext cx="1918967" cy="1980801"/>
              <a:chOff x="2202" y="1163"/>
              <a:chExt cx="1800" cy="1858"/>
            </a:xfrm>
          </p:grpSpPr>
          <p:sp>
            <p:nvSpPr>
              <p:cNvPr id="20" name="Freeform 14"/>
              <p:cNvSpPr/>
              <p:nvPr/>
            </p:nvSpPr>
            <p:spPr bwMode="auto">
              <a:xfrm>
                <a:off x="2600" y="1561"/>
                <a:ext cx="989" cy="1019"/>
              </a:xfrm>
              <a:custGeom>
                <a:avLst/>
                <a:gdLst>
                  <a:gd name="T0" fmla="*/ 102 w 417"/>
                  <a:gd name="T1" fmla="*/ 388 h 430"/>
                  <a:gd name="T2" fmla="*/ 0 w 417"/>
                  <a:gd name="T3" fmla="*/ 208 h 430"/>
                  <a:gd name="T4" fmla="*/ 208 w 417"/>
                  <a:gd name="T5" fmla="*/ 0 h 430"/>
                  <a:gd name="T6" fmla="*/ 417 w 417"/>
                  <a:gd name="T7" fmla="*/ 208 h 430"/>
                  <a:gd name="T8" fmla="*/ 321 w 417"/>
                  <a:gd name="T9" fmla="*/ 383 h 430"/>
                  <a:gd name="T10" fmla="*/ 321 w 417"/>
                  <a:gd name="T11" fmla="*/ 430 h 430"/>
                  <a:gd name="T12" fmla="*/ 102 w 417"/>
                  <a:gd name="T13" fmla="*/ 430 h 430"/>
                  <a:gd name="T14" fmla="*/ 102 w 417"/>
                  <a:gd name="T15" fmla="*/ 388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17" h="430">
                    <a:moveTo>
                      <a:pt x="102" y="388"/>
                    </a:moveTo>
                    <a:cubicBezTo>
                      <a:pt x="41" y="351"/>
                      <a:pt x="0" y="284"/>
                      <a:pt x="0" y="208"/>
                    </a:cubicBezTo>
                    <a:cubicBezTo>
                      <a:pt x="0" y="93"/>
                      <a:pt x="93" y="0"/>
                      <a:pt x="208" y="0"/>
                    </a:cubicBezTo>
                    <a:cubicBezTo>
                      <a:pt x="323" y="0"/>
                      <a:pt x="417" y="93"/>
                      <a:pt x="417" y="208"/>
                    </a:cubicBezTo>
                    <a:cubicBezTo>
                      <a:pt x="417" y="281"/>
                      <a:pt x="379" y="345"/>
                      <a:pt x="321" y="383"/>
                    </a:cubicBezTo>
                    <a:cubicBezTo>
                      <a:pt x="321" y="430"/>
                      <a:pt x="321" y="430"/>
                      <a:pt x="321" y="430"/>
                    </a:cubicBezTo>
                    <a:cubicBezTo>
                      <a:pt x="102" y="430"/>
                      <a:pt x="102" y="430"/>
                      <a:pt x="102" y="430"/>
                    </a:cubicBezTo>
                    <a:lnTo>
                      <a:pt x="102" y="388"/>
                    </a:lnTo>
                    <a:close/>
                  </a:path>
                </a:pathLst>
              </a:custGeom>
              <a:solidFill>
                <a:srgbClr val="EF9E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15"/>
              <p:cNvSpPr>
                <a:spLocks noEditPoints="1"/>
              </p:cNvSpPr>
              <p:nvPr/>
            </p:nvSpPr>
            <p:spPr bwMode="auto">
              <a:xfrm>
                <a:off x="2842" y="2014"/>
                <a:ext cx="515" cy="576"/>
              </a:xfrm>
              <a:custGeom>
                <a:avLst/>
                <a:gdLst>
                  <a:gd name="T0" fmla="*/ 204 w 217"/>
                  <a:gd name="T1" fmla="*/ 7 h 243"/>
                  <a:gd name="T2" fmla="*/ 165 w 217"/>
                  <a:gd name="T3" fmla="*/ 17 h 243"/>
                  <a:gd name="T4" fmla="*/ 150 w 217"/>
                  <a:gd name="T5" fmla="*/ 46 h 243"/>
                  <a:gd name="T6" fmla="*/ 129 w 217"/>
                  <a:gd name="T7" fmla="*/ 43 h 243"/>
                  <a:gd name="T8" fmla="*/ 140 w 217"/>
                  <a:gd name="T9" fmla="*/ 24 h 243"/>
                  <a:gd name="T10" fmla="*/ 108 w 217"/>
                  <a:gd name="T11" fmla="*/ 0 h 243"/>
                  <a:gd name="T12" fmla="*/ 77 w 217"/>
                  <a:gd name="T13" fmla="*/ 24 h 243"/>
                  <a:gd name="T14" fmla="*/ 88 w 217"/>
                  <a:gd name="T15" fmla="*/ 43 h 243"/>
                  <a:gd name="T16" fmla="*/ 67 w 217"/>
                  <a:gd name="T17" fmla="*/ 46 h 243"/>
                  <a:gd name="T18" fmla="*/ 52 w 217"/>
                  <a:gd name="T19" fmla="*/ 17 h 243"/>
                  <a:gd name="T20" fmla="*/ 13 w 217"/>
                  <a:gd name="T21" fmla="*/ 7 h 243"/>
                  <a:gd name="T22" fmla="*/ 2 w 217"/>
                  <a:gd name="T23" fmla="*/ 30 h 243"/>
                  <a:gd name="T24" fmla="*/ 22 w 217"/>
                  <a:gd name="T25" fmla="*/ 54 h 243"/>
                  <a:gd name="T26" fmla="*/ 55 w 217"/>
                  <a:gd name="T27" fmla="*/ 62 h 243"/>
                  <a:gd name="T28" fmla="*/ 70 w 217"/>
                  <a:gd name="T29" fmla="*/ 235 h 243"/>
                  <a:gd name="T30" fmla="*/ 79 w 217"/>
                  <a:gd name="T31" fmla="*/ 243 h 243"/>
                  <a:gd name="T32" fmla="*/ 87 w 217"/>
                  <a:gd name="T33" fmla="*/ 234 h 243"/>
                  <a:gd name="T34" fmla="*/ 72 w 217"/>
                  <a:gd name="T35" fmla="*/ 62 h 243"/>
                  <a:gd name="T36" fmla="*/ 102 w 217"/>
                  <a:gd name="T37" fmla="*/ 56 h 243"/>
                  <a:gd name="T38" fmla="*/ 108 w 217"/>
                  <a:gd name="T39" fmla="*/ 53 h 243"/>
                  <a:gd name="T40" fmla="*/ 115 w 217"/>
                  <a:gd name="T41" fmla="*/ 56 h 243"/>
                  <a:gd name="T42" fmla="*/ 145 w 217"/>
                  <a:gd name="T43" fmla="*/ 62 h 243"/>
                  <a:gd name="T44" fmla="*/ 130 w 217"/>
                  <a:gd name="T45" fmla="*/ 234 h 243"/>
                  <a:gd name="T46" fmla="*/ 138 w 217"/>
                  <a:gd name="T47" fmla="*/ 243 h 243"/>
                  <a:gd name="T48" fmla="*/ 147 w 217"/>
                  <a:gd name="T49" fmla="*/ 235 h 243"/>
                  <a:gd name="T50" fmla="*/ 162 w 217"/>
                  <a:gd name="T51" fmla="*/ 62 h 243"/>
                  <a:gd name="T52" fmla="*/ 195 w 217"/>
                  <a:gd name="T53" fmla="*/ 54 h 243"/>
                  <a:gd name="T54" fmla="*/ 215 w 217"/>
                  <a:gd name="T55" fmla="*/ 30 h 243"/>
                  <a:gd name="T56" fmla="*/ 204 w 217"/>
                  <a:gd name="T57" fmla="*/ 7 h 243"/>
                  <a:gd name="T58" fmla="*/ 30 w 217"/>
                  <a:gd name="T59" fmla="*/ 39 h 243"/>
                  <a:gd name="T60" fmla="*/ 18 w 217"/>
                  <a:gd name="T61" fmla="*/ 26 h 243"/>
                  <a:gd name="T62" fmla="*/ 21 w 217"/>
                  <a:gd name="T63" fmla="*/ 22 h 243"/>
                  <a:gd name="T64" fmla="*/ 41 w 217"/>
                  <a:gd name="T65" fmla="*/ 28 h 243"/>
                  <a:gd name="T66" fmla="*/ 50 w 217"/>
                  <a:gd name="T67" fmla="*/ 45 h 243"/>
                  <a:gd name="T68" fmla="*/ 30 w 217"/>
                  <a:gd name="T69" fmla="*/ 39 h 243"/>
                  <a:gd name="T70" fmla="*/ 108 w 217"/>
                  <a:gd name="T71" fmla="*/ 35 h 243"/>
                  <a:gd name="T72" fmla="*/ 93 w 217"/>
                  <a:gd name="T73" fmla="*/ 25 h 243"/>
                  <a:gd name="T74" fmla="*/ 108 w 217"/>
                  <a:gd name="T75" fmla="*/ 16 h 243"/>
                  <a:gd name="T76" fmla="*/ 124 w 217"/>
                  <a:gd name="T77" fmla="*/ 25 h 243"/>
                  <a:gd name="T78" fmla="*/ 108 w 217"/>
                  <a:gd name="T79" fmla="*/ 35 h 243"/>
                  <a:gd name="T80" fmla="*/ 187 w 217"/>
                  <a:gd name="T81" fmla="*/ 39 h 243"/>
                  <a:gd name="T82" fmla="*/ 167 w 217"/>
                  <a:gd name="T83" fmla="*/ 45 h 243"/>
                  <a:gd name="T84" fmla="*/ 176 w 217"/>
                  <a:gd name="T85" fmla="*/ 28 h 243"/>
                  <a:gd name="T86" fmla="*/ 196 w 217"/>
                  <a:gd name="T87" fmla="*/ 22 h 243"/>
                  <a:gd name="T88" fmla="*/ 199 w 217"/>
                  <a:gd name="T89" fmla="*/ 26 h 243"/>
                  <a:gd name="T90" fmla="*/ 187 w 217"/>
                  <a:gd name="T91" fmla="*/ 39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17" h="243">
                    <a:moveTo>
                      <a:pt x="204" y="7"/>
                    </a:moveTo>
                    <a:cubicBezTo>
                      <a:pt x="195" y="2"/>
                      <a:pt x="179" y="2"/>
                      <a:pt x="165" y="17"/>
                    </a:cubicBezTo>
                    <a:cubicBezTo>
                      <a:pt x="159" y="24"/>
                      <a:pt x="154" y="34"/>
                      <a:pt x="150" y="46"/>
                    </a:cubicBezTo>
                    <a:cubicBezTo>
                      <a:pt x="143" y="45"/>
                      <a:pt x="136" y="44"/>
                      <a:pt x="129" y="43"/>
                    </a:cubicBezTo>
                    <a:cubicBezTo>
                      <a:pt x="139" y="36"/>
                      <a:pt x="140" y="28"/>
                      <a:pt x="140" y="24"/>
                    </a:cubicBezTo>
                    <a:cubicBezTo>
                      <a:pt x="139" y="12"/>
                      <a:pt x="125" y="0"/>
                      <a:pt x="108" y="0"/>
                    </a:cubicBezTo>
                    <a:cubicBezTo>
                      <a:pt x="92" y="0"/>
                      <a:pt x="78" y="12"/>
                      <a:pt x="77" y="24"/>
                    </a:cubicBezTo>
                    <a:cubicBezTo>
                      <a:pt x="77" y="28"/>
                      <a:pt x="78" y="36"/>
                      <a:pt x="88" y="43"/>
                    </a:cubicBezTo>
                    <a:cubicBezTo>
                      <a:pt x="81" y="44"/>
                      <a:pt x="74" y="45"/>
                      <a:pt x="67" y="46"/>
                    </a:cubicBezTo>
                    <a:cubicBezTo>
                      <a:pt x="63" y="34"/>
                      <a:pt x="58" y="24"/>
                      <a:pt x="52" y="17"/>
                    </a:cubicBezTo>
                    <a:cubicBezTo>
                      <a:pt x="38" y="2"/>
                      <a:pt x="22" y="2"/>
                      <a:pt x="13" y="7"/>
                    </a:cubicBezTo>
                    <a:cubicBezTo>
                      <a:pt x="4" y="12"/>
                      <a:pt x="0" y="21"/>
                      <a:pt x="2" y="30"/>
                    </a:cubicBezTo>
                    <a:cubicBezTo>
                      <a:pt x="5" y="40"/>
                      <a:pt x="12" y="48"/>
                      <a:pt x="22" y="54"/>
                    </a:cubicBezTo>
                    <a:cubicBezTo>
                      <a:pt x="31" y="59"/>
                      <a:pt x="43" y="61"/>
                      <a:pt x="55" y="62"/>
                    </a:cubicBezTo>
                    <a:cubicBezTo>
                      <a:pt x="65" y="102"/>
                      <a:pt x="70" y="208"/>
                      <a:pt x="70" y="235"/>
                    </a:cubicBezTo>
                    <a:cubicBezTo>
                      <a:pt x="70" y="239"/>
                      <a:pt x="74" y="243"/>
                      <a:pt x="79" y="243"/>
                    </a:cubicBezTo>
                    <a:cubicBezTo>
                      <a:pt x="83" y="243"/>
                      <a:pt x="87" y="239"/>
                      <a:pt x="87" y="234"/>
                    </a:cubicBezTo>
                    <a:cubicBezTo>
                      <a:pt x="86" y="224"/>
                      <a:pt x="84" y="111"/>
                      <a:pt x="72" y="62"/>
                    </a:cubicBezTo>
                    <a:cubicBezTo>
                      <a:pt x="82" y="61"/>
                      <a:pt x="93" y="59"/>
                      <a:pt x="102" y="56"/>
                    </a:cubicBezTo>
                    <a:cubicBezTo>
                      <a:pt x="104" y="55"/>
                      <a:pt x="106" y="54"/>
                      <a:pt x="108" y="53"/>
                    </a:cubicBezTo>
                    <a:cubicBezTo>
                      <a:pt x="111" y="54"/>
                      <a:pt x="113" y="55"/>
                      <a:pt x="115" y="56"/>
                    </a:cubicBezTo>
                    <a:cubicBezTo>
                      <a:pt x="124" y="59"/>
                      <a:pt x="135" y="61"/>
                      <a:pt x="145" y="62"/>
                    </a:cubicBezTo>
                    <a:cubicBezTo>
                      <a:pt x="133" y="111"/>
                      <a:pt x="131" y="224"/>
                      <a:pt x="130" y="234"/>
                    </a:cubicBezTo>
                    <a:cubicBezTo>
                      <a:pt x="130" y="239"/>
                      <a:pt x="134" y="243"/>
                      <a:pt x="138" y="243"/>
                    </a:cubicBezTo>
                    <a:cubicBezTo>
                      <a:pt x="143" y="243"/>
                      <a:pt x="147" y="239"/>
                      <a:pt x="147" y="235"/>
                    </a:cubicBezTo>
                    <a:cubicBezTo>
                      <a:pt x="147" y="208"/>
                      <a:pt x="152" y="102"/>
                      <a:pt x="162" y="62"/>
                    </a:cubicBezTo>
                    <a:cubicBezTo>
                      <a:pt x="174" y="61"/>
                      <a:pt x="186" y="59"/>
                      <a:pt x="195" y="54"/>
                    </a:cubicBezTo>
                    <a:cubicBezTo>
                      <a:pt x="205" y="48"/>
                      <a:pt x="212" y="40"/>
                      <a:pt x="215" y="30"/>
                    </a:cubicBezTo>
                    <a:cubicBezTo>
                      <a:pt x="217" y="21"/>
                      <a:pt x="213" y="12"/>
                      <a:pt x="204" y="7"/>
                    </a:cubicBezTo>
                    <a:moveTo>
                      <a:pt x="30" y="39"/>
                    </a:moveTo>
                    <a:cubicBezTo>
                      <a:pt x="23" y="36"/>
                      <a:pt x="20" y="31"/>
                      <a:pt x="18" y="26"/>
                    </a:cubicBezTo>
                    <a:cubicBezTo>
                      <a:pt x="18" y="24"/>
                      <a:pt x="19" y="23"/>
                      <a:pt x="21" y="22"/>
                    </a:cubicBezTo>
                    <a:cubicBezTo>
                      <a:pt x="25" y="19"/>
                      <a:pt x="33" y="20"/>
                      <a:pt x="41" y="28"/>
                    </a:cubicBezTo>
                    <a:cubicBezTo>
                      <a:pt x="44" y="32"/>
                      <a:pt x="47" y="38"/>
                      <a:pt x="50" y="45"/>
                    </a:cubicBezTo>
                    <a:cubicBezTo>
                      <a:pt x="42" y="44"/>
                      <a:pt x="35" y="43"/>
                      <a:pt x="30" y="39"/>
                    </a:cubicBezTo>
                    <a:moveTo>
                      <a:pt x="108" y="35"/>
                    </a:moveTo>
                    <a:cubicBezTo>
                      <a:pt x="97" y="31"/>
                      <a:pt x="93" y="27"/>
                      <a:pt x="93" y="25"/>
                    </a:cubicBezTo>
                    <a:cubicBezTo>
                      <a:pt x="93" y="22"/>
                      <a:pt x="102" y="16"/>
                      <a:pt x="108" y="16"/>
                    </a:cubicBezTo>
                    <a:cubicBezTo>
                      <a:pt x="115" y="16"/>
                      <a:pt x="124" y="22"/>
                      <a:pt x="124" y="25"/>
                    </a:cubicBezTo>
                    <a:cubicBezTo>
                      <a:pt x="124" y="27"/>
                      <a:pt x="120" y="31"/>
                      <a:pt x="108" y="35"/>
                    </a:cubicBezTo>
                    <a:moveTo>
                      <a:pt x="187" y="39"/>
                    </a:moveTo>
                    <a:cubicBezTo>
                      <a:pt x="182" y="43"/>
                      <a:pt x="175" y="44"/>
                      <a:pt x="167" y="45"/>
                    </a:cubicBezTo>
                    <a:cubicBezTo>
                      <a:pt x="170" y="38"/>
                      <a:pt x="173" y="32"/>
                      <a:pt x="176" y="28"/>
                    </a:cubicBezTo>
                    <a:cubicBezTo>
                      <a:pt x="184" y="20"/>
                      <a:pt x="192" y="19"/>
                      <a:pt x="196" y="22"/>
                    </a:cubicBezTo>
                    <a:cubicBezTo>
                      <a:pt x="198" y="23"/>
                      <a:pt x="199" y="24"/>
                      <a:pt x="199" y="26"/>
                    </a:cubicBezTo>
                    <a:cubicBezTo>
                      <a:pt x="197" y="31"/>
                      <a:pt x="193" y="36"/>
                      <a:pt x="187" y="3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16"/>
              <p:cNvSpPr/>
              <p:nvPr/>
            </p:nvSpPr>
            <p:spPr bwMode="auto">
              <a:xfrm>
                <a:off x="2842" y="2580"/>
                <a:ext cx="519" cy="41"/>
              </a:xfrm>
              <a:custGeom>
                <a:avLst/>
                <a:gdLst>
                  <a:gd name="T0" fmla="*/ 219 w 219"/>
                  <a:gd name="T1" fmla="*/ 19 h 37"/>
                  <a:gd name="T2" fmla="*/ 200 w 219"/>
                  <a:gd name="T3" fmla="*/ 37 h 37"/>
                  <a:gd name="T4" fmla="*/ 19 w 219"/>
                  <a:gd name="T5" fmla="*/ 37 h 37"/>
                  <a:gd name="T6" fmla="*/ 0 w 219"/>
                  <a:gd name="T7" fmla="*/ 19 h 37"/>
                  <a:gd name="T8" fmla="*/ 0 w 219"/>
                  <a:gd name="T9" fmla="*/ 0 h 37"/>
                  <a:gd name="T10" fmla="*/ 219 w 219"/>
                  <a:gd name="T11" fmla="*/ 0 h 37"/>
                  <a:gd name="T12" fmla="*/ 219 w 219"/>
                  <a:gd name="T13" fmla="*/ 19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" h="37">
                    <a:moveTo>
                      <a:pt x="219" y="19"/>
                    </a:moveTo>
                    <a:cubicBezTo>
                      <a:pt x="219" y="29"/>
                      <a:pt x="211" y="37"/>
                      <a:pt x="200" y="37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9" y="37"/>
                      <a:pt x="0" y="29"/>
                      <a:pt x="0" y="19"/>
                    </a:cubicBezTo>
                    <a:cubicBezTo>
                      <a:pt x="0" y="8"/>
                      <a:pt x="0" y="0"/>
                      <a:pt x="0" y="0"/>
                    </a:cubicBezTo>
                    <a:cubicBezTo>
                      <a:pt x="219" y="0"/>
                      <a:pt x="219" y="0"/>
                      <a:pt x="219" y="0"/>
                    </a:cubicBezTo>
                    <a:lnTo>
                      <a:pt x="219" y="19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17"/>
              <p:cNvSpPr/>
              <p:nvPr/>
            </p:nvSpPr>
            <p:spPr bwMode="auto">
              <a:xfrm>
                <a:off x="2842" y="2649"/>
                <a:ext cx="519" cy="90"/>
              </a:xfrm>
              <a:custGeom>
                <a:avLst/>
                <a:gdLst>
                  <a:gd name="T0" fmla="*/ 219 w 219"/>
                  <a:gd name="T1" fmla="*/ 19 h 38"/>
                  <a:gd name="T2" fmla="*/ 200 w 219"/>
                  <a:gd name="T3" fmla="*/ 38 h 38"/>
                  <a:gd name="T4" fmla="*/ 19 w 219"/>
                  <a:gd name="T5" fmla="*/ 38 h 38"/>
                  <a:gd name="T6" fmla="*/ 0 w 219"/>
                  <a:gd name="T7" fmla="*/ 19 h 38"/>
                  <a:gd name="T8" fmla="*/ 19 w 219"/>
                  <a:gd name="T9" fmla="*/ 0 h 38"/>
                  <a:gd name="T10" fmla="*/ 200 w 219"/>
                  <a:gd name="T11" fmla="*/ 0 h 38"/>
                  <a:gd name="T12" fmla="*/ 219 w 219"/>
                  <a:gd name="T13" fmla="*/ 1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" h="38">
                    <a:moveTo>
                      <a:pt x="219" y="19"/>
                    </a:moveTo>
                    <a:cubicBezTo>
                      <a:pt x="219" y="29"/>
                      <a:pt x="211" y="38"/>
                      <a:pt x="200" y="38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9" y="38"/>
                      <a:pt x="0" y="29"/>
                      <a:pt x="0" y="19"/>
                    </a:cubicBezTo>
                    <a:cubicBezTo>
                      <a:pt x="0" y="9"/>
                      <a:pt x="9" y="0"/>
                      <a:pt x="19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11" y="0"/>
                      <a:pt x="219" y="9"/>
                      <a:pt x="219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18"/>
              <p:cNvSpPr/>
              <p:nvPr/>
            </p:nvSpPr>
            <p:spPr bwMode="auto">
              <a:xfrm>
                <a:off x="2842" y="2765"/>
                <a:ext cx="519" cy="88"/>
              </a:xfrm>
              <a:custGeom>
                <a:avLst/>
                <a:gdLst>
                  <a:gd name="T0" fmla="*/ 219 w 219"/>
                  <a:gd name="T1" fmla="*/ 19 h 37"/>
                  <a:gd name="T2" fmla="*/ 200 w 219"/>
                  <a:gd name="T3" fmla="*/ 37 h 37"/>
                  <a:gd name="T4" fmla="*/ 19 w 219"/>
                  <a:gd name="T5" fmla="*/ 37 h 37"/>
                  <a:gd name="T6" fmla="*/ 0 w 219"/>
                  <a:gd name="T7" fmla="*/ 19 h 37"/>
                  <a:gd name="T8" fmla="*/ 19 w 219"/>
                  <a:gd name="T9" fmla="*/ 0 h 37"/>
                  <a:gd name="T10" fmla="*/ 200 w 219"/>
                  <a:gd name="T11" fmla="*/ 0 h 37"/>
                  <a:gd name="T12" fmla="*/ 219 w 219"/>
                  <a:gd name="T13" fmla="*/ 19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" h="37">
                    <a:moveTo>
                      <a:pt x="219" y="19"/>
                    </a:moveTo>
                    <a:cubicBezTo>
                      <a:pt x="219" y="29"/>
                      <a:pt x="211" y="37"/>
                      <a:pt x="200" y="37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9" y="37"/>
                      <a:pt x="0" y="29"/>
                      <a:pt x="0" y="19"/>
                    </a:cubicBezTo>
                    <a:cubicBezTo>
                      <a:pt x="0" y="8"/>
                      <a:pt x="9" y="0"/>
                      <a:pt x="19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11" y="0"/>
                      <a:pt x="219" y="8"/>
                      <a:pt x="219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19"/>
              <p:cNvSpPr/>
              <p:nvPr/>
            </p:nvSpPr>
            <p:spPr bwMode="auto">
              <a:xfrm>
                <a:off x="2939" y="2881"/>
                <a:ext cx="325" cy="140"/>
              </a:xfrm>
              <a:custGeom>
                <a:avLst/>
                <a:gdLst>
                  <a:gd name="T0" fmla="*/ 0 w 137"/>
                  <a:gd name="T1" fmla="*/ 0 h 59"/>
                  <a:gd name="T2" fmla="*/ 0 w 137"/>
                  <a:gd name="T3" fmla="*/ 11 h 59"/>
                  <a:gd name="T4" fmla="*/ 49 w 137"/>
                  <a:gd name="T5" fmla="*/ 59 h 59"/>
                  <a:gd name="T6" fmla="*/ 88 w 137"/>
                  <a:gd name="T7" fmla="*/ 59 h 59"/>
                  <a:gd name="T8" fmla="*/ 137 w 137"/>
                  <a:gd name="T9" fmla="*/ 11 h 59"/>
                  <a:gd name="T10" fmla="*/ 137 w 137"/>
                  <a:gd name="T11" fmla="*/ 0 h 59"/>
                  <a:gd name="T12" fmla="*/ 0 w 137"/>
                  <a:gd name="T1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7" h="59">
                    <a:moveTo>
                      <a:pt x="0" y="0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0" y="37"/>
                      <a:pt x="22" y="59"/>
                      <a:pt x="49" y="59"/>
                    </a:cubicBezTo>
                    <a:cubicBezTo>
                      <a:pt x="88" y="59"/>
                      <a:pt x="88" y="59"/>
                      <a:pt x="88" y="59"/>
                    </a:cubicBezTo>
                    <a:cubicBezTo>
                      <a:pt x="115" y="59"/>
                      <a:pt x="137" y="37"/>
                      <a:pt x="137" y="11"/>
                    </a:cubicBezTo>
                    <a:cubicBezTo>
                      <a:pt x="137" y="0"/>
                      <a:pt x="137" y="0"/>
                      <a:pt x="13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20"/>
              <p:cNvSpPr/>
              <p:nvPr/>
            </p:nvSpPr>
            <p:spPr bwMode="auto">
              <a:xfrm>
                <a:off x="2202" y="1997"/>
                <a:ext cx="310" cy="190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rgbClr val="F3B7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21"/>
              <p:cNvSpPr/>
              <p:nvPr/>
            </p:nvSpPr>
            <p:spPr bwMode="auto">
              <a:xfrm>
                <a:off x="3691" y="1997"/>
                <a:ext cx="311" cy="190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rgbClr val="F3B7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22"/>
              <p:cNvSpPr/>
              <p:nvPr/>
            </p:nvSpPr>
            <p:spPr bwMode="auto">
              <a:xfrm>
                <a:off x="3537" y="1393"/>
                <a:ext cx="294" cy="282"/>
              </a:xfrm>
              <a:custGeom>
                <a:avLst/>
                <a:gdLst>
                  <a:gd name="T0" fmla="*/ 44 w 124"/>
                  <a:gd name="T1" fmla="*/ 119 h 119"/>
                  <a:gd name="T2" fmla="*/ 16 w 124"/>
                  <a:gd name="T3" fmla="*/ 108 h 119"/>
                  <a:gd name="T4" fmla="*/ 16 w 124"/>
                  <a:gd name="T5" fmla="*/ 51 h 119"/>
                  <a:gd name="T6" fmla="*/ 52 w 124"/>
                  <a:gd name="T7" fmla="*/ 15 h 119"/>
                  <a:gd name="T8" fmla="*/ 108 w 124"/>
                  <a:gd name="T9" fmla="*/ 15 h 119"/>
                  <a:gd name="T10" fmla="*/ 108 w 124"/>
                  <a:gd name="T11" fmla="*/ 72 h 119"/>
                  <a:gd name="T12" fmla="*/ 73 w 124"/>
                  <a:gd name="T13" fmla="*/ 108 h 119"/>
                  <a:gd name="T14" fmla="*/ 44 w 124"/>
                  <a:gd name="T1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4" h="119">
                    <a:moveTo>
                      <a:pt x="44" y="119"/>
                    </a:moveTo>
                    <a:cubicBezTo>
                      <a:pt x="34" y="119"/>
                      <a:pt x="24" y="115"/>
                      <a:pt x="16" y="108"/>
                    </a:cubicBezTo>
                    <a:cubicBezTo>
                      <a:pt x="0" y="92"/>
                      <a:pt x="0" y="67"/>
                      <a:pt x="16" y="51"/>
                    </a:cubicBezTo>
                    <a:cubicBezTo>
                      <a:pt x="52" y="15"/>
                      <a:pt x="52" y="15"/>
                      <a:pt x="52" y="15"/>
                    </a:cubicBezTo>
                    <a:cubicBezTo>
                      <a:pt x="67" y="0"/>
                      <a:pt x="93" y="0"/>
                      <a:pt x="108" y="15"/>
                    </a:cubicBezTo>
                    <a:cubicBezTo>
                      <a:pt x="124" y="31"/>
                      <a:pt x="124" y="56"/>
                      <a:pt x="108" y="72"/>
                    </a:cubicBezTo>
                    <a:cubicBezTo>
                      <a:pt x="73" y="108"/>
                      <a:pt x="73" y="108"/>
                      <a:pt x="73" y="108"/>
                    </a:cubicBezTo>
                    <a:cubicBezTo>
                      <a:pt x="65" y="115"/>
                      <a:pt x="55" y="119"/>
                      <a:pt x="44" y="119"/>
                    </a:cubicBezTo>
                  </a:path>
                </a:pathLst>
              </a:custGeom>
              <a:solidFill>
                <a:srgbClr val="F3B7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3"/>
              <p:cNvSpPr/>
              <p:nvPr/>
            </p:nvSpPr>
            <p:spPr bwMode="auto">
              <a:xfrm>
                <a:off x="2313" y="1393"/>
                <a:ext cx="292" cy="282"/>
              </a:xfrm>
              <a:custGeom>
                <a:avLst/>
                <a:gdLst>
                  <a:gd name="T0" fmla="*/ 79 w 123"/>
                  <a:gd name="T1" fmla="*/ 119 h 119"/>
                  <a:gd name="T2" fmla="*/ 51 w 123"/>
                  <a:gd name="T3" fmla="*/ 108 h 119"/>
                  <a:gd name="T4" fmla="*/ 15 w 123"/>
                  <a:gd name="T5" fmla="*/ 72 h 119"/>
                  <a:gd name="T6" fmla="*/ 15 w 123"/>
                  <a:gd name="T7" fmla="*/ 15 h 119"/>
                  <a:gd name="T8" fmla="*/ 72 w 123"/>
                  <a:gd name="T9" fmla="*/ 15 h 119"/>
                  <a:gd name="T10" fmla="*/ 108 w 123"/>
                  <a:gd name="T11" fmla="*/ 51 h 119"/>
                  <a:gd name="T12" fmla="*/ 108 w 123"/>
                  <a:gd name="T13" fmla="*/ 108 h 119"/>
                  <a:gd name="T14" fmla="*/ 79 w 123"/>
                  <a:gd name="T1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3" h="119">
                    <a:moveTo>
                      <a:pt x="79" y="119"/>
                    </a:moveTo>
                    <a:cubicBezTo>
                      <a:pt x="69" y="119"/>
                      <a:pt x="59" y="115"/>
                      <a:pt x="51" y="108"/>
                    </a:cubicBezTo>
                    <a:cubicBezTo>
                      <a:pt x="15" y="72"/>
                      <a:pt x="15" y="72"/>
                      <a:pt x="15" y="72"/>
                    </a:cubicBezTo>
                    <a:cubicBezTo>
                      <a:pt x="0" y="56"/>
                      <a:pt x="0" y="31"/>
                      <a:pt x="15" y="15"/>
                    </a:cubicBezTo>
                    <a:cubicBezTo>
                      <a:pt x="31" y="0"/>
                      <a:pt x="56" y="0"/>
                      <a:pt x="72" y="15"/>
                    </a:cubicBezTo>
                    <a:cubicBezTo>
                      <a:pt x="108" y="51"/>
                      <a:pt x="108" y="51"/>
                      <a:pt x="108" y="51"/>
                    </a:cubicBezTo>
                    <a:cubicBezTo>
                      <a:pt x="123" y="67"/>
                      <a:pt x="123" y="92"/>
                      <a:pt x="108" y="108"/>
                    </a:cubicBezTo>
                    <a:cubicBezTo>
                      <a:pt x="100" y="115"/>
                      <a:pt x="90" y="119"/>
                      <a:pt x="79" y="119"/>
                    </a:cubicBezTo>
                  </a:path>
                </a:pathLst>
              </a:custGeom>
              <a:solidFill>
                <a:srgbClr val="F3B7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24"/>
              <p:cNvSpPr/>
              <p:nvPr/>
            </p:nvSpPr>
            <p:spPr bwMode="auto">
              <a:xfrm>
                <a:off x="2999" y="1163"/>
                <a:ext cx="189" cy="310"/>
              </a:xfrm>
              <a:custGeom>
                <a:avLst/>
                <a:gdLst>
                  <a:gd name="T0" fmla="*/ 40 w 80"/>
                  <a:gd name="T1" fmla="*/ 131 h 131"/>
                  <a:gd name="T2" fmla="*/ 0 w 80"/>
                  <a:gd name="T3" fmla="*/ 91 h 131"/>
                  <a:gd name="T4" fmla="*/ 0 w 80"/>
                  <a:gd name="T5" fmla="*/ 40 h 131"/>
                  <a:gd name="T6" fmla="*/ 40 w 80"/>
                  <a:gd name="T7" fmla="*/ 0 h 131"/>
                  <a:gd name="T8" fmla="*/ 80 w 80"/>
                  <a:gd name="T9" fmla="*/ 40 h 131"/>
                  <a:gd name="T10" fmla="*/ 80 w 80"/>
                  <a:gd name="T11" fmla="*/ 91 h 131"/>
                  <a:gd name="T12" fmla="*/ 40 w 80"/>
                  <a:gd name="T13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131">
                    <a:moveTo>
                      <a:pt x="40" y="131"/>
                    </a:moveTo>
                    <a:cubicBezTo>
                      <a:pt x="18" y="131"/>
                      <a:pt x="0" y="113"/>
                      <a:pt x="0" y="91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18"/>
                      <a:pt x="18" y="0"/>
                      <a:pt x="40" y="0"/>
                    </a:cubicBezTo>
                    <a:cubicBezTo>
                      <a:pt x="62" y="0"/>
                      <a:pt x="80" y="18"/>
                      <a:pt x="80" y="40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80" y="113"/>
                      <a:pt x="62" y="131"/>
                      <a:pt x="40" y="131"/>
                    </a:cubicBezTo>
                  </a:path>
                </a:pathLst>
              </a:custGeom>
              <a:solidFill>
                <a:srgbClr val="F3B7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1316847" y="0"/>
            <a:ext cx="841515" cy="1789621"/>
            <a:chOff x="1838228" y="0"/>
            <a:chExt cx="2469610" cy="5252033"/>
          </a:xfrm>
        </p:grpSpPr>
        <p:grpSp>
          <p:nvGrpSpPr>
            <p:cNvPr id="6" name="Group 4"/>
            <p:cNvGrpSpPr>
              <a:grpSpLocks noChangeAspect="1"/>
            </p:cNvGrpSpPr>
            <p:nvPr/>
          </p:nvGrpSpPr>
          <p:grpSpPr bwMode="auto">
            <a:xfrm>
              <a:off x="1838228" y="1605966"/>
              <a:ext cx="2469610" cy="3646067"/>
              <a:chOff x="2502" y="1335"/>
              <a:chExt cx="1037" cy="1531"/>
            </a:xfrm>
          </p:grpSpPr>
          <p:sp>
            <p:nvSpPr>
              <p:cNvPr id="8" name="Freeform 5"/>
              <p:cNvSpPr>
                <a:spLocks noEditPoints="1"/>
              </p:cNvSpPr>
              <p:nvPr/>
            </p:nvSpPr>
            <p:spPr bwMode="auto">
              <a:xfrm>
                <a:off x="2752" y="1845"/>
                <a:ext cx="539" cy="603"/>
              </a:xfrm>
              <a:custGeom>
                <a:avLst/>
                <a:gdLst>
                  <a:gd name="T0" fmla="*/ 13 w 227"/>
                  <a:gd name="T1" fmla="*/ 246 h 254"/>
                  <a:gd name="T2" fmla="*/ 55 w 227"/>
                  <a:gd name="T3" fmla="*/ 236 h 254"/>
                  <a:gd name="T4" fmla="*/ 70 w 227"/>
                  <a:gd name="T5" fmla="*/ 206 h 254"/>
                  <a:gd name="T6" fmla="*/ 92 w 227"/>
                  <a:gd name="T7" fmla="*/ 209 h 254"/>
                  <a:gd name="T8" fmla="*/ 80 w 227"/>
                  <a:gd name="T9" fmla="*/ 229 h 254"/>
                  <a:gd name="T10" fmla="*/ 113 w 227"/>
                  <a:gd name="T11" fmla="*/ 254 h 254"/>
                  <a:gd name="T12" fmla="*/ 146 w 227"/>
                  <a:gd name="T13" fmla="*/ 229 h 254"/>
                  <a:gd name="T14" fmla="*/ 135 w 227"/>
                  <a:gd name="T15" fmla="*/ 209 h 254"/>
                  <a:gd name="T16" fmla="*/ 157 w 227"/>
                  <a:gd name="T17" fmla="*/ 206 h 254"/>
                  <a:gd name="T18" fmla="*/ 172 w 227"/>
                  <a:gd name="T19" fmla="*/ 236 h 254"/>
                  <a:gd name="T20" fmla="*/ 213 w 227"/>
                  <a:gd name="T21" fmla="*/ 246 h 254"/>
                  <a:gd name="T22" fmla="*/ 224 w 227"/>
                  <a:gd name="T23" fmla="*/ 223 h 254"/>
                  <a:gd name="T24" fmla="*/ 204 w 227"/>
                  <a:gd name="T25" fmla="*/ 198 h 254"/>
                  <a:gd name="T26" fmla="*/ 169 w 227"/>
                  <a:gd name="T27" fmla="*/ 189 h 254"/>
                  <a:gd name="T28" fmla="*/ 153 w 227"/>
                  <a:gd name="T29" fmla="*/ 8 h 254"/>
                  <a:gd name="T30" fmla="*/ 144 w 227"/>
                  <a:gd name="T31" fmla="*/ 0 h 254"/>
                  <a:gd name="T32" fmla="*/ 136 w 227"/>
                  <a:gd name="T33" fmla="*/ 9 h 254"/>
                  <a:gd name="T34" fmla="*/ 152 w 227"/>
                  <a:gd name="T35" fmla="*/ 189 h 254"/>
                  <a:gd name="T36" fmla="*/ 120 w 227"/>
                  <a:gd name="T37" fmla="*/ 195 h 254"/>
                  <a:gd name="T38" fmla="*/ 113 w 227"/>
                  <a:gd name="T39" fmla="*/ 198 h 254"/>
                  <a:gd name="T40" fmla="*/ 106 w 227"/>
                  <a:gd name="T41" fmla="*/ 195 h 254"/>
                  <a:gd name="T42" fmla="*/ 75 w 227"/>
                  <a:gd name="T43" fmla="*/ 189 h 254"/>
                  <a:gd name="T44" fmla="*/ 90 w 227"/>
                  <a:gd name="T45" fmla="*/ 9 h 254"/>
                  <a:gd name="T46" fmla="*/ 82 w 227"/>
                  <a:gd name="T47" fmla="*/ 0 h 254"/>
                  <a:gd name="T48" fmla="*/ 73 w 227"/>
                  <a:gd name="T49" fmla="*/ 8 h 254"/>
                  <a:gd name="T50" fmla="*/ 57 w 227"/>
                  <a:gd name="T51" fmla="*/ 189 h 254"/>
                  <a:gd name="T52" fmla="*/ 23 w 227"/>
                  <a:gd name="T53" fmla="*/ 198 h 254"/>
                  <a:gd name="T54" fmla="*/ 2 w 227"/>
                  <a:gd name="T55" fmla="*/ 223 h 254"/>
                  <a:gd name="T56" fmla="*/ 13 w 227"/>
                  <a:gd name="T57" fmla="*/ 246 h 254"/>
                  <a:gd name="T58" fmla="*/ 196 w 227"/>
                  <a:gd name="T59" fmla="*/ 213 h 254"/>
                  <a:gd name="T60" fmla="*/ 208 w 227"/>
                  <a:gd name="T61" fmla="*/ 227 h 254"/>
                  <a:gd name="T62" fmla="*/ 205 w 227"/>
                  <a:gd name="T63" fmla="*/ 231 h 254"/>
                  <a:gd name="T64" fmla="*/ 184 w 227"/>
                  <a:gd name="T65" fmla="*/ 224 h 254"/>
                  <a:gd name="T66" fmla="*/ 174 w 227"/>
                  <a:gd name="T67" fmla="*/ 206 h 254"/>
                  <a:gd name="T68" fmla="*/ 196 w 227"/>
                  <a:gd name="T69" fmla="*/ 213 h 254"/>
                  <a:gd name="T70" fmla="*/ 113 w 227"/>
                  <a:gd name="T71" fmla="*/ 217 h 254"/>
                  <a:gd name="T72" fmla="*/ 129 w 227"/>
                  <a:gd name="T73" fmla="*/ 228 h 254"/>
                  <a:gd name="T74" fmla="*/ 113 w 227"/>
                  <a:gd name="T75" fmla="*/ 237 h 254"/>
                  <a:gd name="T76" fmla="*/ 97 w 227"/>
                  <a:gd name="T77" fmla="*/ 228 h 254"/>
                  <a:gd name="T78" fmla="*/ 113 w 227"/>
                  <a:gd name="T79" fmla="*/ 217 h 254"/>
                  <a:gd name="T80" fmla="*/ 31 w 227"/>
                  <a:gd name="T81" fmla="*/ 213 h 254"/>
                  <a:gd name="T82" fmla="*/ 52 w 227"/>
                  <a:gd name="T83" fmla="*/ 206 h 254"/>
                  <a:gd name="T84" fmla="*/ 42 w 227"/>
                  <a:gd name="T85" fmla="*/ 224 h 254"/>
                  <a:gd name="T86" fmla="*/ 22 w 227"/>
                  <a:gd name="T87" fmla="*/ 231 h 254"/>
                  <a:gd name="T88" fmla="*/ 19 w 227"/>
                  <a:gd name="T89" fmla="*/ 227 h 254"/>
                  <a:gd name="T90" fmla="*/ 31 w 227"/>
                  <a:gd name="T91" fmla="*/ 213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27" h="254">
                    <a:moveTo>
                      <a:pt x="13" y="246"/>
                    </a:moveTo>
                    <a:cubicBezTo>
                      <a:pt x="23" y="251"/>
                      <a:pt x="40" y="252"/>
                      <a:pt x="55" y="236"/>
                    </a:cubicBezTo>
                    <a:cubicBezTo>
                      <a:pt x="61" y="229"/>
                      <a:pt x="66" y="219"/>
                      <a:pt x="70" y="206"/>
                    </a:cubicBezTo>
                    <a:cubicBezTo>
                      <a:pt x="77" y="206"/>
                      <a:pt x="85" y="207"/>
                      <a:pt x="92" y="209"/>
                    </a:cubicBezTo>
                    <a:cubicBezTo>
                      <a:pt x="81" y="216"/>
                      <a:pt x="80" y="225"/>
                      <a:pt x="80" y="229"/>
                    </a:cubicBezTo>
                    <a:cubicBezTo>
                      <a:pt x="81" y="241"/>
                      <a:pt x="96" y="254"/>
                      <a:pt x="113" y="254"/>
                    </a:cubicBezTo>
                    <a:cubicBezTo>
                      <a:pt x="130" y="254"/>
                      <a:pt x="145" y="241"/>
                      <a:pt x="146" y="229"/>
                    </a:cubicBezTo>
                    <a:cubicBezTo>
                      <a:pt x="146" y="225"/>
                      <a:pt x="145" y="216"/>
                      <a:pt x="135" y="209"/>
                    </a:cubicBezTo>
                    <a:cubicBezTo>
                      <a:pt x="142" y="207"/>
                      <a:pt x="149" y="206"/>
                      <a:pt x="157" y="206"/>
                    </a:cubicBezTo>
                    <a:cubicBezTo>
                      <a:pt x="161" y="219"/>
                      <a:pt x="166" y="229"/>
                      <a:pt x="172" y="236"/>
                    </a:cubicBezTo>
                    <a:cubicBezTo>
                      <a:pt x="187" y="252"/>
                      <a:pt x="203" y="251"/>
                      <a:pt x="213" y="246"/>
                    </a:cubicBezTo>
                    <a:cubicBezTo>
                      <a:pt x="222" y="241"/>
                      <a:pt x="227" y="232"/>
                      <a:pt x="224" y="223"/>
                    </a:cubicBezTo>
                    <a:cubicBezTo>
                      <a:pt x="221" y="212"/>
                      <a:pt x="214" y="204"/>
                      <a:pt x="204" y="198"/>
                    </a:cubicBezTo>
                    <a:cubicBezTo>
                      <a:pt x="194" y="192"/>
                      <a:pt x="182" y="190"/>
                      <a:pt x="169" y="189"/>
                    </a:cubicBezTo>
                    <a:cubicBezTo>
                      <a:pt x="158" y="147"/>
                      <a:pt x="154" y="36"/>
                      <a:pt x="153" y="8"/>
                    </a:cubicBezTo>
                    <a:cubicBezTo>
                      <a:pt x="153" y="4"/>
                      <a:pt x="149" y="0"/>
                      <a:pt x="144" y="0"/>
                    </a:cubicBezTo>
                    <a:cubicBezTo>
                      <a:pt x="140" y="0"/>
                      <a:pt x="136" y="4"/>
                      <a:pt x="136" y="9"/>
                    </a:cubicBezTo>
                    <a:cubicBezTo>
                      <a:pt x="137" y="19"/>
                      <a:pt x="139" y="138"/>
                      <a:pt x="152" y="189"/>
                    </a:cubicBezTo>
                    <a:cubicBezTo>
                      <a:pt x="141" y="190"/>
                      <a:pt x="130" y="192"/>
                      <a:pt x="120" y="195"/>
                    </a:cubicBezTo>
                    <a:cubicBezTo>
                      <a:pt x="118" y="196"/>
                      <a:pt x="116" y="197"/>
                      <a:pt x="113" y="198"/>
                    </a:cubicBezTo>
                    <a:cubicBezTo>
                      <a:pt x="111" y="197"/>
                      <a:pt x="109" y="196"/>
                      <a:pt x="106" y="195"/>
                    </a:cubicBezTo>
                    <a:cubicBezTo>
                      <a:pt x="97" y="192"/>
                      <a:pt x="86" y="190"/>
                      <a:pt x="75" y="189"/>
                    </a:cubicBezTo>
                    <a:cubicBezTo>
                      <a:pt x="88" y="138"/>
                      <a:pt x="90" y="19"/>
                      <a:pt x="90" y="9"/>
                    </a:cubicBezTo>
                    <a:cubicBezTo>
                      <a:pt x="90" y="4"/>
                      <a:pt x="87" y="0"/>
                      <a:pt x="82" y="0"/>
                    </a:cubicBezTo>
                    <a:cubicBezTo>
                      <a:pt x="77" y="0"/>
                      <a:pt x="74" y="4"/>
                      <a:pt x="73" y="8"/>
                    </a:cubicBezTo>
                    <a:cubicBezTo>
                      <a:pt x="73" y="36"/>
                      <a:pt x="68" y="147"/>
                      <a:pt x="57" y="189"/>
                    </a:cubicBezTo>
                    <a:cubicBezTo>
                      <a:pt x="45" y="190"/>
                      <a:pt x="33" y="192"/>
                      <a:pt x="23" y="198"/>
                    </a:cubicBezTo>
                    <a:cubicBezTo>
                      <a:pt x="12" y="204"/>
                      <a:pt x="5" y="212"/>
                      <a:pt x="2" y="223"/>
                    </a:cubicBezTo>
                    <a:cubicBezTo>
                      <a:pt x="0" y="232"/>
                      <a:pt x="4" y="241"/>
                      <a:pt x="13" y="246"/>
                    </a:cubicBezTo>
                    <a:moveTo>
                      <a:pt x="196" y="213"/>
                    </a:moveTo>
                    <a:cubicBezTo>
                      <a:pt x="202" y="216"/>
                      <a:pt x="206" y="221"/>
                      <a:pt x="208" y="227"/>
                    </a:cubicBezTo>
                    <a:cubicBezTo>
                      <a:pt x="208" y="228"/>
                      <a:pt x="207" y="230"/>
                      <a:pt x="205" y="231"/>
                    </a:cubicBezTo>
                    <a:cubicBezTo>
                      <a:pt x="201" y="234"/>
                      <a:pt x="193" y="233"/>
                      <a:pt x="184" y="224"/>
                    </a:cubicBezTo>
                    <a:cubicBezTo>
                      <a:pt x="181" y="220"/>
                      <a:pt x="177" y="214"/>
                      <a:pt x="174" y="206"/>
                    </a:cubicBezTo>
                    <a:cubicBezTo>
                      <a:pt x="182" y="207"/>
                      <a:pt x="190" y="209"/>
                      <a:pt x="196" y="213"/>
                    </a:cubicBezTo>
                    <a:moveTo>
                      <a:pt x="113" y="217"/>
                    </a:moveTo>
                    <a:cubicBezTo>
                      <a:pt x="125" y="221"/>
                      <a:pt x="129" y="226"/>
                      <a:pt x="129" y="228"/>
                    </a:cubicBezTo>
                    <a:cubicBezTo>
                      <a:pt x="129" y="231"/>
                      <a:pt x="120" y="237"/>
                      <a:pt x="113" y="237"/>
                    </a:cubicBezTo>
                    <a:cubicBezTo>
                      <a:pt x="106" y="237"/>
                      <a:pt x="97" y="231"/>
                      <a:pt x="97" y="228"/>
                    </a:cubicBezTo>
                    <a:cubicBezTo>
                      <a:pt x="97" y="226"/>
                      <a:pt x="101" y="221"/>
                      <a:pt x="113" y="217"/>
                    </a:cubicBezTo>
                    <a:moveTo>
                      <a:pt x="31" y="213"/>
                    </a:moveTo>
                    <a:cubicBezTo>
                      <a:pt x="37" y="209"/>
                      <a:pt x="44" y="207"/>
                      <a:pt x="52" y="206"/>
                    </a:cubicBezTo>
                    <a:cubicBezTo>
                      <a:pt x="49" y="214"/>
                      <a:pt x="46" y="220"/>
                      <a:pt x="42" y="224"/>
                    </a:cubicBezTo>
                    <a:cubicBezTo>
                      <a:pt x="34" y="233"/>
                      <a:pt x="26" y="234"/>
                      <a:pt x="22" y="231"/>
                    </a:cubicBezTo>
                    <a:cubicBezTo>
                      <a:pt x="20" y="230"/>
                      <a:pt x="18" y="228"/>
                      <a:pt x="19" y="227"/>
                    </a:cubicBezTo>
                    <a:cubicBezTo>
                      <a:pt x="20" y="221"/>
                      <a:pt x="24" y="216"/>
                      <a:pt x="31" y="213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" name="Freeform 6"/>
              <p:cNvSpPr/>
              <p:nvPr/>
            </p:nvSpPr>
            <p:spPr bwMode="auto">
              <a:xfrm>
                <a:off x="2740" y="1753"/>
                <a:ext cx="544" cy="92"/>
              </a:xfrm>
              <a:custGeom>
                <a:avLst/>
                <a:gdLst>
                  <a:gd name="T0" fmla="*/ 0 w 229"/>
                  <a:gd name="T1" fmla="*/ 19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19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1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19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19"/>
                    </a:cubicBezTo>
                    <a:cubicBezTo>
                      <a:pt x="229" y="30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0"/>
                      <a:pt x="0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7"/>
              <p:cNvSpPr/>
              <p:nvPr/>
            </p:nvSpPr>
            <p:spPr bwMode="auto">
              <a:xfrm>
                <a:off x="2740" y="1632"/>
                <a:ext cx="544" cy="92"/>
              </a:xfrm>
              <a:custGeom>
                <a:avLst/>
                <a:gdLst>
                  <a:gd name="T0" fmla="*/ 0 w 229"/>
                  <a:gd name="T1" fmla="*/ 20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20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8"/>
              <p:cNvSpPr/>
              <p:nvPr/>
            </p:nvSpPr>
            <p:spPr bwMode="auto">
              <a:xfrm>
                <a:off x="2740" y="1511"/>
                <a:ext cx="544" cy="95"/>
              </a:xfrm>
              <a:custGeom>
                <a:avLst/>
                <a:gdLst>
                  <a:gd name="T0" fmla="*/ 0 w 229"/>
                  <a:gd name="T1" fmla="*/ 20 h 40"/>
                  <a:gd name="T2" fmla="*/ 20 w 229"/>
                  <a:gd name="T3" fmla="*/ 0 h 40"/>
                  <a:gd name="T4" fmla="*/ 209 w 229"/>
                  <a:gd name="T5" fmla="*/ 0 h 40"/>
                  <a:gd name="T6" fmla="*/ 229 w 229"/>
                  <a:gd name="T7" fmla="*/ 20 h 40"/>
                  <a:gd name="T8" fmla="*/ 209 w 229"/>
                  <a:gd name="T9" fmla="*/ 40 h 40"/>
                  <a:gd name="T10" fmla="*/ 20 w 229"/>
                  <a:gd name="T11" fmla="*/ 40 h 40"/>
                  <a:gd name="T12" fmla="*/ 0 w 229"/>
                  <a:gd name="T13" fmla="*/ 2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40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40"/>
                      <a:pt x="209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9" y="40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9"/>
              <p:cNvSpPr/>
              <p:nvPr/>
            </p:nvSpPr>
            <p:spPr bwMode="auto">
              <a:xfrm>
                <a:off x="2842" y="1335"/>
                <a:ext cx="340" cy="147"/>
              </a:xfrm>
              <a:custGeom>
                <a:avLst/>
                <a:gdLst>
                  <a:gd name="T0" fmla="*/ 143 w 143"/>
                  <a:gd name="T1" fmla="*/ 62 h 62"/>
                  <a:gd name="T2" fmla="*/ 143 w 143"/>
                  <a:gd name="T3" fmla="*/ 51 h 62"/>
                  <a:gd name="T4" fmla="*/ 93 w 143"/>
                  <a:gd name="T5" fmla="*/ 0 h 62"/>
                  <a:gd name="T6" fmla="*/ 51 w 143"/>
                  <a:gd name="T7" fmla="*/ 0 h 62"/>
                  <a:gd name="T8" fmla="*/ 0 w 143"/>
                  <a:gd name="T9" fmla="*/ 51 h 62"/>
                  <a:gd name="T10" fmla="*/ 0 w 143"/>
                  <a:gd name="T11" fmla="*/ 62 h 62"/>
                  <a:gd name="T12" fmla="*/ 143 w 143"/>
                  <a:gd name="T13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3" h="62">
                    <a:moveTo>
                      <a:pt x="143" y="62"/>
                    </a:moveTo>
                    <a:cubicBezTo>
                      <a:pt x="143" y="51"/>
                      <a:pt x="143" y="51"/>
                      <a:pt x="143" y="51"/>
                    </a:cubicBezTo>
                    <a:cubicBezTo>
                      <a:pt x="143" y="23"/>
                      <a:pt x="121" y="0"/>
                      <a:pt x="93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62"/>
                      <a:pt x="0" y="62"/>
                      <a:pt x="0" y="62"/>
                    </a:cubicBezTo>
                    <a:lnTo>
                      <a:pt x="143" y="62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10"/>
              <p:cNvSpPr>
                <a:spLocks noEditPoints="1"/>
              </p:cNvSpPr>
              <p:nvPr/>
            </p:nvSpPr>
            <p:spPr bwMode="auto">
              <a:xfrm>
                <a:off x="2502" y="1798"/>
                <a:ext cx="1037" cy="1068"/>
              </a:xfrm>
              <a:custGeom>
                <a:avLst/>
                <a:gdLst>
                  <a:gd name="T0" fmla="*/ 218 w 436"/>
                  <a:gd name="T1" fmla="*/ 410 h 450"/>
                  <a:gd name="T2" fmla="*/ 40 w 436"/>
                  <a:gd name="T3" fmla="*/ 232 h 450"/>
                  <a:gd name="T4" fmla="*/ 122 w 436"/>
                  <a:gd name="T5" fmla="*/ 83 h 450"/>
                  <a:gd name="T6" fmla="*/ 140 w 436"/>
                  <a:gd name="T7" fmla="*/ 49 h 450"/>
                  <a:gd name="T8" fmla="*/ 140 w 436"/>
                  <a:gd name="T9" fmla="*/ 40 h 450"/>
                  <a:gd name="T10" fmla="*/ 289 w 436"/>
                  <a:gd name="T11" fmla="*/ 40 h 450"/>
                  <a:gd name="T12" fmla="*/ 289 w 436"/>
                  <a:gd name="T13" fmla="*/ 44 h 450"/>
                  <a:gd name="T14" fmla="*/ 309 w 436"/>
                  <a:gd name="T15" fmla="*/ 79 h 450"/>
                  <a:gd name="T16" fmla="*/ 396 w 436"/>
                  <a:gd name="T17" fmla="*/ 232 h 450"/>
                  <a:gd name="T18" fmla="*/ 218 w 436"/>
                  <a:gd name="T19" fmla="*/ 410 h 450"/>
                  <a:gd name="T20" fmla="*/ 218 w 436"/>
                  <a:gd name="T21" fmla="*/ 450 h 450"/>
                  <a:gd name="T22" fmla="*/ 436 w 436"/>
                  <a:gd name="T23" fmla="*/ 232 h 450"/>
                  <a:gd name="T24" fmla="*/ 329 w 436"/>
                  <a:gd name="T25" fmla="*/ 44 h 450"/>
                  <a:gd name="T26" fmla="*/ 329 w 436"/>
                  <a:gd name="T27" fmla="*/ 0 h 450"/>
                  <a:gd name="T28" fmla="*/ 100 w 436"/>
                  <a:gd name="T29" fmla="*/ 0 h 450"/>
                  <a:gd name="T30" fmla="*/ 100 w 436"/>
                  <a:gd name="T31" fmla="*/ 49 h 450"/>
                  <a:gd name="T32" fmla="*/ 0 w 436"/>
                  <a:gd name="T33" fmla="*/ 232 h 450"/>
                  <a:gd name="T34" fmla="*/ 218 w 436"/>
                  <a:gd name="T35" fmla="*/ 45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36" h="450">
                    <a:moveTo>
                      <a:pt x="218" y="410"/>
                    </a:moveTo>
                    <a:cubicBezTo>
                      <a:pt x="120" y="410"/>
                      <a:pt x="40" y="330"/>
                      <a:pt x="40" y="232"/>
                    </a:cubicBezTo>
                    <a:cubicBezTo>
                      <a:pt x="40" y="172"/>
                      <a:pt x="71" y="116"/>
                      <a:pt x="122" y="83"/>
                    </a:cubicBezTo>
                    <a:cubicBezTo>
                      <a:pt x="134" y="76"/>
                      <a:pt x="140" y="63"/>
                      <a:pt x="140" y="49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289" y="40"/>
                      <a:pt x="289" y="40"/>
                      <a:pt x="289" y="40"/>
                    </a:cubicBezTo>
                    <a:cubicBezTo>
                      <a:pt x="289" y="44"/>
                      <a:pt x="289" y="44"/>
                      <a:pt x="289" y="44"/>
                    </a:cubicBezTo>
                    <a:cubicBezTo>
                      <a:pt x="289" y="59"/>
                      <a:pt x="297" y="72"/>
                      <a:pt x="309" y="79"/>
                    </a:cubicBezTo>
                    <a:cubicBezTo>
                      <a:pt x="363" y="111"/>
                      <a:pt x="396" y="169"/>
                      <a:pt x="396" y="232"/>
                    </a:cubicBezTo>
                    <a:cubicBezTo>
                      <a:pt x="396" y="330"/>
                      <a:pt x="316" y="410"/>
                      <a:pt x="218" y="410"/>
                    </a:cubicBezTo>
                    <a:moveTo>
                      <a:pt x="218" y="450"/>
                    </a:moveTo>
                    <a:cubicBezTo>
                      <a:pt x="339" y="450"/>
                      <a:pt x="436" y="352"/>
                      <a:pt x="436" y="232"/>
                    </a:cubicBezTo>
                    <a:cubicBezTo>
                      <a:pt x="436" y="152"/>
                      <a:pt x="393" y="82"/>
                      <a:pt x="329" y="44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40" y="89"/>
                      <a:pt x="0" y="156"/>
                      <a:pt x="0" y="232"/>
                    </a:cubicBezTo>
                    <a:cubicBezTo>
                      <a:pt x="0" y="352"/>
                      <a:pt x="98" y="450"/>
                      <a:pt x="218" y="450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15" name="直接连接符 14"/>
            <p:cNvCxnSpPr/>
            <p:nvPr/>
          </p:nvCxnSpPr>
          <p:spPr>
            <a:xfrm>
              <a:off x="3052790" y="0"/>
              <a:ext cx="0" cy="1605966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7857946" y="0"/>
            <a:ext cx="953038" cy="2835267"/>
            <a:chOff x="1838228" y="-2094998"/>
            <a:chExt cx="2469610" cy="7347031"/>
          </a:xfrm>
        </p:grpSpPr>
        <p:grpSp>
          <p:nvGrpSpPr>
            <p:cNvPr id="32" name="Group 4"/>
            <p:cNvGrpSpPr>
              <a:grpSpLocks noChangeAspect="1"/>
            </p:cNvGrpSpPr>
            <p:nvPr/>
          </p:nvGrpSpPr>
          <p:grpSpPr bwMode="auto">
            <a:xfrm>
              <a:off x="1838228" y="1605966"/>
              <a:ext cx="2469610" cy="3646067"/>
              <a:chOff x="2502" y="1335"/>
              <a:chExt cx="1037" cy="1531"/>
            </a:xfrm>
          </p:grpSpPr>
          <p:sp>
            <p:nvSpPr>
              <p:cNvPr id="34" name="Freeform 5"/>
              <p:cNvSpPr>
                <a:spLocks noEditPoints="1"/>
              </p:cNvSpPr>
              <p:nvPr/>
            </p:nvSpPr>
            <p:spPr bwMode="auto">
              <a:xfrm>
                <a:off x="2752" y="1845"/>
                <a:ext cx="539" cy="603"/>
              </a:xfrm>
              <a:custGeom>
                <a:avLst/>
                <a:gdLst>
                  <a:gd name="T0" fmla="*/ 13 w 227"/>
                  <a:gd name="T1" fmla="*/ 246 h 254"/>
                  <a:gd name="T2" fmla="*/ 55 w 227"/>
                  <a:gd name="T3" fmla="*/ 236 h 254"/>
                  <a:gd name="T4" fmla="*/ 70 w 227"/>
                  <a:gd name="T5" fmla="*/ 206 h 254"/>
                  <a:gd name="T6" fmla="*/ 92 w 227"/>
                  <a:gd name="T7" fmla="*/ 209 h 254"/>
                  <a:gd name="T8" fmla="*/ 80 w 227"/>
                  <a:gd name="T9" fmla="*/ 229 h 254"/>
                  <a:gd name="T10" fmla="*/ 113 w 227"/>
                  <a:gd name="T11" fmla="*/ 254 h 254"/>
                  <a:gd name="T12" fmla="*/ 146 w 227"/>
                  <a:gd name="T13" fmla="*/ 229 h 254"/>
                  <a:gd name="T14" fmla="*/ 135 w 227"/>
                  <a:gd name="T15" fmla="*/ 209 h 254"/>
                  <a:gd name="T16" fmla="*/ 157 w 227"/>
                  <a:gd name="T17" fmla="*/ 206 h 254"/>
                  <a:gd name="T18" fmla="*/ 172 w 227"/>
                  <a:gd name="T19" fmla="*/ 236 h 254"/>
                  <a:gd name="T20" fmla="*/ 213 w 227"/>
                  <a:gd name="T21" fmla="*/ 246 h 254"/>
                  <a:gd name="T22" fmla="*/ 224 w 227"/>
                  <a:gd name="T23" fmla="*/ 223 h 254"/>
                  <a:gd name="T24" fmla="*/ 204 w 227"/>
                  <a:gd name="T25" fmla="*/ 198 h 254"/>
                  <a:gd name="T26" fmla="*/ 169 w 227"/>
                  <a:gd name="T27" fmla="*/ 189 h 254"/>
                  <a:gd name="T28" fmla="*/ 153 w 227"/>
                  <a:gd name="T29" fmla="*/ 8 h 254"/>
                  <a:gd name="T30" fmla="*/ 144 w 227"/>
                  <a:gd name="T31" fmla="*/ 0 h 254"/>
                  <a:gd name="T32" fmla="*/ 136 w 227"/>
                  <a:gd name="T33" fmla="*/ 9 h 254"/>
                  <a:gd name="T34" fmla="*/ 152 w 227"/>
                  <a:gd name="T35" fmla="*/ 189 h 254"/>
                  <a:gd name="T36" fmla="*/ 120 w 227"/>
                  <a:gd name="T37" fmla="*/ 195 h 254"/>
                  <a:gd name="T38" fmla="*/ 113 w 227"/>
                  <a:gd name="T39" fmla="*/ 198 h 254"/>
                  <a:gd name="T40" fmla="*/ 106 w 227"/>
                  <a:gd name="T41" fmla="*/ 195 h 254"/>
                  <a:gd name="T42" fmla="*/ 75 w 227"/>
                  <a:gd name="T43" fmla="*/ 189 h 254"/>
                  <a:gd name="T44" fmla="*/ 90 w 227"/>
                  <a:gd name="T45" fmla="*/ 9 h 254"/>
                  <a:gd name="T46" fmla="*/ 82 w 227"/>
                  <a:gd name="T47" fmla="*/ 0 h 254"/>
                  <a:gd name="T48" fmla="*/ 73 w 227"/>
                  <a:gd name="T49" fmla="*/ 8 h 254"/>
                  <a:gd name="T50" fmla="*/ 57 w 227"/>
                  <a:gd name="T51" fmla="*/ 189 h 254"/>
                  <a:gd name="T52" fmla="*/ 23 w 227"/>
                  <a:gd name="T53" fmla="*/ 198 h 254"/>
                  <a:gd name="T54" fmla="*/ 2 w 227"/>
                  <a:gd name="T55" fmla="*/ 223 h 254"/>
                  <a:gd name="T56" fmla="*/ 13 w 227"/>
                  <a:gd name="T57" fmla="*/ 246 h 254"/>
                  <a:gd name="T58" fmla="*/ 196 w 227"/>
                  <a:gd name="T59" fmla="*/ 213 h 254"/>
                  <a:gd name="T60" fmla="*/ 208 w 227"/>
                  <a:gd name="T61" fmla="*/ 227 h 254"/>
                  <a:gd name="T62" fmla="*/ 205 w 227"/>
                  <a:gd name="T63" fmla="*/ 231 h 254"/>
                  <a:gd name="T64" fmla="*/ 184 w 227"/>
                  <a:gd name="T65" fmla="*/ 224 h 254"/>
                  <a:gd name="T66" fmla="*/ 174 w 227"/>
                  <a:gd name="T67" fmla="*/ 206 h 254"/>
                  <a:gd name="T68" fmla="*/ 196 w 227"/>
                  <a:gd name="T69" fmla="*/ 213 h 254"/>
                  <a:gd name="T70" fmla="*/ 113 w 227"/>
                  <a:gd name="T71" fmla="*/ 217 h 254"/>
                  <a:gd name="T72" fmla="*/ 129 w 227"/>
                  <a:gd name="T73" fmla="*/ 228 h 254"/>
                  <a:gd name="T74" fmla="*/ 113 w 227"/>
                  <a:gd name="T75" fmla="*/ 237 h 254"/>
                  <a:gd name="T76" fmla="*/ 97 w 227"/>
                  <a:gd name="T77" fmla="*/ 228 h 254"/>
                  <a:gd name="T78" fmla="*/ 113 w 227"/>
                  <a:gd name="T79" fmla="*/ 217 h 254"/>
                  <a:gd name="T80" fmla="*/ 31 w 227"/>
                  <a:gd name="T81" fmla="*/ 213 h 254"/>
                  <a:gd name="T82" fmla="*/ 52 w 227"/>
                  <a:gd name="T83" fmla="*/ 206 h 254"/>
                  <a:gd name="T84" fmla="*/ 42 w 227"/>
                  <a:gd name="T85" fmla="*/ 224 h 254"/>
                  <a:gd name="T86" fmla="*/ 22 w 227"/>
                  <a:gd name="T87" fmla="*/ 231 h 254"/>
                  <a:gd name="T88" fmla="*/ 19 w 227"/>
                  <a:gd name="T89" fmla="*/ 227 h 254"/>
                  <a:gd name="T90" fmla="*/ 31 w 227"/>
                  <a:gd name="T91" fmla="*/ 213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27" h="254">
                    <a:moveTo>
                      <a:pt x="13" y="246"/>
                    </a:moveTo>
                    <a:cubicBezTo>
                      <a:pt x="23" y="251"/>
                      <a:pt x="40" y="252"/>
                      <a:pt x="55" y="236"/>
                    </a:cubicBezTo>
                    <a:cubicBezTo>
                      <a:pt x="61" y="229"/>
                      <a:pt x="66" y="219"/>
                      <a:pt x="70" y="206"/>
                    </a:cubicBezTo>
                    <a:cubicBezTo>
                      <a:pt x="77" y="206"/>
                      <a:pt x="85" y="207"/>
                      <a:pt x="92" y="209"/>
                    </a:cubicBezTo>
                    <a:cubicBezTo>
                      <a:pt x="81" y="216"/>
                      <a:pt x="80" y="225"/>
                      <a:pt x="80" y="229"/>
                    </a:cubicBezTo>
                    <a:cubicBezTo>
                      <a:pt x="81" y="241"/>
                      <a:pt x="96" y="254"/>
                      <a:pt x="113" y="254"/>
                    </a:cubicBezTo>
                    <a:cubicBezTo>
                      <a:pt x="130" y="254"/>
                      <a:pt x="145" y="241"/>
                      <a:pt x="146" y="229"/>
                    </a:cubicBezTo>
                    <a:cubicBezTo>
                      <a:pt x="146" y="225"/>
                      <a:pt x="145" y="216"/>
                      <a:pt x="135" y="209"/>
                    </a:cubicBezTo>
                    <a:cubicBezTo>
                      <a:pt x="142" y="207"/>
                      <a:pt x="149" y="206"/>
                      <a:pt x="157" y="206"/>
                    </a:cubicBezTo>
                    <a:cubicBezTo>
                      <a:pt x="161" y="219"/>
                      <a:pt x="166" y="229"/>
                      <a:pt x="172" y="236"/>
                    </a:cubicBezTo>
                    <a:cubicBezTo>
                      <a:pt x="187" y="252"/>
                      <a:pt x="203" y="251"/>
                      <a:pt x="213" y="246"/>
                    </a:cubicBezTo>
                    <a:cubicBezTo>
                      <a:pt x="222" y="241"/>
                      <a:pt x="227" y="232"/>
                      <a:pt x="224" y="223"/>
                    </a:cubicBezTo>
                    <a:cubicBezTo>
                      <a:pt x="221" y="212"/>
                      <a:pt x="214" y="204"/>
                      <a:pt x="204" y="198"/>
                    </a:cubicBezTo>
                    <a:cubicBezTo>
                      <a:pt x="194" y="192"/>
                      <a:pt x="182" y="190"/>
                      <a:pt x="169" y="189"/>
                    </a:cubicBezTo>
                    <a:cubicBezTo>
                      <a:pt x="158" y="147"/>
                      <a:pt x="154" y="36"/>
                      <a:pt x="153" y="8"/>
                    </a:cubicBezTo>
                    <a:cubicBezTo>
                      <a:pt x="153" y="4"/>
                      <a:pt x="149" y="0"/>
                      <a:pt x="144" y="0"/>
                    </a:cubicBezTo>
                    <a:cubicBezTo>
                      <a:pt x="140" y="0"/>
                      <a:pt x="136" y="4"/>
                      <a:pt x="136" y="9"/>
                    </a:cubicBezTo>
                    <a:cubicBezTo>
                      <a:pt x="137" y="19"/>
                      <a:pt x="139" y="138"/>
                      <a:pt x="152" y="189"/>
                    </a:cubicBezTo>
                    <a:cubicBezTo>
                      <a:pt x="141" y="190"/>
                      <a:pt x="130" y="192"/>
                      <a:pt x="120" y="195"/>
                    </a:cubicBezTo>
                    <a:cubicBezTo>
                      <a:pt x="118" y="196"/>
                      <a:pt x="116" y="197"/>
                      <a:pt x="113" y="198"/>
                    </a:cubicBezTo>
                    <a:cubicBezTo>
                      <a:pt x="111" y="197"/>
                      <a:pt x="109" y="196"/>
                      <a:pt x="106" y="195"/>
                    </a:cubicBezTo>
                    <a:cubicBezTo>
                      <a:pt x="97" y="192"/>
                      <a:pt x="86" y="190"/>
                      <a:pt x="75" y="189"/>
                    </a:cubicBezTo>
                    <a:cubicBezTo>
                      <a:pt x="88" y="138"/>
                      <a:pt x="90" y="19"/>
                      <a:pt x="90" y="9"/>
                    </a:cubicBezTo>
                    <a:cubicBezTo>
                      <a:pt x="90" y="4"/>
                      <a:pt x="87" y="0"/>
                      <a:pt x="82" y="0"/>
                    </a:cubicBezTo>
                    <a:cubicBezTo>
                      <a:pt x="77" y="0"/>
                      <a:pt x="74" y="4"/>
                      <a:pt x="73" y="8"/>
                    </a:cubicBezTo>
                    <a:cubicBezTo>
                      <a:pt x="73" y="36"/>
                      <a:pt x="68" y="147"/>
                      <a:pt x="57" y="189"/>
                    </a:cubicBezTo>
                    <a:cubicBezTo>
                      <a:pt x="45" y="190"/>
                      <a:pt x="33" y="192"/>
                      <a:pt x="23" y="198"/>
                    </a:cubicBezTo>
                    <a:cubicBezTo>
                      <a:pt x="12" y="204"/>
                      <a:pt x="5" y="212"/>
                      <a:pt x="2" y="223"/>
                    </a:cubicBezTo>
                    <a:cubicBezTo>
                      <a:pt x="0" y="232"/>
                      <a:pt x="4" y="241"/>
                      <a:pt x="13" y="246"/>
                    </a:cubicBezTo>
                    <a:moveTo>
                      <a:pt x="196" y="213"/>
                    </a:moveTo>
                    <a:cubicBezTo>
                      <a:pt x="202" y="216"/>
                      <a:pt x="206" y="221"/>
                      <a:pt x="208" y="227"/>
                    </a:cubicBezTo>
                    <a:cubicBezTo>
                      <a:pt x="208" y="228"/>
                      <a:pt x="207" y="230"/>
                      <a:pt x="205" y="231"/>
                    </a:cubicBezTo>
                    <a:cubicBezTo>
                      <a:pt x="201" y="234"/>
                      <a:pt x="193" y="233"/>
                      <a:pt x="184" y="224"/>
                    </a:cubicBezTo>
                    <a:cubicBezTo>
                      <a:pt x="181" y="220"/>
                      <a:pt x="177" y="214"/>
                      <a:pt x="174" y="206"/>
                    </a:cubicBezTo>
                    <a:cubicBezTo>
                      <a:pt x="182" y="207"/>
                      <a:pt x="190" y="209"/>
                      <a:pt x="196" y="213"/>
                    </a:cubicBezTo>
                    <a:moveTo>
                      <a:pt x="113" y="217"/>
                    </a:moveTo>
                    <a:cubicBezTo>
                      <a:pt x="125" y="221"/>
                      <a:pt x="129" y="226"/>
                      <a:pt x="129" y="228"/>
                    </a:cubicBezTo>
                    <a:cubicBezTo>
                      <a:pt x="129" y="231"/>
                      <a:pt x="120" y="237"/>
                      <a:pt x="113" y="237"/>
                    </a:cubicBezTo>
                    <a:cubicBezTo>
                      <a:pt x="106" y="237"/>
                      <a:pt x="97" y="231"/>
                      <a:pt x="97" y="228"/>
                    </a:cubicBezTo>
                    <a:cubicBezTo>
                      <a:pt x="97" y="226"/>
                      <a:pt x="101" y="221"/>
                      <a:pt x="113" y="217"/>
                    </a:cubicBezTo>
                    <a:moveTo>
                      <a:pt x="31" y="213"/>
                    </a:moveTo>
                    <a:cubicBezTo>
                      <a:pt x="37" y="209"/>
                      <a:pt x="44" y="207"/>
                      <a:pt x="52" y="206"/>
                    </a:cubicBezTo>
                    <a:cubicBezTo>
                      <a:pt x="49" y="214"/>
                      <a:pt x="46" y="220"/>
                      <a:pt x="42" y="224"/>
                    </a:cubicBezTo>
                    <a:cubicBezTo>
                      <a:pt x="34" y="233"/>
                      <a:pt x="26" y="234"/>
                      <a:pt x="22" y="231"/>
                    </a:cubicBezTo>
                    <a:cubicBezTo>
                      <a:pt x="20" y="230"/>
                      <a:pt x="18" y="228"/>
                      <a:pt x="19" y="227"/>
                    </a:cubicBezTo>
                    <a:cubicBezTo>
                      <a:pt x="20" y="221"/>
                      <a:pt x="24" y="216"/>
                      <a:pt x="31" y="213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6"/>
              <p:cNvSpPr/>
              <p:nvPr/>
            </p:nvSpPr>
            <p:spPr bwMode="auto">
              <a:xfrm>
                <a:off x="2740" y="1753"/>
                <a:ext cx="544" cy="92"/>
              </a:xfrm>
              <a:custGeom>
                <a:avLst/>
                <a:gdLst>
                  <a:gd name="T0" fmla="*/ 0 w 229"/>
                  <a:gd name="T1" fmla="*/ 19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19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1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19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19"/>
                    </a:cubicBezTo>
                    <a:cubicBezTo>
                      <a:pt x="229" y="30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0"/>
                      <a:pt x="0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7"/>
              <p:cNvSpPr/>
              <p:nvPr/>
            </p:nvSpPr>
            <p:spPr bwMode="auto">
              <a:xfrm>
                <a:off x="2740" y="1632"/>
                <a:ext cx="544" cy="92"/>
              </a:xfrm>
              <a:custGeom>
                <a:avLst/>
                <a:gdLst>
                  <a:gd name="T0" fmla="*/ 0 w 229"/>
                  <a:gd name="T1" fmla="*/ 20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20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Freeform 8"/>
              <p:cNvSpPr/>
              <p:nvPr/>
            </p:nvSpPr>
            <p:spPr bwMode="auto">
              <a:xfrm>
                <a:off x="2740" y="1511"/>
                <a:ext cx="544" cy="95"/>
              </a:xfrm>
              <a:custGeom>
                <a:avLst/>
                <a:gdLst>
                  <a:gd name="T0" fmla="*/ 0 w 229"/>
                  <a:gd name="T1" fmla="*/ 20 h 40"/>
                  <a:gd name="T2" fmla="*/ 20 w 229"/>
                  <a:gd name="T3" fmla="*/ 0 h 40"/>
                  <a:gd name="T4" fmla="*/ 209 w 229"/>
                  <a:gd name="T5" fmla="*/ 0 h 40"/>
                  <a:gd name="T6" fmla="*/ 229 w 229"/>
                  <a:gd name="T7" fmla="*/ 20 h 40"/>
                  <a:gd name="T8" fmla="*/ 209 w 229"/>
                  <a:gd name="T9" fmla="*/ 40 h 40"/>
                  <a:gd name="T10" fmla="*/ 20 w 229"/>
                  <a:gd name="T11" fmla="*/ 40 h 40"/>
                  <a:gd name="T12" fmla="*/ 0 w 229"/>
                  <a:gd name="T13" fmla="*/ 2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40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40"/>
                      <a:pt x="209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9" y="40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9"/>
              <p:cNvSpPr/>
              <p:nvPr/>
            </p:nvSpPr>
            <p:spPr bwMode="auto">
              <a:xfrm>
                <a:off x="2842" y="1335"/>
                <a:ext cx="340" cy="147"/>
              </a:xfrm>
              <a:custGeom>
                <a:avLst/>
                <a:gdLst>
                  <a:gd name="T0" fmla="*/ 143 w 143"/>
                  <a:gd name="T1" fmla="*/ 62 h 62"/>
                  <a:gd name="T2" fmla="*/ 143 w 143"/>
                  <a:gd name="T3" fmla="*/ 51 h 62"/>
                  <a:gd name="T4" fmla="*/ 93 w 143"/>
                  <a:gd name="T5" fmla="*/ 0 h 62"/>
                  <a:gd name="T6" fmla="*/ 51 w 143"/>
                  <a:gd name="T7" fmla="*/ 0 h 62"/>
                  <a:gd name="T8" fmla="*/ 0 w 143"/>
                  <a:gd name="T9" fmla="*/ 51 h 62"/>
                  <a:gd name="T10" fmla="*/ 0 w 143"/>
                  <a:gd name="T11" fmla="*/ 62 h 62"/>
                  <a:gd name="T12" fmla="*/ 143 w 143"/>
                  <a:gd name="T13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3" h="62">
                    <a:moveTo>
                      <a:pt x="143" y="62"/>
                    </a:moveTo>
                    <a:cubicBezTo>
                      <a:pt x="143" y="51"/>
                      <a:pt x="143" y="51"/>
                      <a:pt x="143" y="51"/>
                    </a:cubicBezTo>
                    <a:cubicBezTo>
                      <a:pt x="143" y="23"/>
                      <a:pt x="121" y="0"/>
                      <a:pt x="93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62"/>
                      <a:pt x="0" y="62"/>
                      <a:pt x="0" y="62"/>
                    </a:cubicBezTo>
                    <a:lnTo>
                      <a:pt x="143" y="62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10"/>
              <p:cNvSpPr>
                <a:spLocks noEditPoints="1"/>
              </p:cNvSpPr>
              <p:nvPr/>
            </p:nvSpPr>
            <p:spPr bwMode="auto">
              <a:xfrm>
                <a:off x="2502" y="1798"/>
                <a:ext cx="1037" cy="1068"/>
              </a:xfrm>
              <a:custGeom>
                <a:avLst/>
                <a:gdLst>
                  <a:gd name="T0" fmla="*/ 218 w 436"/>
                  <a:gd name="T1" fmla="*/ 410 h 450"/>
                  <a:gd name="T2" fmla="*/ 40 w 436"/>
                  <a:gd name="T3" fmla="*/ 232 h 450"/>
                  <a:gd name="T4" fmla="*/ 122 w 436"/>
                  <a:gd name="T5" fmla="*/ 83 h 450"/>
                  <a:gd name="T6" fmla="*/ 140 w 436"/>
                  <a:gd name="T7" fmla="*/ 49 h 450"/>
                  <a:gd name="T8" fmla="*/ 140 w 436"/>
                  <a:gd name="T9" fmla="*/ 40 h 450"/>
                  <a:gd name="T10" fmla="*/ 289 w 436"/>
                  <a:gd name="T11" fmla="*/ 40 h 450"/>
                  <a:gd name="T12" fmla="*/ 289 w 436"/>
                  <a:gd name="T13" fmla="*/ 44 h 450"/>
                  <a:gd name="T14" fmla="*/ 309 w 436"/>
                  <a:gd name="T15" fmla="*/ 79 h 450"/>
                  <a:gd name="T16" fmla="*/ 396 w 436"/>
                  <a:gd name="T17" fmla="*/ 232 h 450"/>
                  <a:gd name="T18" fmla="*/ 218 w 436"/>
                  <a:gd name="T19" fmla="*/ 410 h 450"/>
                  <a:gd name="T20" fmla="*/ 218 w 436"/>
                  <a:gd name="T21" fmla="*/ 450 h 450"/>
                  <a:gd name="T22" fmla="*/ 436 w 436"/>
                  <a:gd name="T23" fmla="*/ 232 h 450"/>
                  <a:gd name="T24" fmla="*/ 329 w 436"/>
                  <a:gd name="T25" fmla="*/ 44 h 450"/>
                  <a:gd name="T26" fmla="*/ 329 w 436"/>
                  <a:gd name="T27" fmla="*/ 0 h 450"/>
                  <a:gd name="T28" fmla="*/ 100 w 436"/>
                  <a:gd name="T29" fmla="*/ 0 h 450"/>
                  <a:gd name="T30" fmla="*/ 100 w 436"/>
                  <a:gd name="T31" fmla="*/ 49 h 450"/>
                  <a:gd name="T32" fmla="*/ 0 w 436"/>
                  <a:gd name="T33" fmla="*/ 232 h 450"/>
                  <a:gd name="T34" fmla="*/ 218 w 436"/>
                  <a:gd name="T35" fmla="*/ 45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36" h="450">
                    <a:moveTo>
                      <a:pt x="218" y="410"/>
                    </a:moveTo>
                    <a:cubicBezTo>
                      <a:pt x="120" y="410"/>
                      <a:pt x="40" y="330"/>
                      <a:pt x="40" y="232"/>
                    </a:cubicBezTo>
                    <a:cubicBezTo>
                      <a:pt x="40" y="172"/>
                      <a:pt x="71" y="116"/>
                      <a:pt x="122" y="83"/>
                    </a:cubicBezTo>
                    <a:cubicBezTo>
                      <a:pt x="134" y="76"/>
                      <a:pt x="140" y="63"/>
                      <a:pt x="140" y="49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289" y="40"/>
                      <a:pt x="289" y="40"/>
                      <a:pt x="289" y="40"/>
                    </a:cubicBezTo>
                    <a:cubicBezTo>
                      <a:pt x="289" y="44"/>
                      <a:pt x="289" y="44"/>
                      <a:pt x="289" y="44"/>
                    </a:cubicBezTo>
                    <a:cubicBezTo>
                      <a:pt x="289" y="59"/>
                      <a:pt x="297" y="72"/>
                      <a:pt x="309" y="79"/>
                    </a:cubicBezTo>
                    <a:cubicBezTo>
                      <a:pt x="363" y="111"/>
                      <a:pt x="396" y="169"/>
                      <a:pt x="396" y="232"/>
                    </a:cubicBezTo>
                    <a:cubicBezTo>
                      <a:pt x="396" y="330"/>
                      <a:pt x="316" y="410"/>
                      <a:pt x="218" y="410"/>
                    </a:cubicBezTo>
                    <a:moveTo>
                      <a:pt x="218" y="450"/>
                    </a:moveTo>
                    <a:cubicBezTo>
                      <a:pt x="339" y="450"/>
                      <a:pt x="436" y="352"/>
                      <a:pt x="436" y="232"/>
                    </a:cubicBezTo>
                    <a:cubicBezTo>
                      <a:pt x="436" y="152"/>
                      <a:pt x="393" y="82"/>
                      <a:pt x="329" y="44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40" y="89"/>
                      <a:pt x="0" y="156"/>
                      <a:pt x="0" y="232"/>
                    </a:cubicBezTo>
                    <a:cubicBezTo>
                      <a:pt x="0" y="352"/>
                      <a:pt x="98" y="450"/>
                      <a:pt x="218" y="450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33" name="直接连接符 32"/>
            <p:cNvCxnSpPr/>
            <p:nvPr/>
          </p:nvCxnSpPr>
          <p:spPr>
            <a:xfrm>
              <a:off x="3052790" y="-2094998"/>
              <a:ext cx="0" cy="370096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组合 67"/>
          <p:cNvGrpSpPr/>
          <p:nvPr/>
        </p:nvGrpSpPr>
        <p:grpSpPr>
          <a:xfrm>
            <a:off x="3253171" y="0"/>
            <a:ext cx="788637" cy="2281287"/>
            <a:chOff x="3264188" y="0"/>
            <a:chExt cx="1072706" cy="3103014"/>
          </a:xfrm>
        </p:grpSpPr>
        <p:grpSp>
          <p:nvGrpSpPr>
            <p:cNvPr id="46" name="Group 4"/>
            <p:cNvGrpSpPr>
              <a:grpSpLocks noChangeAspect="1"/>
            </p:cNvGrpSpPr>
            <p:nvPr/>
          </p:nvGrpSpPr>
          <p:grpSpPr bwMode="auto">
            <a:xfrm>
              <a:off x="3264188" y="1519299"/>
              <a:ext cx="1072706" cy="1583715"/>
              <a:chOff x="2502" y="1335"/>
              <a:chExt cx="1037" cy="1531"/>
            </a:xfrm>
          </p:grpSpPr>
          <p:sp>
            <p:nvSpPr>
              <p:cNvPr id="48" name="Freeform 5"/>
              <p:cNvSpPr>
                <a:spLocks noEditPoints="1"/>
              </p:cNvSpPr>
              <p:nvPr/>
            </p:nvSpPr>
            <p:spPr bwMode="auto">
              <a:xfrm>
                <a:off x="2752" y="1845"/>
                <a:ext cx="539" cy="603"/>
              </a:xfrm>
              <a:custGeom>
                <a:avLst/>
                <a:gdLst>
                  <a:gd name="T0" fmla="*/ 13 w 227"/>
                  <a:gd name="T1" fmla="*/ 246 h 254"/>
                  <a:gd name="T2" fmla="*/ 55 w 227"/>
                  <a:gd name="T3" fmla="*/ 236 h 254"/>
                  <a:gd name="T4" fmla="*/ 70 w 227"/>
                  <a:gd name="T5" fmla="*/ 206 h 254"/>
                  <a:gd name="T6" fmla="*/ 92 w 227"/>
                  <a:gd name="T7" fmla="*/ 209 h 254"/>
                  <a:gd name="T8" fmla="*/ 80 w 227"/>
                  <a:gd name="T9" fmla="*/ 229 h 254"/>
                  <a:gd name="T10" fmla="*/ 113 w 227"/>
                  <a:gd name="T11" fmla="*/ 254 h 254"/>
                  <a:gd name="T12" fmla="*/ 146 w 227"/>
                  <a:gd name="T13" fmla="*/ 229 h 254"/>
                  <a:gd name="T14" fmla="*/ 135 w 227"/>
                  <a:gd name="T15" fmla="*/ 209 h 254"/>
                  <a:gd name="T16" fmla="*/ 157 w 227"/>
                  <a:gd name="T17" fmla="*/ 206 h 254"/>
                  <a:gd name="T18" fmla="*/ 172 w 227"/>
                  <a:gd name="T19" fmla="*/ 236 h 254"/>
                  <a:gd name="T20" fmla="*/ 213 w 227"/>
                  <a:gd name="T21" fmla="*/ 246 h 254"/>
                  <a:gd name="T22" fmla="*/ 224 w 227"/>
                  <a:gd name="T23" fmla="*/ 223 h 254"/>
                  <a:gd name="T24" fmla="*/ 204 w 227"/>
                  <a:gd name="T25" fmla="*/ 198 h 254"/>
                  <a:gd name="T26" fmla="*/ 169 w 227"/>
                  <a:gd name="T27" fmla="*/ 189 h 254"/>
                  <a:gd name="T28" fmla="*/ 153 w 227"/>
                  <a:gd name="T29" fmla="*/ 8 h 254"/>
                  <a:gd name="T30" fmla="*/ 144 w 227"/>
                  <a:gd name="T31" fmla="*/ 0 h 254"/>
                  <a:gd name="T32" fmla="*/ 136 w 227"/>
                  <a:gd name="T33" fmla="*/ 9 h 254"/>
                  <a:gd name="T34" fmla="*/ 152 w 227"/>
                  <a:gd name="T35" fmla="*/ 189 h 254"/>
                  <a:gd name="T36" fmla="*/ 120 w 227"/>
                  <a:gd name="T37" fmla="*/ 195 h 254"/>
                  <a:gd name="T38" fmla="*/ 113 w 227"/>
                  <a:gd name="T39" fmla="*/ 198 h 254"/>
                  <a:gd name="T40" fmla="*/ 106 w 227"/>
                  <a:gd name="T41" fmla="*/ 195 h 254"/>
                  <a:gd name="T42" fmla="*/ 75 w 227"/>
                  <a:gd name="T43" fmla="*/ 189 h 254"/>
                  <a:gd name="T44" fmla="*/ 90 w 227"/>
                  <a:gd name="T45" fmla="*/ 9 h 254"/>
                  <a:gd name="T46" fmla="*/ 82 w 227"/>
                  <a:gd name="T47" fmla="*/ 0 h 254"/>
                  <a:gd name="T48" fmla="*/ 73 w 227"/>
                  <a:gd name="T49" fmla="*/ 8 h 254"/>
                  <a:gd name="T50" fmla="*/ 57 w 227"/>
                  <a:gd name="T51" fmla="*/ 189 h 254"/>
                  <a:gd name="T52" fmla="*/ 23 w 227"/>
                  <a:gd name="T53" fmla="*/ 198 h 254"/>
                  <a:gd name="T54" fmla="*/ 2 w 227"/>
                  <a:gd name="T55" fmla="*/ 223 h 254"/>
                  <a:gd name="T56" fmla="*/ 13 w 227"/>
                  <a:gd name="T57" fmla="*/ 246 h 254"/>
                  <a:gd name="T58" fmla="*/ 196 w 227"/>
                  <a:gd name="T59" fmla="*/ 213 h 254"/>
                  <a:gd name="T60" fmla="*/ 208 w 227"/>
                  <a:gd name="T61" fmla="*/ 227 h 254"/>
                  <a:gd name="T62" fmla="*/ 205 w 227"/>
                  <a:gd name="T63" fmla="*/ 231 h 254"/>
                  <a:gd name="T64" fmla="*/ 184 w 227"/>
                  <a:gd name="T65" fmla="*/ 224 h 254"/>
                  <a:gd name="T66" fmla="*/ 174 w 227"/>
                  <a:gd name="T67" fmla="*/ 206 h 254"/>
                  <a:gd name="T68" fmla="*/ 196 w 227"/>
                  <a:gd name="T69" fmla="*/ 213 h 254"/>
                  <a:gd name="T70" fmla="*/ 113 w 227"/>
                  <a:gd name="T71" fmla="*/ 217 h 254"/>
                  <a:gd name="T72" fmla="*/ 129 w 227"/>
                  <a:gd name="T73" fmla="*/ 228 h 254"/>
                  <a:gd name="T74" fmla="*/ 113 w 227"/>
                  <a:gd name="T75" fmla="*/ 237 h 254"/>
                  <a:gd name="T76" fmla="*/ 97 w 227"/>
                  <a:gd name="T77" fmla="*/ 228 h 254"/>
                  <a:gd name="T78" fmla="*/ 113 w 227"/>
                  <a:gd name="T79" fmla="*/ 217 h 254"/>
                  <a:gd name="T80" fmla="*/ 31 w 227"/>
                  <a:gd name="T81" fmla="*/ 213 h 254"/>
                  <a:gd name="T82" fmla="*/ 52 w 227"/>
                  <a:gd name="T83" fmla="*/ 206 h 254"/>
                  <a:gd name="T84" fmla="*/ 42 w 227"/>
                  <a:gd name="T85" fmla="*/ 224 h 254"/>
                  <a:gd name="T86" fmla="*/ 22 w 227"/>
                  <a:gd name="T87" fmla="*/ 231 h 254"/>
                  <a:gd name="T88" fmla="*/ 19 w 227"/>
                  <a:gd name="T89" fmla="*/ 227 h 254"/>
                  <a:gd name="T90" fmla="*/ 31 w 227"/>
                  <a:gd name="T91" fmla="*/ 213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27" h="254">
                    <a:moveTo>
                      <a:pt x="13" y="246"/>
                    </a:moveTo>
                    <a:cubicBezTo>
                      <a:pt x="23" y="251"/>
                      <a:pt x="40" y="252"/>
                      <a:pt x="55" y="236"/>
                    </a:cubicBezTo>
                    <a:cubicBezTo>
                      <a:pt x="61" y="229"/>
                      <a:pt x="66" y="219"/>
                      <a:pt x="70" y="206"/>
                    </a:cubicBezTo>
                    <a:cubicBezTo>
                      <a:pt x="77" y="206"/>
                      <a:pt x="85" y="207"/>
                      <a:pt x="92" y="209"/>
                    </a:cubicBezTo>
                    <a:cubicBezTo>
                      <a:pt x="81" y="216"/>
                      <a:pt x="80" y="225"/>
                      <a:pt x="80" y="229"/>
                    </a:cubicBezTo>
                    <a:cubicBezTo>
                      <a:pt x="81" y="241"/>
                      <a:pt x="96" y="254"/>
                      <a:pt x="113" y="254"/>
                    </a:cubicBezTo>
                    <a:cubicBezTo>
                      <a:pt x="130" y="254"/>
                      <a:pt x="145" y="241"/>
                      <a:pt x="146" y="229"/>
                    </a:cubicBezTo>
                    <a:cubicBezTo>
                      <a:pt x="146" y="225"/>
                      <a:pt x="145" y="216"/>
                      <a:pt x="135" y="209"/>
                    </a:cubicBezTo>
                    <a:cubicBezTo>
                      <a:pt x="142" y="207"/>
                      <a:pt x="149" y="206"/>
                      <a:pt x="157" y="206"/>
                    </a:cubicBezTo>
                    <a:cubicBezTo>
                      <a:pt x="161" y="219"/>
                      <a:pt x="166" y="229"/>
                      <a:pt x="172" y="236"/>
                    </a:cubicBezTo>
                    <a:cubicBezTo>
                      <a:pt x="187" y="252"/>
                      <a:pt x="203" y="251"/>
                      <a:pt x="213" y="246"/>
                    </a:cubicBezTo>
                    <a:cubicBezTo>
                      <a:pt x="222" y="241"/>
                      <a:pt x="227" y="232"/>
                      <a:pt x="224" y="223"/>
                    </a:cubicBezTo>
                    <a:cubicBezTo>
                      <a:pt x="221" y="212"/>
                      <a:pt x="214" y="204"/>
                      <a:pt x="204" y="198"/>
                    </a:cubicBezTo>
                    <a:cubicBezTo>
                      <a:pt x="194" y="192"/>
                      <a:pt x="182" y="190"/>
                      <a:pt x="169" y="189"/>
                    </a:cubicBezTo>
                    <a:cubicBezTo>
                      <a:pt x="158" y="147"/>
                      <a:pt x="154" y="36"/>
                      <a:pt x="153" y="8"/>
                    </a:cubicBezTo>
                    <a:cubicBezTo>
                      <a:pt x="153" y="4"/>
                      <a:pt x="149" y="0"/>
                      <a:pt x="144" y="0"/>
                    </a:cubicBezTo>
                    <a:cubicBezTo>
                      <a:pt x="140" y="0"/>
                      <a:pt x="136" y="4"/>
                      <a:pt x="136" y="9"/>
                    </a:cubicBezTo>
                    <a:cubicBezTo>
                      <a:pt x="137" y="19"/>
                      <a:pt x="139" y="138"/>
                      <a:pt x="152" y="189"/>
                    </a:cubicBezTo>
                    <a:cubicBezTo>
                      <a:pt x="141" y="190"/>
                      <a:pt x="130" y="192"/>
                      <a:pt x="120" y="195"/>
                    </a:cubicBezTo>
                    <a:cubicBezTo>
                      <a:pt x="118" y="196"/>
                      <a:pt x="116" y="197"/>
                      <a:pt x="113" y="198"/>
                    </a:cubicBezTo>
                    <a:cubicBezTo>
                      <a:pt x="111" y="197"/>
                      <a:pt x="109" y="196"/>
                      <a:pt x="106" y="195"/>
                    </a:cubicBezTo>
                    <a:cubicBezTo>
                      <a:pt x="97" y="192"/>
                      <a:pt x="86" y="190"/>
                      <a:pt x="75" y="189"/>
                    </a:cubicBezTo>
                    <a:cubicBezTo>
                      <a:pt x="88" y="138"/>
                      <a:pt x="90" y="19"/>
                      <a:pt x="90" y="9"/>
                    </a:cubicBezTo>
                    <a:cubicBezTo>
                      <a:pt x="90" y="4"/>
                      <a:pt x="87" y="0"/>
                      <a:pt x="82" y="0"/>
                    </a:cubicBezTo>
                    <a:cubicBezTo>
                      <a:pt x="77" y="0"/>
                      <a:pt x="74" y="4"/>
                      <a:pt x="73" y="8"/>
                    </a:cubicBezTo>
                    <a:cubicBezTo>
                      <a:pt x="73" y="36"/>
                      <a:pt x="68" y="147"/>
                      <a:pt x="57" y="189"/>
                    </a:cubicBezTo>
                    <a:cubicBezTo>
                      <a:pt x="45" y="190"/>
                      <a:pt x="33" y="192"/>
                      <a:pt x="23" y="198"/>
                    </a:cubicBezTo>
                    <a:cubicBezTo>
                      <a:pt x="12" y="204"/>
                      <a:pt x="5" y="212"/>
                      <a:pt x="2" y="223"/>
                    </a:cubicBezTo>
                    <a:cubicBezTo>
                      <a:pt x="0" y="232"/>
                      <a:pt x="4" y="241"/>
                      <a:pt x="13" y="246"/>
                    </a:cubicBezTo>
                    <a:moveTo>
                      <a:pt x="196" y="213"/>
                    </a:moveTo>
                    <a:cubicBezTo>
                      <a:pt x="202" y="216"/>
                      <a:pt x="206" y="221"/>
                      <a:pt x="208" y="227"/>
                    </a:cubicBezTo>
                    <a:cubicBezTo>
                      <a:pt x="208" y="228"/>
                      <a:pt x="207" y="230"/>
                      <a:pt x="205" y="231"/>
                    </a:cubicBezTo>
                    <a:cubicBezTo>
                      <a:pt x="201" y="234"/>
                      <a:pt x="193" y="233"/>
                      <a:pt x="184" y="224"/>
                    </a:cubicBezTo>
                    <a:cubicBezTo>
                      <a:pt x="181" y="220"/>
                      <a:pt x="177" y="214"/>
                      <a:pt x="174" y="206"/>
                    </a:cubicBezTo>
                    <a:cubicBezTo>
                      <a:pt x="182" y="207"/>
                      <a:pt x="190" y="209"/>
                      <a:pt x="196" y="213"/>
                    </a:cubicBezTo>
                    <a:moveTo>
                      <a:pt x="113" y="217"/>
                    </a:moveTo>
                    <a:cubicBezTo>
                      <a:pt x="125" y="221"/>
                      <a:pt x="129" y="226"/>
                      <a:pt x="129" y="228"/>
                    </a:cubicBezTo>
                    <a:cubicBezTo>
                      <a:pt x="129" y="231"/>
                      <a:pt x="120" y="237"/>
                      <a:pt x="113" y="237"/>
                    </a:cubicBezTo>
                    <a:cubicBezTo>
                      <a:pt x="106" y="237"/>
                      <a:pt x="97" y="231"/>
                      <a:pt x="97" y="228"/>
                    </a:cubicBezTo>
                    <a:cubicBezTo>
                      <a:pt x="97" y="226"/>
                      <a:pt x="101" y="221"/>
                      <a:pt x="113" y="217"/>
                    </a:cubicBezTo>
                    <a:moveTo>
                      <a:pt x="31" y="213"/>
                    </a:moveTo>
                    <a:cubicBezTo>
                      <a:pt x="37" y="209"/>
                      <a:pt x="44" y="207"/>
                      <a:pt x="52" y="206"/>
                    </a:cubicBezTo>
                    <a:cubicBezTo>
                      <a:pt x="49" y="214"/>
                      <a:pt x="46" y="220"/>
                      <a:pt x="42" y="224"/>
                    </a:cubicBezTo>
                    <a:cubicBezTo>
                      <a:pt x="34" y="233"/>
                      <a:pt x="26" y="234"/>
                      <a:pt x="22" y="231"/>
                    </a:cubicBezTo>
                    <a:cubicBezTo>
                      <a:pt x="20" y="230"/>
                      <a:pt x="18" y="228"/>
                      <a:pt x="19" y="227"/>
                    </a:cubicBezTo>
                    <a:cubicBezTo>
                      <a:pt x="20" y="221"/>
                      <a:pt x="24" y="216"/>
                      <a:pt x="31" y="213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6"/>
              <p:cNvSpPr/>
              <p:nvPr/>
            </p:nvSpPr>
            <p:spPr bwMode="auto">
              <a:xfrm>
                <a:off x="2740" y="1753"/>
                <a:ext cx="544" cy="92"/>
              </a:xfrm>
              <a:custGeom>
                <a:avLst/>
                <a:gdLst>
                  <a:gd name="T0" fmla="*/ 0 w 229"/>
                  <a:gd name="T1" fmla="*/ 19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19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1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19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19"/>
                    </a:cubicBezTo>
                    <a:cubicBezTo>
                      <a:pt x="229" y="30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0"/>
                      <a:pt x="0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7"/>
              <p:cNvSpPr/>
              <p:nvPr/>
            </p:nvSpPr>
            <p:spPr bwMode="auto">
              <a:xfrm>
                <a:off x="2740" y="1632"/>
                <a:ext cx="544" cy="92"/>
              </a:xfrm>
              <a:custGeom>
                <a:avLst/>
                <a:gdLst>
                  <a:gd name="T0" fmla="*/ 0 w 229"/>
                  <a:gd name="T1" fmla="*/ 20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20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8"/>
              <p:cNvSpPr/>
              <p:nvPr/>
            </p:nvSpPr>
            <p:spPr bwMode="auto">
              <a:xfrm>
                <a:off x="2740" y="1511"/>
                <a:ext cx="544" cy="95"/>
              </a:xfrm>
              <a:custGeom>
                <a:avLst/>
                <a:gdLst>
                  <a:gd name="T0" fmla="*/ 0 w 229"/>
                  <a:gd name="T1" fmla="*/ 20 h 40"/>
                  <a:gd name="T2" fmla="*/ 20 w 229"/>
                  <a:gd name="T3" fmla="*/ 0 h 40"/>
                  <a:gd name="T4" fmla="*/ 209 w 229"/>
                  <a:gd name="T5" fmla="*/ 0 h 40"/>
                  <a:gd name="T6" fmla="*/ 229 w 229"/>
                  <a:gd name="T7" fmla="*/ 20 h 40"/>
                  <a:gd name="T8" fmla="*/ 209 w 229"/>
                  <a:gd name="T9" fmla="*/ 40 h 40"/>
                  <a:gd name="T10" fmla="*/ 20 w 229"/>
                  <a:gd name="T11" fmla="*/ 40 h 40"/>
                  <a:gd name="T12" fmla="*/ 0 w 229"/>
                  <a:gd name="T13" fmla="*/ 2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40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40"/>
                      <a:pt x="209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9" y="40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9"/>
              <p:cNvSpPr/>
              <p:nvPr/>
            </p:nvSpPr>
            <p:spPr bwMode="auto">
              <a:xfrm>
                <a:off x="2842" y="1335"/>
                <a:ext cx="340" cy="147"/>
              </a:xfrm>
              <a:custGeom>
                <a:avLst/>
                <a:gdLst>
                  <a:gd name="T0" fmla="*/ 143 w 143"/>
                  <a:gd name="T1" fmla="*/ 62 h 62"/>
                  <a:gd name="T2" fmla="*/ 143 w 143"/>
                  <a:gd name="T3" fmla="*/ 51 h 62"/>
                  <a:gd name="T4" fmla="*/ 93 w 143"/>
                  <a:gd name="T5" fmla="*/ 0 h 62"/>
                  <a:gd name="T6" fmla="*/ 51 w 143"/>
                  <a:gd name="T7" fmla="*/ 0 h 62"/>
                  <a:gd name="T8" fmla="*/ 0 w 143"/>
                  <a:gd name="T9" fmla="*/ 51 h 62"/>
                  <a:gd name="T10" fmla="*/ 0 w 143"/>
                  <a:gd name="T11" fmla="*/ 62 h 62"/>
                  <a:gd name="T12" fmla="*/ 143 w 143"/>
                  <a:gd name="T13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3" h="62">
                    <a:moveTo>
                      <a:pt x="143" y="62"/>
                    </a:moveTo>
                    <a:cubicBezTo>
                      <a:pt x="143" y="51"/>
                      <a:pt x="143" y="51"/>
                      <a:pt x="143" y="51"/>
                    </a:cubicBezTo>
                    <a:cubicBezTo>
                      <a:pt x="143" y="23"/>
                      <a:pt x="121" y="0"/>
                      <a:pt x="93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62"/>
                      <a:pt x="0" y="62"/>
                      <a:pt x="0" y="62"/>
                    </a:cubicBezTo>
                    <a:lnTo>
                      <a:pt x="143" y="62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10"/>
              <p:cNvSpPr>
                <a:spLocks noEditPoints="1"/>
              </p:cNvSpPr>
              <p:nvPr/>
            </p:nvSpPr>
            <p:spPr bwMode="auto">
              <a:xfrm>
                <a:off x="2502" y="1798"/>
                <a:ext cx="1037" cy="1068"/>
              </a:xfrm>
              <a:custGeom>
                <a:avLst/>
                <a:gdLst>
                  <a:gd name="T0" fmla="*/ 218 w 436"/>
                  <a:gd name="T1" fmla="*/ 410 h 450"/>
                  <a:gd name="T2" fmla="*/ 40 w 436"/>
                  <a:gd name="T3" fmla="*/ 232 h 450"/>
                  <a:gd name="T4" fmla="*/ 122 w 436"/>
                  <a:gd name="T5" fmla="*/ 83 h 450"/>
                  <a:gd name="T6" fmla="*/ 140 w 436"/>
                  <a:gd name="T7" fmla="*/ 49 h 450"/>
                  <a:gd name="T8" fmla="*/ 140 w 436"/>
                  <a:gd name="T9" fmla="*/ 40 h 450"/>
                  <a:gd name="T10" fmla="*/ 289 w 436"/>
                  <a:gd name="T11" fmla="*/ 40 h 450"/>
                  <a:gd name="T12" fmla="*/ 289 w 436"/>
                  <a:gd name="T13" fmla="*/ 44 h 450"/>
                  <a:gd name="T14" fmla="*/ 309 w 436"/>
                  <a:gd name="T15" fmla="*/ 79 h 450"/>
                  <a:gd name="T16" fmla="*/ 396 w 436"/>
                  <a:gd name="T17" fmla="*/ 232 h 450"/>
                  <a:gd name="T18" fmla="*/ 218 w 436"/>
                  <a:gd name="T19" fmla="*/ 410 h 450"/>
                  <a:gd name="T20" fmla="*/ 218 w 436"/>
                  <a:gd name="T21" fmla="*/ 450 h 450"/>
                  <a:gd name="T22" fmla="*/ 436 w 436"/>
                  <a:gd name="T23" fmla="*/ 232 h 450"/>
                  <a:gd name="T24" fmla="*/ 329 w 436"/>
                  <a:gd name="T25" fmla="*/ 44 h 450"/>
                  <a:gd name="T26" fmla="*/ 329 w 436"/>
                  <a:gd name="T27" fmla="*/ 0 h 450"/>
                  <a:gd name="T28" fmla="*/ 100 w 436"/>
                  <a:gd name="T29" fmla="*/ 0 h 450"/>
                  <a:gd name="T30" fmla="*/ 100 w 436"/>
                  <a:gd name="T31" fmla="*/ 49 h 450"/>
                  <a:gd name="T32" fmla="*/ 0 w 436"/>
                  <a:gd name="T33" fmla="*/ 232 h 450"/>
                  <a:gd name="T34" fmla="*/ 218 w 436"/>
                  <a:gd name="T35" fmla="*/ 45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36" h="450">
                    <a:moveTo>
                      <a:pt x="218" y="410"/>
                    </a:moveTo>
                    <a:cubicBezTo>
                      <a:pt x="120" y="410"/>
                      <a:pt x="40" y="330"/>
                      <a:pt x="40" y="232"/>
                    </a:cubicBezTo>
                    <a:cubicBezTo>
                      <a:pt x="40" y="172"/>
                      <a:pt x="71" y="116"/>
                      <a:pt x="122" y="83"/>
                    </a:cubicBezTo>
                    <a:cubicBezTo>
                      <a:pt x="134" y="76"/>
                      <a:pt x="140" y="63"/>
                      <a:pt x="140" y="49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289" y="40"/>
                      <a:pt x="289" y="40"/>
                      <a:pt x="289" y="40"/>
                    </a:cubicBezTo>
                    <a:cubicBezTo>
                      <a:pt x="289" y="44"/>
                      <a:pt x="289" y="44"/>
                      <a:pt x="289" y="44"/>
                    </a:cubicBezTo>
                    <a:cubicBezTo>
                      <a:pt x="289" y="59"/>
                      <a:pt x="297" y="72"/>
                      <a:pt x="309" y="79"/>
                    </a:cubicBezTo>
                    <a:cubicBezTo>
                      <a:pt x="363" y="111"/>
                      <a:pt x="396" y="169"/>
                      <a:pt x="396" y="232"/>
                    </a:cubicBezTo>
                    <a:cubicBezTo>
                      <a:pt x="396" y="330"/>
                      <a:pt x="316" y="410"/>
                      <a:pt x="218" y="410"/>
                    </a:cubicBezTo>
                    <a:moveTo>
                      <a:pt x="218" y="450"/>
                    </a:moveTo>
                    <a:cubicBezTo>
                      <a:pt x="339" y="450"/>
                      <a:pt x="436" y="352"/>
                      <a:pt x="436" y="232"/>
                    </a:cubicBezTo>
                    <a:cubicBezTo>
                      <a:pt x="436" y="152"/>
                      <a:pt x="393" y="82"/>
                      <a:pt x="329" y="44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40" y="89"/>
                      <a:pt x="0" y="156"/>
                      <a:pt x="0" y="232"/>
                    </a:cubicBezTo>
                    <a:cubicBezTo>
                      <a:pt x="0" y="352"/>
                      <a:pt x="98" y="450"/>
                      <a:pt x="218" y="450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47" name="直接连接符 46"/>
            <p:cNvCxnSpPr/>
            <p:nvPr/>
          </p:nvCxnSpPr>
          <p:spPr>
            <a:xfrm>
              <a:off x="3791748" y="0"/>
              <a:ext cx="0" cy="1519299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组合 57"/>
          <p:cNvGrpSpPr/>
          <p:nvPr/>
        </p:nvGrpSpPr>
        <p:grpSpPr>
          <a:xfrm>
            <a:off x="10233647" y="0"/>
            <a:ext cx="641505" cy="2281287"/>
            <a:chOff x="1838228" y="-3530266"/>
            <a:chExt cx="2469610" cy="8782299"/>
          </a:xfrm>
        </p:grpSpPr>
        <p:grpSp>
          <p:nvGrpSpPr>
            <p:cNvPr id="59" name="Group 4"/>
            <p:cNvGrpSpPr>
              <a:grpSpLocks noChangeAspect="1"/>
            </p:cNvGrpSpPr>
            <p:nvPr/>
          </p:nvGrpSpPr>
          <p:grpSpPr bwMode="auto">
            <a:xfrm>
              <a:off x="1838228" y="1605966"/>
              <a:ext cx="2469610" cy="3646067"/>
              <a:chOff x="2502" y="1335"/>
              <a:chExt cx="1037" cy="1531"/>
            </a:xfrm>
          </p:grpSpPr>
          <p:sp>
            <p:nvSpPr>
              <p:cNvPr id="61" name="Freeform 5"/>
              <p:cNvSpPr>
                <a:spLocks noEditPoints="1"/>
              </p:cNvSpPr>
              <p:nvPr/>
            </p:nvSpPr>
            <p:spPr bwMode="auto">
              <a:xfrm>
                <a:off x="2752" y="1845"/>
                <a:ext cx="539" cy="603"/>
              </a:xfrm>
              <a:custGeom>
                <a:avLst/>
                <a:gdLst>
                  <a:gd name="T0" fmla="*/ 13 w 227"/>
                  <a:gd name="T1" fmla="*/ 246 h 254"/>
                  <a:gd name="T2" fmla="*/ 55 w 227"/>
                  <a:gd name="T3" fmla="*/ 236 h 254"/>
                  <a:gd name="T4" fmla="*/ 70 w 227"/>
                  <a:gd name="T5" fmla="*/ 206 h 254"/>
                  <a:gd name="T6" fmla="*/ 92 w 227"/>
                  <a:gd name="T7" fmla="*/ 209 h 254"/>
                  <a:gd name="T8" fmla="*/ 80 w 227"/>
                  <a:gd name="T9" fmla="*/ 229 h 254"/>
                  <a:gd name="T10" fmla="*/ 113 w 227"/>
                  <a:gd name="T11" fmla="*/ 254 h 254"/>
                  <a:gd name="T12" fmla="*/ 146 w 227"/>
                  <a:gd name="T13" fmla="*/ 229 h 254"/>
                  <a:gd name="T14" fmla="*/ 135 w 227"/>
                  <a:gd name="T15" fmla="*/ 209 h 254"/>
                  <a:gd name="T16" fmla="*/ 157 w 227"/>
                  <a:gd name="T17" fmla="*/ 206 h 254"/>
                  <a:gd name="T18" fmla="*/ 172 w 227"/>
                  <a:gd name="T19" fmla="*/ 236 h 254"/>
                  <a:gd name="T20" fmla="*/ 213 w 227"/>
                  <a:gd name="T21" fmla="*/ 246 h 254"/>
                  <a:gd name="T22" fmla="*/ 224 w 227"/>
                  <a:gd name="T23" fmla="*/ 223 h 254"/>
                  <a:gd name="T24" fmla="*/ 204 w 227"/>
                  <a:gd name="T25" fmla="*/ 198 h 254"/>
                  <a:gd name="T26" fmla="*/ 169 w 227"/>
                  <a:gd name="T27" fmla="*/ 189 h 254"/>
                  <a:gd name="T28" fmla="*/ 153 w 227"/>
                  <a:gd name="T29" fmla="*/ 8 h 254"/>
                  <a:gd name="T30" fmla="*/ 144 w 227"/>
                  <a:gd name="T31" fmla="*/ 0 h 254"/>
                  <a:gd name="T32" fmla="*/ 136 w 227"/>
                  <a:gd name="T33" fmla="*/ 9 h 254"/>
                  <a:gd name="T34" fmla="*/ 152 w 227"/>
                  <a:gd name="T35" fmla="*/ 189 h 254"/>
                  <a:gd name="T36" fmla="*/ 120 w 227"/>
                  <a:gd name="T37" fmla="*/ 195 h 254"/>
                  <a:gd name="T38" fmla="*/ 113 w 227"/>
                  <a:gd name="T39" fmla="*/ 198 h 254"/>
                  <a:gd name="T40" fmla="*/ 106 w 227"/>
                  <a:gd name="T41" fmla="*/ 195 h 254"/>
                  <a:gd name="T42" fmla="*/ 75 w 227"/>
                  <a:gd name="T43" fmla="*/ 189 h 254"/>
                  <a:gd name="T44" fmla="*/ 90 w 227"/>
                  <a:gd name="T45" fmla="*/ 9 h 254"/>
                  <a:gd name="T46" fmla="*/ 82 w 227"/>
                  <a:gd name="T47" fmla="*/ 0 h 254"/>
                  <a:gd name="T48" fmla="*/ 73 w 227"/>
                  <a:gd name="T49" fmla="*/ 8 h 254"/>
                  <a:gd name="T50" fmla="*/ 57 w 227"/>
                  <a:gd name="T51" fmla="*/ 189 h 254"/>
                  <a:gd name="T52" fmla="*/ 23 w 227"/>
                  <a:gd name="T53" fmla="*/ 198 h 254"/>
                  <a:gd name="T54" fmla="*/ 2 w 227"/>
                  <a:gd name="T55" fmla="*/ 223 h 254"/>
                  <a:gd name="T56" fmla="*/ 13 w 227"/>
                  <a:gd name="T57" fmla="*/ 246 h 254"/>
                  <a:gd name="T58" fmla="*/ 196 w 227"/>
                  <a:gd name="T59" fmla="*/ 213 h 254"/>
                  <a:gd name="T60" fmla="*/ 208 w 227"/>
                  <a:gd name="T61" fmla="*/ 227 h 254"/>
                  <a:gd name="T62" fmla="*/ 205 w 227"/>
                  <a:gd name="T63" fmla="*/ 231 h 254"/>
                  <a:gd name="T64" fmla="*/ 184 w 227"/>
                  <a:gd name="T65" fmla="*/ 224 h 254"/>
                  <a:gd name="T66" fmla="*/ 174 w 227"/>
                  <a:gd name="T67" fmla="*/ 206 h 254"/>
                  <a:gd name="T68" fmla="*/ 196 w 227"/>
                  <a:gd name="T69" fmla="*/ 213 h 254"/>
                  <a:gd name="T70" fmla="*/ 113 w 227"/>
                  <a:gd name="T71" fmla="*/ 217 h 254"/>
                  <a:gd name="T72" fmla="*/ 129 w 227"/>
                  <a:gd name="T73" fmla="*/ 228 h 254"/>
                  <a:gd name="T74" fmla="*/ 113 w 227"/>
                  <a:gd name="T75" fmla="*/ 237 h 254"/>
                  <a:gd name="T76" fmla="*/ 97 w 227"/>
                  <a:gd name="T77" fmla="*/ 228 h 254"/>
                  <a:gd name="T78" fmla="*/ 113 w 227"/>
                  <a:gd name="T79" fmla="*/ 217 h 254"/>
                  <a:gd name="T80" fmla="*/ 31 w 227"/>
                  <a:gd name="T81" fmla="*/ 213 h 254"/>
                  <a:gd name="T82" fmla="*/ 52 w 227"/>
                  <a:gd name="T83" fmla="*/ 206 h 254"/>
                  <a:gd name="T84" fmla="*/ 42 w 227"/>
                  <a:gd name="T85" fmla="*/ 224 h 254"/>
                  <a:gd name="T86" fmla="*/ 22 w 227"/>
                  <a:gd name="T87" fmla="*/ 231 h 254"/>
                  <a:gd name="T88" fmla="*/ 19 w 227"/>
                  <a:gd name="T89" fmla="*/ 227 h 254"/>
                  <a:gd name="T90" fmla="*/ 31 w 227"/>
                  <a:gd name="T91" fmla="*/ 213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27" h="254">
                    <a:moveTo>
                      <a:pt x="13" y="246"/>
                    </a:moveTo>
                    <a:cubicBezTo>
                      <a:pt x="23" y="251"/>
                      <a:pt x="40" y="252"/>
                      <a:pt x="55" y="236"/>
                    </a:cubicBezTo>
                    <a:cubicBezTo>
                      <a:pt x="61" y="229"/>
                      <a:pt x="66" y="219"/>
                      <a:pt x="70" y="206"/>
                    </a:cubicBezTo>
                    <a:cubicBezTo>
                      <a:pt x="77" y="206"/>
                      <a:pt x="85" y="207"/>
                      <a:pt x="92" y="209"/>
                    </a:cubicBezTo>
                    <a:cubicBezTo>
                      <a:pt x="81" y="216"/>
                      <a:pt x="80" y="225"/>
                      <a:pt x="80" y="229"/>
                    </a:cubicBezTo>
                    <a:cubicBezTo>
                      <a:pt x="81" y="241"/>
                      <a:pt x="96" y="254"/>
                      <a:pt x="113" y="254"/>
                    </a:cubicBezTo>
                    <a:cubicBezTo>
                      <a:pt x="130" y="254"/>
                      <a:pt x="145" y="241"/>
                      <a:pt x="146" y="229"/>
                    </a:cubicBezTo>
                    <a:cubicBezTo>
                      <a:pt x="146" y="225"/>
                      <a:pt x="145" y="216"/>
                      <a:pt x="135" y="209"/>
                    </a:cubicBezTo>
                    <a:cubicBezTo>
                      <a:pt x="142" y="207"/>
                      <a:pt x="149" y="206"/>
                      <a:pt x="157" y="206"/>
                    </a:cubicBezTo>
                    <a:cubicBezTo>
                      <a:pt x="161" y="219"/>
                      <a:pt x="166" y="229"/>
                      <a:pt x="172" y="236"/>
                    </a:cubicBezTo>
                    <a:cubicBezTo>
                      <a:pt x="187" y="252"/>
                      <a:pt x="203" y="251"/>
                      <a:pt x="213" y="246"/>
                    </a:cubicBezTo>
                    <a:cubicBezTo>
                      <a:pt x="222" y="241"/>
                      <a:pt x="227" y="232"/>
                      <a:pt x="224" y="223"/>
                    </a:cubicBezTo>
                    <a:cubicBezTo>
                      <a:pt x="221" y="212"/>
                      <a:pt x="214" y="204"/>
                      <a:pt x="204" y="198"/>
                    </a:cubicBezTo>
                    <a:cubicBezTo>
                      <a:pt x="194" y="192"/>
                      <a:pt x="182" y="190"/>
                      <a:pt x="169" y="189"/>
                    </a:cubicBezTo>
                    <a:cubicBezTo>
                      <a:pt x="158" y="147"/>
                      <a:pt x="154" y="36"/>
                      <a:pt x="153" y="8"/>
                    </a:cubicBezTo>
                    <a:cubicBezTo>
                      <a:pt x="153" y="4"/>
                      <a:pt x="149" y="0"/>
                      <a:pt x="144" y="0"/>
                    </a:cubicBezTo>
                    <a:cubicBezTo>
                      <a:pt x="140" y="0"/>
                      <a:pt x="136" y="4"/>
                      <a:pt x="136" y="9"/>
                    </a:cubicBezTo>
                    <a:cubicBezTo>
                      <a:pt x="137" y="19"/>
                      <a:pt x="139" y="138"/>
                      <a:pt x="152" y="189"/>
                    </a:cubicBezTo>
                    <a:cubicBezTo>
                      <a:pt x="141" y="190"/>
                      <a:pt x="130" y="192"/>
                      <a:pt x="120" y="195"/>
                    </a:cubicBezTo>
                    <a:cubicBezTo>
                      <a:pt x="118" y="196"/>
                      <a:pt x="116" y="197"/>
                      <a:pt x="113" y="198"/>
                    </a:cubicBezTo>
                    <a:cubicBezTo>
                      <a:pt x="111" y="197"/>
                      <a:pt x="109" y="196"/>
                      <a:pt x="106" y="195"/>
                    </a:cubicBezTo>
                    <a:cubicBezTo>
                      <a:pt x="97" y="192"/>
                      <a:pt x="86" y="190"/>
                      <a:pt x="75" y="189"/>
                    </a:cubicBezTo>
                    <a:cubicBezTo>
                      <a:pt x="88" y="138"/>
                      <a:pt x="90" y="19"/>
                      <a:pt x="90" y="9"/>
                    </a:cubicBezTo>
                    <a:cubicBezTo>
                      <a:pt x="90" y="4"/>
                      <a:pt x="87" y="0"/>
                      <a:pt x="82" y="0"/>
                    </a:cubicBezTo>
                    <a:cubicBezTo>
                      <a:pt x="77" y="0"/>
                      <a:pt x="74" y="4"/>
                      <a:pt x="73" y="8"/>
                    </a:cubicBezTo>
                    <a:cubicBezTo>
                      <a:pt x="73" y="36"/>
                      <a:pt x="68" y="147"/>
                      <a:pt x="57" y="189"/>
                    </a:cubicBezTo>
                    <a:cubicBezTo>
                      <a:pt x="45" y="190"/>
                      <a:pt x="33" y="192"/>
                      <a:pt x="23" y="198"/>
                    </a:cubicBezTo>
                    <a:cubicBezTo>
                      <a:pt x="12" y="204"/>
                      <a:pt x="5" y="212"/>
                      <a:pt x="2" y="223"/>
                    </a:cubicBezTo>
                    <a:cubicBezTo>
                      <a:pt x="0" y="232"/>
                      <a:pt x="4" y="241"/>
                      <a:pt x="13" y="246"/>
                    </a:cubicBezTo>
                    <a:moveTo>
                      <a:pt x="196" y="213"/>
                    </a:moveTo>
                    <a:cubicBezTo>
                      <a:pt x="202" y="216"/>
                      <a:pt x="206" y="221"/>
                      <a:pt x="208" y="227"/>
                    </a:cubicBezTo>
                    <a:cubicBezTo>
                      <a:pt x="208" y="228"/>
                      <a:pt x="207" y="230"/>
                      <a:pt x="205" y="231"/>
                    </a:cubicBezTo>
                    <a:cubicBezTo>
                      <a:pt x="201" y="234"/>
                      <a:pt x="193" y="233"/>
                      <a:pt x="184" y="224"/>
                    </a:cubicBezTo>
                    <a:cubicBezTo>
                      <a:pt x="181" y="220"/>
                      <a:pt x="177" y="214"/>
                      <a:pt x="174" y="206"/>
                    </a:cubicBezTo>
                    <a:cubicBezTo>
                      <a:pt x="182" y="207"/>
                      <a:pt x="190" y="209"/>
                      <a:pt x="196" y="213"/>
                    </a:cubicBezTo>
                    <a:moveTo>
                      <a:pt x="113" y="217"/>
                    </a:moveTo>
                    <a:cubicBezTo>
                      <a:pt x="125" y="221"/>
                      <a:pt x="129" y="226"/>
                      <a:pt x="129" y="228"/>
                    </a:cubicBezTo>
                    <a:cubicBezTo>
                      <a:pt x="129" y="231"/>
                      <a:pt x="120" y="237"/>
                      <a:pt x="113" y="237"/>
                    </a:cubicBezTo>
                    <a:cubicBezTo>
                      <a:pt x="106" y="237"/>
                      <a:pt x="97" y="231"/>
                      <a:pt x="97" y="228"/>
                    </a:cubicBezTo>
                    <a:cubicBezTo>
                      <a:pt x="97" y="226"/>
                      <a:pt x="101" y="221"/>
                      <a:pt x="113" y="217"/>
                    </a:cubicBezTo>
                    <a:moveTo>
                      <a:pt x="31" y="213"/>
                    </a:moveTo>
                    <a:cubicBezTo>
                      <a:pt x="37" y="209"/>
                      <a:pt x="44" y="207"/>
                      <a:pt x="52" y="206"/>
                    </a:cubicBezTo>
                    <a:cubicBezTo>
                      <a:pt x="49" y="214"/>
                      <a:pt x="46" y="220"/>
                      <a:pt x="42" y="224"/>
                    </a:cubicBezTo>
                    <a:cubicBezTo>
                      <a:pt x="34" y="233"/>
                      <a:pt x="26" y="234"/>
                      <a:pt x="22" y="231"/>
                    </a:cubicBezTo>
                    <a:cubicBezTo>
                      <a:pt x="20" y="230"/>
                      <a:pt x="18" y="228"/>
                      <a:pt x="19" y="227"/>
                    </a:cubicBezTo>
                    <a:cubicBezTo>
                      <a:pt x="20" y="221"/>
                      <a:pt x="24" y="216"/>
                      <a:pt x="31" y="213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6"/>
              <p:cNvSpPr/>
              <p:nvPr/>
            </p:nvSpPr>
            <p:spPr bwMode="auto">
              <a:xfrm>
                <a:off x="2740" y="1753"/>
                <a:ext cx="544" cy="92"/>
              </a:xfrm>
              <a:custGeom>
                <a:avLst/>
                <a:gdLst>
                  <a:gd name="T0" fmla="*/ 0 w 229"/>
                  <a:gd name="T1" fmla="*/ 19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19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1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19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19"/>
                    </a:cubicBezTo>
                    <a:cubicBezTo>
                      <a:pt x="229" y="30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0"/>
                      <a:pt x="0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7"/>
              <p:cNvSpPr/>
              <p:nvPr/>
            </p:nvSpPr>
            <p:spPr bwMode="auto">
              <a:xfrm>
                <a:off x="2740" y="1632"/>
                <a:ext cx="544" cy="92"/>
              </a:xfrm>
              <a:custGeom>
                <a:avLst/>
                <a:gdLst>
                  <a:gd name="T0" fmla="*/ 0 w 229"/>
                  <a:gd name="T1" fmla="*/ 20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20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8"/>
              <p:cNvSpPr/>
              <p:nvPr/>
            </p:nvSpPr>
            <p:spPr bwMode="auto">
              <a:xfrm>
                <a:off x="2740" y="1511"/>
                <a:ext cx="544" cy="95"/>
              </a:xfrm>
              <a:custGeom>
                <a:avLst/>
                <a:gdLst>
                  <a:gd name="T0" fmla="*/ 0 w 229"/>
                  <a:gd name="T1" fmla="*/ 20 h 40"/>
                  <a:gd name="T2" fmla="*/ 20 w 229"/>
                  <a:gd name="T3" fmla="*/ 0 h 40"/>
                  <a:gd name="T4" fmla="*/ 209 w 229"/>
                  <a:gd name="T5" fmla="*/ 0 h 40"/>
                  <a:gd name="T6" fmla="*/ 229 w 229"/>
                  <a:gd name="T7" fmla="*/ 20 h 40"/>
                  <a:gd name="T8" fmla="*/ 209 w 229"/>
                  <a:gd name="T9" fmla="*/ 40 h 40"/>
                  <a:gd name="T10" fmla="*/ 20 w 229"/>
                  <a:gd name="T11" fmla="*/ 40 h 40"/>
                  <a:gd name="T12" fmla="*/ 0 w 229"/>
                  <a:gd name="T13" fmla="*/ 2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40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40"/>
                      <a:pt x="209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9" y="40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9"/>
              <p:cNvSpPr/>
              <p:nvPr/>
            </p:nvSpPr>
            <p:spPr bwMode="auto">
              <a:xfrm>
                <a:off x="2842" y="1335"/>
                <a:ext cx="340" cy="147"/>
              </a:xfrm>
              <a:custGeom>
                <a:avLst/>
                <a:gdLst>
                  <a:gd name="T0" fmla="*/ 143 w 143"/>
                  <a:gd name="T1" fmla="*/ 62 h 62"/>
                  <a:gd name="T2" fmla="*/ 143 w 143"/>
                  <a:gd name="T3" fmla="*/ 51 h 62"/>
                  <a:gd name="T4" fmla="*/ 93 w 143"/>
                  <a:gd name="T5" fmla="*/ 0 h 62"/>
                  <a:gd name="T6" fmla="*/ 51 w 143"/>
                  <a:gd name="T7" fmla="*/ 0 h 62"/>
                  <a:gd name="T8" fmla="*/ 0 w 143"/>
                  <a:gd name="T9" fmla="*/ 51 h 62"/>
                  <a:gd name="T10" fmla="*/ 0 w 143"/>
                  <a:gd name="T11" fmla="*/ 62 h 62"/>
                  <a:gd name="T12" fmla="*/ 143 w 143"/>
                  <a:gd name="T13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3" h="62">
                    <a:moveTo>
                      <a:pt x="143" y="62"/>
                    </a:moveTo>
                    <a:cubicBezTo>
                      <a:pt x="143" y="51"/>
                      <a:pt x="143" y="51"/>
                      <a:pt x="143" y="51"/>
                    </a:cubicBezTo>
                    <a:cubicBezTo>
                      <a:pt x="143" y="23"/>
                      <a:pt x="121" y="0"/>
                      <a:pt x="93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62"/>
                      <a:pt x="0" y="62"/>
                      <a:pt x="0" y="62"/>
                    </a:cubicBezTo>
                    <a:lnTo>
                      <a:pt x="143" y="62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10"/>
              <p:cNvSpPr>
                <a:spLocks noEditPoints="1"/>
              </p:cNvSpPr>
              <p:nvPr/>
            </p:nvSpPr>
            <p:spPr bwMode="auto">
              <a:xfrm>
                <a:off x="2502" y="1798"/>
                <a:ext cx="1037" cy="1068"/>
              </a:xfrm>
              <a:custGeom>
                <a:avLst/>
                <a:gdLst>
                  <a:gd name="T0" fmla="*/ 218 w 436"/>
                  <a:gd name="T1" fmla="*/ 410 h 450"/>
                  <a:gd name="T2" fmla="*/ 40 w 436"/>
                  <a:gd name="T3" fmla="*/ 232 h 450"/>
                  <a:gd name="T4" fmla="*/ 122 w 436"/>
                  <a:gd name="T5" fmla="*/ 83 h 450"/>
                  <a:gd name="T6" fmla="*/ 140 w 436"/>
                  <a:gd name="T7" fmla="*/ 49 h 450"/>
                  <a:gd name="T8" fmla="*/ 140 w 436"/>
                  <a:gd name="T9" fmla="*/ 40 h 450"/>
                  <a:gd name="T10" fmla="*/ 289 w 436"/>
                  <a:gd name="T11" fmla="*/ 40 h 450"/>
                  <a:gd name="T12" fmla="*/ 289 w 436"/>
                  <a:gd name="T13" fmla="*/ 44 h 450"/>
                  <a:gd name="T14" fmla="*/ 309 w 436"/>
                  <a:gd name="T15" fmla="*/ 79 h 450"/>
                  <a:gd name="T16" fmla="*/ 396 w 436"/>
                  <a:gd name="T17" fmla="*/ 232 h 450"/>
                  <a:gd name="T18" fmla="*/ 218 w 436"/>
                  <a:gd name="T19" fmla="*/ 410 h 450"/>
                  <a:gd name="T20" fmla="*/ 218 w 436"/>
                  <a:gd name="T21" fmla="*/ 450 h 450"/>
                  <a:gd name="T22" fmla="*/ 436 w 436"/>
                  <a:gd name="T23" fmla="*/ 232 h 450"/>
                  <a:gd name="T24" fmla="*/ 329 w 436"/>
                  <a:gd name="T25" fmla="*/ 44 h 450"/>
                  <a:gd name="T26" fmla="*/ 329 w 436"/>
                  <a:gd name="T27" fmla="*/ 0 h 450"/>
                  <a:gd name="T28" fmla="*/ 100 w 436"/>
                  <a:gd name="T29" fmla="*/ 0 h 450"/>
                  <a:gd name="T30" fmla="*/ 100 w 436"/>
                  <a:gd name="T31" fmla="*/ 49 h 450"/>
                  <a:gd name="T32" fmla="*/ 0 w 436"/>
                  <a:gd name="T33" fmla="*/ 232 h 450"/>
                  <a:gd name="T34" fmla="*/ 218 w 436"/>
                  <a:gd name="T35" fmla="*/ 45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36" h="450">
                    <a:moveTo>
                      <a:pt x="218" y="410"/>
                    </a:moveTo>
                    <a:cubicBezTo>
                      <a:pt x="120" y="410"/>
                      <a:pt x="40" y="330"/>
                      <a:pt x="40" y="232"/>
                    </a:cubicBezTo>
                    <a:cubicBezTo>
                      <a:pt x="40" y="172"/>
                      <a:pt x="71" y="116"/>
                      <a:pt x="122" y="83"/>
                    </a:cubicBezTo>
                    <a:cubicBezTo>
                      <a:pt x="134" y="76"/>
                      <a:pt x="140" y="63"/>
                      <a:pt x="140" y="49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289" y="40"/>
                      <a:pt x="289" y="40"/>
                      <a:pt x="289" y="40"/>
                    </a:cubicBezTo>
                    <a:cubicBezTo>
                      <a:pt x="289" y="44"/>
                      <a:pt x="289" y="44"/>
                      <a:pt x="289" y="44"/>
                    </a:cubicBezTo>
                    <a:cubicBezTo>
                      <a:pt x="289" y="59"/>
                      <a:pt x="297" y="72"/>
                      <a:pt x="309" y="79"/>
                    </a:cubicBezTo>
                    <a:cubicBezTo>
                      <a:pt x="363" y="111"/>
                      <a:pt x="396" y="169"/>
                      <a:pt x="396" y="232"/>
                    </a:cubicBezTo>
                    <a:cubicBezTo>
                      <a:pt x="396" y="330"/>
                      <a:pt x="316" y="410"/>
                      <a:pt x="218" y="410"/>
                    </a:cubicBezTo>
                    <a:moveTo>
                      <a:pt x="218" y="450"/>
                    </a:moveTo>
                    <a:cubicBezTo>
                      <a:pt x="339" y="450"/>
                      <a:pt x="436" y="352"/>
                      <a:pt x="436" y="232"/>
                    </a:cubicBezTo>
                    <a:cubicBezTo>
                      <a:pt x="436" y="152"/>
                      <a:pt x="393" y="82"/>
                      <a:pt x="329" y="44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40" y="89"/>
                      <a:pt x="0" y="156"/>
                      <a:pt x="0" y="232"/>
                    </a:cubicBezTo>
                    <a:cubicBezTo>
                      <a:pt x="0" y="352"/>
                      <a:pt x="98" y="450"/>
                      <a:pt x="218" y="450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60" name="直接连接符 59"/>
            <p:cNvCxnSpPr/>
            <p:nvPr/>
          </p:nvCxnSpPr>
          <p:spPr>
            <a:xfrm>
              <a:off x="3052790" y="-3530266"/>
              <a:ext cx="0" cy="5136233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文本框 55"/>
          <p:cNvSpPr txBox="1"/>
          <p:nvPr/>
        </p:nvSpPr>
        <p:spPr>
          <a:xfrm>
            <a:off x="3049905" y="4128135"/>
            <a:ext cx="66103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图像分割segmentation软件开发</a:t>
            </a:r>
            <a:endParaRPr lang="zh-CN" altLang="en-US" sz="3200" dirty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4168140" y="4799330"/>
            <a:ext cx="4237990" cy="9601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zh-CN" altLang="en-US" dirty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小组成员</a:t>
            </a:r>
            <a:r>
              <a:rPr lang="en-US" altLang="zh-CN" dirty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endParaRPr lang="en-US" altLang="zh-CN" dirty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dirty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秦博为</a:t>
            </a:r>
            <a:r>
              <a:rPr lang="en-US" altLang="zh-CN" dirty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胡金涛</a:t>
            </a:r>
            <a:r>
              <a:rPr lang="en-US" altLang="zh-CN" dirty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葛顾彤</a:t>
            </a:r>
            <a:r>
              <a:rPr lang="en-US" altLang="zh-CN" dirty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车延鹏</a:t>
            </a:r>
            <a:endParaRPr lang="zh-CN" altLang="en-US" dirty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80865" y="-24530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380865" y="-42678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380865" y="-608266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380865" y="-789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4834026" y="0"/>
            <a:ext cx="2523947" cy="4082864"/>
            <a:chOff x="5235977" y="822728"/>
            <a:chExt cx="1918967" cy="3104218"/>
          </a:xfrm>
        </p:grpSpPr>
        <p:cxnSp>
          <p:nvCxnSpPr>
            <p:cNvPr id="55" name="直接连接符 54"/>
            <p:cNvCxnSpPr/>
            <p:nvPr/>
          </p:nvCxnSpPr>
          <p:spPr>
            <a:xfrm>
              <a:off x="6195460" y="822728"/>
              <a:ext cx="0" cy="1139643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3"/>
            <p:cNvGrpSpPr>
              <a:grpSpLocks noChangeAspect="1"/>
            </p:cNvGrpSpPr>
            <p:nvPr/>
          </p:nvGrpSpPr>
          <p:grpSpPr bwMode="auto">
            <a:xfrm flipV="1">
              <a:off x="5235977" y="1946145"/>
              <a:ext cx="1918967" cy="1980801"/>
              <a:chOff x="2202" y="1163"/>
              <a:chExt cx="1800" cy="1858"/>
            </a:xfrm>
          </p:grpSpPr>
          <p:sp>
            <p:nvSpPr>
              <p:cNvPr id="20" name="Freeform 14"/>
              <p:cNvSpPr/>
              <p:nvPr/>
            </p:nvSpPr>
            <p:spPr bwMode="auto">
              <a:xfrm>
                <a:off x="2600" y="1561"/>
                <a:ext cx="989" cy="1019"/>
              </a:xfrm>
              <a:custGeom>
                <a:avLst/>
                <a:gdLst>
                  <a:gd name="T0" fmla="*/ 102 w 417"/>
                  <a:gd name="T1" fmla="*/ 388 h 430"/>
                  <a:gd name="T2" fmla="*/ 0 w 417"/>
                  <a:gd name="T3" fmla="*/ 208 h 430"/>
                  <a:gd name="T4" fmla="*/ 208 w 417"/>
                  <a:gd name="T5" fmla="*/ 0 h 430"/>
                  <a:gd name="T6" fmla="*/ 417 w 417"/>
                  <a:gd name="T7" fmla="*/ 208 h 430"/>
                  <a:gd name="T8" fmla="*/ 321 w 417"/>
                  <a:gd name="T9" fmla="*/ 383 h 430"/>
                  <a:gd name="T10" fmla="*/ 321 w 417"/>
                  <a:gd name="T11" fmla="*/ 430 h 430"/>
                  <a:gd name="T12" fmla="*/ 102 w 417"/>
                  <a:gd name="T13" fmla="*/ 430 h 430"/>
                  <a:gd name="T14" fmla="*/ 102 w 417"/>
                  <a:gd name="T15" fmla="*/ 388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17" h="430">
                    <a:moveTo>
                      <a:pt x="102" y="388"/>
                    </a:moveTo>
                    <a:cubicBezTo>
                      <a:pt x="41" y="351"/>
                      <a:pt x="0" y="284"/>
                      <a:pt x="0" y="208"/>
                    </a:cubicBezTo>
                    <a:cubicBezTo>
                      <a:pt x="0" y="93"/>
                      <a:pt x="93" y="0"/>
                      <a:pt x="208" y="0"/>
                    </a:cubicBezTo>
                    <a:cubicBezTo>
                      <a:pt x="323" y="0"/>
                      <a:pt x="417" y="93"/>
                      <a:pt x="417" y="208"/>
                    </a:cubicBezTo>
                    <a:cubicBezTo>
                      <a:pt x="417" y="281"/>
                      <a:pt x="379" y="345"/>
                      <a:pt x="321" y="383"/>
                    </a:cubicBezTo>
                    <a:cubicBezTo>
                      <a:pt x="321" y="430"/>
                      <a:pt x="321" y="430"/>
                      <a:pt x="321" y="430"/>
                    </a:cubicBezTo>
                    <a:cubicBezTo>
                      <a:pt x="102" y="430"/>
                      <a:pt x="102" y="430"/>
                      <a:pt x="102" y="430"/>
                    </a:cubicBezTo>
                    <a:lnTo>
                      <a:pt x="102" y="388"/>
                    </a:lnTo>
                    <a:close/>
                  </a:path>
                </a:pathLst>
              </a:custGeom>
              <a:solidFill>
                <a:srgbClr val="EF9E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6"/>
              <p:cNvSpPr/>
              <p:nvPr/>
            </p:nvSpPr>
            <p:spPr bwMode="auto">
              <a:xfrm>
                <a:off x="2842" y="2580"/>
                <a:ext cx="519" cy="41"/>
              </a:xfrm>
              <a:custGeom>
                <a:avLst/>
                <a:gdLst>
                  <a:gd name="T0" fmla="*/ 219 w 219"/>
                  <a:gd name="T1" fmla="*/ 19 h 37"/>
                  <a:gd name="T2" fmla="*/ 200 w 219"/>
                  <a:gd name="T3" fmla="*/ 37 h 37"/>
                  <a:gd name="T4" fmla="*/ 19 w 219"/>
                  <a:gd name="T5" fmla="*/ 37 h 37"/>
                  <a:gd name="T6" fmla="*/ 0 w 219"/>
                  <a:gd name="T7" fmla="*/ 19 h 37"/>
                  <a:gd name="T8" fmla="*/ 0 w 219"/>
                  <a:gd name="T9" fmla="*/ 0 h 37"/>
                  <a:gd name="T10" fmla="*/ 219 w 219"/>
                  <a:gd name="T11" fmla="*/ 0 h 37"/>
                  <a:gd name="T12" fmla="*/ 219 w 219"/>
                  <a:gd name="T13" fmla="*/ 19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" h="37">
                    <a:moveTo>
                      <a:pt x="219" y="19"/>
                    </a:moveTo>
                    <a:cubicBezTo>
                      <a:pt x="219" y="29"/>
                      <a:pt x="211" y="37"/>
                      <a:pt x="200" y="37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9" y="37"/>
                      <a:pt x="0" y="29"/>
                      <a:pt x="0" y="19"/>
                    </a:cubicBezTo>
                    <a:cubicBezTo>
                      <a:pt x="0" y="8"/>
                      <a:pt x="0" y="0"/>
                      <a:pt x="0" y="0"/>
                    </a:cubicBezTo>
                    <a:cubicBezTo>
                      <a:pt x="219" y="0"/>
                      <a:pt x="219" y="0"/>
                      <a:pt x="219" y="0"/>
                    </a:cubicBezTo>
                    <a:lnTo>
                      <a:pt x="219" y="19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17"/>
              <p:cNvSpPr/>
              <p:nvPr/>
            </p:nvSpPr>
            <p:spPr bwMode="auto">
              <a:xfrm>
                <a:off x="2842" y="2649"/>
                <a:ext cx="519" cy="90"/>
              </a:xfrm>
              <a:custGeom>
                <a:avLst/>
                <a:gdLst>
                  <a:gd name="T0" fmla="*/ 219 w 219"/>
                  <a:gd name="T1" fmla="*/ 19 h 38"/>
                  <a:gd name="T2" fmla="*/ 200 w 219"/>
                  <a:gd name="T3" fmla="*/ 38 h 38"/>
                  <a:gd name="T4" fmla="*/ 19 w 219"/>
                  <a:gd name="T5" fmla="*/ 38 h 38"/>
                  <a:gd name="T6" fmla="*/ 0 w 219"/>
                  <a:gd name="T7" fmla="*/ 19 h 38"/>
                  <a:gd name="T8" fmla="*/ 19 w 219"/>
                  <a:gd name="T9" fmla="*/ 0 h 38"/>
                  <a:gd name="T10" fmla="*/ 200 w 219"/>
                  <a:gd name="T11" fmla="*/ 0 h 38"/>
                  <a:gd name="T12" fmla="*/ 219 w 219"/>
                  <a:gd name="T13" fmla="*/ 1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" h="38">
                    <a:moveTo>
                      <a:pt x="219" y="19"/>
                    </a:moveTo>
                    <a:cubicBezTo>
                      <a:pt x="219" y="29"/>
                      <a:pt x="211" y="38"/>
                      <a:pt x="200" y="38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9" y="38"/>
                      <a:pt x="0" y="29"/>
                      <a:pt x="0" y="19"/>
                    </a:cubicBezTo>
                    <a:cubicBezTo>
                      <a:pt x="0" y="9"/>
                      <a:pt x="9" y="0"/>
                      <a:pt x="19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11" y="0"/>
                      <a:pt x="219" y="9"/>
                      <a:pt x="219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18"/>
              <p:cNvSpPr/>
              <p:nvPr/>
            </p:nvSpPr>
            <p:spPr bwMode="auto">
              <a:xfrm>
                <a:off x="2842" y="2765"/>
                <a:ext cx="519" cy="88"/>
              </a:xfrm>
              <a:custGeom>
                <a:avLst/>
                <a:gdLst>
                  <a:gd name="T0" fmla="*/ 219 w 219"/>
                  <a:gd name="T1" fmla="*/ 19 h 37"/>
                  <a:gd name="T2" fmla="*/ 200 w 219"/>
                  <a:gd name="T3" fmla="*/ 37 h 37"/>
                  <a:gd name="T4" fmla="*/ 19 w 219"/>
                  <a:gd name="T5" fmla="*/ 37 h 37"/>
                  <a:gd name="T6" fmla="*/ 0 w 219"/>
                  <a:gd name="T7" fmla="*/ 19 h 37"/>
                  <a:gd name="T8" fmla="*/ 19 w 219"/>
                  <a:gd name="T9" fmla="*/ 0 h 37"/>
                  <a:gd name="T10" fmla="*/ 200 w 219"/>
                  <a:gd name="T11" fmla="*/ 0 h 37"/>
                  <a:gd name="T12" fmla="*/ 219 w 219"/>
                  <a:gd name="T13" fmla="*/ 19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" h="37">
                    <a:moveTo>
                      <a:pt x="219" y="19"/>
                    </a:moveTo>
                    <a:cubicBezTo>
                      <a:pt x="219" y="29"/>
                      <a:pt x="211" y="37"/>
                      <a:pt x="200" y="37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9" y="37"/>
                      <a:pt x="0" y="29"/>
                      <a:pt x="0" y="19"/>
                    </a:cubicBezTo>
                    <a:cubicBezTo>
                      <a:pt x="0" y="8"/>
                      <a:pt x="9" y="0"/>
                      <a:pt x="19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11" y="0"/>
                      <a:pt x="219" y="8"/>
                      <a:pt x="219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19"/>
              <p:cNvSpPr/>
              <p:nvPr/>
            </p:nvSpPr>
            <p:spPr bwMode="auto">
              <a:xfrm>
                <a:off x="2939" y="2881"/>
                <a:ext cx="325" cy="140"/>
              </a:xfrm>
              <a:custGeom>
                <a:avLst/>
                <a:gdLst>
                  <a:gd name="T0" fmla="*/ 0 w 137"/>
                  <a:gd name="T1" fmla="*/ 0 h 59"/>
                  <a:gd name="T2" fmla="*/ 0 w 137"/>
                  <a:gd name="T3" fmla="*/ 11 h 59"/>
                  <a:gd name="T4" fmla="*/ 49 w 137"/>
                  <a:gd name="T5" fmla="*/ 59 h 59"/>
                  <a:gd name="T6" fmla="*/ 88 w 137"/>
                  <a:gd name="T7" fmla="*/ 59 h 59"/>
                  <a:gd name="T8" fmla="*/ 137 w 137"/>
                  <a:gd name="T9" fmla="*/ 11 h 59"/>
                  <a:gd name="T10" fmla="*/ 137 w 137"/>
                  <a:gd name="T11" fmla="*/ 0 h 59"/>
                  <a:gd name="T12" fmla="*/ 0 w 137"/>
                  <a:gd name="T1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7" h="59">
                    <a:moveTo>
                      <a:pt x="0" y="0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0" y="37"/>
                      <a:pt x="22" y="59"/>
                      <a:pt x="49" y="59"/>
                    </a:cubicBezTo>
                    <a:cubicBezTo>
                      <a:pt x="88" y="59"/>
                      <a:pt x="88" y="59"/>
                      <a:pt x="88" y="59"/>
                    </a:cubicBezTo>
                    <a:cubicBezTo>
                      <a:pt x="115" y="59"/>
                      <a:pt x="137" y="37"/>
                      <a:pt x="137" y="11"/>
                    </a:cubicBezTo>
                    <a:cubicBezTo>
                      <a:pt x="137" y="0"/>
                      <a:pt x="137" y="0"/>
                      <a:pt x="13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0"/>
              <p:cNvSpPr/>
              <p:nvPr/>
            </p:nvSpPr>
            <p:spPr bwMode="auto">
              <a:xfrm>
                <a:off x="2202" y="1997"/>
                <a:ext cx="310" cy="190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rgbClr val="F3B7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1"/>
              <p:cNvSpPr/>
              <p:nvPr/>
            </p:nvSpPr>
            <p:spPr bwMode="auto">
              <a:xfrm>
                <a:off x="3691" y="1997"/>
                <a:ext cx="311" cy="190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rgbClr val="F3B7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2"/>
              <p:cNvSpPr/>
              <p:nvPr/>
            </p:nvSpPr>
            <p:spPr bwMode="auto">
              <a:xfrm>
                <a:off x="3537" y="1393"/>
                <a:ext cx="294" cy="282"/>
              </a:xfrm>
              <a:custGeom>
                <a:avLst/>
                <a:gdLst>
                  <a:gd name="T0" fmla="*/ 44 w 124"/>
                  <a:gd name="T1" fmla="*/ 119 h 119"/>
                  <a:gd name="T2" fmla="*/ 16 w 124"/>
                  <a:gd name="T3" fmla="*/ 108 h 119"/>
                  <a:gd name="T4" fmla="*/ 16 w 124"/>
                  <a:gd name="T5" fmla="*/ 51 h 119"/>
                  <a:gd name="T6" fmla="*/ 52 w 124"/>
                  <a:gd name="T7" fmla="*/ 15 h 119"/>
                  <a:gd name="T8" fmla="*/ 108 w 124"/>
                  <a:gd name="T9" fmla="*/ 15 h 119"/>
                  <a:gd name="T10" fmla="*/ 108 w 124"/>
                  <a:gd name="T11" fmla="*/ 72 h 119"/>
                  <a:gd name="T12" fmla="*/ 73 w 124"/>
                  <a:gd name="T13" fmla="*/ 108 h 119"/>
                  <a:gd name="T14" fmla="*/ 44 w 124"/>
                  <a:gd name="T1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4" h="119">
                    <a:moveTo>
                      <a:pt x="44" y="119"/>
                    </a:moveTo>
                    <a:cubicBezTo>
                      <a:pt x="34" y="119"/>
                      <a:pt x="24" y="115"/>
                      <a:pt x="16" y="108"/>
                    </a:cubicBezTo>
                    <a:cubicBezTo>
                      <a:pt x="0" y="92"/>
                      <a:pt x="0" y="67"/>
                      <a:pt x="16" y="51"/>
                    </a:cubicBezTo>
                    <a:cubicBezTo>
                      <a:pt x="52" y="15"/>
                      <a:pt x="52" y="15"/>
                      <a:pt x="52" y="15"/>
                    </a:cubicBezTo>
                    <a:cubicBezTo>
                      <a:pt x="67" y="0"/>
                      <a:pt x="93" y="0"/>
                      <a:pt x="108" y="15"/>
                    </a:cubicBezTo>
                    <a:cubicBezTo>
                      <a:pt x="124" y="31"/>
                      <a:pt x="124" y="56"/>
                      <a:pt x="108" y="72"/>
                    </a:cubicBezTo>
                    <a:cubicBezTo>
                      <a:pt x="73" y="108"/>
                      <a:pt x="73" y="108"/>
                      <a:pt x="73" y="108"/>
                    </a:cubicBezTo>
                    <a:cubicBezTo>
                      <a:pt x="65" y="115"/>
                      <a:pt x="55" y="119"/>
                      <a:pt x="44" y="119"/>
                    </a:cubicBezTo>
                  </a:path>
                </a:pathLst>
              </a:custGeom>
              <a:solidFill>
                <a:srgbClr val="F3B7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3"/>
              <p:cNvSpPr/>
              <p:nvPr/>
            </p:nvSpPr>
            <p:spPr bwMode="auto">
              <a:xfrm>
                <a:off x="2313" y="1393"/>
                <a:ext cx="292" cy="282"/>
              </a:xfrm>
              <a:custGeom>
                <a:avLst/>
                <a:gdLst>
                  <a:gd name="T0" fmla="*/ 79 w 123"/>
                  <a:gd name="T1" fmla="*/ 119 h 119"/>
                  <a:gd name="T2" fmla="*/ 51 w 123"/>
                  <a:gd name="T3" fmla="*/ 108 h 119"/>
                  <a:gd name="T4" fmla="*/ 15 w 123"/>
                  <a:gd name="T5" fmla="*/ 72 h 119"/>
                  <a:gd name="T6" fmla="*/ 15 w 123"/>
                  <a:gd name="T7" fmla="*/ 15 h 119"/>
                  <a:gd name="T8" fmla="*/ 72 w 123"/>
                  <a:gd name="T9" fmla="*/ 15 h 119"/>
                  <a:gd name="T10" fmla="*/ 108 w 123"/>
                  <a:gd name="T11" fmla="*/ 51 h 119"/>
                  <a:gd name="T12" fmla="*/ 108 w 123"/>
                  <a:gd name="T13" fmla="*/ 108 h 119"/>
                  <a:gd name="T14" fmla="*/ 79 w 123"/>
                  <a:gd name="T1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3" h="119">
                    <a:moveTo>
                      <a:pt x="79" y="119"/>
                    </a:moveTo>
                    <a:cubicBezTo>
                      <a:pt x="69" y="119"/>
                      <a:pt x="59" y="115"/>
                      <a:pt x="51" y="108"/>
                    </a:cubicBezTo>
                    <a:cubicBezTo>
                      <a:pt x="15" y="72"/>
                      <a:pt x="15" y="72"/>
                      <a:pt x="15" y="72"/>
                    </a:cubicBezTo>
                    <a:cubicBezTo>
                      <a:pt x="0" y="56"/>
                      <a:pt x="0" y="31"/>
                      <a:pt x="15" y="15"/>
                    </a:cubicBezTo>
                    <a:cubicBezTo>
                      <a:pt x="31" y="0"/>
                      <a:pt x="56" y="0"/>
                      <a:pt x="72" y="15"/>
                    </a:cubicBezTo>
                    <a:cubicBezTo>
                      <a:pt x="108" y="51"/>
                      <a:pt x="108" y="51"/>
                      <a:pt x="108" y="51"/>
                    </a:cubicBezTo>
                    <a:cubicBezTo>
                      <a:pt x="123" y="67"/>
                      <a:pt x="123" y="92"/>
                      <a:pt x="108" y="108"/>
                    </a:cubicBezTo>
                    <a:cubicBezTo>
                      <a:pt x="100" y="115"/>
                      <a:pt x="90" y="119"/>
                      <a:pt x="79" y="119"/>
                    </a:cubicBezTo>
                  </a:path>
                </a:pathLst>
              </a:custGeom>
              <a:solidFill>
                <a:srgbClr val="F3B7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4"/>
              <p:cNvSpPr/>
              <p:nvPr/>
            </p:nvSpPr>
            <p:spPr bwMode="auto">
              <a:xfrm>
                <a:off x="2999" y="1163"/>
                <a:ext cx="189" cy="310"/>
              </a:xfrm>
              <a:custGeom>
                <a:avLst/>
                <a:gdLst>
                  <a:gd name="T0" fmla="*/ 40 w 80"/>
                  <a:gd name="T1" fmla="*/ 131 h 131"/>
                  <a:gd name="T2" fmla="*/ 0 w 80"/>
                  <a:gd name="T3" fmla="*/ 91 h 131"/>
                  <a:gd name="T4" fmla="*/ 0 w 80"/>
                  <a:gd name="T5" fmla="*/ 40 h 131"/>
                  <a:gd name="T6" fmla="*/ 40 w 80"/>
                  <a:gd name="T7" fmla="*/ 0 h 131"/>
                  <a:gd name="T8" fmla="*/ 80 w 80"/>
                  <a:gd name="T9" fmla="*/ 40 h 131"/>
                  <a:gd name="T10" fmla="*/ 80 w 80"/>
                  <a:gd name="T11" fmla="*/ 91 h 131"/>
                  <a:gd name="T12" fmla="*/ 40 w 80"/>
                  <a:gd name="T13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131">
                    <a:moveTo>
                      <a:pt x="40" y="131"/>
                    </a:moveTo>
                    <a:cubicBezTo>
                      <a:pt x="18" y="131"/>
                      <a:pt x="0" y="113"/>
                      <a:pt x="0" y="91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18"/>
                      <a:pt x="18" y="0"/>
                      <a:pt x="40" y="0"/>
                    </a:cubicBezTo>
                    <a:cubicBezTo>
                      <a:pt x="62" y="0"/>
                      <a:pt x="80" y="18"/>
                      <a:pt x="80" y="40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80" y="113"/>
                      <a:pt x="62" y="131"/>
                      <a:pt x="40" y="131"/>
                    </a:cubicBezTo>
                  </a:path>
                </a:pathLst>
              </a:custGeom>
              <a:solidFill>
                <a:srgbClr val="F3B7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07" name="Text Box 3"/>
          <p:cNvSpPr>
            <a:spLocks noChangeArrowheads="1"/>
          </p:cNvSpPr>
          <p:nvPr/>
        </p:nvSpPr>
        <p:spPr bwMode="auto">
          <a:xfrm>
            <a:off x="5455193" y="2523429"/>
            <a:ext cx="12535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dirty="0">
                <a:solidFill>
                  <a:srgbClr val="3F3C3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03</a:t>
            </a:r>
            <a:endParaRPr lang="zh-CN" altLang="en-US" sz="1600" dirty="0">
              <a:solidFill>
                <a:srgbClr val="3F3C3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848538" y="4924807"/>
            <a:ext cx="2550160" cy="252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1050" dirty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Process And Group Division Of Labor</a:t>
            </a:r>
            <a:endParaRPr lang="en-US" altLang="zh-CN" sz="1050" dirty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TextBox 76"/>
          <p:cNvSpPr txBox="1"/>
          <p:nvPr/>
        </p:nvSpPr>
        <p:spPr>
          <a:xfrm>
            <a:off x="4350668" y="4528854"/>
            <a:ext cx="354590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过程与分工</a:t>
            </a:r>
            <a:endParaRPr lang="zh-CN" altLang="en-US" sz="2400" dirty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2754228" y="-37665"/>
            <a:ext cx="1336979" cy="3296474"/>
            <a:chOff x="1838228" y="-837066"/>
            <a:chExt cx="2469610" cy="6089099"/>
          </a:xfrm>
        </p:grpSpPr>
        <p:grpSp>
          <p:nvGrpSpPr>
            <p:cNvPr id="32" name="Group 4"/>
            <p:cNvGrpSpPr>
              <a:grpSpLocks noChangeAspect="1"/>
            </p:cNvGrpSpPr>
            <p:nvPr/>
          </p:nvGrpSpPr>
          <p:grpSpPr bwMode="auto">
            <a:xfrm>
              <a:off x="1838228" y="1605966"/>
              <a:ext cx="2469610" cy="3646067"/>
              <a:chOff x="2502" y="1335"/>
              <a:chExt cx="1037" cy="1531"/>
            </a:xfrm>
          </p:grpSpPr>
          <p:sp>
            <p:nvSpPr>
              <p:cNvPr id="34" name="Freeform 5"/>
              <p:cNvSpPr>
                <a:spLocks noEditPoints="1"/>
              </p:cNvSpPr>
              <p:nvPr/>
            </p:nvSpPr>
            <p:spPr bwMode="auto">
              <a:xfrm>
                <a:off x="2752" y="1845"/>
                <a:ext cx="539" cy="603"/>
              </a:xfrm>
              <a:custGeom>
                <a:avLst/>
                <a:gdLst>
                  <a:gd name="T0" fmla="*/ 13 w 227"/>
                  <a:gd name="T1" fmla="*/ 246 h 254"/>
                  <a:gd name="T2" fmla="*/ 55 w 227"/>
                  <a:gd name="T3" fmla="*/ 236 h 254"/>
                  <a:gd name="T4" fmla="*/ 70 w 227"/>
                  <a:gd name="T5" fmla="*/ 206 h 254"/>
                  <a:gd name="T6" fmla="*/ 92 w 227"/>
                  <a:gd name="T7" fmla="*/ 209 h 254"/>
                  <a:gd name="T8" fmla="*/ 80 w 227"/>
                  <a:gd name="T9" fmla="*/ 229 h 254"/>
                  <a:gd name="T10" fmla="*/ 113 w 227"/>
                  <a:gd name="T11" fmla="*/ 254 h 254"/>
                  <a:gd name="T12" fmla="*/ 146 w 227"/>
                  <a:gd name="T13" fmla="*/ 229 h 254"/>
                  <a:gd name="T14" fmla="*/ 135 w 227"/>
                  <a:gd name="T15" fmla="*/ 209 h 254"/>
                  <a:gd name="T16" fmla="*/ 157 w 227"/>
                  <a:gd name="T17" fmla="*/ 206 h 254"/>
                  <a:gd name="T18" fmla="*/ 172 w 227"/>
                  <a:gd name="T19" fmla="*/ 236 h 254"/>
                  <a:gd name="T20" fmla="*/ 213 w 227"/>
                  <a:gd name="T21" fmla="*/ 246 h 254"/>
                  <a:gd name="T22" fmla="*/ 224 w 227"/>
                  <a:gd name="T23" fmla="*/ 223 h 254"/>
                  <a:gd name="T24" fmla="*/ 204 w 227"/>
                  <a:gd name="T25" fmla="*/ 198 h 254"/>
                  <a:gd name="T26" fmla="*/ 169 w 227"/>
                  <a:gd name="T27" fmla="*/ 189 h 254"/>
                  <a:gd name="T28" fmla="*/ 153 w 227"/>
                  <a:gd name="T29" fmla="*/ 8 h 254"/>
                  <a:gd name="T30" fmla="*/ 144 w 227"/>
                  <a:gd name="T31" fmla="*/ 0 h 254"/>
                  <a:gd name="T32" fmla="*/ 136 w 227"/>
                  <a:gd name="T33" fmla="*/ 9 h 254"/>
                  <a:gd name="T34" fmla="*/ 152 w 227"/>
                  <a:gd name="T35" fmla="*/ 189 h 254"/>
                  <a:gd name="T36" fmla="*/ 120 w 227"/>
                  <a:gd name="T37" fmla="*/ 195 h 254"/>
                  <a:gd name="T38" fmla="*/ 113 w 227"/>
                  <a:gd name="T39" fmla="*/ 198 h 254"/>
                  <a:gd name="T40" fmla="*/ 106 w 227"/>
                  <a:gd name="T41" fmla="*/ 195 h 254"/>
                  <a:gd name="T42" fmla="*/ 75 w 227"/>
                  <a:gd name="T43" fmla="*/ 189 h 254"/>
                  <a:gd name="T44" fmla="*/ 90 w 227"/>
                  <a:gd name="T45" fmla="*/ 9 h 254"/>
                  <a:gd name="T46" fmla="*/ 82 w 227"/>
                  <a:gd name="T47" fmla="*/ 0 h 254"/>
                  <a:gd name="T48" fmla="*/ 73 w 227"/>
                  <a:gd name="T49" fmla="*/ 8 h 254"/>
                  <a:gd name="T50" fmla="*/ 57 w 227"/>
                  <a:gd name="T51" fmla="*/ 189 h 254"/>
                  <a:gd name="T52" fmla="*/ 23 w 227"/>
                  <a:gd name="T53" fmla="*/ 198 h 254"/>
                  <a:gd name="T54" fmla="*/ 2 w 227"/>
                  <a:gd name="T55" fmla="*/ 223 h 254"/>
                  <a:gd name="T56" fmla="*/ 13 w 227"/>
                  <a:gd name="T57" fmla="*/ 246 h 254"/>
                  <a:gd name="T58" fmla="*/ 196 w 227"/>
                  <a:gd name="T59" fmla="*/ 213 h 254"/>
                  <a:gd name="T60" fmla="*/ 208 w 227"/>
                  <a:gd name="T61" fmla="*/ 227 h 254"/>
                  <a:gd name="T62" fmla="*/ 205 w 227"/>
                  <a:gd name="T63" fmla="*/ 231 h 254"/>
                  <a:gd name="T64" fmla="*/ 184 w 227"/>
                  <a:gd name="T65" fmla="*/ 224 h 254"/>
                  <a:gd name="T66" fmla="*/ 174 w 227"/>
                  <a:gd name="T67" fmla="*/ 206 h 254"/>
                  <a:gd name="T68" fmla="*/ 196 w 227"/>
                  <a:gd name="T69" fmla="*/ 213 h 254"/>
                  <a:gd name="T70" fmla="*/ 113 w 227"/>
                  <a:gd name="T71" fmla="*/ 217 h 254"/>
                  <a:gd name="T72" fmla="*/ 129 w 227"/>
                  <a:gd name="T73" fmla="*/ 228 h 254"/>
                  <a:gd name="T74" fmla="*/ 113 w 227"/>
                  <a:gd name="T75" fmla="*/ 237 h 254"/>
                  <a:gd name="T76" fmla="*/ 97 w 227"/>
                  <a:gd name="T77" fmla="*/ 228 h 254"/>
                  <a:gd name="T78" fmla="*/ 113 w 227"/>
                  <a:gd name="T79" fmla="*/ 217 h 254"/>
                  <a:gd name="T80" fmla="*/ 31 w 227"/>
                  <a:gd name="T81" fmla="*/ 213 h 254"/>
                  <a:gd name="T82" fmla="*/ 52 w 227"/>
                  <a:gd name="T83" fmla="*/ 206 h 254"/>
                  <a:gd name="T84" fmla="*/ 42 w 227"/>
                  <a:gd name="T85" fmla="*/ 224 h 254"/>
                  <a:gd name="T86" fmla="*/ 22 w 227"/>
                  <a:gd name="T87" fmla="*/ 231 h 254"/>
                  <a:gd name="T88" fmla="*/ 19 w 227"/>
                  <a:gd name="T89" fmla="*/ 227 h 254"/>
                  <a:gd name="T90" fmla="*/ 31 w 227"/>
                  <a:gd name="T91" fmla="*/ 213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27" h="254">
                    <a:moveTo>
                      <a:pt x="13" y="246"/>
                    </a:moveTo>
                    <a:cubicBezTo>
                      <a:pt x="23" y="251"/>
                      <a:pt x="40" y="252"/>
                      <a:pt x="55" y="236"/>
                    </a:cubicBezTo>
                    <a:cubicBezTo>
                      <a:pt x="61" y="229"/>
                      <a:pt x="66" y="219"/>
                      <a:pt x="70" y="206"/>
                    </a:cubicBezTo>
                    <a:cubicBezTo>
                      <a:pt x="77" y="206"/>
                      <a:pt x="85" y="207"/>
                      <a:pt x="92" y="209"/>
                    </a:cubicBezTo>
                    <a:cubicBezTo>
                      <a:pt x="81" y="216"/>
                      <a:pt x="80" y="225"/>
                      <a:pt x="80" y="229"/>
                    </a:cubicBezTo>
                    <a:cubicBezTo>
                      <a:pt x="81" y="241"/>
                      <a:pt x="96" y="254"/>
                      <a:pt x="113" y="254"/>
                    </a:cubicBezTo>
                    <a:cubicBezTo>
                      <a:pt x="130" y="254"/>
                      <a:pt x="145" y="241"/>
                      <a:pt x="146" y="229"/>
                    </a:cubicBezTo>
                    <a:cubicBezTo>
                      <a:pt x="146" y="225"/>
                      <a:pt x="145" y="216"/>
                      <a:pt x="135" y="209"/>
                    </a:cubicBezTo>
                    <a:cubicBezTo>
                      <a:pt x="142" y="207"/>
                      <a:pt x="149" y="206"/>
                      <a:pt x="157" y="206"/>
                    </a:cubicBezTo>
                    <a:cubicBezTo>
                      <a:pt x="161" y="219"/>
                      <a:pt x="166" y="229"/>
                      <a:pt x="172" y="236"/>
                    </a:cubicBezTo>
                    <a:cubicBezTo>
                      <a:pt x="187" y="252"/>
                      <a:pt x="203" y="251"/>
                      <a:pt x="213" y="246"/>
                    </a:cubicBezTo>
                    <a:cubicBezTo>
                      <a:pt x="222" y="241"/>
                      <a:pt x="227" y="232"/>
                      <a:pt x="224" y="223"/>
                    </a:cubicBezTo>
                    <a:cubicBezTo>
                      <a:pt x="221" y="212"/>
                      <a:pt x="214" y="204"/>
                      <a:pt x="204" y="198"/>
                    </a:cubicBezTo>
                    <a:cubicBezTo>
                      <a:pt x="194" y="192"/>
                      <a:pt x="182" y="190"/>
                      <a:pt x="169" y="189"/>
                    </a:cubicBezTo>
                    <a:cubicBezTo>
                      <a:pt x="158" y="147"/>
                      <a:pt x="154" y="36"/>
                      <a:pt x="153" y="8"/>
                    </a:cubicBezTo>
                    <a:cubicBezTo>
                      <a:pt x="153" y="4"/>
                      <a:pt x="149" y="0"/>
                      <a:pt x="144" y="0"/>
                    </a:cubicBezTo>
                    <a:cubicBezTo>
                      <a:pt x="140" y="0"/>
                      <a:pt x="136" y="4"/>
                      <a:pt x="136" y="9"/>
                    </a:cubicBezTo>
                    <a:cubicBezTo>
                      <a:pt x="137" y="19"/>
                      <a:pt x="139" y="138"/>
                      <a:pt x="152" y="189"/>
                    </a:cubicBezTo>
                    <a:cubicBezTo>
                      <a:pt x="141" y="190"/>
                      <a:pt x="130" y="192"/>
                      <a:pt x="120" y="195"/>
                    </a:cubicBezTo>
                    <a:cubicBezTo>
                      <a:pt x="118" y="196"/>
                      <a:pt x="116" y="197"/>
                      <a:pt x="113" y="198"/>
                    </a:cubicBezTo>
                    <a:cubicBezTo>
                      <a:pt x="111" y="197"/>
                      <a:pt x="109" y="196"/>
                      <a:pt x="106" y="195"/>
                    </a:cubicBezTo>
                    <a:cubicBezTo>
                      <a:pt x="97" y="192"/>
                      <a:pt x="86" y="190"/>
                      <a:pt x="75" y="189"/>
                    </a:cubicBezTo>
                    <a:cubicBezTo>
                      <a:pt x="88" y="138"/>
                      <a:pt x="90" y="19"/>
                      <a:pt x="90" y="9"/>
                    </a:cubicBezTo>
                    <a:cubicBezTo>
                      <a:pt x="90" y="4"/>
                      <a:pt x="87" y="0"/>
                      <a:pt x="82" y="0"/>
                    </a:cubicBezTo>
                    <a:cubicBezTo>
                      <a:pt x="77" y="0"/>
                      <a:pt x="74" y="4"/>
                      <a:pt x="73" y="8"/>
                    </a:cubicBezTo>
                    <a:cubicBezTo>
                      <a:pt x="73" y="36"/>
                      <a:pt x="68" y="147"/>
                      <a:pt x="57" y="189"/>
                    </a:cubicBezTo>
                    <a:cubicBezTo>
                      <a:pt x="45" y="190"/>
                      <a:pt x="33" y="192"/>
                      <a:pt x="23" y="198"/>
                    </a:cubicBezTo>
                    <a:cubicBezTo>
                      <a:pt x="12" y="204"/>
                      <a:pt x="5" y="212"/>
                      <a:pt x="2" y="223"/>
                    </a:cubicBezTo>
                    <a:cubicBezTo>
                      <a:pt x="0" y="232"/>
                      <a:pt x="4" y="241"/>
                      <a:pt x="13" y="246"/>
                    </a:cubicBezTo>
                    <a:moveTo>
                      <a:pt x="196" y="213"/>
                    </a:moveTo>
                    <a:cubicBezTo>
                      <a:pt x="202" y="216"/>
                      <a:pt x="206" y="221"/>
                      <a:pt x="208" y="227"/>
                    </a:cubicBezTo>
                    <a:cubicBezTo>
                      <a:pt x="208" y="228"/>
                      <a:pt x="207" y="230"/>
                      <a:pt x="205" y="231"/>
                    </a:cubicBezTo>
                    <a:cubicBezTo>
                      <a:pt x="201" y="234"/>
                      <a:pt x="193" y="233"/>
                      <a:pt x="184" y="224"/>
                    </a:cubicBezTo>
                    <a:cubicBezTo>
                      <a:pt x="181" y="220"/>
                      <a:pt x="177" y="214"/>
                      <a:pt x="174" y="206"/>
                    </a:cubicBezTo>
                    <a:cubicBezTo>
                      <a:pt x="182" y="207"/>
                      <a:pt x="190" y="209"/>
                      <a:pt x="196" y="213"/>
                    </a:cubicBezTo>
                    <a:moveTo>
                      <a:pt x="113" y="217"/>
                    </a:moveTo>
                    <a:cubicBezTo>
                      <a:pt x="125" y="221"/>
                      <a:pt x="129" y="226"/>
                      <a:pt x="129" y="228"/>
                    </a:cubicBezTo>
                    <a:cubicBezTo>
                      <a:pt x="129" y="231"/>
                      <a:pt x="120" y="237"/>
                      <a:pt x="113" y="237"/>
                    </a:cubicBezTo>
                    <a:cubicBezTo>
                      <a:pt x="106" y="237"/>
                      <a:pt x="97" y="231"/>
                      <a:pt x="97" y="228"/>
                    </a:cubicBezTo>
                    <a:cubicBezTo>
                      <a:pt x="97" y="226"/>
                      <a:pt x="101" y="221"/>
                      <a:pt x="113" y="217"/>
                    </a:cubicBezTo>
                    <a:moveTo>
                      <a:pt x="31" y="213"/>
                    </a:moveTo>
                    <a:cubicBezTo>
                      <a:pt x="37" y="209"/>
                      <a:pt x="44" y="207"/>
                      <a:pt x="52" y="206"/>
                    </a:cubicBezTo>
                    <a:cubicBezTo>
                      <a:pt x="49" y="214"/>
                      <a:pt x="46" y="220"/>
                      <a:pt x="42" y="224"/>
                    </a:cubicBezTo>
                    <a:cubicBezTo>
                      <a:pt x="34" y="233"/>
                      <a:pt x="26" y="234"/>
                      <a:pt x="22" y="231"/>
                    </a:cubicBezTo>
                    <a:cubicBezTo>
                      <a:pt x="20" y="230"/>
                      <a:pt x="18" y="228"/>
                      <a:pt x="19" y="227"/>
                    </a:cubicBezTo>
                    <a:cubicBezTo>
                      <a:pt x="20" y="221"/>
                      <a:pt x="24" y="216"/>
                      <a:pt x="31" y="213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6"/>
              <p:cNvSpPr/>
              <p:nvPr/>
            </p:nvSpPr>
            <p:spPr bwMode="auto">
              <a:xfrm>
                <a:off x="2740" y="1753"/>
                <a:ext cx="544" cy="92"/>
              </a:xfrm>
              <a:custGeom>
                <a:avLst/>
                <a:gdLst>
                  <a:gd name="T0" fmla="*/ 0 w 229"/>
                  <a:gd name="T1" fmla="*/ 19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19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1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19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19"/>
                    </a:cubicBezTo>
                    <a:cubicBezTo>
                      <a:pt x="229" y="30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0"/>
                      <a:pt x="0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7"/>
              <p:cNvSpPr/>
              <p:nvPr/>
            </p:nvSpPr>
            <p:spPr bwMode="auto">
              <a:xfrm>
                <a:off x="2740" y="1632"/>
                <a:ext cx="544" cy="92"/>
              </a:xfrm>
              <a:custGeom>
                <a:avLst/>
                <a:gdLst>
                  <a:gd name="T0" fmla="*/ 0 w 229"/>
                  <a:gd name="T1" fmla="*/ 20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20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8"/>
              <p:cNvSpPr/>
              <p:nvPr/>
            </p:nvSpPr>
            <p:spPr bwMode="auto">
              <a:xfrm>
                <a:off x="2740" y="1511"/>
                <a:ext cx="544" cy="95"/>
              </a:xfrm>
              <a:custGeom>
                <a:avLst/>
                <a:gdLst>
                  <a:gd name="T0" fmla="*/ 0 w 229"/>
                  <a:gd name="T1" fmla="*/ 20 h 40"/>
                  <a:gd name="T2" fmla="*/ 20 w 229"/>
                  <a:gd name="T3" fmla="*/ 0 h 40"/>
                  <a:gd name="T4" fmla="*/ 209 w 229"/>
                  <a:gd name="T5" fmla="*/ 0 h 40"/>
                  <a:gd name="T6" fmla="*/ 229 w 229"/>
                  <a:gd name="T7" fmla="*/ 20 h 40"/>
                  <a:gd name="T8" fmla="*/ 209 w 229"/>
                  <a:gd name="T9" fmla="*/ 40 h 40"/>
                  <a:gd name="T10" fmla="*/ 20 w 229"/>
                  <a:gd name="T11" fmla="*/ 40 h 40"/>
                  <a:gd name="T12" fmla="*/ 0 w 229"/>
                  <a:gd name="T13" fmla="*/ 2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40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40"/>
                      <a:pt x="209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9" y="40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9"/>
              <p:cNvSpPr/>
              <p:nvPr/>
            </p:nvSpPr>
            <p:spPr bwMode="auto">
              <a:xfrm>
                <a:off x="2842" y="1335"/>
                <a:ext cx="340" cy="147"/>
              </a:xfrm>
              <a:custGeom>
                <a:avLst/>
                <a:gdLst>
                  <a:gd name="T0" fmla="*/ 143 w 143"/>
                  <a:gd name="T1" fmla="*/ 62 h 62"/>
                  <a:gd name="T2" fmla="*/ 143 w 143"/>
                  <a:gd name="T3" fmla="*/ 51 h 62"/>
                  <a:gd name="T4" fmla="*/ 93 w 143"/>
                  <a:gd name="T5" fmla="*/ 0 h 62"/>
                  <a:gd name="T6" fmla="*/ 51 w 143"/>
                  <a:gd name="T7" fmla="*/ 0 h 62"/>
                  <a:gd name="T8" fmla="*/ 0 w 143"/>
                  <a:gd name="T9" fmla="*/ 51 h 62"/>
                  <a:gd name="T10" fmla="*/ 0 w 143"/>
                  <a:gd name="T11" fmla="*/ 62 h 62"/>
                  <a:gd name="T12" fmla="*/ 143 w 143"/>
                  <a:gd name="T13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3" h="62">
                    <a:moveTo>
                      <a:pt x="143" y="62"/>
                    </a:moveTo>
                    <a:cubicBezTo>
                      <a:pt x="143" y="51"/>
                      <a:pt x="143" y="51"/>
                      <a:pt x="143" y="51"/>
                    </a:cubicBezTo>
                    <a:cubicBezTo>
                      <a:pt x="143" y="23"/>
                      <a:pt x="121" y="0"/>
                      <a:pt x="93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62"/>
                      <a:pt x="0" y="62"/>
                      <a:pt x="0" y="62"/>
                    </a:cubicBezTo>
                    <a:lnTo>
                      <a:pt x="143" y="62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10"/>
              <p:cNvSpPr>
                <a:spLocks noEditPoints="1"/>
              </p:cNvSpPr>
              <p:nvPr/>
            </p:nvSpPr>
            <p:spPr bwMode="auto">
              <a:xfrm>
                <a:off x="2502" y="1798"/>
                <a:ext cx="1037" cy="1068"/>
              </a:xfrm>
              <a:custGeom>
                <a:avLst/>
                <a:gdLst>
                  <a:gd name="T0" fmla="*/ 218 w 436"/>
                  <a:gd name="T1" fmla="*/ 410 h 450"/>
                  <a:gd name="T2" fmla="*/ 40 w 436"/>
                  <a:gd name="T3" fmla="*/ 232 h 450"/>
                  <a:gd name="T4" fmla="*/ 122 w 436"/>
                  <a:gd name="T5" fmla="*/ 83 h 450"/>
                  <a:gd name="T6" fmla="*/ 140 w 436"/>
                  <a:gd name="T7" fmla="*/ 49 h 450"/>
                  <a:gd name="T8" fmla="*/ 140 w 436"/>
                  <a:gd name="T9" fmla="*/ 40 h 450"/>
                  <a:gd name="T10" fmla="*/ 289 w 436"/>
                  <a:gd name="T11" fmla="*/ 40 h 450"/>
                  <a:gd name="T12" fmla="*/ 289 w 436"/>
                  <a:gd name="T13" fmla="*/ 44 h 450"/>
                  <a:gd name="T14" fmla="*/ 309 w 436"/>
                  <a:gd name="T15" fmla="*/ 79 h 450"/>
                  <a:gd name="T16" fmla="*/ 396 w 436"/>
                  <a:gd name="T17" fmla="*/ 232 h 450"/>
                  <a:gd name="T18" fmla="*/ 218 w 436"/>
                  <a:gd name="T19" fmla="*/ 410 h 450"/>
                  <a:gd name="T20" fmla="*/ 218 w 436"/>
                  <a:gd name="T21" fmla="*/ 450 h 450"/>
                  <a:gd name="T22" fmla="*/ 436 w 436"/>
                  <a:gd name="T23" fmla="*/ 232 h 450"/>
                  <a:gd name="T24" fmla="*/ 329 w 436"/>
                  <a:gd name="T25" fmla="*/ 44 h 450"/>
                  <a:gd name="T26" fmla="*/ 329 w 436"/>
                  <a:gd name="T27" fmla="*/ 0 h 450"/>
                  <a:gd name="T28" fmla="*/ 100 w 436"/>
                  <a:gd name="T29" fmla="*/ 0 h 450"/>
                  <a:gd name="T30" fmla="*/ 100 w 436"/>
                  <a:gd name="T31" fmla="*/ 49 h 450"/>
                  <a:gd name="T32" fmla="*/ 0 w 436"/>
                  <a:gd name="T33" fmla="*/ 232 h 450"/>
                  <a:gd name="T34" fmla="*/ 218 w 436"/>
                  <a:gd name="T35" fmla="*/ 45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36" h="450">
                    <a:moveTo>
                      <a:pt x="218" y="410"/>
                    </a:moveTo>
                    <a:cubicBezTo>
                      <a:pt x="120" y="410"/>
                      <a:pt x="40" y="330"/>
                      <a:pt x="40" y="232"/>
                    </a:cubicBezTo>
                    <a:cubicBezTo>
                      <a:pt x="40" y="172"/>
                      <a:pt x="71" y="116"/>
                      <a:pt x="122" y="83"/>
                    </a:cubicBezTo>
                    <a:cubicBezTo>
                      <a:pt x="134" y="76"/>
                      <a:pt x="140" y="63"/>
                      <a:pt x="140" y="49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289" y="40"/>
                      <a:pt x="289" y="40"/>
                      <a:pt x="289" y="40"/>
                    </a:cubicBezTo>
                    <a:cubicBezTo>
                      <a:pt x="289" y="44"/>
                      <a:pt x="289" y="44"/>
                      <a:pt x="289" y="44"/>
                    </a:cubicBezTo>
                    <a:cubicBezTo>
                      <a:pt x="289" y="59"/>
                      <a:pt x="297" y="72"/>
                      <a:pt x="309" y="79"/>
                    </a:cubicBezTo>
                    <a:cubicBezTo>
                      <a:pt x="363" y="111"/>
                      <a:pt x="396" y="169"/>
                      <a:pt x="396" y="232"/>
                    </a:cubicBezTo>
                    <a:cubicBezTo>
                      <a:pt x="396" y="330"/>
                      <a:pt x="316" y="410"/>
                      <a:pt x="218" y="410"/>
                    </a:cubicBezTo>
                    <a:moveTo>
                      <a:pt x="218" y="450"/>
                    </a:moveTo>
                    <a:cubicBezTo>
                      <a:pt x="339" y="450"/>
                      <a:pt x="436" y="352"/>
                      <a:pt x="436" y="232"/>
                    </a:cubicBezTo>
                    <a:cubicBezTo>
                      <a:pt x="436" y="152"/>
                      <a:pt x="393" y="82"/>
                      <a:pt x="329" y="44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40" y="89"/>
                      <a:pt x="0" y="156"/>
                      <a:pt x="0" y="232"/>
                    </a:cubicBezTo>
                    <a:cubicBezTo>
                      <a:pt x="0" y="352"/>
                      <a:pt x="98" y="450"/>
                      <a:pt x="218" y="450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33" name="直接连接符 32"/>
            <p:cNvCxnSpPr/>
            <p:nvPr/>
          </p:nvCxnSpPr>
          <p:spPr>
            <a:xfrm>
              <a:off x="3052789" y="-837066"/>
              <a:ext cx="0" cy="2443034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组合 97"/>
          <p:cNvGrpSpPr/>
          <p:nvPr/>
        </p:nvGrpSpPr>
        <p:grpSpPr>
          <a:xfrm>
            <a:off x="7967967" y="0"/>
            <a:ext cx="843057" cy="2508079"/>
            <a:chOff x="1838228" y="-2094998"/>
            <a:chExt cx="2469610" cy="7347031"/>
          </a:xfrm>
        </p:grpSpPr>
        <p:grpSp>
          <p:nvGrpSpPr>
            <p:cNvPr id="99" name="Group 4"/>
            <p:cNvGrpSpPr>
              <a:grpSpLocks noChangeAspect="1"/>
            </p:cNvGrpSpPr>
            <p:nvPr/>
          </p:nvGrpSpPr>
          <p:grpSpPr bwMode="auto">
            <a:xfrm>
              <a:off x="1838228" y="1605966"/>
              <a:ext cx="2469610" cy="3646067"/>
              <a:chOff x="2502" y="1335"/>
              <a:chExt cx="1037" cy="1531"/>
            </a:xfrm>
          </p:grpSpPr>
          <p:sp>
            <p:nvSpPr>
              <p:cNvPr id="101" name="Freeform 5"/>
              <p:cNvSpPr>
                <a:spLocks noEditPoints="1"/>
              </p:cNvSpPr>
              <p:nvPr/>
            </p:nvSpPr>
            <p:spPr bwMode="auto">
              <a:xfrm>
                <a:off x="2752" y="1845"/>
                <a:ext cx="539" cy="603"/>
              </a:xfrm>
              <a:custGeom>
                <a:avLst/>
                <a:gdLst>
                  <a:gd name="T0" fmla="*/ 13 w 227"/>
                  <a:gd name="T1" fmla="*/ 246 h 254"/>
                  <a:gd name="T2" fmla="*/ 55 w 227"/>
                  <a:gd name="T3" fmla="*/ 236 h 254"/>
                  <a:gd name="T4" fmla="*/ 70 w 227"/>
                  <a:gd name="T5" fmla="*/ 206 h 254"/>
                  <a:gd name="T6" fmla="*/ 92 w 227"/>
                  <a:gd name="T7" fmla="*/ 209 h 254"/>
                  <a:gd name="T8" fmla="*/ 80 w 227"/>
                  <a:gd name="T9" fmla="*/ 229 h 254"/>
                  <a:gd name="T10" fmla="*/ 113 w 227"/>
                  <a:gd name="T11" fmla="*/ 254 h 254"/>
                  <a:gd name="T12" fmla="*/ 146 w 227"/>
                  <a:gd name="T13" fmla="*/ 229 h 254"/>
                  <a:gd name="T14" fmla="*/ 135 w 227"/>
                  <a:gd name="T15" fmla="*/ 209 h 254"/>
                  <a:gd name="T16" fmla="*/ 157 w 227"/>
                  <a:gd name="T17" fmla="*/ 206 h 254"/>
                  <a:gd name="T18" fmla="*/ 172 w 227"/>
                  <a:gd name="T19" fmla="*/ 236 h 254"/>
                  <a:gd name="T20" fmla="*/ 213 w 227"/>
                  <a:gd name="T21" fmla="*/ 246 h 254"/>
                  <a:gd name="T22" fmla="*/ 224 w 227"/>
                  <a:gd name="T23" fmla="*/ 223 h 254"/>
                  <a:gd name="T24" fmla="*/ 204 w 227"/>
                  <a:gd name="T25" fmla="*/ 198 h 254"/>
                  <a:gd name="T26" fmla="*/ 169 w 227"/>
                  <a:gd name="T27" fmla="*/ 189 h 254"/>
                  <a:gd name="T28" fmla="*/ 153 w 227"/>
                  <a:gd name="T29" fmla="*/ 8 h 254"/>
                  <a:gd name="T30" fmla="*/ 144 w 227"/>
                  <a:gd name="T31" fmla="*/ 0 h 254"/>
                  <a:gd name="T32" fmla="*/ 136 w 227"/>
                  <a:gd name="T33" fmla="*/ 9 h 254"/>
                  <a:gd name="T34" fmla="*/ 152 w 227"/>
                  <a:gd name="T35" fmla="*/ 189 h 254"/>
                  <a:gd name="T36" fmla="*/ 120 w 227"/>
                  <a:gd name="T37" fmla="*/ 195 h 254"/>
                  <a:gd name="T38" fmla="*/ 113 w 227"/>
                  <a:gd name="T39" fmla="*/ 198 h 254"/>
                  <a:gd name="T40" fmla="*/ 106 w 227"/>
                  <a:gd name="T41" fmla="*/ 195 h 254"/>
                  <a:gd name="T42" fmla="*/ 75 w 227"/>
                  <a:gd name="T43" fmla="*/ 189 h 254"/>
                  <a:gd name="T44" fmla="*/ 90 w 227"/>
                  <a:gd name="T45" fmla="*/ 9 h 254"/>
                  <a:gd name="T46" fmla="*/ 82 w 227"/>
                  <a:gd name="T47" fmla="*/ 0 h 254"/>
                  <a:gd name="T48" fmla="*/ 73 w 227"/>
                  <a:gd name="T49" fmla="*/ 8 h 254"/>
                  <a:gd name="T50" fmla="*/ 57 w 227"/>
                  <a:gd name="T51" fmla="*/ 189 h 254"/>
                  <a:gd name="T52" fmla="*/ 23 w 227"/>
                  <a:gd name="T53" fmla="*/ 198 h 254"/>
                  <a:gd name="T54" fmla="*/ 2 w 227"/>
                  <a:gd name="T55" fmla="*/ 223 h 254"/>
                  <a:gd name="T56" fmla="*/ 13 w 227"/>
                  <a:gd name="T57" fmla="*/ 246 h 254"/>
                  <a:gd name="T58" fmla="*/ 196 w 227"/>
                  <a:gd name="T59" fmla="*/ 213 h 254"/>
                  <a:gd name="T60" fmla="*/ 208 w 227"/>
                  <a:gd name="T61" fmla="*/ 227 h 254"/>
                  <a:gd name="T62" fmla="*/ 205 w 227"/>
                  <a:gd name="T63" fmla="*/ 231 h 254"/>
                  <a:gd name="T64" fmla="*/ 184 w 227"/>
                  <a:gd name="T65" fmla="*/ 224 h 254"/>
                  <a:gd name="T66" fmla="*/ 174 w 227"/>
                  <a:gd name="T67" fmla="*/ 206 h 254"/>
                  <a:gd name="T68" fmla="*/ 196 w 227"/>
                  <a:gd name="T69" fmla="*/ 213 h 254"/>
                  <a:gd name="T70" fmla="*/ 113 w 227"/>
                  <a:gd name="T71" fmla="*/ 217 h 254"/>
                  <a:gd name="T72" fmla="*/ 129 w 227"/>
                  <a:gd name="T73" fmla="*/ 228 h 254"/>
                  <a:gd name="T74" fmla="*/ 113 w 227"/>
                  <a:gd name="T75" fmla="*/ 237 h 254"/>
                  <a:gd name="T76" fmla="*/ 97 w 227"/>
                  <a:gd name="T77" fmla="*/ 228 h 254"/>
                  <a:gd name="T78" fmla="*/ 113 w 227"/>
                  <a:gd name="T79" fmla="*/ 217 h 254"/>
                  <a:gd name="T80" fmla="*/ 31 w 227"/>
                  <a:gd name="T81" fmla="*/ 213 h 254"/>
                  <a:gd name="T82" fmla="*/ 52 w 227"/>
                  <a:gd name="T83" fmla="*/ 206 h 254"/>
                  <a:gd name="T84" fmla="*/ 42 w 227"/>
                  <a:gd name="T85" fmla="*/ 224 h 254"/>
                  <a:gd name="T86" fmla="*/ 22 w 227"/>
                  <a:gd name="T87" fmla="*/ 231 h 254"/>
                  <a:gd name="T88" fmla="*/ 19 w 227"/>
                  <a:gd name="T89" fmla="*/ 227 h 254"/>
                  <a:gd name="T90" fmla="*/ 31 w 227"/>
                  <a:gd name="T91" fmla="*/ 213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27" h="254">
                    <a:moveTo>
                      <a:pt x="13" y="246"/>
                    </a:moveTo>
                    <a:cubicBezTo>
                      <a:pt x="23" y="251"/>
                      <a:pt x="40" y="252"/>
                      <a:pt x="55" y="236"/>
                    </a:cubicBezTo>
                    <a:cubicBezTo>
                      <a:pt x="61" y="229"/>
                      <a:pt x="66" y="219"/>
                      <a:pt x="70" y="206"/>
                    </a:cubicBezTo>
                    <a:cubicBezTo>
                      <a:pt x="77" y="206"/>
                      <a:pt x="85" y="207"/>
                      <a:pt x="92" y="209"/>
                    </a:cubicBezTo>
                    <a:cubicBezTo>
                      <a:pt x="81" y="216"/>
                      <a:pt x="80" y="225"/>
                      <a:pt x="80" y="229"/>
                    </a:cubicBezTo>
                    <a:cubicBezTo>
                      <a:pt x="81" y="241"/>
                      <a:pt x="96" y="254"/>
                      <a:pt x="113" y="254"/>
                    </a:cubicBezTo>
                    <a:cubicBezTo>
                      <a:pt x="130" y="254"/>
                      <a:pt x="145" y="241"/>
                      <a:pt x="146" y="229"/>
                    </a:cubicBezTo>
                    <a:cubicBezTo>
                      <a:pt x="146" y="225"/>
                      <a:pt x="145" y="216"/>
                      <a:pt x="135" y="209"/>
                    </a:cubicBezTo>
                    <a:cubicBezTo>
                      <a:pt x="142" y="207"/>
                      <a:pt x="149" y="206"/>
                      <a:pt x="157" y="206"/>
                    </a:cubicBezTo>
                    <a:cubicBezTo>
                      <a:pt x="161" y="219"/>
                      <a:pt x="166" y="229"/>
                      <a:pt x="172" y="236"/>
                    </a:cubicBezTo>
                    <a:cubicBezTo>
                      <a:pt x="187" y="252"/>
                      <a:pt x="203" y="251"/>
                      <a:pt x="213" y="246"/>
                    </a:cubicBezTo>
                    <a:cubicBezTo>
                      <a:pt x="222" y="241"/>
                      <a:pt x="227" y="232"/>
                      <a:pt x="224" y="223"/>
                    </a:cubicBezTo>
                    <a:cubicBezTo>
                      <a:pt x="221" y="212"/>
                      <a:pt x="214" y="204"/>
                      <a:pt x="204" y="198"/>
                    </a:cubicBezTo>
                    <a:cubicBezTo>
                      <a:pt x="194" y="192"/>
                      <a:pt x="182" y="190"/>
                      <a:pt x="169" y="189"/>
                    </a:cubicBezTo>
                    <a:cubicBezTo>
                      <a:pt x="158" y="147"/>
                      <a:pt x="154" y="36"/>
                      <a:pt x="153" y="8"/>
                    </a:cubicBezTo>
                    <a:cubicBezTo>
                      <a:pt x="153" y="4"/>
                      <a:pt x="149" y="0"/>
                      <a:pt x="144" y="0"/>
                    </a:cubicBezTo>
                    <a:cubicBezTo>
                      <a:pt x="140" y="0"/>
                      <a:pt x="136" y="4"/>
                      <a:pt x="136" y="9"/>
                    </a:cubicBezTo>
                    <a:cubicBezTo>
                      <a:pt x="137" y="19"/>
                      <a:pt x="139" y="138"/>
                      <a:pt x="152" y="189"/>
                    </a:cubicBezTo>
                    <a:cubicBezTo>
                      <a:pt x="141" y="190"/>
                      <a:pt x="130" y="192"/>
                      <a:pt x="120" y="195"/>
                    </a:cubicBezTo>
                    <a:cubicBezTo>
                      <a:pt x="118" y="196"/>
                      <a:pt x="116" y="197"/>
                      <a:pt x="113" y="198"/>
                    </a:cubicBezTo>
                    <a:cubicBezTo>
                      <a:pt x="111" y="197"/>
                      <a:pt x="109" y="196"/>
                      <a:pt x="106" y="195"/>
                    </a:cubicBezTo>
                    <a:cubicBezTo>
                      <a:pt x="97" y="192"/>
                      <a:pt x="86" y="190"/>
                      <a:pt x="75" y="189"/>
                    </a:cubicBezTo>
                    <a:cubicBezTo>
                      <a:pt x="88" y="138"/>
                      <a:pt x="90" y="19"/>
                      <a:pt x="90" y="9"/>
                    </a:cubicBezTo>
                    <a:cubicBezTo>
                      <a:pt x="90" y="4"/>
                      <a:pt x="87" y="0"/>
                      <a:pt x="82" y="0"/>
                    </a:cubicBezTo>
                    <a:cubicBezTo>
                      <a:pt x="77" y="0"/>
                      <a:pt x="74" y="4"/>
                      <a:pt x="73" y="8"/>
                    </a:cubicBezTo>
                    <a:cubicBezTo>
                      <a:pt x="73" y="36"/>
                      <a:pt x="68" y="147"/>
                      <a:pt x="57" y="189"/>
                    </a:cubicBezTo>
                    <a:cubicBezTo>
                      <a:pt x="45" y="190"/>
                      <a:pt x="33" y="192"/>
                      <a:pt x="23" y="198"/>
                    </a:cubicBezTo>
                    <a:cubicBezTo>
                      <a:pt x="12" y="204"/>
                      <a:pt x="5" y="212"/>
                      <a:pt x="2" y="223"/>
                    </a:cubicBezTo>
                    <a:cubicBezTo>
                      <a:pt x="0" y="232"/>
                      <a:pt x="4" y="241"/>
                      <a:pt x="13" y="246"/>
                    </a:cubicBezTo>
                    <a:moveTo>
                      <a:pt x="196" y="213"/>
                    </a:moveTo>
                    <a:cubicBezTo>
                      <a:pt x="202" y="216"/>
                      <a:pt x="206" y="221"/>
                      <a:pt x="208" y="227"/>
                    </a:cubicBezTo>
                    <a:cubicBezTo>
                      <a:pt x="208" y="228"/>
                      <a:pt x="207" y="230"/>
                      <a:pt x="205" y="231"/>
                    </a:cubicBezTo>
                    <a:cubicBezTo>
                      <a:pt x="201" y="234"/>
                      <a:pt x="193" y="233"/>
                      <a:pt x="184" y="224"/>
                    </a:cubicBezTo>
                    <a:cubicBezTo>
                      <a:pt x="181" y="220"/>
                      <a:pt x="177" y="214"/>
                      <a:pt x="174" y="206"/>
                    </a:cubicBezTo>
                    <a:cubicBezTo>
                      <a:pt x="182" y="207"/>
                      <a:pt x="190" y="209"/>
                      <a:pt x="196" y="213"/>
                    </a:cubicBezTo>
                    <a:moveTo>
                      <a:pt x="113" y="217"/>
                    </a:moveTo>
                    <a:cubicBezTo>
                      <a:pt x="125" y="221"/>
                      <a:pt x="129" y="226"/>
                      <a:pt x="129" y="228"/>
                    </a:cubicBezTo>
                    <a:cubicBezTo>
                      <a:pt x="129" y="231"/>
                      <a:pt x="120" y="237"/>
                      <a:pt x="113" y="237"/>
                    </a:cubicBezTo>
                    <a:cubicBezTo>
                      <a:pt x="106" y="237"/>
                      <a:pt x="97" y="231"/>
                      <a:pt x="97" y="228"/>
                    </a:cubicBezTo>
                    <a:cubicBezTo>
                      <a:pt x="97" y="226"/>
                      <a:pt x="101" y="221"/>
                      <a:pt x="113" y="217"/>
                    </a:cubicBezTo>
                    <a:moveTo>
                      <a:pt x="31" y="213"/>
                    </a:moveTo>
                    <a:cubicBezTo>
                      <a:pt x="37" y="209"/>
                      <a:pt x="44" y="207"/>
                      <a:pt x="52" y="206"/>
                    </a:cubicBezTo>
                    <a:cubicBezTo>
                      <a:pt x="49" y="214"/>
                      <a:pt x="46" y="220"/>
                      <a:pt x="42" y="224"/>
                    </a:cubicBezTo>
                    <a:cubicBezTo>
                      <a:pt x="34" y="233"/>
                      <a:pt x="26" y="234"/>
                      <a:pt x="22" y="231"/>
                    </a:cubicBezTo>
                    <a:cubicBezTo>
                      <a:pt x="20" y="230"/>
                      <a:pt x="18" y="228"/>
                      <a:pt x="19" y="227"/>
                    </a:cubicBezTo>
                    <a:cubicBezTo>
                      <a:pt x="20" y="221"/>
                      <a:pt x="24" y="216"/>
                      <a:pt x="31" y="213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Freeform 6"/>
              <p:cNvSpPr/>
              <p:nvPr/>
            </p:nvSpPr>
            <p:spPr bwMode="auto">
              <a:xfrm>
                <a:off x="2740" y="1753"/>
                <a:ext cx="544" cy="92"/>
              </a:xfrm>
              <a:custGeom>
                <a:avLst/>
                <a:gdLst>
                  <a:gd name="T0" fmla="*/ 0 w 229"/>
                  <a:gd name="T1" fmla="*/ 19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19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1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19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19"/>
                    </a:cubicBezTo>
                    <a:cubicBezTo>
                      <a:pt x="229" y="30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0"/>
                      <a:pt x="0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Freeform 7"/>
              <p:cNvSpPr/>
              <p:nvPr/>
            </p:nvSpPr>
            <p:spPr bwMode="auto">
              <a:xfrm>
                <a:off x="2740" y="1632"/>
                <a:ext cx="544" cy="92"/>
              </a:xfrm>
              <a:custGeom>
                <a:avLst/>
                <a:gdLst>
                  <a:gd name="T0" fmla="*/ 0 w 229"/>
                  <a:gd name="T1" fmla="*/ 20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20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Freeform 8"/>
              <p:cNvSpPr/>
              <p:nvPr/>
            </p:nvSpPr>
            <p:spPr bwMode="auto">
              <a:xfrm>
                <a:off x="2740" y="1511"/>
                <a:ext cx="544" cy="95"/>
              </a:xfrm>
              <a:custGeom>
                <a:avLst/>
                <a:gdLst>
                  <a:gd name="T0" fmla="*/ 0 w 229"/>
                  <a:gd name="T1" fmla="*/ 20 h 40"/>
                  <a:gd name="T2" fmla="*/ 20 w 229"/>
                  <a:gd name="T3" fmla="*/ 0 h 40"/>
                  <a:gd name="T4" fmla="*/ 209 w 229"/>
                  <a:gd name="T5" fmla="*/ 0 h 40"/>
                  <a:gd name="T6" fmla="*/ 229 w 229"/>
                  <a:gd name="T7" fmla="*/ 20 h 40"/>
                  <a:gd name="T8" fmla="*/ 209 w 229"/>
                  <a:gd name="T9" fmla="*/ 40 h 40"/>
                  <a:gd name="T10" fmla="*/ 20 w 229"/>
                  <a:gd name="T11" fmla="*/ 40 h 40"/>
                  <a:gd name="T12" fmla="*/ 0 w 229"/>
                  <a:gd name="T13" fmla="*/ 2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40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40"/>
                      <a:pt x="209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9" y="40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5" name="Freeform 9"/>
              <p:cNvSpPr/>
              <p:nvPr/>
            </p:nvSpPr>
            <p:spPr bwMode="auto">
              <a:xfrm>
                <a:off x="2842" y="1335"/>
                <a:ext cx="340" cy="147"/>
              </a:xfrm>
              <a:custGeom>
                <a:avLst/>
                <a:gdLst>
                  <a:gd name="T0" fmla="*/ 143 w 143"/>
                  <a:gd name="T1" fmla="*/ 62 h 62"/>
                  <a:gd name="T2" fmla="*/ 143 w 143"/>
                  <a:gd name="T3" fmla="*/ 51 h 62"/>
                  <a:gd name="T4" fmla="*/ 93 w 143"/>
                  <a:gd name="T5" fmla="*/ 0 h 62"/>
                  <a:gd name="T6" fmla="*/ 51 w 143"/>
                  <a:gd name="T7" fmla="*/ 0 h 62"/>
                  <a:gd name="T8" fmla="*/ 0 w 143"/>
                  <a:gd name="T9" fmla="*/ 51 h 62"/>
                  <a:gd name="T10" fmla="*/ 0 w 143"/>
                  <a:gd name="T11" fmla="*/ 62 h 62"/>
                  <a:gd name="T12" fmla="*/ 143 w 143"/>
                  <a:gd name="T13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3" h="62">
                    <a:moveTo>
                      <a:pt x="143" y="62"/>
                    </a:moveTo>
                    <a:cubicBezTo>
                      <a:pt x="143" y="51"/>
                      <a:pt x="143" y="51"/>
                      <a:pt x="143" y="51"/>
                    </a:cubicBezTo>
                    <a:cubicBezTo>
                      <a:pt x="143" y="23"/>
                      <a:pt x="121" y="0"/>
                      <a:pt x="93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62"/>
                      <a:pt x="0" y="62"/>
                      <a:pt x="0" y="62"/>
                    </a:cubicBezTo>
                    <a:lnTo>
                      <a:pt x="143" y="62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6" name="Freeform 10"/>
              <p:cNvSpPr>
                <a:spLocks noEditPoints="1"/>
              </p:cNvSpPr>
              <p:nvPr/>
            </p:nvSpPr>
            <p:spPr bwMode="auto">
              <a:xfrm>
                <a:off x="2502" y="1798"/>
                <a:ext cx="1037" cy="1068"/>
              </a:xfrm>
              <a:custGeom>
                <a:avLst/>
                <a:gdLst>
                  <a:gd name="T0" fmla="*/ 218 w 436"/>
                  <a:gd name="T1" fmla="*/ 410 h 450"/>
                  <a:gd name="T2" fmla="*/ 40 w 436"/>
                  <a:gd name="T3" fmla="*/ 232 h 450"/>
                  <a:gd name="T4" fmla="*/ 122 w 436"/>
                  <a:gd name="T5" fmla="*/ 83 h 450"/>
                  <a:gd name="T6" fmla="*/ 140 w 436"/>
                  <a:gd name="T7" fmla="*/ 49 h 450"/>
                  <a:gd name="T8" fmla="*/ 140 w 436"/>
                  <a:gd name="T9" fmla="*/ 40 h 450"/>
                  <a:gd name="T10" fmla="*/ 289 w 436"/>
                  <a:gd name="T11" fmla="*/ 40 h 450"/>
                  <a:gd name="T12" fmla="*/ 289 w 436"/>
                  <a:gd name="T13" fmla="*/ 44 h 450"/>
                  <a:gd name="T14" fmla="*/ 309 w 436"/>
                  <a:gd name="T15" fmla="*/ 79 h 450"/>
                  <a:gd name="T16" fmla="*/ 396 w 436"/>
                  <a:gd name="T17" fmla="*/ 232 h 450"/>
                  <a:gd name="T18" fmla="*/ 218 w 436"/>
                  <a:gd name="T19" fmla="*/ 410 h 450"/>
                  <a:gd name="T20" fmla="*/ 218 w 436"/>
                  <a:gd name="T21" fmla="*/ 450 h 450"/>
                  <a:gd name="T22" fmla="*/ 436 w 436"/>
                  <a:gd name="T23" fmla="*/ 232 h 450"/>
                  <a:gd name="T24" fmla="*/ 329 w 436"/>
                  <a:gd name="T25" fmla="*/ 44 h 450"/>
                  <a:gd name="T26" fmla="*/ 329 w 436"/>
                  <a:gd name="T27" fmla="*/ 0 h 450"/>
                  <a:gd name="T28" fmla="*/ 100 w 436"/>
                  <a:gd name="T29" fmla="*/ 0 h 450"/>
                  <a:gd name="T30" fmla="*/ 100 w 436"/>
                  <a:gd name="T31" fmla="*/ 49 h 450"/>
                  <a:gd name="T32" fmla="*/ 0 w 436"/>
                  <a:gd name="T33" fmla="*/ 232 h 450"/>
                  <a:gd name="T34" fmla="*/ 218 w 436"/>
                  <a:gd name="T35" fmla="*/ 45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36" h="450">
                    <a:moveTo>
                      <a:pt x="218" y="410"/>
                    </a:moveTo>
                    <a:cubicBezTo>
                      <a:pt x="120" y="410"/>
                      <a:pt x="40" y="330"/>
                      <a:pt x="40" y="232"/>
                    </a:cubicBezTo>
                    <a:cubicBezTo>
                      <a:pt x="40" y="172"/>
                      <a:pt x="71" y="116"/>
                      <a:pt x="122" y="83"/>
                    </a:cubicBezTo>
                    <a:cubicBezTo>
                      <a:pt x="134" y="76"/>
                      <a:pt x="140" y="63"/>
                      <a:pt x="140" y="49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289" y="40"/>
                      <a:pt x="289" y="40"/>
                      <a:pt x="289" y="40"/>
                    </a:cubicBezTo>
                    <a:cubicBezTo>
                      <a:pt x="289" y="44"/>
                      <a:pt x="289" y="44"/>
                      <a:pt x="289" y="44"/>
                    </a:cubicBezTo>
                    <a:cubicBezTo>
                      <a:pt x="289" y="59"/>
                      <a:pt x="297" y="72"/>
                      <a:pt x="309" y="79"/>
                    </a:cubicBezTo>
                    <a:cubicBezTo>
                      <a:pt x="363" y="111"/>
                      <a:pt x="396" y="169"/>
                      <a:pt x="396" y="232"/>
                    </a:cubicBezTo>
                    <a:cubicBezTo>
                      <a:pt x="396" y="330"/>
                      <a:pt x="316" y="410"/>
                      <a:pt x="218" y="410"/>
                    </a:cubicBezTo>
                    <a:moveTo>
                      <a:pt x="218" y="450"/>
                    </a:moveTo>
                    <a:cubicBezTo>
                      <a:pt x="339" y="450"/>
                      <a:pt x="436" y="352"/>
                      <a:pt x="436" y="232"/>
                    </a:cubicBezTo>
                    <a:cubicBezTo>
                      <a:pt x="436" y="152"/>
                      <a:pt x="393" y="82"/>
                      <a:pt x="329" y="44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40" y="89"/>
                      <a:pt x="0" y="156"/>
                      <a:pt x="0" y="232"/>
                    </a:cubicBezTo>
                    <a:cubicBezTo>
                      <a:pt x="0" y="352"/>
                      <a:pt x="98" y="450"/>
                      <a:pt x="218" y="450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100" name="直接连接符 99"/>
            <p:cNvCxnSpPr/>
            <p:nvPr/>
          </p:nvCxnSpPr>
          <p:spPr>
            <a:xfrm>
              <a:off x="3052790" y="-2094998"/>
              <a:ext cx="0" cy="370096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组合 57"/>
          <p:cNvGrpSpPr/>
          <p:nvPr/>
        </p:nvGrpSpPr>
        <p:grpSpPr>
          <a:xfrm>
            <a:off x="1348668" y="-37665"/>
            <a:ext cx="654587" cy="1613959"/>
            <a:chOff x="1838228" y="-837066"/>
            <a:chExt cx="2469610" cy="6089099"/>
          </a:xfrm>
        </p:grpSpPr>
        <p:grpSp>
          <p:nvGrpSpPr>
            <p:cNvPr id="59" name="Group 4"/>
            <p:cNvGrpSpPr>
              <a:grpSpLocks noChangeAspect="1"/>
            </p:cNvGrpSpPr>
            <p:nvPr/>
          </p:nvGrpSpPr>
          <p:grpSpPr bwMode="auto">
            <a:xfrm>
              <a:off x="1838228" y="1605966"/>
              <a:ext cx="2469610" cy="3646067"/>
              <a:chOff x="2502" y="1335"/>
              <a:chExt cx="1037" cy="1531"/>
            </a:xfrm>
          </p:grpSpPr>
          <p:sp>
            <p:nvSpPr>
              <p:cNvPr id="61" name="Freeform 5"/>
              <p:cNvSpPr>
                <a:spLocks noEditPoints="1"/>
              </p:cNvSpPr>
              <p:nvPr/>
            </p:nvSpPr>
            <p:spPr bwMode="auto">
              <a:xfrm>
                <a:off x="2752" y="1845"/>
                <a:ext cx="539" cy="603"/>
              </a:xfrm>
              <a:custGeom>
                <a:avLst/>
                <a:gdLst>
                  <a:gd name="T0" fmla="*/ 13 w 227"/>
                  <a:gd name="T1" fmla="*/ 246 h 254"/>
                  <a:gd name="T2" fmla="*/ 55 w 227"/>
                  <a:gd name="T3" fmla="*/ 236 h 254"/>
                  <a:gd name="T4" fmla="*/ 70 w 227"/>
                  <a:gd name="T5" fmla="*/ 206 h 254"/>
                  <a:gd name="T6" fmla="*/ 92 w 227"/>
                  <a:gd name="T7" fmla="*/ 209 h 254"/>
                  <a:gd name="T8" fmla="*/ 80 w 227"/>
                  <a:gd name="T9" fmla="*/ 229 h 254"/>
                  <a:gd name="T10" fmla="*/ 113 w 227"/>
                  <a:gd name="T11" fmla="*/ 254 h 254"/>
                  <a:gd name="T12" fmla="*/ 146 w 227"/>
                  <a:gd name="T13" fmla="*/ 229 h 254"/>
                  <a:gd name="T14" fmla="*/ 135 w 227"/>
                  <a:gd name="T15" fmla="*/ 209 h 254"/>
                  <a:gd name="T16" fmla="*/ 157 w 227"/>
                  <a:gd name="T17" fmla="*/ 206 h 254"/>
                  <a:gd name="T18" fmla="*/ 172 w 227"/>
                  <a:gd name="T19" fmla="*/ 236 h 254"/>
                  <a:gd name="T20" fmla="*/ 213 w 227"/>
                  <a:gd name="T21" fmla="*/ 246 h 254"/>
                  <a:gd name="T22" fmla="*/ 224 w 227"/>
                  <a:gd name="T23" fmla="*/ 223 h 254"/>
                  <a:gd name="T24" fmla="*/ 204 w 227"/>
                  <a:gd name="T25" fmla="*/ 198 h 254"/>
                  <a:gd name="T26" fmla="*/ 169 w 227"/>
                  <a:gd name="T27" fmla="*/ 189 h 254"/>
                  <a:gd name="T28" fmla="*/ 153 w 227"/>
                  <a:gd name="T29" fmla="*/ 8 h 254"/>
                  <a:gd name="T30" fmla="*/ 144 w 227"/>
                  <a:gd name="T31" fmla="*/ 0 h 254"/>
                  <a:gd name="T32" fmla="*/ 136 w 227"/>
                  <a:gd name="T33" fmla="*/ 9 h 254"/>
                  <a:gd name="T34" fmla="*/ 152 w 227"/>
                  <a:gd name="T35" fmla="*/ 189 h 254"/>
                  <a:gd name="T36" fmla="*/ 120 w 227"/>
                  <a:gd name="T37" fmla="*/ 195 h 254"/>
                  <a:gd name="T38" fmla="*/ 113 w 227"/>
                  <a:gd name="T39" fmla="*/ 198 h 254"/>
                  <a:gd name="T40" fmla="*/ 106 w 227"/>
                  <a:gd name="T41" fmla="*/ 195 h 254"/>
                  <a:gd name="T42" fmla="*/ 75 w 227"/>
                  <a:gd name="T43" fmla="*/ 189 h 254"/>
                  <a:gd name="T44" fmla="*/ 90 w 227"/>
                  <a:gd name="T45" fmla="*/ 9 h 254"/>
                  <a:gd name="T46" fmla="*/ 82 w 227"/>
                  <a:gd name="T47" fmla="*/ 0 h 254"/>
                  <a:gd name="T48" fmla="*/ 73 w 227"/>
                  <a:gd name="T49" fmla="*/ 8 h 254"/>
                  <a:gd name="T50" fmla="*/ 57 w 227"/>
                  <a:gd name="T51" fmla="*/ 189 h 254"/>
                  <a:gd name="T52" fmla="*/ 23 w 227"/>
                  <a:gd name="T53" fmla="*/ 198 h 254"/>
                  <a:gd name="T54" fmla="*/ 2 w 227"/>
                  <a:gd name="T55" fmla="*/ 223 h 254"/>
                  <a:gd name="T56" fmla="*/ 13 w 227"/>
                  <a:gd name="T57" fmla="*/ 246 h 254"/>
                  <a:gd name="T58" fmla="*/ 196 w 227"/>
                  <a:gd name="T59" fmla="*/ 213 h 254"/>
                  <a:gd name="T60" fmla="*/ 208 w 227"/>
                  <a:gd name="T61" fmla="*/ 227 h 254"/>
                  <a:gd name="T62" fmla="*/ 205 w 227"/>
                  <a:gd name="T63" fmla="*/ 231 h 254"/>
                  <a:gd name="T64" fmla="*/ 184 w 227"/>
                  <a:gd name="T65" fmla="*/ 224 h 254"/>
                  <a:gd name="T66" fmla="*/ 174 w 227"/>
                  <a:gd name="T67" fmla="*/ 206 h 254"/>
                  <a:gd name="T68" fmla="*/ 196 w 227"/>
                  <a:gd name="T69" fmla="*/ 213 h 254"/>
                  <a:gd name="T70" fmla="*/ 113 w 227"/>
                  <a:gd name="T71" fmla="*/ 217 h 254"/>
                  <a:gd name="T72" fmla="*/ 129 w 227"/>
                  <a:gd name="T73" fmla="*/ 228 h 254"/>
                  <a:gd name="T74" fmla="*/ 113 w 227"/>
                  <a:gd name="T75" fmla="*/ 237 h 254"/>
                  <a:gd name="T76" fmla="*/ 97 w 227"/>
                  <a:gd name="T77" fmla="*/ 228 h 254"/>
                  <a:gd name="T78" fmla="*/ 113 w 227"/>
                  <a:gd name="T79" fmla="*/ 217 h 254"/>
                  <a:gd name="T80" fmla="*/ 31 w 227"/>
                  <a:gd name="T81" fmla="*/ 213 h 254"/>
                  <a:gd name="T82" fmla="*/ 52 w 227"/>
                  <a:gd name="T83" fmla="*/ 206 h 254"/>
                  <a:gd name="T84" fmla="*/ 42 w 227"/>
                  <a:gd name="T85" fmla="*/ 224 h 254"/>
                  <a:gd name="T86" fmla="*/ 22 w 227"/>
                  <a:gd name="T87" fmla="*/ 231 h 254"/>
                  <a:gd name="T88" fmla="*/ 19 w 227"/>
                  <a:gd name="T89" fmla="*/ 227 h 254"/>
                  <a:gd name="T90" fmla="*/ 31 w 227"/>
                  <a:gd name="T91" fmla="*/ 213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27" h="254">
                    <a:moveTo>
                      <a:pt x="13" y="246"/>
                    </a:moveTo>
                    <a:cubicBezTo>
                      <a:pt x="23" y="251"/>
                      <a:pt x="40" y="252"/>
                      <a:pt x="55" y="236"/>
                    </a:cubicBezTo>
                    <a:cubicBezTo>
                      <a:pt x="61" y="229"/>
                      <a:pt x="66" y="219"/>
                      <a:pt x="70" y="206"/>
                    </a:cubicBezTo>
                    <a:cubicBezTo>
                      <a:pt x="77" y="206"/>
                      <a:pt x="85" y="207"/>
                      <a:pt x="92" y="209"/>
                    </a:cubicBezTo>
                    <a:cubicBezTo>
                      <a:pt x="81" y="216"/>
                      <a:pt x="80" y="225"/>
                      <a:pt x="80" y="229"/>
                    </a:cubicBezTo>
                    <a:cubicBezTo>
                      <a:pt x="81" y="241"/>
                      <a:pt x="96" y="254"/>
                      <a:pt x="113" y="254"/>
                    </a:cubicBezTo>
                    <a:cubicBezTo>
                      <a:pt x="130" y="254"/>
                      <a:pt x="145" y="241"/>
                      <a:pt x="146" y="229"/>
                    </a:cubicBezTo>
                    <a:cubicBezTo>
                      <a:pt x="146" y="225"/>
                      <a:pt x="145" y="216"/>
                      <a:pt x="135" y="209"/>
                    </a:cubicBezTo>
                    <a:cubicBezTo>
                      <a:pt x="142" y="207"/>
                      <a:pt x="149" y="206"/>
                      <a:pt x="157" y="206"/>
                    </a:cubicBezTo>
                    <a:cubicBezTo>
                      <a:pt x="161" y="219"/>
                      <a:pt x="166" y="229"/>
                      <a:pt x="172" y="236"/>
                    </a:cubicBezTo>
                    <a:cubicBezTo>
                      <a:pt x="187" y="252"/>
                      <a:pt x="203" y="251"/>
                      <a:pt x="213" y="246"/>
                    </a:cubicBezTo>
                    <a:cubicBezTo>
                      <a:pt x="222" y="241"/>
                      <a:pt x="227" y="232"/>
                      <a:pt x="224" y="223"/>
                    </a:cubicBezTo>
                    <a:cubicBezTo>
                      <a:pt x="221" y="212"/>
                      <a:pt x="214" y="204"/>
                      <a:pt x="204" y="198"/>
                    </a:cubicBezTo>
                    <a:cubicBezTo>
                      <a:pt x="194" y="192"/>
                      <a:pt x="182" y="190"/>
                      <a:pt x="169" y="189"/>
                    </a:cubicBezTo>
                    <a:cubicBezTo>
                      <a:pt x="158" y="147"/>
                      <a:pt x="154" y="36"/>
                      <a:pt x="153" y="8"/>
                    </a:cubicBezTo>
                    <a:cubicBezTo>
                      <a:pt x="153" y="4"/>
                      <a:pt x="149" y="0"/>
                      <a:pt x="144" y="0"/>
                    </a:cubicBezTo>
                    <a:cubicBezTo>
                      <a:pt x="140" y="0"/>
                      <a:pt x="136" y="4"/>
                      <a:pt x="136" y="9"/>
                    </a:cubicBezTo>
                    <a:cubicBezTo>
                      <a:pt x="137" y="19"/>
                      <a:pt x="139" y="138"/>
                      <a:pt x="152" y="189"/>
                    </a:cubicBezTo>
                    <a:cubicBezTo>
                      <a:pt x="141" y="190"/>
                      <a:pt x="130" y="192"/>
                      <a:pt x="120" y="195"/>
                    </a:cubicBezTo>
                    <a:cubicBezTo>
                      <a:pt x="118" y="196"/>
                      <a:pt x="116" y="197"/>
                      <a:pt x="113" y="198"/>
                    </a:cubicBezTo>
                    <a:cubicBezTo>
                      <a:pt x="111" y="197"/>
                      <a:pt x="109" y="196"/>
                      <a:pt x="106" y="195"/>
                    </a:cubicBezTo>
                    <a:cubicBezTo>
                      <a:pt x="97" y="192"/>
                      <a:pt x="86" y="190"/>
                      <a:pt x="75" y="189"/>
                    </a:cubicBezTo>
                    <a:cubicBezTo>
                      <a:pt x="88" y="138"/>
                      <a:pt x="90" y="19"/>
                      <a:pt x="90" y="9"/>
                    </a:cubicBezTo>
                    <a:cubicBezTo>
                      <a:pt x="90" y="4"/>
                      <a:pt x="87" y="0"/>
                      <a:pt x="82" y="0"/>
                    </a:cubicBezTo>
                    <a:cubicBezTo>
                      <a:pt x="77" y="0"/>
                      <a:pt x="74" y="4"/>
                      <a:pt x="73" y="8"/>
                    </a:cubicBezTo>
                    <a:cubicBezTo>
                      <a:pt x="73" y="36"/>
                      <a:pt x="68" y="147"/>
                      <a:pt x="57" y="189"/>
                    </a:cubicBezTo>
                    <a:cubicBezTo>
                      <a:pt x="45" y="190"/>
                      <a:pt x="33" y="192"/>
                      <a:pt x="23" y="198"/>
                    </a:cubicBezTo>
                    <a:cubicBezTo>
                      <a:pt x="12" y="204"/>
                      <a:pt x="5" y="212"/>
                      <a:pt x="2" y="223"/>
                    </a:cubicBezTo>
                    <a:cubicBezTo>
                      <a:pt x="0" y="232"/>
                      <a:pt x="4" y="241"/>
                      <a:pt x="13" y="246"/>
                    </a:cubicBezTo>
                    <a:moveTo>
                      <a:pt x="196" y="213"/>
                    </a:moveTo>
                    <a:cubicBezTo>
                      <a:pt x="202" y="216"/>
                      <a:pt x="206" y="221"/>
                      <a:pt x="208" y="227"/>
                    </a:cubicBezTo>
                    <a:cubicBezTo>
                      <a:pt x="208" y="228"/>
                      <a:pt x="207" y="230"/>
                      <a:pt x="205" y="231"/>
                    </a:cubicBezTo>
                    <a:cubicBezTo>
                      <a:pt x="201" y="234"/>
                      <a:pt x="193" y="233"/>
                      <a:pt x="184" y="224"/>
                    </a:cubicBezTo>
                    <a:cubicBezTo>
                      <a:pt x="181" y="220"/>
                      <a:pt x="177" y="214"/>
                      <a:pt x="174" y="206"/>
                    </a:cubicBezTo>
                    <a:cubicBezTo>
                      <a:pt x="182" y="207"/>
                      <a:pt x="190" y="209"/>
                      <a:pt x="196" y="213"/>
                    </a:cubicBezTo>
                    <a:moveTo>
                      <a:pt x="113" y="217"/>
                    </a:moveTo>
                    <a:cubicBezTo>
                      <a:pt x="125" y="221"/>
                      <a:pt x="129" y="226"/>
                      <a:pt x="129" y="228"/>
                    </a:cubicBezTo>
                    <a:cubicBezTo>
                      <a:pt x="129" y="231"/>
                      <a:pt x="120" y="237"/>
                      <a:pt x="113" y="237"/>
                    </a:cubicBezTo>
                    <a:cubicBezTo>
                      <a:pt x="106" y="237"/>
                      <a:pt x="97" y="231"/>
                      <a:pt x="97" y="228"/>
                    </a:cubicBezTo>
                    <a:cubicBezTo>
                      <a:pt x="97" y="226"/>
                      <a:pt x="101" y="221"/>
                      <a:pt x="113" y="217"/>
                    </a:cubicBezTo>
                    <a:moveTo>
                      <a:pt x="31" y="213"/>
                    </a:moveTo>
                    <a:cubicBezTo>
                      <a:pt x="37" y="209"/>
                      <a:pt x="44" y="207"/>
                      <a:pt x="52" y="206"/>
                    </a:cubicBezTo>
                    <a:cubicBezTo>
                      <a:pt x="49" y="214"/>
                      <a:pt x="46" y="220"/>
                      <a:pt x="42" y="224"/>
                    </a:cubicBezTo>
                    <a:cubicBezTo>
                      <a:pt x="34" y="233"/>
                      <a:pt x="26" y="234"/>
                      <a:pt x="22" y="231"/>
                    </a:cubicBezTo>
                    <a:cubicBezTo>
                      <a:pt x="20" y="230"/>
                      <a:pt x="18" y="228"/>
                      <a:pt x="19" y="227"/>
                    </a:cubicBezTo>
                    <a:cubicBezTo>
                      <a:pt x="20" y="221"/>
                      <a:pt x="24" y="216"/>
                      <a:pt x="31" y="213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6"/>
              <p:cNvSpPr/>
              <p:nvPr/>
            </p:nvSpPr>
            <p:spPr bwMode="auto">
              <a:xfrm>
                <a:off x="2740" y="1753"/>
                <a:ext cx="544" cy="92"/>
              </a:xfrm>
              <a:custGeom>
                <a:avLst/>
                <a:gdLst>
                  <a:gd name="T0" fmla="*/ 0 w 229"/>
                  <a:gd name="T1" fmla="*/ 19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19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1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19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19"/>
                    </a:cubicBezTo>
                    <a:cubicBezTo>
                      <a:pt x="229" y="30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0"/>
                      <a:pt x="0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7"/>
              <p:cNvSpPr/>
              <p:nvPr/>
            </p:nvSpPr>
            <p:spPr bwMode="auto">
              <a:xfrm>
                <a:off x="2740" y="1632"/>
                <a:ext cx="544" cy="92"/>
              </a:xfrm>
              <a:custGeom>
                <a:avLst/>
                <a:gdLst>
                  <a:gd name="T0" fmla="*/ 0 w 229"/>
                  <a:gd name="T1" fmla="*/ 20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20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8"/>
              <p:cNvSpPr/>
              <p:nvPr/>
            </p:nvSpPr>
            <p:spPr bwMode="auto">
              <a:xfrm>
                <a:off x="2740" y="1511"/>
                <a:ext cx="544" cy="95"/>
              </a:xfrm>
              <a:custGeom>
                <a:avLst/>
                <a:gdLst>
                  <a:gd name="T0" fmla="*/ 0 w 229"/>
                  <a:gd name="T1" fmla="*/ 20 h 40"/>
                  <a:gd name="T2" fmla="*/ 20 w 229"/>
                  <a:gd name="T3" fmla="*/ 0 h 40"/>
                  <a:gd name="T4" fmla="*/ 209 w 229"/>
                  <a:gd name="T5" fmla="*/ 0 h 40"/>
                  <a:gd name="T6" fmla="*/ 229 w 229"/>
                  <a:gd name="T7" fmla="*/ 20 h 40"/>
                  <a:gd name="T8" fmla="*/ 209 w 229"/>
                  <a:gd name="T9" fmla="*/ 40 h 40"/>
                  <a:gd name="T10" fmla="*/ 20 w 229"/>
                  <a:gd name="T11" fmla="*/ 40 h 40"/>
                  <a:gd name="T12" fmla="*/ 0 w 229"/>
                  <a:gd name="T13" fmla="*/ 2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40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40"/>
                      <a:pt x="209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9" y="40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 9"/>
              <p:cNvSpPr/>
              <p:nvPr/>
            </p:nvSpPr>
            <p:spPr bwMode="auto">
              <a:xfrm>
                <a:off x="2842" y="1335"/>
                <a:ext cx="340" cy="147"/>
              </a:xfrm>
              <a:custGeom>
                <a:avLst/>
                <a:gdLst>
                  <a:gd name="T0" fmla="*/ 143 w 143"/>
                  <a:gd name="T1" fmla="*/ 62 h 62"/>
                  <a:gd name="T2" fmla="*/ 143 w 143"/>
                  <a:gd name="T3" fmla="*/ 51 h 62"/>
                  <a:gd name="T4" fmla="*/ 93 w 143"/>
                  <a:gd name="T5" fmla="*/ 0 h 62"/>
                  <a:gd name="T6" fmla="*/ 51 w 143"/>
                  <a:gd name="T7" fmla="*/ 0 h 62"/>
                  <a:gd name="T8" fmla="*/ 0 w 143"/>
                  <a:gd name="T9" fmla="*/ 51 h 62"/>
                  <a:gd name="T10" fmla="*/ 0 w 143"/>
                  <a:gd name="T11" fmla="*/ 62 h 62"/>
                  <a:gd name="T12" fmla="*/ 143 w 143"/>
                  <a:gd name="T13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3" h="62">
                    <a:moveTo>
                      <a:pt x="143" y="62"/>
                    </a:moveTo>
                    <a:cubicBezTo>
                      <a:pt x="143" y="51"/>
                      <a:pt x="143" y="51"/>
                      <a:pt x="143" y="51"/>
                    </a:cubicBezTo>
                    <a:cubicBezTo>
                      <a:pt x="143" y="23"/>
                      <a:pt x="121" y="0"/>
                      <a:pt x="93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62"/>
                      <a:pt x="0" y="62"/>
                      <a:pt x="0" y="62"/>
                    </a:cubicBezTo>
                    <a:lnTo>
                      <a:pt x="143" y="62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10"/>
              <p:cNvSpPr>
                <a:spLocks noEditPoints="1"/>
              </p:cNvSpPr>
              <p:nvPr/>
            </p:nvSpPr>
            <p:spPr bwMode="auto">
              <a:xfrm>
                <a:off x="2502" y="1798"/>
                <a:ext cx="1037" cy="1068"/>
              </a:xfrm>
              <a:custGeom>
                <a:avLst/>
                <a:gdLst>
                  <a:gd name="T0" fmla="*/ 218 w 436"/>
                  <a:gd name="T1" fmla="*/ 410 h 450"/>
                  <a:gd name="T2" fmla="*/ 40 w 436"/>
                  <a:gd name="T3" fmla="*/ 232 h 450"/>
                  <a:gd name="T4" fmla="*/ 122 w 436"/>
                  <a:gd name="T5" fmla="*/ 83 h 450"/>
                  <a:gd name="T6" fmla="*/ 140 w 436"/>
                  <a:gd name="T7" fmla="*/ 49 h 450"/>
                  <a:gd name="T8" fmla="*/ 140 w 436"/>
                  <a:gd name="T9" fmla="*/ 40 h 450"/>
                  <a:gd name="T10" fmla="*/ 289 w 436"/>
                  <a:gd name="T11" fmla="*/ 40 h 450"/>
                  <a:gd name="T12" fmla="*/ 289 w 436"/>
                  <a:gd name="T13" fmla="*/ 44 h 450"/>
                  <a:gd name="T14" fmla="*/ 309 w 436"/>
                  <a:gd name="T15" fmla="*/ 79 h 450"/>
                  <a:gd name="T16" fmla="*/ 396 w 436"/>
                  <a:gd name="T17" fmla="*/ 232 h 450"/>
                  <a:gd name="T18" fmla="*/ 218 w 436"/>
                  <a:gd name="T19" fmla="*/ 410 h 450"/>
                  <a:gd name="T20" fmla="*/ 218 w 436"/>
                  <a:gd name="T21" fmla="*/ 450 h 450"/>
                  <a:gd name="T22" fmla="*/ 436 w 436"/>
                  <a:gd name="T23" fmla="*/ 232 h 450"/>
                  <a:gd name="T24" fmla="*/ 329 w 436"/>
                  <a:gd name="T25" fmla="*/ 44 h 450"/>
                  <a:gd name="T26" fmla="*/ 329 w 436"/>
                  <a:gd name="T27" fmla="*/ 0 h 450"/>
                  <a:gd name="T28" fmla="*/ 100 w 436"/>
                  <a:gd name="T29" fmla="*/ 0 h 450"/>
                  <a:gd name="T30" fmla="*/ 100 w 436"/>
                  <a:gd name="T31" fmla="*/ 49 h 450"/>
                  <a:gd name="T32" fmla="*/ 0 w 436"/>
                  <a:gd name="T33" fmla="*/ 232 h 450"/>
                  <a:gd name="T34" fmla="*/ 218 w 436"/>
                  <a:gd name="T35" fmla="*/ 45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36" h="450">
                    <a:moveTo>
                      <a:pt x="218" y="410"/>
                    </a:moveTo>
                    <a:cubicBezTo>
                      <a:pt x="120" y="410"/>
                      <a:pt x="40" y="330"/>
                      <a:pt x="40" y="232"/>
                    </a:cubicBezTo>
                    <a:cubicBezTo>
                      <a:pt x="40" y="172"/>
                      <a:pt x="71" y="116"/>
                      <a:pt x="122" y="83"/>
                    </a:cubicBezTo>
                    <a:cubicBezTo>
                      <a:pt x="134" y="76"/>
                      <a:pt x="140" y="63"/>
                      <a:pt x="140" y="49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289" y="40"/>
                      <a:pt x="289" y="40"/>
                      <a:pt x="289" y="40"/>
                    </a:cubicBezTo>
                    <a:cubicBezTo>
                      <a:pt x="289" y="44"/>
                      <a:pt x="289" y="44"/>
                      <a:pt x="289" y="44"/>
                    </a:cubicBezTo>
                    <a:cubicBezTo>
                      <a:pt x="289" y="59"/>
                      <a:pt x="297" y="72"/>
                      <a:pt x="309" y="79"/>
                    </a:cubicBezTo>
                    <a:cubicBezTo>
                      <a:pt x="363" y="111"/>
                      <a:pt x="396" y="169"/>
                      <a:pt x="396" y="232"/>
                    </a:cubicBezTo>
                    <a:cubicBezTo>
                      <a:pt x="396" y="330"/>
                      <a:pt x="316" y="410"/>
                      <a:pt x="218" y="410"/>
                    </a:cubicBezTo>
                    <a:moveTo>
                      <a:pt x="218" y="450"/>
                    </a:moveTo>
                    <a:cubicBezTo>
                      <a:pt x="339" y="450"/>
                      <a:pt x="436" y="352"/>
                      <a:pt x="436" y="232"/>
                    </a:cubicBezTo>
                    <a:cubicBezTo>
                      <a:pt x="436" y="152"/>
                      <a:pt x="393" y="82"/>
                      <a:pt x="329" y="44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40" y="89"/>
                      <a:pt x="0" y="156"/>
                      <a:pt x="0" y="232"/>
                    </a:cubicBezTo>
                    <a:cubicBezTo>
                      <a:pt x="0" y="352"/>
                      <a:pt x="98" y="450"/>
                      <a:pt x="218" y="450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60" name="直接连接符 59"/>
            <p:cNvCxnSpPr/>
            <p:nvPr/>
          </p:nvCxnSpPr>
          <p:spPr>
            <a:xfrm>
              <a:off x="3052789" y="-837066"/>
              <a:ext cx="0" cy="2443034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组合 66"/>
          <p:cNvGrpSpPr/>
          <p:nvPr/>
        </p:nvGrpSpPr>
        <p:grpSpPr>
          <a:xfrm>
            <a:off x="9765813" y="-141402"/>
            <a:ext cx="1035710" cy="3518561"/>
            <a:chOff x="1838228" y="-3137823"/>
            <a:chExt cx="2469610" cy="8389856"/>
          </a:xfrm>
        </p:grpSpPr>
        <p:grpSp>
          <p:nvGrpSpPr>
            <p:cNvPr id="68" name="Group 4"/>
            <p:cNvGrpSpPr>
              <a:grpSpLocks noChangeAspect="1"/>
            </p:cNvGrpSpPr>
            <p:nvPr/>
          </p:nvGrpSpPr>
          <p:grpSpPr bwMode="auto">
            <a:xfrm>
              <a:off x="1838228" y="1605966"/>
              <a:ext cx="2469610" cy="3646067"/>
              <a:chOff x="2502" y="1335"/>
              <a:chExt cx="1037" cy="1531"/>
            </a:xfrm>
          </p:grpSpPr>
          <p:sp>
            <p:nvSpPr>
              <p:cNvPr id="70" name="Freeform 5"/>
              <p:cNvSpPr>
                <a:spLocks noEditPoints="1"/>
              </p:cNvSpPr>
              <p:nvPr/>
            </p:nvSpPr>
            <p:spPr bwMode="auto">
              <a:xfrm>
                <a:off x="2752" y="1845"/>
                <a:ext cx="539" cy="603"/>
              </a:xfrm>
              <a:custGeom>
                <a:avLst/>
                <a:gdLst>
                  <a:gd name="T0" fmla="*/ 13 w 227"/>
                  <a:gd name="T1" fmla="*/ 246 h 254"/>
                  <a:gd name="T2" fmla="*/ 55 w 227"/>
                  <a:gd name="T3" fmla="*/ 236 h 254"/>
                  <a:gd name="T4" fmla="*/ 70 w 227"/>
                  <a:gd name="T5" fmla="*/ 206 h 254"/>
                  <a:gd name="T6" fmla="*/ 92 w 227"/>
                  <a:gd name="T7" fmla="*/ 209 h 254"/>
                  <a:gd name="T8" fmla="*/ 80 w 227"/>
                  <a:gd name="T9" fmla="*/ 229 h 254"/>
                  <a:gd name="T10" fmla="*/ 113 w 227"/>
                  <a:gd name="T11" fmla="*/ 254 h 254"/>
                  <a:gd name="T12" fmla="*/ 146 w 227"/>
                  <a:gd name="T13" fmla="*/ 229 h 254"/>
                  <a:gd name="T14" fmla="*/ 135 w 227"/>
                  <a:gd name="T15" fmla="*/ 209 h 254"/>
                  <a:gd name="T16" fmla="*/ 157 w 227"/>
                  <a:gd name="T17" fmla="*/ 206 h 254"/>
                  <a:gd name="T18" fmla="*/ 172 w 227"/>
                  <a:gd name="T19" fmla="*/ 236 h 254"/>
                  <a:gd name="T20" fmla="*/ 213 w 227"/>
                  <a:gd name="T21" fmla="*/ 246 h 254"/>
                  <a:gd name="T22" fmla="*/ 224 w 227"/>
                  <a:gd name="T23" fmla="*/ 223 h 254"/>
                  <a:gd name="T24" fmla="*/ 204 w 227"/>
                  <a:gd name="T25" fmla="*/ 198 h 254"/>
                  <a:gd name="T26" fmla="*/ 169 w 227"/>
                  <a:gd name="T27" fmla="*/ 189 h 254"/>
                  <a:gd name="T28" fmla="*/ 153 w 227"/>
                  <a:gd name="T29" fmla="*/ 8 h 254"/>
                  <a:gd name="T30" fmla="*/ 144 w 227"/>
                  <a:gd name="T31" fmla="*/ 0 h 254"/>
                  <a:gd name="T32" fmla="*/ 136 w 227"/>
                  <a:gd name="T33" fmla="*/ 9 h 254"/>
                  <a:gd name="T34" fmla="*/ 152 w 227"/>
                  <a:gd name="T35" fmla="*/ 189 h 254"/>
                  <a:gd name="T36" fmla="*/ 120 w 227"/>
                  <a:gd name="T37" fmla="*/ 195 h 254"/>
                  <a:gd name="T38" fmla="*/ 113 w 227"/>
                  <a:gd name="T39" fmla="*/ 198 h 254"/>
                  <a:gd name="T40" fmla="*/ 106 w 227"/>
                  <a:gd name="T41" fmla="*/ 195 h 254"/>
                  <a:gd name="T42" fmla="*/ 75 w 227"/>
                  <a:gd name="T43" fmla="*/ 189 h 254"/>
                  <a:gd name="T44" fmla="*/ 90 w 227"/>
                  <a:gd name="T45" fmla="*/ 9 h 254"/>
                  <a:gd name="T46" fmla="*/ 82 w 227"/>
                  <a:gd name="T47" fmla="*/ 0 h 254"/>
                  <a:gd name="T48" fmla="*/ 73 w 227"/>
                  <a:gd name="T49" fmla="*/ 8 h 254"/>
                  <a:gd name="T50" fmla="*/ 57 w 227"/>
                  <a:gd name="T51" fmla="*/ 189 h 254"/>
                  <a:gd name="T52" fmla="*/ 23 w 227"/>
                  <a:gd name="T53" fmla="*/ 198 h 254"/>
                  <a:gd name="T54" fmla="*/ 2 w 227"/>
                  <a:gd name="T55" fmla="*/ 223 h 254"/>
                  <a:gd name="T56" fmla="*/ 13 w 227"/>
                  <a:gd name="T57" fmla="*/ 246 h 254"/>
                  <a:gd name="T58" fmla="*/ 196 w 227"/>
                  <a:gd name="T59" fmla="*/ 213 h 254"/>
                  <a:gd name="T60" fmla="*/ 208 w 227"/>
                  <a:gd name="T61" fmla="*/ 227 h 254"/>
                  <a:gd name="T62" fmla="*/ 205 w 227"/>
                  <a:gd name="T63" fmla="*/ 231 h 254"/>
                  <a:gd name="T64" fmla="*/ 184 w 227"/>
                  <a:gd name="T65" fmla="*/ 224 h 254"/>
                  <a:gd name="T66" fmla="*/ 174 w 227"/>
                  <a:gd name="T67" fmla="*/ 206 h 254"/>
                  <a:gd name="T68" fmla="*/ 196 w 227"/>
                  <a:gd name="T69" fmla="*/ 213 h 254"/>
                  <a:gd name="T70" fmla="*/ 113 w 227"/>
                  <a:gd name="T71" fmla="*/ 217 h 254"/>
                  <a:gd name="T72" fmla="*/ 129 w 227"/>
                  <a:gd name="T73" fmla="*/ 228 h 254"/>
                  <a:gd name="T74" fmla="*/ 113 w 227"/>
                  <a:gd name="T75" fmla="*/ 237 h 254"/>
                  <a:gd name="T76" fmla="*/ 97 w 227"/>
                  <a:gd name="T77" fmla="*/ 228 h 254"/>
                  <a:gd name="T78" fmla="*/ 113 w 227"/>
                  <a:gd name="T79" fmla="*/ 217 h 254"/>
                  <a:gd name="T80" fmla="*/ 31 w 227"/>
                  <a:gd name="T81" fmla="*/ 213 h 254"/>
                  <a:gd name="T82" fmla="*/ 52 w 227"/>
                  <a:gd name="T83" fmla="*/ 206 h 254"/>
                  <a:gd name="T84" fmla="*/ 42 w 227"/>
                  <a:gd name="T85" fmla="*/ 224 h 254"/>
                  <a:gd name="T86" fmla="*/ 22 w 227"/>
                  <a:gd name="T87" fmla="*/ 231 h 254"/>
                  <a:gd name="T88" fmla="*/ 19 w 227"/>
                  <a:gd name="T89" fmla="*/ 227 h 254"/>
                  <a:gd name="T90" fmla="*/ 31 w 227"/>
                  <a:gd name="T91" fmla="*/ 213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27" h="254">
                    <a:moveTo>
                      <a:pt x="13" y="246"/>
                    </a:moveTo>
                    <a:cubicBezTo>
                      <a:pt x="23" y="251"/>
                      <a:pt x="40" y="252"/>
                      <a:pt x="55" y="236"/>
                    </a:cubicBezTo>
                    <a:cubicBezTo>
                      <a:pt x="61" y="229"/>
                      <a:pt x="66" y="219"/>
                      <a:pt x="70" y="206"/>
                    </a:cubicBezTo>
                    <a:cubicBezTo>
                      <a:pt x="77" y="206"/>
                      <a:pt x="85" y="207"/>
                      <a:pt x="92" y="209"/>
                    </a:cubicBezTo>
                    <a:cubicBezTo>
                      <a:pt x="81" y="216"/>
                      <a:pt x="80" y="225"/>
                      <a:pt x="80" y="229"/>
                    </a:cubicBezTo>
                    <a:cubicBezTo>
                      <a:pt x="81" y="241"/>
                      <a:pt x="96" y="254"/>
                      <a:pt x="113" y="254"/>
                    </a:cubicBezTo>
                    <a:cubicBezTo>
                      <a:pt x="130" y="254"/>
                      <a:pt x="145" y="241"/>
                      <a:pt x="146" y="229"/>
                    </a:cubicBezTo>
                    <a:cubicBezTo>
                      <a:pt x="146" y="225"/>
                      <a:pt x="145" y="216"/>
                      <a:pt x="135" y="209"/>
                    </a:cubicBezTo>
                    <a:cubicBezTo>
                      <a:pt x="142" y="207"/>
                      <a:pt x="149" y="206"/>
                      <a:pt x="157" y="206"/>
                    </a:cubicBezTo>
                    <a:cubicBezTo>
                      <a:pt x="161" y="219"/>
                      <a:pt x="166" y="229"/>
                      <a:pt x="172" y="236"/>
                    </a:cubicBezTo>
                    <a:cubicBezTo>
                      <a:pt x="187" y="252"/>
                      <a:pt x="203" y="251"/>
                      <a:pt x="213" y="246"/>
                    </a:cubicBezTo>
                    <a:cubicBezTo>
                      <a:pt x="222" y="241"/>
                      <a:pt x="227" y="232"/>
                      <a:pt x="224" y="223"/>
                    </a:cubicBezTo>
                    <a:cubicBezTo>
                      <a:pt x="221" y="212"/>
                      <a:pt x="214" y="204"/>
                      <a:pt x="204" y="198"/>
                    </a:cubicBezTo>
                    <a:cubicBezTo>
                      <a:pt x="194" y="192"/>
                      <a:pt x="182" y="190"/>
                      <a:pt x="169" y="189"/>
                    </a:cubicBezTo>
                    <a:cubicBezTo>
                      <a:pt x="158" y="147"/>
                      <a:pt x="154" y="36"/>
                      <a:pt x="153" y="8"/>
                    </a:cubicBezTo>
                    <a:cubicBezTo>
                      <a:pt x="153" y="4"/>
                      <a:pt x="149" y="0"/>
                      <a:pt x="144" y="0"/>
                    </a:cubicBezTo>
                    <a:cubicBezTo>
                      <a:pt x="140" y="0"/>
                      <a:pt x="136" y="4"/>
                      <a:pt x="136" y="9"/>
                    </a:cubicBezTo>
                    <a:cubicBezTo>
                      <a:pt x="137" y="19"/>
                      <a:pt x="139" y="138"/>
                      <a:pt x="152" y="189"/>
                    </a:cubicBezTo>
                    <a:cubicBezTo>
                      <a:pt x="141" y="190"/>
                      <a:pt x="130" y="192"/>
                      <a:pt x="120" y="195"/>
                    </a:cubicBezTo>
                    <a:cubicBezTo>
                      <a:pt x="118" y="196"/>
                      <a:pt x="116" y="197"/>
                      <a:pt x="113" y="198"/>
                    </a:cubicBezTo>
                    <a:cubicBezTo>
                      <a:pt x="111" y="197"/>
                      <a:pt x="109" y="196"/>
                      <a:pt x="106" y="195"/>
                    </a:cubicBezTo>
                    <a:cubicBezTo>
                      <a:pt x="97" y="192"/>
                      <a:pt x="86" y="190"/>
                      <a:pt x="75" y="189"/>
                    </a:cubicBezTo>
                    <a:cubicBezTo>
                      <a:pt x="88" y="138"/>
                      <a:pt x="90" y="19"/>
                      <a:pt x="90" y="9"/>
                    </a:cubicBezTo>
                    <a:cubicBezTo>
                      <a:pt x="90" y="4"/>
                      <a:pt x="87" y="0"/>
                      <a:pt x="82" y="0"/>
                    </a:cubicBezTo>
                    <a:cubicBezTo>
                      <a:pt x="77" y="0"/>
                      <a:pt x="74" y="4"/>
                      <a:pt x="73" y="8"/>
                    </a:cubicBezTo>
                    <a:cubicBezTo>
                      <a:pt x="73" y="36"/>
                      <a:pt x="68" y="147"/>
                      <a:pt x="57" y="189"/>
                    </a:cubicBezTo>
                    <a:cubicBezTo>
                      <a:pt x="45" y="190"/>
                      <a:pt x="33" y="192"/>
                      <a:pt x="23" y="198"/>
                    </a:cubicBezTo>
                    <a:cubicBezTo>
                      <a:pt x="12" y="204"/>
                      <a:pt x="5" y="212"/>
                      <a:pt x="2" y="223"/>
                    </a:cubicBezTo>
                    <a:cubicBezTo>
                      <a:pt x="0" y="232"/>
                      <a:pt x="4" y="241"/>
                      <a:pt x="13" y="246"/>
                    </a:cubicBezTo>
                    <a:moveTo>
                      <a:pt x="196" y="213"/>
                    </a:moveTo>
                    <a:cubicBezTo>
                      <a:pt x="202" y="216"/>
                      <a:pt x="206" y="221"/>
                      <a:pt x="208" y="227"/>
                    </a:cubicBezTo>
                    <a:cubicBezTo>
                      <a:pt x="208" y="228"/>
                      <a:pt x="207" y="230"/>
                      <a:pt x="205" y="231"/>
                    </a:cubicBezTo>
                    <a:cubicBezTo>
                      <a:pt x="201" y="234"/>
                      <a:pt x="193" y="233"/>
                      <a:pt x="184" y="224"/>
                    </a:cubicBezTo>
                    <a:cubicBezTo>
                      <a:pt x="181" y="220"/>
                      <a:pt x="177" y="214"/>
                      <a:pt x="174" y="206"/>
                    </a:cubicBezTo>
                    <a:cubicBezTo>
                      <a:pt x="182" y="207"/>
                      <a:pt x="190" y="209"/>
                      <a:pt x="196" y="213"/>
                    </a:cubicBezTo>
                    <a:moveTo>
                      <a:pt x="113" y="217"/>
                    </a:moveTo>
                    <a:cubicBezTo>
                      <a:pt x="125" y="221"/>
                      <a:pt x="129" y="226"/>
                      <a:pt x="129" y="228"/>
                    </a:cubicBezTo>
                    <a:cubicBezTo>
                      <a:pt x="129" y="231"/>
                      <a:pt x="120" y="237"/>
                      <a:pt x="113" y="237"/>
                    </a:cubicBezTo>
                    <a:cubicBezTo>
                      <a:pt x="106" y="237"/>
                      <a:pt x="97" y="231"/>
                      <a:pt x="97" y="228"/>
                    </a:cubicBezTo>
                    <a:cubicBezTo>
                      <a:pt x="97" y="226"/>
                      <a:pt x="101" y="221"/>
                      <a:pt x="113" y="217"/>
                    </a:cubicBezTo>
                    <a:moveTo>
                      <a:pt x="31" y="213"/>
                    </a:moveTo>
                    <a:cubicBezTo>
                      <a:pt x="37" y="209"/>
                      <a:pt x="44" y="207"/>
                      <a:pt x="52" y="206"/>
                    </a:cubicBezTo>
                    <a:cubicBezTo>
                      <a:pt x="49" y="214"/>
                      <a:pt x="46" y="220"/>
                      <a:pt x="42" y="224"/>
                    </a:cubicBezTo>
                    <a:cubicBezTo>
                      <a:pt x="34" y="233"/>
                      <a:pt x="26" y="234"/>
                      <a:pt x="22" y="231"/>
                    </a:cubicBezTo>
                    <a:cubicBezTo>
                      <a:pt x="20" y="230"/>
                      <a:pt x="18" y="228"/>
                      <a:pt x="19" y="227"/>
                    </a:cubicBezTo>
                    <a:cubicBezTo>
                      <a:pt x="20" y="221"/>
                      <a:pt x="24" y="216"/>
                      <a:pt x="31" y="213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6"/>
              <p:cNvSpPr/>
              <p:nvPr/>
            </p:nvSpPr>
            <p:spPr bwMode="auto">
              <a:xfrm>
                <a:off x="2740" y="1753"/>
                <a:ext cx="544" cy="92"/>
              </a:xfrm>
              <a:custGeom>
                <a:avLst/>
                <a:gdLst>
                  <a:gd name="T0" fmla="*/ 0 w 229"/>
                  <a:gd name="T1" fmla="*/ 19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19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1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19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19"/>
                    </a:cubicBezTo>
                    <a:cubicBezTo>
                      <a:pt x="229" y="30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0"/>
                      <a:pt x="0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7"/>
              <p:cNvSpPr/>
              <p:nvPr/>
            </p:nvSpPr>
            <p:spPr bwMode="auto">
              <a:xfrm>
                <a:off x="2740" y="1632"/>
                <a:ext cx="544" cy="92"/>
              </a:xfrm>
              <a:custGeom>
                <a:avLst/>
                <a:gdLst>
                  <a:gd name="T0" fmla="*/ 0 w 229"/>
                  <a:gd name="T1" fmla="*/ 20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20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8"/>
              <p:cNvSpPr/>
              <p:nvPr/>
            </p:nvSpPr>
            <p:spPr bwMode="auto">
              <a:xfrm>
                <a:off x="2740" y="1511"/>
                <a:ext cx="544" cy="95"/>
              </a:xfrm>
              <a:custGeom>
                <a:avLst/>
                <a:gdLst>
                  <a:gd name="T0" fmla="*/ 0 w 229"/>
                  <a:gd name="T1" fmla="*/ 20 h 40"/>
                  <a:gd name="T2" fmla="*/ 20 w 229"/>
                  <a:gd name="T3" fmla="*/ 0 h 40"/>
                  <a:gd name="T4" fmla="*/ 209 w 229"/>
                  <a:gd name="T5" fmla="*/ 0 h 40"/>
                  <a:gd name="T6" fmla="*/ 229 w 229"/>
                  <a:gd name="T7" fmla="*/ 20 h 40"/>
                  <a:gd name="T8" fmla="*/ 209 w 229"/>
                  <a:gd name="T9" fmla="*/ 40 h 40"/>
                  <a:gd name="T10" fmla="*/ 20 w 229"/>
                  <a:gd name="T11" fmla="*/ 40 h 40"/>
                  <a:gd name="T12" fmla="*/ 0 w 229"/>
                  <a:gd name="T13" fmla="*/ 2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40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40"/>
                      <a:pt x="209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9" y="40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 9"/>
              <p:cNvSpPr/>
              <p:nvPr/>
            </p:nvSpPr>
            <p:spPr bwMode="auto">
              <a:xfrm>
                <a:off x="2842" y="1335"/>
                <a:ext cx="340" cy="147"/>
              </a:xfrm>
              <a:custGeom>
                <a:avLst/>
                <a:gdLst>
                  <a:gd name="T0" fmla="*/ 143 w 143"/>
                  <a:gd name="T1" fmla="*/ 62 h 62"/>
                  <a:gd name="T2" fmla="*/ 143 w 143"/>
                  <a:gd name="T3" fmla="*/ 51 h 62"/>
                  <a:gd name="T4" fmla="*/ 93 w 143"/>
                  <a:gd name="T5" fmla="*/ 0 h 62"/>
                  <a:gd name="T6" fmla="*/ 51 w 143"/>
                  <a:gd name="T7" fmla="*/ 0 h 62"/>
                  <a:gd name="T8" fmla="*/ 0 w 143"/>
                  <a:gd name="T9" fmla="*/ 51 h 62"/>
                  <a:gd name="T10" fmla="*/ 0 w 143"/>
                  <a:gd name="T11" fmla="*/ 62 h 62"/>
                  <a:gd name="T12" fmla="*/ 143 w 143"/>
                  <a:gd name="T13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3" h="62">
                    <a:moveTo>
                      <a:pt x="143" y="62"/>
                    </a:moveTo>
                    <a:cubicBezTo>
                      <a:pt x="143" y="51"/>
                      <a:pt x="143" y="51"/>
                      <a:pt x="143" y="51"/>
                    </a:cubicBezTo>
                    <a:cubicBezTo>
                      <a:pt x="143" y="23"/>
                      <a:pt x="121" y="0"/>
                      <a:pt x="93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62"/>
                      <a:pt x="0" y="62"/>
                      <a:pt x="0" y="62"/>
                    </a:cubicBezTo>
                    <a:lnTo>
                      <a:pt x="143" y="62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Freeform 10"/>
              <p:cNvSpPr>
                <a:spLocks noEditPoints="1"/>
              </p:cNvSpPr>
              <p:nvPr/>
            </p:nvSpPr>
            <p:spPr bwMode="auto">
              <a:xfrm>
                <a:off x="2502" y="1798"/>
                <a:ext cx="1037" cy="1068"/>
              </a:xfrm>
              <a:custGeom>
                <a:avLst/>
                <a:gdLst>
                  <a:gd name="T0" fmla="*/ 218 w 436"/>
                  <a:gd name="T1" fmla="*/ 410 h 450"/>
                  <a:gd name="T2" fmla="*/ 40 w 436"/>
                  <a:gd name="T3" fmla="*/ 232 h 450"/>
                  <a:gd name="T4" fmla="*/ 122 w 436"/>
                  <a:gd name="T5" fmla="*/ 83 h 450"/>
                  <a:gd name="T6" fmla="*/ 140 w 436"/>
                  <a:gd name="T7" fmla="*/ 49 h 450"/>
                  <a:gd name="T8" fmla="*/ 140 w 436"/>
                  <a:gd name="T9" fmla="*/ 40 h 450"/>
                  <a:gd name="T10" fmla="*/ 289 w 436"/>
                  <a:gd name="T11" fmla="*/ 40 h 450"/>
                  <a:gd name="T12" fmla="*/ 289 w 436"/>
                  <a:gd name="T13" fmla="*/ 44 h 450"/>
                  <a:gd name="T14" fmla="*/ 309 w 436"/>
                  <a:gd name="T15" fmla="*/ 79 h 450"/>
                  <a:gd name="T16" fmla="*/ 396 w 436"/>
                  <a:gd name="T17" fmla="*/ 232 h 450"/>
                  <a:gd name="T18" fmla="*/ 218 w 436"/>
                  <a:gd name="T19" fmla="*/ 410 h 450"/>
                  <a:gd name="T20" fmla="*/ 218 w 436"/>
                  <a:gd name="T21" fmla="*/ 450 h 450"/>
                  <a:gd name="T22" fmla="*/ 436 w 436"/>
                  <a:gd name="T23" fmla="*/ 232 h 450"/>
                  <a:gd name="T24" fmla="*/ 329 w 436"/>
                  <a:gd name="T25" fmla="*/ 44 h 450"/>
                  <a:gd name="T26" fmla="*/ 329 w 436"/>
                  <a:gd name="T27" fmla="*/ 0 h 450"/>
                  <a:gd name="T28" fmla="*/ 100 w 436"/>
                  <a:gd name="T29" fmla="*/ 0 h 450"/>
                  <a:gd name="T30" fmla="*/ 100 w 436"/>
                  <a:gd name="T31" fmla="*/ 49 h 450"/>
                  <a:gd name="T32" fmla="*/ 0 w 436"/>
                  <a:gd name="T33" fmla="*/ 232 h 450"/>
                  <a:gd name="T34" fmla="*/ 218 w 436"/>
                  <a:gd name="T35" fmla="*/ 45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36" h="450">
                    <a:moveTo>
                      <a:pt x="218" y="410"/>
                    </a:moveTo>
                    <a:cubicBezTo>
                      <a:pt x="120" y="410"/>
                      <a:pt x="40" y="330"/>
                      <a:pt x="40" y="232"/>
                    </a:cubicBezTo>
                    <a:cubicBezTo>
                      <a:pt x="40" y="172"/>
                      <a:pt x="71" y="116"/>
                      <a:pt x="122" y="83"/>
                    </a:cubicBezTo>
                    <a:cubicBezTo>
                      <a:pt x="134" y="76"/>
                      <a:pt x="140" y="63"/>
                      <a:pt x="140" y="49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289" y="40"/>
                      <a:pt x="289" y="40"/>
                      <a:pt x="289" y="40"/>
                    </a:cubicBezTo>
                    <a:cubicBezTo>
                      <a:pt x="289" y="44"/>
                      <a:pt x="289" y="44"/>
                      <a:pt x="289" y="44"/>
                    </a:cubicBezTo>
                    <a:cubicBezTo>
                      <a:pt x="289" y="59"/>
                      <a:pt x="297" y="72"/>
                      <a:pt x="309" y="79"/>
                    </a:cubicBezTo>
                    <a:cubicBezTo>
                      <a:pt x="363" y="111"/>
                      <a:pt x="396" y="169"/>
                      <a:pt x="396" y="232"/>
                    </a:cubicBezTo>
                    <a:cubicBezTo>
                      <a:pt x="396" y="330"/>
                      <a:pt x="316" y="410"/>
                      <a:pt x="218" y="410"/>
                    </a:cubicBezTo>
                    <a:moveTo>
                      <a:pt x="218" y="450"/>
                    </a:moveTo>
                    <a:cubicBezTo>
                      <a:pt x="339" y="450"/>
                      <a:pt x="436" y="352"/>
                      <a:pt x="436" y="232"/>
                    </a:cubicBezTo>
                    <a:cubicBezTo>
                      <a:pt x="436" y="152"/>
                      <a:pt x="393" y="82"/>
                      <a:pt x="329" y="44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40" y="89"/>
                      <a:pt x="0" y="156"/>
                      <a:pt x="0" y="232"/>
                    </a:cubicBezTo>
                    <a:cubicBezTo>
                      <a:pt x="0" y="352"/>
                      <a:pt x="98" y="450"/>
                      <a:pt x="218" y="450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69" name="直接连接符 68"/>
            <p:cNvCxnSpPr/>
            <p:nvPr/>
          </p:nvCxnSpPr>
          <p:spPr>
            <a:xfrm>
              <a:off x="3052789" y="-3137823"/>
              <a:ext cx="0" cy="4743791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3"/>
          <p:cNvGrpSpPr>
            <a:grpSpLocks noChangeAspect="1"/>
          </p:cNvGrpSpPr>
          <p:nvPr/>
        </p:nvGrpSpPr>
        <p:grpSpPr bwMode="auto">
          <a:xfrm>
            <a:off x="432631" y="325315"/>
            <a:ext cx="601651" cy="621038"/>
            <a:chOff x="2202" y="1163"/>
            <a:chExt cx="1800" cy="1858"/>
          </a:xfrm>
        </p:grpSpPr>
        <p:sp>
          <p:nvSpPr>
            <p:cNvPr id="20" name="Freeform 14"/>
            <p:cNvSpPr/>
            <p:nvPr/>
          </p:nvSpPr>
          <p:spPr bwMode="auto">
            <a:xfrm>
              <a:off x="2600" y="1561"/>
              <a:ext cx="989" cy="1019"/>
            </a:xfrm>
            <a:custGeom>
              <a:avLst/>
              <a:gdLst>
                <a:gd name="T0" fmla="*/ 102 w 417"/>
                <a:gd name="T1" fmla="*/ 388 h 430"/>
                <a:gd name="T2" fmla="*/ 0 w 417"/>
                <a:gd name="T3" fmla="*/ 208 h 430"/>
                <a:gd name="T4" fmla="*/ 208 w 417"/>
                <a:gd name="T5" fmla="*/ 0 h 430"/>
                <a:gd name="T6" fmla="*/ 417 w 417"/>
                <a:gd name="T7" fmla="*/ 208 h 430"/>
                <a:gd name="T8" fmla="*/ 321 w 417"/>
                <a:gd name="T9" fmla="*/ 383 h 430"/>
                <a:gd name="T10" fmla="*/ 321 w 417"/>
                <a:gd name="T11" fmla="*/ 430 h 430"/>
                <a:gd name="T12" fmla="*/ 102 w 417"/>
                <a:gd name="T13" fmla="*/ 430 h 430"/>
                <a:gd name="T14" fmla="*/ 102 w 417"/>
                <a:gd name="T15" fmla="*/ 3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7" h="430">
                  <a:moveTo>
                    <a:pt x="102" y="388"/>
                  </a:moveTo>
                  <a:cubicBezTo>
                    <a:pt x="41" y="351"/>
                    <a:pt x="0" y="284"/>
                    <a:pt x="0" y="208"/>
                  </a:cubicBezTo>
                  <a:cubicBezTo>
                    <a:pt x="0" y="93"/>
                    <a:pt x="93" y="0"/>
                    <a:pt x="208" y="0"/>
                  </a:cubicBezTo>
                  <a:cubicBezTo>
                    <a:pt x="323" y="0"/>
                    <a:pt x="417" y="93"/>
                    <a:pt x="417" y="208"/>
                  </a:cubicBezTo>
                  <a:cubicBezTo>
                    <a:pt x="417" y="281"/>
                    <a:pt x="379" y="345"/>
                    <a:pt x="321" y="383"/>
                  </a:cubicBezTo>
                  <a:cubicBezTo>
                    <a:pt x="321" y="430"/>
                    <a:pt x="321" y="430"/>
                    <a:pt x="321" y="430"/>
                  </a:cubicBezTo>
                  <a:cubicBezTo>
                    <a:pt x="102" y="430"/>
                    <a:pt x="102" y="430"/>
                    <a:pt x="102" y="430"/>
                  </a:cubicBezTo>
                  <a:lnTo>
                    <a:pt x="102" y="388"/>
                  </a:lnTo>
                  <a:close/>
                </a:path>
              </a:pathLst>
            </a:custGeom>
            <a:solidFill>
              <a:srgbClr val="EF9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2842" y="2014"/>
              <a:ext cx="515" cy="576"/>
            </a:xfrm>
            <a:custGeom>
              <a:avLst/>
              <a:gdLst>
                <a:gd name="T0" fmla="*/ 204 w 217"/>
                <a:gd name="T1" fmla="*/ 7 h 243"/>
                <a:gd name="T2" fmla="*/ 165 w 217"/>
                <a:gd name="T3" fmla="*/ 17 h 243"/>
                <a:gd name="T4" fmla="*/ 150 w 217"/>
                <a:gd name="T5" fmla="*/ 46 h 243"/>
                <a:gd name="T6" fmla="*/ 129 w 217"/>
                <a:gd name="T7" fmla="*/ 43 h 243"/>
                <a:gd name="T8" fmla="*/ 140 w 217"/>
                <a:gd name="T9" fmla="*/ 24 h 243"/>
                <a:gd name="T10" fmla="*/ 108 w 217"/>
                <a:gd name="T11" fmla="*/ 0 h 243"/>
                <a:gd name="T12" fmla="*/ 77 w 217"/>
                <a:gd name="T13" fmla="*/ 24 h 243"/>
                <a:gd name="T14" fmla="*/ 88 w 217"/>
                <a:gd name="T15" fmla="*/ 43 h 243"/>
                <a:gd name="T16" fmla="*/ 67 w 217"/>
                <a:gd name="T17" fmla="*/ 46 h 243"/>
                <a:gd name="T18" fmla="*/ 52 w 217"/>
                <a:gd name="T19" fmla="*/ 17 h 243"/>
                <a:gd name="T20" fmla="*/ 13 w 217"/>
                <a:gd name="T21" fmla="*/ 7 h 243"/>
                <a:gd name="T22" fmla="*/ 2 w 217"/>
                <a:gd name="T23" fmla="*/ 30 h 243"/>
                <a:gd name="T24" fmla="*/ 22 w 217"/>
                <a:gd name="T25" fmla="*/ 54 h 243"/>
                <a:gd name="T26" fmla="*/ 55 w 217"/>
                <a:gd name="T27" fmla="*/ 62 h 243"/>
                <a:gd name="T28" fmla="*/ 70 w 217"/>
                <a:gd name="T29" fmla="*/ 235 h 243"/>
                <a:gd name="T30" fmla="*/ 79 w 217"/>
                <a:gd name="T31" fmla="*/ 243 h 243"/>
                <a:gd name="T32" fmla="*/ 87 w 217"/>
                <a:gd name="T33" fmla="*/ 234 h 243"/>
                <a:gd name="T34" fmla="*/ 72 w 217"/>
                <a:gd name="T35" fmla="*/ 62 h 243"/>
                <a:gd name="T36" fmla="*/ 102 w 217"/>
                <a:gd name="T37" fmla="*/ 56 h 243"/>
                <a:gd name="T38" fmla="*/ 108 w 217"/>
                <a:gd name="T39" fmla="*/ 53 h 243"/>
                <a:gd name="T40" fmla="*/ 115 w 217"/>
                <a:gd name="T41" fmla="*/ 56 h 243"/>
                <a:gd name="T42" fmla="*/ 145 w 217"/>
                <a:gd name="T43" fmla="*/ 62 h 243"/>
                <a:gd name="T44" fmla="*/ 130 w 217"/>
                <a:gd name="T45" fmla="*/ 234 h 243"/>
                <a:gd name="T46" fmla="*/ 138 w 217"/>
                <a:gd name="T47" fmla="*/ 243 h 243"/>
                <a:gd name="T48" fmla="*/ 147 w 217"/>
                <a:gd name="T49" fmla="*/ 235 h 243"/>
                <a:gd name="T50" fmla="*/ 162 w 217"/>
                <a:gd name="T51" fmla="*/ 62 h 243"/>
                <a:gd name="T52" fmla="*/ 195 w 217"/>
                <a:gd name="T53" fmla="*/ 54 h 243"/>
                <a:gd name="T54" fmla="*/ 215 w 217"/>
                <a:gd name="T55" fmla="*/ 30 h 243"/>
                <a:gd name="T56" fmla="*/ 204 w 217"/>
                <a:gd name="T57" fmla="*/ 7 h 243"/>
                <a:gd name="T58" fmla="*/ 30 w 217"/>
                <a:gd name="T59" fmla="*/ 39 h 243"/>
                <a:gd name="T60" fmla="*/ 18 w 217"/>
                <a:gd name="T61" fmla="*/ 26 h 243"/>
                <a:gd name="T62" fmla="*/ 21 w 217"/>
                <a:gd name="T63" fmla="*/ 22 h 243"/>
                <a:gd name="T64" fmla="*/ 41 w 217"/>
                <a:gd name="T65" fmla="*/ 28 h 243"/>
                <a:gd name="T66" fmla="*/ 50 w 217"/>
                <a:gd name="T67" fmla="*/ 45 h 243"/>
                <a:gd name="T68" fmla="*/ 30 w 217"/>
                <a:gd name="T69" fmla="*/ 39 h 243"/>
                <a:gd name="T70" fmla="*/ 108 w 217"/>
                <a:gd name="T71" fmla="*/ 35 h 243"/>
                <a:gd name="T72" fmla="*/ 93 w 217"/>
                <a:gd name="T73" fmla="*/ 25 h 243"/>
                <a:gd name="T74" fmla="*/ 108 w 217"/>
                <a:gd name="T75" fmla="*/ 16 h 243"/>
                <a:gd name="T76" fmla="*/ 124 w 217"/>
                <a:gd name="T77" fmla="*/ 25 h 243"/>
                <a:gd name="T78" fmla="*/ 108 w 217"/>
                <a:gd name="T79" fmla="*/ 35 h 243"/>
                <a:gd name="T80" fmla="*/ 187 w 217"/>
                <a:gd name="T81" fmla="*/ 39 h 243"/>
                <a:gd name="T82" fmla="*/ 167 w 217"/>
                <a:gd name="T83" fmla="*/ 45 h 243"/>
                <a:gd name="T84" fmla="*/ 176 w 217"/>
                <a:gd name="T85" fmla="*/ 28 h 243"/>
                <a:gd name="T86" fmla="*/ 196 w 217"/>
                <a:gd name="T87" fmla="*/ 22 h 243"/>
                <a:gd name="T88" fmla="*/ 199 w 217"/>
                <a:gd name="T89" fmla="*/ 26 h 243"/>
                <a:gd name="T90" fmla="*/ 187 w 217"/>
                <a:gd name="T91" fmla="*/ 3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243">
                  <a:moveTo>
                    <a:pt x="204" y="7"/>
                  </a:moveTo>
                  <a:cubicBezTo>
                    <a:pt x="195" y="2"/>
                    <a:pt x="179" y="2"/>
                    <a:pt x="165" y="17"/>
                  </a:cubicBezTo>
                  <a:cubicBezTo>
                    <a:pt x="159" y="24"/>
                    <a:pt x="154" y="34"/>
                    <a:pt x="150" y="46"/>
                  </a:cubicBezTo>
                  <a:cubicBezTo>
                    <a:pt x="143" y="45"/>
                    <a:pt x="136" y="44"/>
                    <a:pt x="129" y="43"/>
                  </a:cubicBezTo>
                  <a:cubicBezTo>
                    <a:pt x="139" y="36"/>
                    <a:pt x="140" y="28"/>
                    <a:pt x="140" y="24"/>
                  </a:cubicBezTo>
                  <a:cubicBezTo>
                    <a:pt x="139" y="12"/>
                    <a:pt x="125" y="0"/>
                    <a:pt x="108" y="0"/>
                  </a:cubicBezTo>
                  <a:cubicBezTo>
                    <a:pt x="92" y="0"/>
                    <a:pt x="78" y="12"/>
                    <a:pt x="77" y="24"/>
                  </a:cubicBezTo>
                  <a:cubicBezTo>
                    <a:pt x="77" y="28"/>
                    <a:pt x="78" y="36"/>
                    <a:pt x="88" y="43"/>
                  </a:cubicBezTo>
                  <a:cubicBezTo>
                    <a:pt x="81" y="44"/>
                    <a:pt x="74" y="45"/>
                    <a:pt x="67" y="46"/>
                  </a:cubicBezTo>
                  <a:cubicBezTo>
                    <a:pt x="63" y="34"/>
                    <a:pt x="58" y="24"/>
                    <a:pt x="52" y="17"/>
                  </a:cubicBezTo>
                  <a:cubicBezTo>
                    <a:pt x="38" y="2"/>
                    <a:pt x="22" y="2"/>
                    <a:pt x="13" y="7"/>
                  </a:cubicBezTo>
                  <a:cubicBezTo>
                    <a:pt x="4" y="12"/>
                    <a:pt x="0" y="21"/>
                    <a:pt x="2" y="30"/>
                  </a:cubicBezTo>
                  <a:cubicBezTo>
                    <a:pt x="5" y="40"/>
                    <a:pt x="12" y="48"/>
                    <a:pt x="22" y="54"/>
                  </a:cubicBezTo>
                  <a:cubicBezTo>
                    <a:pt x="31" y="59"/>
                    <a:pt x="43" y="61"/>
                    <a:pt x="55" y="62"/>
                  </a:cubicBezTo>
                  <a:cubicBezTo>
                    <a:pt x="65" y="102"/>
                    <a:pt x="70" y="208"/>
                    <a:pt x="70" y="235"/>
                  </a:cubicBezTo>
                  <a:cubicBezTo>
                    <a:pt x="70" y="239"/>
                    <a:pt x="74" y="243"/>
                    <a:pt x="79" y="243"/>
                  </a:cubicBezTo>
                  <a:cubicBezTo>
                    <a:pt x="83" y="243"/>
                    <a:pt x="87" y="239"/>
                    <a:pt x="87" y="234"/>
                  </a:cubicBezTo>
                  <a:cubicBezTo>
                    <a:pt x="86" y="224"/>
                    <a:pt x="84" y="111"/>
                    <a:pt x="72" y="62"/>
                  </a:cubicBezTo>
                  <a:cubicBezTo>
                    <a:pt x="82" y="61"/>
                    <a:pt x="93" y="59"/>
                    <a:pt x="102" y="56"/>
                  </a:cubicBezTo>
                  <a:cubicBezTo>
                    <a:pt x="104" y="55"/>
                    <a:pt x="106" y="54"/>
                    <a:pt x="108" y="53"/>
                  </a:cubicBezTo>
                  <a:cubicBezTo>
                    <a:pt x="111" y="54"/>
                    <a:pt x="113" y="55"/>
                    <a:pt x="115" y="56"/>
                  </a:cubicBezTo>
                  <a:cubicBezTo>
                    <a:pt x="124" y="59"/>
                    <a:pt x="135" y="61"/>
                    <a:pt x="145" y="62"/>
                  </a:cubicBezTo>
                  <a:cubicBezTo>
                    <a:pt x="133" y="111"/>
                    <a:pt x="131" y="224"/>
                    <a:pt x="130" y="234"/>
                  </a:cubicBezTo>
                  <a:cubicBezTo>
                    <a:pt x="130" y="239"/>
                    <a:pt x="134" y="243"/>
                    <a:pt x="138" y="243"/>
                  </a:cubicBezTo>
                  <a:cubicBezTo>
                    <a:pt x="143" y="243"/>
                    <a:pt x="147" y="239"/>
                    <a:pt x="147" y="235"/>
                  </a:cubicBezTo>
                  <a:cubicBezTo>
                    <a:pt x="147" y="208"/>
                    <a:pt x="152" y="102"/>
                    <a:pt x="162" y="62"/>
                  </a:cubicBezTo>
                  <a:cubicBezTo>
                    <a:pt x="174" y="61"/>
                    <a:pt x="186" y="59"/>
                    <a:pt x="195" y="54"/>
                  </a:cubicBezTo>
                  <a:cubicBezTo>
                    <a:pt x="205" y="48"/>
                    <a:pt x="212" y="40"/>
                    <a:pt x="215" y="30"/>
                  </a:cubicBezTo>
                  <a:cubicBezTo>
                    <a:pt x="217" y="21"/>
                    <a:pt x="213" y="12"/>
                    <a:pt x="204" y="7"/>
                  </a:cubicBezTo>
                  <a:moveTo>
                    <a:pt x="30" y="39"/>
                  </a:moveTo>
                  <a:cubicBezTo>
                    <a:pt x="23" y="36"/>
                    <a:pt x="20" y="31"/>
                    <a:pt x="18" y="26"/>
                  </a:cubicBezTo>
                  <a:cubicBezTo>
                    <a:pt x="18" y="24"/>
                    <a:pt x="19" y="23"/>
                    <a:pt x="21" y="22"/>
                  </a:cubicBezTo>
                  <a:cubicBezTo>
                    <a:pt x="25" y="19"/>
                    <a:pt x="33" y="20"/>
                    <a:pt x="41" y="28"/>
                  </a:cubicBezTo>
                  <a:cubicBezTo>
                    <a:pt x="44" y="32"/>
                    <a:pt x="47" y="38"/>
                    <a:pt x="50" y="45"/>
                  </a:cubicBezTo>
                  <a:cubicBezTo>
                    <a:pt x="42" y="44"/>
                    <a:pt x="35" y="43"/>
                    <a:pt x="30" y="39"/>
                  </a:cubicBezTo>
                  <a:moveTo>
                    <a:pt x="108" y="35"/>
                  </a:moveTo>
                  <a:cubicBezTo>
                    <a:pt x="97" y="31"/>
                    <a:pt x="93" y="27"/>
                    <a:pt x="93" y="25"/>
                  </a:cubicBezTo>
                  <a:cubicBezTo>
                    <a:pt x="93" y="22"/>
                    <a:pt x="102" y="16"/>
                    <a:pt x="108" y="16"/>
                  </a:cubicBezTo>
                  <a:cubicBezTo>
                    <a:pt x="115" y="16"/>
                    <a:pt x="124" y="22"/>
                    <a:pt x="124" y="25"/>
                  </a:cubicBezTo>
                  <a:cubicBezTo>
                    <a:pt x="124" y="27"/>
                    <a:pt x="120" y="31"/>
                    <a:pt x="108" y="35"/>
                  </a:cubicBezTo>
                  <a:moveTo>
                    <a:pt x="187" y="39"/>
                  </a:moveTo>
                  <a:cubicBezTo>
                    <a:pt x="182" y="43"/>
                    <a:pt x="175" y="44"/>
                    <a:pt x="167" y="45"/>
                  </a:cubicBezTo>
                  <a:cubicBezTo>
                    <a:pt x="170" y="38"/>
                    <a:pt x="173" y="32"/>
                    <a:pt x="176" y="28"/>
                  </a:cubicBezTo>
                  <a:cubicBezTo>
                    <a:pt x="184" y="20"/>
                    <a:pt x="192" y="19"/>
                    <a:pt x="196" y="22"/>
                  </a:cubicBezTo>
                  <a:cubicBezTo>
                    <a:pt x="198" y="23"/>
                    <a:pt x="199" y="24"/>
                    <a:pt x="199" y="26"/>
                  </a:cubicBezTo>
                  <a:cubicBezTo>
                    <a:pt x="197" y="31"/>
                    <a:pt x="193" y="36"/>
                    <a:pt x="187" y="3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2842" y="2580"/>
              <a:ext cx="519" cy="41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2842" y="2649"/>
              <a:ext cx="519" cy="90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2842" y="2765"/>
              <a:ext cx="519" cy="88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2939" y="2881"/>
              <a:ext cx="325" cy="140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2202" y="1997"/>
              <a:ext cx="310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3691" y="1997"/>
              <a:ext cx="311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3537" y="1393"/>
              <a:ext cx="294" cy="282"/>
            </a:xfrm>
            <a:custGeom>
              <a:avLst/>
              <a:gdLst>
                <a:gd name="T0" fmla="*/ 44 w 124"/>
                <a:gd name="T1" fmla="*/ 119 h 119"/>
                <a:gd name="T2" fmla="*/ 16 w 124"/>
                <a:gd name="T3" fmla="*/ 108 h 119"/>
                <a:gd name="T4" fmla="*/ 16 w 124"/>
                <a:gd name="T5" fmla="*/ 51 h 119"/>
                <a:gd name="T6" fmla="*/ 52 w 124"/>
                <a:gd name="T7" fmla="*/ 15 h 119"/>
                <a:gd name="T8" fmla="*/ 108 w 124"/>
                <a:gd name="T9" fmla="*/ 15 h 119"/>
                <a:gd name="T10" fmla="*/ 108 w 124"/>
                <a:gd name="T11" fmla="*/ 72 h 119"/>
                <a:gd name="T12" fmla="*/ 73 w 124"/>
                <a:gd name="T13" fmla="*/ 108 h 119"/>
                <a:gd name="T14" fmla="*/ 44 w 124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19">
                  <a:moveTo>
                    <a:pt x="44" y="119"/>
                  </a:moveTo>
                  <a:cubicBezTo>
                    <a:pt x="34" y="119"/>
                    <a:pt x="24" y="115"/>
                    <a:pt x="16" y="108"/>
                  </a:cubicBezTo>
                  <a:cubicBezTo>
                    <a:pt x="0" y="92"/>
                    <a:pt x="0" y="67"/>
                    <a:pt x="16" y="5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67" y="0"/>
                    <a:pt x="93" y="0"/>
                    <a:pt x="108" y="15"/>
                  </a:cubicBezTo>
                  <a:cubicBezTo>
                    <a:pt x="124" y="31"/>
                    <a:pt x="124" y="56"/>
                    <a:pt x="108" y="72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5" y="115"/>
                    <a:pt x="55" y="119"/>
                    <a:pt x="44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3"/>
            <p:cNvSpPr/>
            <p:nvPr/>
          </p:nvSpPr>
          <p:spPr bwMode="auto">
            <a:xfrm>
              <a:off x="2313" y="1393"/>
              <a:ext cx="292" cy="282"/>
            </a:xfrm>
            <a:custGeom>
              <a:avLst/>
              <a:gdLst>
                <a:gd name="T0" fmla="*/ 79 w 123"/>
                <a:gd name="T1" fmla="*/ 119 h 119"/>
                <a:gd name="T2" fmla="*/ 51 w 123"/>
                <a:gd name="T3" fmla="*/ 108 h 119"/>
                <a:gd name="T4" fmla="*/ 15 w 123"/>
                <a:gd name="T5" fmla="*/ 72 h 119"/>
                <a:gd name="T6" fmla="*/ 15 w 123"/>
                <a:gd name="T7" fmla="*/ 15 h 119"/>
                <a:gd name="T8" fmla="*/ 72 w 123"/>
                <a:gd name="T9" fmla="*/ 15 h 119"/>
                <a:gd name="T10" fmla="*/ 108 w 123"/>
                <a:gd name="T11" fmla="*/ 51 h 119"/>
                <a:gd name="T12" fmla="*/ 108 w 123"/>
                <a:gd name="T13" fmla="*/ 108 h 119"/>
                <a:gd name="T14" fmla="*/ 79 w 123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19">
                  <a:moveTo>
                    <a:pt x="79" y="119"/>
                  </a:moveTo>
                  <a:cubicBezTo>
                    <a:pt x="69" y="119"/>
                    <a:pt x="59" y="115"/>
                    <a:pt x="51" y="108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0" y="56"/>
                    <a:pt x="0" y="31"/>
                    <a:pt x="15" y="15"/>
                  </a:cubicBezTo>
                  <a:cubicBezTo>
                    <a:pt x="31" y="0"/>
                    <a:pt x="56" y="0"/>
                    <a:pt x="72" y="15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23" y="67"/>
                    <a:pt x="123" y="92"/>
                    <a:pt x="108" y="108"/>
                  </a:cubicBezTo>
                  <a:cubicBezTo>
                    <a:pt x="100" y="115"/>
                    <a:pt x="90" y="119"/>
                    <a:pt x="79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4"/>
            <p:cNvSpPr/>
            <p:nvPr/>
          </p:nvSpPr>
          <p:spPr bwMode="auto">
            <a:xfrm>
              <a:off x="2999" y="1163"/>
              <a:ext cx="189" cy="310"/>
            </a:xfrm>
            <a:custGeom>
              <a:avLst/>
              <a:gdLst>
                <a:gd name="T0" fmla="*/ 40 w 80"/>
                <a:gd name="T1" fmla="*/ 131 h 131"/>
                <a:gd name="T2" fmla="*/ 0 w 80"/>
                <a:gd name="T3" fmla="*/ 91 h 131"/>
                <a:gd name="T4" fmla="*/ 0 w 80"/>
                <a:gd name="T5" fmla="*/ 40 h 131"/>
                <a:gd name="T6" fmla="*/ 40 w 80"/>
                <a:gd name="T7" fmla="*/ 0 h 131"/>
                <a:gd name="T8" fmla="*/ 80 w 80"/>
                <a:gd name="T9" fmla="*/ 40 h 131"/>
                <a:gd name="T10" fmla="*/ 80 w 80"/>
                <a:gd name="T11" fmla="*/ 91 h 131"/>
                <a:gd name="T12" fmla="*/ 40 w 80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31">
                  <a:moveTo>
                    <a:pt x="40" y="131"/>
                  </a:moveTo>
                  <a:cubicBezTo>
                    <a:pt x="18" y="131"/>
                    <a:pt x="0" y="113"/>
                    <a:pt x="0" y="9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113"/>
                    <a:pt x="62" y="131"/>
                    <a:pt x="40" y="131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83" name="矩形 82"/>
          <p:cNvSpPr/>
          <p:nvPr/>
        </p:nvSpPr>
        <p:spPr bwMode="auto">
          <a:xfrm>
            <a:off x="1221476" y="1926391"/>
            <a:ext cx="3867687" cy="1670314"/>
          </a:xfrm>
          <a:prstGeom prst="rect">
            <a:avLst/>
          </a:prstGeom>
          <a:noFill/>
          <a:ln w="25400">
            <a:solidFill>
              <a:srgbClr val="E6DCCF"/>
            </a:solidFill>
            <a:prstDash val="solid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0" tIns="45716" rIns="91430" bIns="45716" anchor="ctr"/>
          <a:lstStyle/>
          <a:p>
            <a:pPr marL="0" lvl="2" algn="ctr" defTabSz="0" eaLnBrk="0" fontAlgn="ctr" hangingPunct="0"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  <a:tabLst>
                <a:tab pos="135890" algn="l"/>
              </a:tabLst>
              <a:defRPr/>
            </a:pPr>
            <a:endParaRPr lang="zh-CN" altLang="en-US" dirty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圆角矩形 83"/>
          <p:cNvSpPr/>
          <p:nvPr/>
        </p:nvSpPr>
        <p:spPr>
          <a:xfrm>
            <a:off x="2012519" y="1576036"/>
            <a:ext cx="2197343" cy="700704"/>
          </a:xfrm>
          <a:prstGeom prst="roundRect">
            <a:avLst/>
          </a:prstGeom>
          <a:solidFill>
            <a:srgbClr val="E6DCC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E6DCCF"/>
              </a:solidFill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6926537" y="1926391"/>
            <a:ext cx="3867687" cy="1670314"/>
          </a:xfrm>
          <a:prstGeom prst="rect">
            <a:avLst/>
          </a:prstGeom>
          <a:noFill/>
          <a:ln w="25400">
            <a:solidFill>
              <a:srgbClr val="EF9E20"/>
            </a:solidFill>
            <a:prstDash val="solid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0" tIns="45716" rIns="91430" bIns="45716" anchor="ctr"/>
          <a:lstStyle/>
          <a:p>
            <a:pPr marL="0" lvl="2" algn="ctr" defTabSz="0" eaLnBrk="0" fontAlgn="ctr" hangingPunct="0"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  <a:tabLst>
                <a:tab pos="135890" algn="l"/>
              </a:tabLst>
              <a:defRPr/>
            </a:pPr>
            <a:endParaRPr lang="zh-CN" altLang="en-US" dirty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圆角矩形 85"/>
          <p:cNvSpPr/>
          <p:nvPr/>
        </p:nvSpPr>
        <p:spPr>
          <a:xfrm>
            <a:off x="7717580" y="1576036"/>
            <a:ext cx="2197343" cy="700704"/>
          </a:xfrm>
          <a:prstGeom prst="roundRect">
            <a:avLst/>
          </a:prstGeom>
          <a:solidFill>
            <a:srgbClr val="EF9E2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E6DCCF"/>
              </a:solidFill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3681095" y="4406900"/>
            <a:ext cx="4566920" cy="2136140"/>
          </a:xfrm>
          <a:prstGeom prst="rect">
            <a:avLst/>
          </a:prstGeom>
          <a:noFill/>
          <a:ln w="25400">
            <a:solidFill>
              <a:srgbClr val="E6DCCF"/>
            </a:solidFill>
            <a:prstDash val="solid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0" tIns="45716" rIns="91430" bIns="45716" anchor="ctr"/>
          <a:lstStyle/>
          <a:p>
            <a:pPr marL="0" lvl="2" algn="ctr" defTabSz="0" eaLnBrk="0" fontAlgn="ctr" hangingPunct="0"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  <a:tabLst>
                <a:tab pos="135890" algn="l"/>
              </a:tabLst>
              <a:defRPr/>
            </a:pPr>
            <a:endParaRPr lang="zh-CN" altLang="en-US" dirty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圆角矩形 89"/>
          <p:cNvSpPr/>
          <p:nvPr/>
        </p:nvSpPr>
        <p:spPr>
          <a:xfrm>
            <a:off x="5088680" y="3983221"/>
            <a:ext cx="2197343" cy="700704"/>
          </a:xfrm>
          <a:prstGeom prst="roundRect">
            <a:avLst/>
          </a:prstGeom>
          <a:solidFill>
            <a:srgbClr val="E6DCC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E6DCCF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1481873" y="2411383"/>
            <a:ext cx="3258633" cy="92964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sz="1400" dirty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了解到基于tensorflow构建UNET神经网络。尝试复现github上他人的项目时，</a:t>
            </a:r>
            <a:r>
              <a:rPr lang="zh-CN" sz="1400" dirty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遇到很多问题，如版本更新导致</a:t>
            </a:r>
            <a:r>
              <a:rPr lang="zh-CN" sz="1400" dirty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报错</a:t>
            </a:r>
            <a:endParaRPr lang="zh-CN" sz="1400" dirty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7188192" y="2411383"/>
            <a:ext cx="3258633" cy="65024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sz="1400" dirty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尝试了</a:t>
            </a:r>
            <a:r>
              <a:rPr sz="1400" dirty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paddlepaddle</a:t>
            </a:r>
            <a:r>
              <a:rPr sz="1400" dirty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，找到类似项目复现成功，然后在此之上进行修改</a:t>
            </a:r>
            <a:endParaRPr sz="1400" dirty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TextBox 76"/>
          <p:cNvSpPr txBox="1"/>
          <p:nvPr/>
        </p:nvSpPr>
        <p:spPr>
          <a:xfrm>
            <a:off x="2244348" y="4133504"/>
            <a:ext cx="1733681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3F3C3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b="1" dirty="0">
              <a:solidFill>
                <a:srgbClr val="3F3C3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TextBox 76"/>
          <p:cNvSpPr txBox="1"/>
          <p:nvPr/>
        </p:nvSpPr>
        <p:spPr>
          <a:xfrm>
            <a:off x="7950667" y="4133504"/>
            <a:ext cx="1733681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3F3C3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b="1" dirty="0">
              <a:solidFill>
                <a:srgbClr val="3F3C3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3977640" y="4667885"/>
            <a:ext cx="3972560" cy="1875155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sz="1400" dirty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了PyQt5库来创建一个UI界面。利用paddleseg库来实现图像分割的预处理、保存结果和分水岭算法等功能。Tool文件夹下model文件夹的export文件进行神经网络架构，train文件主要是对图像和mask进行训练。在Ui.py文件通过def的方式来调用</a:t>
            </a:r>
            <a:endParaRPr sz="1400" dirty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3"/>
          <p:cNvGrpSpPr>
            <a:grpSpLocks noChangeAspect="1"/>
          </p:cNvGrpSpPr>
          <p:nvPr/>
        </p:nvGrpSpPr>
        <p:grpSpPr bwMode="auto">
          <a:xfrm>
            <a:off x="432631" y="325315"/>
            <a:ext cx="601651" cy="621038"/>
            <a:chOff x="2202" y="1163"/>
            <a:chExt cx="1800" cy="1858"/>
          </a:xfrm>
        </p:grpSpPr>
        <p:sp>
          <p:nvSpPr>
            <p:cNvPr id="20" name="Freeform 14"/>
            <p:cNvSpPr/>
            <p:nvPr/>
          </p:nvSpPr>
          <p:spPr bwMode="auto">
            <a:xfrm>
              <a:off x="2600" y="1561"/>
              <a:ext cx="989" cy="1019"/>
            </a:xfrm>
            <a:custGeom>
              <a:avLst/>
              <a:gdLst>
                <a:gd name="T0" fmla="*/ 102 w 417"/>
                <a:gd name="T1" fmla="*/ 388 h 430"/>
                <a:gd name="T2" fmla="*/ 0 w 417"/>
                <a:gd name="T3" fmla="*/ 208 h 430"/>
                <a:gd name="T4" fmla="*/ 208 w 417"/>
                <a:gd name="T5" fmla="*/ 0 h 430"/>
                <a:gd name="T6" fmla="*/ 417 w 417"/>
                <a:gd name="T7" fmla="*/ 208 h 430"/>
                <a:gd name="T8" fmla="*/ 321 w 417"/>
                <a:gd name="T9" fmla="*/ 383 h 430"/>
                <a:gd name="T10" fmla="*/ 321 w 417"/>
                <a:gd name="T11" fmla="*/ 430 h 430"/>
                <a:gd name="T12" fmla="*/ 102 w 417"/>
                <a:gd name="T13" fmla="*/ 430 h 430"/>
                <a:gd name="T14" fmla="*/ 102 w 417"/>
                <a:gd name="T15" fmla="*/ 3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7" h="430">
                  <a:moveTo>
                    <a:pt x="102" y="388"/>
                  </a:moveTo>
                  <a:cubicBezTo>
                    <a:pt x="41" y="351"/>
                    <a:pt x="0" y="284"/>
                    <a:pt x="0" y="208"/>
                  </a:cubicBezTo>
                  <a:cubicBezTo>
                    <a:pt x="0" y="93"/>
                    <a:pt x="93" y="0"/>
                    <a:pt x="208" y="0"/>
                  </a:cubicBezTo>
                  <a:cubicBezTo>
                    <a:pt x="323" y="0"/>
                    <a:pt x="417" y="93"/>
                    <a:pt x="417" y="208"/>
                  </a:cubicBezTo>
                  <a:cubicBezTo>
                    <a:pt x="417" y="281"/>
                    <a:pt x="379" y="345"/>
                    <a:pt x="321" y="383"/>
                  </a:cubicBezTo>
                  <a:cubicBezTo>
                    <a:pt x="321" y="430"/>
                    <a:pt x="321" y="430"/>
                    <a:pt x="321" y="430"/>
                  </a:cubicBezTo>
                  <a:cubicBezTo>
                    <a:pt x="102" y="430"/>
                    <a:pt x="102" y="430"/>
                    <a:pt x="102" y="430"/>
                  </a:cubicBezTo>
                  <a:lnTo>
                    <a:pt x="102" y="388"/>
                  </a:lnTo>
                  <a:close/>
                </a:path>
              </a:pathLst>
            </a:custGeom>
            <a:solidFill>
              <a:srgbClr val="EF9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2842" y="2014"/>
              <a:ext cx="515" cy="576"/>
            </a:xfrm>
            <a:custGeom>
              <a:avLst/>
              <a:gdLst>
                <a:gd name="T0" fmla="*/ 204 w 217"/>
                <a:gd name="T1" fmla="*/ 7 h 243"/>
                <a:gd name="T2" fmla="*/ 165 w 217"/>
                <a:gd name="T3" fmla="*/ 17 h 243"/>
                <a:gd name="T4" fmla="*/ 150 w 217"/>
                <a:gd name="T5" fmla="*/ 46 h 243"/>
                <a:gd name="T6" fmla="*/ 129 w 217"/>
                <a:gd name="T7" fmla="*/ 43 h 243"/>
                <a:gd name="T8" fmla="*/ 140 w 217"/>
                <a:gd name="T9" fmla="*/ 24 h 243"/>
                <a:gd name="T10" fmla="*/ 108 w 217"/>
                <a:gd name="T11" fmla="*/ 0 h 243"/>
                <a:gd name="T12" fmla="*/ 77 w 217"/>
                <a:gd name="T13" fmla="*/ 24 h 243"/>
                <a:gd name="T14" fmla="*/ 88 w 217"/>
                <a:gd name="T15" fmla="*/ 43 h 243"/>
                <a:gd name="T16" fmla="*/ 67 w 217"/>
                <a:gd name="T17" fmla="*/ 46 h 243"/>
                <a:gd name="T18" fmla="*/ 52 w 217"/>
                <a:gd name="T19" fmla="*/ 17 h 243"/>
                <a:gd name="T20" fmla="*/ 13 w 217"/>
                <a:gd name="T21" fmla="*/ 7 h 243"/>
                <a:gd name="T22" fmla="*/ 2 w 217"/>
                <a:gd name="T23" fmla="*/ 30 h 243"/>
                <a:gd name="T24" fmla="*/ 22 w 217"/>
                <a:gd name="T25" fmla="*/ 54 h 243"/>
                <a:gd name="T26" fmla="*/ 55 w 217"/>
                <a:gd name="T27" fmla="*/ 62 h 243"/>
                <a:gd name="T28" fmla="*/ 70 w 217"/>
                <a:gd name="T29" fmla="*/ 235 h 243"/>
                <a:gd name="T30" fmla="*/ 79 w 217"/>
                <a:gd name="T31" fmla="*/ 243 h 243"/>
                <a:gd name="T32" fmla="*/ 87 w 217"/>
                <a:gd name="T33" fmla="*/ 234 h 243"/>
                <a:gd name="T34" fmla="*/ 72 w 217"/>
                <a:gd name="T35" fmla="*/ 62 h 243"/>
                <a:gd name="T36" fmla="*/ 102 w 217"/>
                <a:gd name="T37" fmla="*/ 56 h 243"/>
                <a:gd name="T38" fmla="*/ 108 w 217"/>
                <a:gd name="T39" fmla="*/ 53 h 243"/>
                <a:gd name="T40" fmla="*/ 115 w 217"/>
                <a:gd name="T41" fmla="*/ 56 h 243"/>
                <a:gd name="T42" fmla="*/ 145 w 217"/>
                <a:gd name="T43" fmla="*/ 62 h 243"/>
                <a:gd name="T44" fmla="*/ 130 w 217"/>
                <a:gd name="T45" fmla="*/ 234 h 243"/>
                <a:gd name="T46" fmla="*/ 138 w 217"/>
                <a:gd name="T47" fmla="*/ 243 h 243"/>
                <a:gd name="T48" fmla="*/ 147 w 217"/>
                <a:gd name="T49" fmla="*/ 235 h 243"/>
                <a:gd name="T50" fmla="*/ 162 w 217"/>
                <a:gd name="T51" fmla="*/ 62 h 243"/>
                <a:gd name="T52" fmla="*/ 195 w 217"/>
                <a:gd name="T53" fmla="*/ 54 h 243"/>
                <a:gd name="T54" fmla="*/ 215 w 217"/>
                <a:gd name="T55" fmla="*/ 30 h 243"/>
                <a:gd name="T56" fmla="*/ 204 w 217"/>
                <a:gd name="T57" fmla="*/ 7 h 243"/>
                <a:gd name="T58" fmla="*/ 30 w 217"/>
                <a:gd name="T59" fmla="*/ 39 h 243"/>
                <a:gd name="T60" fmla="*/ 18 w 217"/>
                <a:gd name="T61" fmla="*/ 26 h 243"/>
                <a:gd name="T62" fmla="*/ 21 w 217"/>
                <a:gd name="T63" fmla="*/ 22 h 243"/>
                <a:gd name="T64" fmla="*/ 41 w 217"/>
                <a:gd name="T65" fmla="*/ 28 h 243"/>
                <a:gd name="T66" fmla="*/ 50 w 217"/>
                <a:gd name="T67" fmla="*/ 45 h 243"/>
                <a:gd name="T68" fmla="*/ 30 w 217"/>
                <a:gd name="T69" fmla="*/ 39 h 243"/>
                <a:gd name="T70" fmla="*/ 108 w 217"/>
                <a:gd name="T71" fmla="*/ 35 h 243"/>
                <a:gd name="T72" fmla="*/ 93 w 217"/>
                <a:gd name="T73" fmla="*/ 25 h 243"/>
                <a:gd name="T74" fmla="*/ 108 w 217"/>
                <a:gd name="T75" fmla="*/ 16 h 243"/>
                <a:gd name="T76" fmla="*/ 124 w 217"/>
                <a:gd name="T77" fmla="*/ 25 h 243"/>
                <a:gd name="T78" fmla="*/ 108 w 217"/>
                <a:gd name="T79" fmla="*/ 35 h 243"/>
                <a:gd name="T80" fmla="*/ 187 w 217"/>
                <a:gd name="T81" fmla="*/ 39 h 243"/>
                <a:gd name="T82" fmla="*/ 167 w 217"/>
                <a:gd name="T83" fmla="*/ 45 h 243"/>
                <a:gd name="T84" fmla="*/ 176 w 217"/>
                <a:gd name="T85" fmla="*/ 28 h 243"/>
                <a:gd name="T86" fmla="*/ 196 w 217"/>
                <a:gd name="T87" fmla="*/ 22 h 243"/>
                <a:gd name="T88" fmla="*/ 199 w 217"/>
                <a:gd name="T89" fmla="*/ 26 h 243"/>
                <a:gd name="T90" fmla="*/ 187 w 217"/>
                <a:gd name="T91" fmla="*/ 3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243">
                  <a:moveTo>
                    <a:pt x="204" y="7"/>
                  </a:moveTo>
                  <a:cubicBezTo>
                    <a:pt x="195" y="2"/>
                    <a:pt x="179" y="2"/>
                    <a:pt x="165" y="17"/>
                  </a:cubicBezTo>
                  <a:cubicBezTo>
                    <a:pt x="159" y="24"/>
                    <a:pt x="154" y="34"/>
                    <a:pt x="150" y="46"/>
                  </a:cubicBezTo>
                  <a:cubicBezTo>
                    <a:pt x="143" y="45"/>
                    <a:pt x="136" y="44"/>
                    <a:pt x="129" y="43"/>
                  </a:cubicBezTo>
                  <a:cubicBezTo>
                    <a:pt x="139" y="36"/>
                    <a:pt x="140" y="28"/>
                    <a:pt x="140" y="24"/>
                  </a:cubicBezTo>
                  <a:cubicBezTo>
                    <a:pt x="139" y="12"/>
                    <a:pt x="125" y="0"/>
                    <a:pt x="108" y="0"/>
                  </a:cubicBezTo>
                  <a:cubicBezTo>
                    <a:pt x="92" y="0"/>
                    <a:pt x="78" y="12"/>
                    <a:pt x="77" y="24"/>
                  </a:cubicBezTo>
                  <a:cubicBezTo>
                    <a:pt x="77" y="28"/>
                    <a:pt x="78" y="36"/>
                    <a:pt x="88" y="43"/>
                  </a:cubicBezTo>
                  <a:cubicBezTo>
                    <a:pt x="81" y="44"/>
                    <a:pt x="74" y="45"/>
                    <a:pt x="67" y="46"/>
                  </a:cubicBezTo>
                  <a:cubicBezTo>
                    <a:pt x="63" y="34"/>
                    <a:pt x="58" y="24"/>
                    <a:pt x="52" y="17"/>
                  </a:cubicBezTo>
                  <a:cubicBezTo>
                    <a:pt x="38" y="2"/>
                    <a:pt x="22" y="2"/>
                    <a:pt x="13" y="7"/>
                  </a:cubicBezTo>
                  <a:cubicBezTo>
                    <a:pt x="4" y="12"/>
                    <a:pt x="0" y="21"/>
                    <a:pt x="2" y="30"/>
                  </a:cubicBezTo>
                  <a:cubicBezTo>
                    <a:pt x="5" y="40"/>
                    <a:pt x="12" y="48"/>
                    <a:pt x="22" y="54"/>
                  </a:cubicBezTo>
                  <a:cubicBezTo>
                    <a:pt x="31" y="59"/>
                    <a:pt x="43" y="61"/>
                    <a:pt x="55" y="62"/>
                  </a:cubicBezTo>
                  <a:cubicBezTo>
                    <a:pt x="65" y="102"/>
                    <a:pt x="70" y="208"/>
                    <a:pt x="70" y="235"/>
                  </a:cubicBezTo>
                  <a:cubicBezTo>
                    <a:pt x="70" y="239"/>
                    <a:pt x="74" y="243"/>
                    <a:pt x="79" y="243"/>
                  </a:cubicBezTo>
                  <a:cubicBezTo>
                    <a:pt x="83" y="243"/>
                    <a:pt x="87" y="239"/>
                    <a:pt x="87" y="234"/>
                  </a:cubicBezTo>
                  <a:cubicBezTo>
                    <a:pt x="86" y="224"/>
                    <a:pt x="84" y="111"/>
                    <a:pt x="72" y="62"/>
                  </a:cubicBezTo>
                  <a:cubicBezTo>
                    <a:pt x="82" y="61"/>
                    <a:pt x="93" y="59"/>
                    <a:pt x="102" y="56"/>
                  </a:cubicBezTo>
                  <a:cubicBezTo>
                    <a:pt x="104" y="55"/>
                    <a:pt x="106" y="54"/>
                    <a:pt x="108" y="53"/>
                  </a:cubicBezTo>
                  <a:cubicBezTo>
                    <a:pt x="111" y="54"/>
                    <a:pt x="113" y="55"/>
                    <a:pt x="115" y="56"/>
                  </a:cubicBezTo>
                  <a:cubicBezTo>
                    <a:pt x="124" y="59"/>
                    <a:pt x="135" y="61"/>
                    <a:pt x="145" y="62"/>
                  </a:cubicBezTo>
                  <a:cubicBezTo>
                    <a:pt x="133" y="111"/>
                    <a:pt x="131" y="224"/>
                    <a:pt x="130" y="234"/>
                  </a:cubicBezTo>
                  <a:cubicBezTo>
                    <a:pt x="130" y="239"/>
                    <a:pt x="134" y="243"/>
                    <a:pt x="138" y="243"/>
                  </a:cubicBezTo>
                  <a:cubicBezTo>
                    <a:pt x="143" y="243"/>
                    <a:pt x="147" y="239"/>
                    <a:pt x="147" y="235"/>
                  </a:cubicBezTo>
                  <a:cubicBezTo>
                    <a:pt x="147" y="208"/>
                    <a:pt x="152" y="102"/>
                    <a:pt x="162" y="62"/>
                  </a:cubicBezTo>
                  <a:cubicBezTo>
                    <a:pt x="174" y="61"/>
                    <a:pt x="186" y="59"/>
                    <a:pt x="195" y="54"/>
                  </a:cubicBezTo>
                  <a:cubicBezTo>
                    <a:pt x="205" y="48"/>
                    <a:pt x="212" y="40"/>
                    <a:pt x="215" y="30"/>
                  </a:cubicBezTo>
                  <a:cubicBezTo>
                    <a:pt x="217" y="21"/>
                    <a:pt x="213" y="12"/>
                    <a:pt x="204" y="7"/>
                  </a:cubicBezTo>
                  <a:moveTo>
                    <a:pt x="30" y="39"/>
                  </a:moveTo>
                  <a:cubicBezTo>
                    <a:pt x="23" y="36"/>
                    <a:pt x="20" y="31"/>
                    <a:pt x="18" y="26"/>
                  </a:cubicBezTo>
                  <a:cubicBezTo>
                    <a:pt x="18" y="24"/>
                    <a:pt x="19" y="23"/>
                    <a:pt x="21" y="22"/>
                  </a:cubicBezTo>
                  <a:cubicBezTo>
                    <a:pt x="25" y="19"/>
                    <a:pt x="33" y="20"/>
                    <a:pt x="41" y="28"/>
                  </a:cubicBezTo>
                  <a:cubicBezTo>
                    <a:pt x="44" y="32"/>
                    <a:pt x="47" y="38"/>
                    <a:pt x="50" y="45"/>
                  </a:cubicBezTo>
                  <a:cubicBezTo>
                    <a:pt x="42" y="44"/>
                    <a:pt x="35" y="43"/>
                    <a:pt x="30" y="39"/>
                  </a:cubicBezTo>
                  <a:moveTo>
                    <a:pt x="108" y="35"/>
                  </a:moveTo>
                  <a:cubicBezTo>
                    <a:pt x="97" y="31"/>
                    <a:pt x="93" y="27"/>
                    <a:pt x="93" y="25"/>
                  </a:cubicBezTo>
                  <a:cubicBezTo>
                    <a:pt x="93" y="22"/>
                    <a:pt x="102" y="16"/>
                    <a:pt x="108" y="16"/>
                  </a:cubicBezTo>
                  <a:cubicBezTo>
                    <a:pt x="115" y="16"/>
                    <a:pt x="124" y="22"/>
                    <a:pt x="124" y="25"/>
                  </a:cubicBezTo>
                  <a:cubicBezTo>
                    <a:pt x="124" y="27"/>
                    <a:pt x="120" y="31"/>
                    <a:pt x="108" y="35"/>
                  </a:cubicBezTo>
                  <a:moveTo>
                    <a:pt x="187" y="39"/>
                  </a:moveTo>
                  <a:cubicBezTo>
                    <a:pt x="182" y="43"/>
                    <a:pt x="175" y="44"/>
                    <a:pt x="167" y="45"/>
                  </a:cubicBezTo>
                  <a:cubicBezTo>
                    <a:pt x="170" y="38"/>
                    <a:pt x="173" y="32"/>
                    <a:pt x="176" y="28"/>
                  </a:cubicBezTo>
                  <a:cubicBezTo>
                    <a:pt x="184" y="20"/>
                    <a:pt x="192" y="19"/>
                    <a:pt x="196" y="22"/>
                  </a:cubicBezTo>
                  <a:cubicBezTo>
                    <a:pt x="198" y="23"/>
                    <a:pt x="199" y="24"/>
                    <a:pt x="199" y="26"/>
                  </a:cubicBezTo>
                  <a:cubicBezTo>
                    <a:pt x="197" y="31"/>
                    <a:pt x="193" y="36"/>
                    <a:pt x="187" y="3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2842" y="2580"/>
              <a:ext cx="519" cy="41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2842" y="2649"/>
              <a:ext cx="519" cy="90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2842" y="2765"/>
              <a:ext cx="519" cy="88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2939" y="2881"/>
              <a:ext cx="325" cy="140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2202" y="1997"/>
              <a:ext cx="310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3691" y="1997"/>
              <a:ext cx="311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3537" y="1393"/>
              <a:ext cx="294" cy="282"/>
            </a:xfrm>
            <a:custGeom>
              <a:avLst/>
              <a:gdLst>
                <a:gd name="T0" fmla="*/ 44 w 124"/>
                <a:gd name="T1" fmla="*/ 119 h 119"/>
                <a:gd name="T2" fmla="*/ 16 w 124"/>
                <a:gd name="T3" fmla="*/ 108 h 119"/>
                <a:gd name="T4" fmla="*/ 16 w 124"/>
                <a:gd name="T5" fmla="*/ 51 h 119"/>
                <a:gd name="T6" fmla="*/ 52 w 124"/>
                <a:gd name="T7" fmla="*/ 15 h 119"/>
                <a:gd name="T8" fmla="*/ 108 w 124"/>
                <a:gd name="T9" fmla="*/ 15 h 119"/>
                <a:gd name="T10" fmla="*/ 108 w 124"/>
                <a:gd name="T11" fmla="*/ 72 h 119"/>
                <a:gd name="T12" fmla="*/ 73 w 124"/>
                <a:gd name="T13" fmla="*/ 108 h 119"/>
                <a:gd name="T14" fmla="*/ 44 w 124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19">
                  <a:moveTo>
                    <a:pt x="44" y="119"/>
                  </a:moveTo>
                  <a:cubicBezTo>
                    <a:pt x="34" y="119"/>
                    <a:pt x="24" y="115"/>
                    <a:pt x="16" y="108"/>
                  </a:cubicBezTo>
                  <a:cubicBezTo>
                    <a:pt x="0" y="92"/>
                    <a:pt x="0" y="67"/>
                    <a:pt x="16" y="5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67" y="0"/>
                    <a:pt x="93" y="0"/>
                    <a:pt x="108" y="15"/>
                  </a:cubicBezTo>
                  <a:cubicBezTo>
                    <a:pt x="124" y="31"/>
                    <a:pt x="124" y="56"/>
                    <a:pt x="108" y="72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5" y="115"/>
                    <a:pt x="55" y="119"/>
                    <a:pt x="44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3"/>
            <p:cNvSpPr/>
            <p:nvPr/>
          </p:nvSpPr>
          <p:spPr bwMode="auto">
            <a:xfrm>
              <a:off x="2313" y="1393"/>
              <a:ext cx="292" cy="282"/>
            </a:xfrm>
            <a:custGeom>
              <a:avLst/>
              <a:gdLst>
                <a:gd name="T0" fmla="*/ 79 w 123"/>
                <a:gd name="T1" fmla="*/ 119 h 119"/>
                <a:gd name="T2" fmla="*/ 51 w 123"/>
                <a:gd name="T3" fmla="*/ 108 h 119"/>
                <a:gd name="T4" fmla="*/ 15 w 123"/>
                <a:gd name="T5" fmla="*/ 72 h 119"/>
                <a:gd name="T6" fmla="*/ 15 w 123"/>
                <a:gd name="T7" fmla="*/ 15 h 119"/>
                <a:gd name="T8" fmla="*/ 72 w 123"/>
                <a:gd name="T9" fmla="*/ 15 h 119"/>
                <a:gd name="T10" fmla="*/ 108 w 123"/>
                <a:gd name="T11" fmla="*/ 51 h 119"/>
                <a:gd name="T12" fmla="*/ 108 w 123"/>
                <a:gd name="T13" fmla="*/ 108 h 119"/>
                <a:gd name="T14" fmla="*/ 79 w 123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19">
                  <a:moveTo>
                    <a:pt x="79" y="119"/>
                  </a:moveTo>
                  <a:cubicBezTo>
                    <a:pt x="69" y="119"/>
                    <a:pt x="59" y="115"/>
                    <a:pt x="51" y="108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0" y="56"/>
                    <a:pt x="0" y="31"/>
                    <a:pt x="15" y="15"/>
                  </a:cubicBezTo>
                  <a:cubicBezTo>
                    <a:pt x="31" y="0"/>
                    <a:pt x="56" y="0"/>
                    <a:pt x="72" y="15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23" y="67"/>
                    <a:pt x="123" y="92"/>
                    <a:pt x="108" y="108"/>
                  </a:cubicBezTo>
                  <a:cubicBezTo>
                    <a:pt x="100" y="115"/>
                    <a:pt x="90" y="119"/>
                    <a:pt x="79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4"/>
            <p:cNvSpPr/>
            <p:nvPr/>
          </p:nvSpPr>
          <p:spPr bwMode="auto">
            <a:xfrm>
              <a:off x="2999" y="1163"/>
              <a:ext cx="189" cy="310"/>
            </a:xfrm>
            <a:custGeom>
              <a:avLst/>
              <a:gdLst>
                <a:gd name="T0" fmla="*/ 40 w 80"/>
                <a:gd name="T1" fmla="*/ 131 h 131"/>
                <a:gd name="T2" fmla="*/ 0 w 80"/>
                <a:gd name="T3" fmla="*/ 91 h 131"/>
                <a:gd name="T4" fmla="*/ 0 w 80"/>
                <a:gd name="T5" fmla="*/ 40 h 131"/>
                <a:gd name="T6" fmla="*/ 40 w 80"/>
                <a:gd name="T7" fmla="*/ 0 h 131"/>
                <a:gd name="T8" fmla="*/ 80 w 80"/>
                <a:gd name="T9" fmla="*/ 40 h 131"/>
                <a:gd name="T10" fmla="*/ 80 w 80"/>
                <a:gd name="T11" fmla="*/ 91 h 131"/>
                <a:gd name="T12" fmla="*/ 40 w 80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31">
                  <a:moveTo>
                    <a:pt x="40" y="131"/>
                  </a:moveTo>
                  <a:cubicBezTo>
                    <a:pt x="18" y="131"/>
                    <a:pt x="0" y="113"/>
                    <a:pt x="0" y="9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113"/>
                    <a:pt x="62" y="131"/>
                    <a:pt x="40" y="131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108109549" name="图片 1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5430" y="1043940"/>
            <a:ext cx="6915150" cy="4888230"/>
          </a:xfrm>
          <a:prstGeom prst="rect">
            <a:avLst/>
          </a:prstGeom>
          <a:noFill/>
        </p:spPr>
      </p:pic>
      <p:sp>
        <p:nvSpPr>
          <p:cNvPr id="100" name="文本框 99"/>
          <p:cNvSpPr txBox="1"/>
          <p:nvPr/>
        </p:nvSpPr>
        <p:spPr>
          <a:xfrm>
            <a:off x="7289800" y="1308100"/>
            <a:ext cx="4677410" cy="462407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0"/>
            <a:r>
              <a:rPr lang="zh-CN" sz="20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该网络结构主要分为三部分</a:t>
            </a:r>
            <a:r>
              <a:rPr lang="en-US" sz="20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r>
              <a:rPr lang="zh-CN" sz="20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下采样， 上采样以及 跳跃连接。</a:t>
            </a:r>
            <a:endParaRPr lang="zh-CN" sz="2000" b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/>
            <a:endParaRPr lang="zh-CN" sz="2000" b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/>
            <a:r>
              <a:rPr lang="zh-CN" sz="20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左边是压缩的过程，即</a:t>
            </a:r>
            <a:r>
              <a:rPr lang="en-US" sz="20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Encoder</a:t>
            </a:r>
            <a:r>
              <a:rPr lang="zh-CN" sz="20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。通过卷积和下采样来降低图像尺寸</a:t>
            </a:r>
            <a:r>
              <a:rPr lang="en-US" sz="20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sz="20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提取一些浅显的特征。</a:t>
            </a:r>
            <a:endParaRPr lang="zh-CN" sz="2000" b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/>
            <a:r>
              <a:rPr lang="zh-CN" sz="20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sz="2000" b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/>
            <a:r>
              <a:rPr lang="zh-CN" sz="20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右边</a:t>
            </a:r>
            <a:r>
              <a:rPr lang="en-US" sz="20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Decoder</a:t>
            </a:r>
            <a:r>
              <a:rPr lang="zh-CN" sz="20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是解码的过程。 通过卷积和上采样来获取一些深层次的特征。</a:t>
            </a:r>
            <a:endParaRPr lang="zh-CN" sz="2000" b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/>
            <a:endParaRPr lang="zh-CN" sz="2000" b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/>
            <a:r>
              <a:rPr lang="zh-CN" sz="20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中间通过</a:t>
            </a:r>
            <a:r>
              <a:rPr lang="en-US" sz="20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concat</a:t>
            </a:r>
            <a:r>
              <a:rPr lang="zh-CN" sz="20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的方式，将编码阶段获得的</a:t>
            </a:r>
            <a:r>
              <a:rPr lang="en-US" sz="20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feature map</a:t>
            </a:r>
            <a:r>
              <a:rPr lang="zh-CN" sz="20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同解码阶段获得的</a:t>
            </a:r>
            <a:r>
              <a:rPr lang="en-US" sz="20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feature map</a:t>
            </a:r>
            <a:r>
              <a:rPr lang="zh-CN" sz="20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结合在</a:t>
            </a:r>
            <a:r>
              <a:rPr lang="en-US" sz="20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zh-CN" sz="20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起</a:t>
            </a:r>
            <a:endParaRPr lang="zh-CN" altLang="en-US" sz="2000" b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3"/>
          <p:cNvGrpSpPr>
            <a:grpSpLocks noChangeAspect="1"/>
          </p:cNvGrpSpPr>
          <p:nvPr/>
        </p:nvGrpSpPr>
        <p:grpSpPr bwMode="auto">
          <a:xfrm>
            <a:off x="432631" y="325315"/>
            <a:ext cx="601651" cy="621038"/>
            <a:chOff x="2202" y="1163"/>
            <a:chExt cx="1800" cy="1858"/>
          </a:xfrm>
        </p:grpSpPr>
        <p:sp>
          <p:nvSpPr>
            <p:cNvPr id="20" name="Freeform 14"/>
            <p:cNvSpPr/>
            <p:nvPr/>
          </p:nvSpPr>
          <p:spPr bwMode="auto">
            <a:xfrm>
              <a:off x="2600" y="1561"/>
              <a:ext cx="989" cy="1019"/>
            </a:xfrm>
            <a:custGeom>
              <a:avLst/>
              <a:gdLst>
                <a:gd name="T0" fmla="*/ 102 w 417"/>
                <a:gd name="T1" fmla="*/ 388 h 430"/>
                <a:gd name="T2" fmla="*/ 0 w 417"/>
                <a:gd name="T3" fmla="*/ 208 h 430"/>
                <a:gd name="T4" fmla="*/ 208 w 417"/>
                <a:gd name="T5" fmla="*/ 0 h 430"/>
                <a:gd name="T6" fmla="*/ 417 w 417"/>
                <a:gd name="T7" fmla="*/ 208 h 430"/>
                <a:gd name="T8" fmla="*/ 321 w 417"/>
                <a:gd name="T9" fmla="*/ 383 h 430"/>
                <a:gd name="T10" fmla="*/ 321 w 417"/>
                <a:gd name="T11" fmla="*/ 430 h 430"/>
                <a:gd name="T12" fmla="*/ 102 w 417"/>
                <a:gd name="T13" fmla="*/ 430 h 430"/>
                <a:gd name="T14" fmla="*/ 102 w 417"/>
                <a:gd name="T15" fmla="*/ 3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7" h="430">
                  <a:moveTo>
                    <a:pt x="102" y="388"/>
                  </a:moveTo>
                  <a:cubicBezTo>
                    <a:pt x="41" y="351"/>
                    <a:pt x="0" y="284"/>
                    <a:pt x="0" y="208"/>
                  </a:cubicBezTo>
                  <a:cubicBezTo>
                    <a:pt x="0" y="93"/>
                    <a:pt x="93" y="0"/>
                    <a:pt x="208" y="0"/>
                  </a:cubicBezTo>
                  <a:cubicBezTo>
                    <a:pt x="323" y="0"/>
                    <a:pt x="417" y="93"/>
                    <a:pt x="417" y="208"/>
                  </a:cubicBezTo>
                  <a:cubicBezTo>
                    <a:pt x="417" y="281"/>
                    <a:pt x="379" y="345"/>
                    <a:pt x="321" y="383"/>
                  </a:cubicBezTo>
                  <a:cubicBezTo>
                    <a:pt x="321" y="430"/>
                    <a:pt x="321" y="430"/>
                    <a:pt x="321" y="430"/>
                  </a:cubicBezTo>
                  <a:cubicBezTo>
                    <a:pt x="102" y="430"/>
                    <a:pt x="102" y="430"/>
                    <a:pt x="102" y="430"/>
                  </a:cubicBezTo>
                  <a:lnTo>
                    <a:pt x="102" y="388"/>
                  </a:lnTo>
                  <a:close/>
                </a:path>
              </a:pathLst>
            </a:custGeom>
            <a:solidFill>
              <a:srgbClr val="EF9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2842" y="2014"/>
              <a:ext cx="515" cy="576"/>
            </a:xfrm>
            <a:custGeom>
              <a:avLst/>
              <a:gdLst>
                <a:gd name="T0" fmla="*/ 204 w 217"/>
                <a:gd name="T1" fmla="*/ 7 h 243"/>
                <a:gd name="T2" fmla="*/ 165 w 217"/>
                <a:gd name="T3" fmla="*/ 17 h 243"/>
                <a:gd name="T4" fmla="*/ 150 w 217"/>
                <a:gd name="T5" fmla="*/ 46 h 243"/>
                <a:gd name="T6" fmla="*/ 129 w 217"/>
                <a:gd name="T7" fmla="*/ 43 h 243"/>
                <a:gd name="T8" fmla="*/ 140 w 217"/>
                <a:gd name="T9" fmla="*/ 24 h 243"/>
                <a:gd name="T10" fmla="*/ 108 w 217"/>
                <a:gd name="T11" fmla="*/ 0 h 243"/>
                <a:gd name="T12" fmla="*/ 77 w 217"/>
                <a:gd name="T13" fmla="*/ 24 h 243"/>
                <a:gd name="T14" fmla="*/ 88 w 217"/>
                <a:gd name="T15" fmla="*/ 43 h 243"/>
                <a:gd name="T16" fmla="*/ 67 w 217"/>
                <a:gd name="T17" fmla="*/ 46 h 243"/>
                <a:gd name="T18" fmla="*/ 52 w 217"/>
                <a:gd name="T19" fmla="*/ 17 h 243"/>
                <a:gd name="T20" fmla="*/ 13 w 217"/>
                <a:gd name="T21" fmla="*/ 7 h 243"/>
                <a:gd name="T22" fmla="*/ 2 w 217"/>
                <a:gd name="T23" fmla="*/ 30 h 243"/>
                <a:gd name="T24" fmla="*/ 22 w 217"/>
                <a:gd name="T25" fmla="*/ 54 h 243"/>
                <a:gd name="T26" fmla="*/ 55 w 217"/>
                <a:gd name="T27" fmla="*/ 62 h 243"/>
                <a:gd name="T28" fmla="*/ 70 w 217"/>
                <a:gd name="T29" fmla="*/ 235 h 243"/>
                <a:gd name="T30" fmla="*/ 79 w 217"/>
                <a:gd name="T31" fmla="*/ 243 h 243"/>
                <a:gd name="T32" fmla="*/ 87 w 217"/>
                <a:gd name="T33" fmla="*/ 234 h 243"/>
                <a:gd name="T34" fmla="*/ 72 w 217"/>
                <a:gd name="T35" fmla="*/ 62 h 243"/>
                <a:gd name="T36" fmla="*/ 102 w 217"/>
                <a:gd name="T37" fmla="*/ 56 h 243"/>
                <a:gd name="T38" fmla="*/ 108 w 217"/>
                <a:gd name="T39" fmla="*/ 53 h 243"/>
                <a:gd name="T40" fmla="*/ 115 w 217"/>
                <a:gd name="T41" fmla="*/ 56 h 243"/>
                <a:gd name="T42" fmla="*/ 145 w 217"/>
                <a:gd name="T43" fmla="*/ 62 h 243"/>
                <a:gd name="T44" fmla="*/ 130 w 217"/>
                <a:gd name="T45" fmla="*/ 234 h 243"/>
                <a:gd name="T46" fmla="*/ 138 w 217"/>
                <a:gd name="T47" fmla="*/ 243 h 243"/>
                <a:gd name="T48" fmla="*/ 147 w 217"/>
                <a:gd name="T49" fmla="*/ 235 h 243"/>
                <a:gd name="T50" fmla="*/ 162 w 217"/>
                <a:gd name="T51" fmla="*/ 62 h 243"/>
                <a:gd name="T52" fmla="*/ 195 w 217"/>
                <a:gd name="T53" fmla="*/ 54 h 243"/>
                <a:gd name="T54" fmla="*/ 215 w 217"/>
                <a:gd name="T55" fmla="*/ 30 h 243"/>
                <a:gd name="T56" fmla="*/ 204 w 217"/>
                <a:gd name="T57" fmla="*/ 7 h 243"/>
                <a:gd name="T58" fmla="*/ 30 w 217"/>
                <a:gd name="T59" fmla="*/ 39 h 243"/>
                <a:gd name="T60" fmla="*/ 18 w 217"/>
                <a:gd name="T61" fmla="*/ 26 h 243"/>
                <a:gd name="T62" fmla="*/ 21 w 217"/>
                <a:gd name="T63" fmla="*/ 22 h 243"/>
                <a:gd name="T64" fmla="*/ 41 w 217"/>
                <a:gd name="T65" fmla="*/ 28 h 243"/>
                <a:gd name="T66" fmla="*/ 50 w 217"/>
                <a:gd name="T67" fmla="*/ 45 h 243"/>
                <a:gd name="T68" fmla="*/ 30 w 217"/>
                <a:gd name="T69" fmla="*/ 39 h 243"/>
                <a:gd name="T70" fmla="*/ 108 w 217"/>
                <a:gd name="T71" fmla="*/ 35 h 243"/>
                <a:gd name="T72" fmla="*/ 93 w 217"/>
                <a:gd name="T73" fmla="*/ 25 h 243"/>
                <a:gd name="T74" fmla="*/ 108 w 217"/>
                <a:gd name="T75" fmla="*/ 16 h 243"/>
                <a:gd name="T76" fmla="*/ 124 w 217"/>
                <a:gd name="T77" fmla="*/ 25 h 243"/>
                <a:gd name="T78" fmla="*/ 108 w 217"/>
                <a:gd name="T79" fmla="*/ 35 h 243"/>
                <a:gd name="T80" fmla="*/ 187 w 217"/>
                <a:gd name="T81" fmla="*/ 39 h 243"/>
                <a:gd name="T82" fmla="*/ 167 w 217"/>
                <a:gd name="T83" fmla="*/ 45 h 243"/>
                <a:gd name="T84" fmla="*/ 176 w 217"/>
                <a:gd name="T85" fmla="*/ 28 h 243"/>
                <a:gd name="T86" fmla="*/ 196 w 217"/>
                <a:gd name="T87" fmla="*/ 22 h 243"/>
                <a:gd name="T88" fmla="*/ 199 w 217"/>
                <a:gd name="T89" fmla="*/ 26 h 243"/>
                <a:gd name="T90" fmla="*/ 187 w 217"/>
                <a:gd name="T91" fmla="*/ 3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243">
                  <a:moveTo>
                    <a:pt x="204" y="7"/>
                  </a:moveTo>
                  <a:cubicBezTo>
                    <a:pt x="195" y="2"/>
                    <a:pt x="179" y="2"/>
                    <a:pt x="165" y="17"/>
                  </a:cubicBezTo>
                  <a:cubicBezTo>
                    <a:pt x="159" y="24"/>
                    <a:pt x="154" y="34"/>
                    <a:pt x="150" y="46"/>
                  </a:cubicBezTo>
                  <a:cubicBezTo>
                    <a:pt x="143" y="45"/>
                    <a:pt x="136" y="44"/>
                    <a:pt x="129" y="43"/>
                  </a:cubicBezTo>
                  <a:cubicBezTo>
                    <a:pt x="139" y="36"/>
                    <a:pt x="140" y="28"/>
                    <a:pt x="140" y="24"/>
                  </a:cubicBezTo>
                  <a:cubicBezTo>
                    <a:pt x="139" y="12"/>
                    <a:pt x="125" y="0"/>
                    <a:pt x="108" y="0"/>
                  </a:cubicBezTo>
                  <a:cubicBezTo>
                    <a:pt x="92" y="0"/>
                    <a:pt x="78" y="12"/>
                    <a:pt x="77" y="24"/>
                  </a:cubicBezTo>
                  <a:cubicBezTo>
                    <a:pt x="77" y="28"/>
                    <a:pt x="78" y="36"/>
                    <a:pt x="88" y="43"/>
                  </a:cubicBezTo>
                  <a:cubicBezTo>
                    <a:pt x="81" y="44"/>
                    <a:pt x="74" y="45"/>
                    <a:pt x="67" y="46"/>
                  </a:cubicBezTo>
                  <a:cubicBezTo>
                    <a:pt x="63" y="34"/>
                    <a:pt x="58" y="24"/>
                    <a:pt x="52" y="17"/>
                  </a:cubicBezTo>
                  <a:cubicBezTo>
                    <a:pt x="38" y="2"/>
                    <a:pt x="22" y="2"/>
                    <a:pt x="13" y="7"/>
                  </a:cubicBezTo>
                  <a:cubicBezTo>
                    <a:pt x="4" y="12"/>
                    <a:pt x="0" y="21"/>
                    <a:pt x="2" y="30"/>
                  </a:cubicBezTo>
                  <a:cubicBezTo>
                    <a:pt x="5" y="40"/>
                    <a:pt x="12" y="48"/>
                    <a:pt x="22" y="54"/>
                  </a:cubicBezTo>
                  <a:cubicBezTo>
                    <a:pt x="31" y="59"/>
                    <a:pt x="43" y="61"/>
                    <a:pt x="55" y="62"/>
                  </a:cubicBezTo>
                  <a:cubicBezTo>
                    <a:pt x="65" y="102"/>
                    <a:pt x="70" y="208"/>
                    <a:pt x="70" y="235"/>
                  </a:cubicBezTo>
                  <a:cubicBezTo>
                    <a:pt x="70" y="239"/>
                    <a:pt x="74" y="243"/>
                    <a:pt x="79" y="243"/>
                  </a:cubicBezTo>
                  <a:cubicBezTo>
                    <a:pt x="83" y="243"/>
                    <a:pt x="87" y="239"/>
                    <a:pt x="87" y="234"/>
                  </a:cubicBezTo>
                  <a:cubicBezTo>
                    <a:pt x="86" y="224"/>
                    <a:pt x="84" y="111"/>
                    <a:pt x="72" y="62"/>
                  </a:cubicBezTo>
                  <a:cubicBezTo>
                    <a:pt x="82" y="61"/>
                    <a:pt x="93" y="59"/>
                    <a:pt x="102" y="56"/>
                  </a:cubicBezTo>
                  <a:cubicBezTo>
                    <a:pt x="104" y="55"/>
                    <a:pt x="106" y="54"/>
                    <a:pt x="108" y="53"/>
                  </a:cubicBezTo>
                  <a:cubicBezTo>
                    <a:pt x="111" y="54"/>
                    <a:pt x="113" y="55"/>
                    <a:pt x="115" y="56"/>
                  </a:cubicBezTo>
                  <a:cubicBezTo>
                    <a:pt x="124" y="59"/>
                    <a:pt x="135" y="61"/>
                    <a:pt x="145" y="62"/>
                  </a:cubicBezTo>
                  <a:cubicBezTo>
                    <a:pt x="133" y="111"/>
                    <a:pt x="131" y="224"/>
                    <a:pt x="130" y="234"/>
                  </a:cubicBezTo>
                  <a:cubicBezTo>
                    <a:pt x="130" y="239"/>
                    <a:pt x="134" y="243"/>
                    <a:pt x="138" y="243"/>
                  </a:cubicBezTo>
                  <a:cubicBezTo>
                    <a:pt x="143" y="243"/>
                    <a:pt x="147" y="239"/>
                    <a:pt x="147" y="235"/>
                  </a:cubicBezTo>
                  <a:cubicBezTo>
                    <a:pt x="147" y="208"/>
                    <a:pt x="152" y="102"/>
                    <a:pt x="162" y="62"/>
                  </a:cubicBezTo>
                  <a:cubicBezTo>
                    <a:pt x="174" y="61"/>
                    <a:pt x="186" y="59"/>
                    <a:pt x="195" y="54"/>
                  </a:cubicBezTo>
                  <a:cubicBezTo>
                    <a:pt x="205" y="48"/>
                    <a:pt x="212" y="40"/>
                    <a:pt x="215" y="30"/>
                  </a:cubicBezTo>
                  <a:cubicBezTo>
                    <a:pt x="217" y="21"/>
                    <a:pt x="213" y="12"/>
                    <a:pt x="204" y="7"/>
                  </a:cubicBezTo>
                  <a:moveTo>
                    <a:pt x="30" y="39"/>
                  </a:moveTo>
                  <a:cubicBezTo>
                    <a:pt x="23" y="36"/>
                    <a:pt x="20" y="31"/>
                    <a:pt x="18" y="26"/>
                  </a:cubicBezTo>
                  <a:cubicBezTo>
                    <a:pt x="18" y="24"/>
                    <a:pt x="19" y="23"/>
                    <a:pt x="21" y="22"/>
                  </a:cubicBezTo>
                  <a:cubicBezTo>
                    <a:pt x="25" y="19"/>
                    <a:pt x="33" y="20"/>
                    <a:pt x="41" y="28"/>
                  </a:cubicBezTo>
                  <a:cubicBezTo>
                    <a:pt x="44" y="32"/>
                    <a:pt x="47" y="38"/>
                    <a:pt x="50" y="45"/>
                  </a:cubicBezTo>
                  <a:cubicBezTo>
                    <a:pt x="42" y="44"/>
                    <a:pt x="35" y="43"/>
                    <a:pt x="30" y="39"/>
                  </a:cubicBezTo>
                  <a:moveTo>
                    <a:pt x="108" y="35"/>
                  </a:moveTo>
                  <a:cubicBezTo>
                    <a:pt x="97" y="31"/>
                    <a:pt x="93" y="27"/>
                    <a:pt x="93" y="25"/>
                  </a:cubicBezTo>
                  <a:cubicBezTo>
                    <a:pt x="93" y="22"/>
                    <a:pt x="102" y="16"/>
                    <a:pt x="108" y="16"/>
                  </a:cubicBezTo>
                  <a:cubicBezTo>
                    <a:pt x="115" y="16"/>
                    <a:pt x="124" y="22"/>
                    <a:pt x="124" y="25"/>
                  </a:cubicBezTo>
                  <a:cubicBezTo>
                    <a:pt x="124" y="27"/>
                    <a:pt x="120" y="31"/>
                    <a:pt x="108" y="35"/>
                  </a:cubicBezTo>
                  <a:moveTo>
                    <a:pt x="187" y="39"/>
                  </a:moveTo>
                  <a:cubicBezTo>
                    <a:pt x="182" y="43"/>
                    <a:pt x="175" y="44"/>
                    <a:pt x="167" y="45"/>
                  </a:cubicBezTo>
                  <a:cubicBezTo>
                    <a:pt x="170" y="38"/>
                    <a:pt x="173" y="32"/>
                    <a:pt x="176" y="28"/>
                  </a:cubicBezTo>
                  <a:cubicBezTo>
                    <a:pt x="184" y="20"/>
                    <a:pt x="192" y="19"/>
                    <a:pt x="196" y="22"/>
                  </a:cubicBezTo>
                  <a:cubicBezTo>
                    <a:pt x="198" y="23"/>
                    <a:pt x="199" y="24"/>
                    <a:pt x="199" y="26"/>
                  </a:cubicBezTo>
                  <a:cubicBezTo>
                    <a:pt x="197" y="31"/>
                    <a:pt x="193" y="36"/>
                    <a:pt x="187" y="3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2842" y="2580"/>
              <a:ext cx="519" cy="41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2842" y="2649"/>
              <a:ext cx="519" cy="90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2842" y="2765"/>
              <a:ext cx="519" cy="88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2939" y="2881"/>
              <a:ext cx="325" cy="140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2202" y="1997"/>
              <a:ext cx="310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3691" y="1997"/>
              <a:ext cx="311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3537" y="1393"/>
              <a:ext cx="294" cy="282"/>
            </a:xfrm>
            <a:custGeom>
              <a:avLst/>
              <a:gdLst>
                <a:gd name="T0" fmla="*/ 44 w 124"/>
                <a:gd name="T1" fmla="*/ 119 h 119"/>
                <a:gd name="T2" fmla="*/ 16 w 124"/>
                <a:gd name="T3" fmla="*/ 108 h 119"/>
                <a:gd name="T4" fmla="*/ 16 w 124"/>
                <a:gd name="T5" fmla="*/ 51 h 119"/>
                <a:gd name="T6" fmla="*/ 52 w 124"/>
                <a:gd name="T7" fmla="*/ 15 h 119"/>
                <a:gd name="T8" fmla="*/ 108 w 124"/>
                <a:gd name="T9" fmla="*/ 15 h 119"/>
                <a:gd name="T10" fmla="*/ 108 w 124"/>
                <a:gd name="T11" fmla="*/ 72 h 119"/>
                <a:gd name="T12" fmla="*/ 73 w 124"/>
                <a:gd name="T13" fmla="*/ 108 h 119"/>
                <a:gd name="T14" fmla="*/ 44 w 124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19">
                  <a:moveTo>
                    <a:pt x="44" y="119"/>
                  </a:moveTo>
                  <a:cubicBezTo>
                    <a:pt x="34" y="119"/>
                    <a:pt x="24" y="115"/>
                    <a:pt x="16" y="108"/>
                  </a:cubicBezTo>
                  <a:cubicBezTo>
                    <a:pt x="0" y="92"/>
                    <a:pt x="0" y="67"/>
                    <a:pt x="16" y="5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67" y="0"/>
                    <a:pt x="93" y="0"/>
                    <a:pt x="108" y="15"/>
                  </a:cubicBezTo>
                  <a:cubicBezTo>
                    <a:pt x="124" y="31"/>
                    <a:pt x="124" y="56"/>
                    <a:pt x="108" y="72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5" y="115"/>
                    <a:pt x="55" y="119"/>
                    <a:pt x="44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3"/>
            <p:cNvSpPr/>
            <p:nvPr/>
          </p:nvSpPr>
          <p:spPr bwMode="auto">
            <a:xfrm>
              <a:off x="2313" y="1393"/>
              <a:ext cx="292" cy="282"/>
            </a:xfrm>
            <a:custGeom>
              <a:avLst/>
              <a:gdLst>
                <a:gd name="T0" fmla="*/ 79 w 123"/>
                <a:gd name="T1" fmla="*/ 119 h 119"/>
                <a:gd name="T2" fmla="*/ 51 w 123"/>
                <a:gd name="T3" fmla="*/ 108 h 119"/>
                <a:gd name="T4" fmla="*/ 15 w 123"/>
                <a:gd name="T5" fmla="*/ 72 h 119"/>
                <a:gd name="T6" fmla="*/ 15 w 123"/>
                <a:gd name="T7" fmla="*/ 15 h 119"/>
                <a:gd name="T8" fmla="*/ 72 w 123"/>
                <a:gd name="T9" fmla="*/ 15 h 119"/>
                <a:gd name="T10" fmla="*/ 108 w 123"/>
                <a:gd name="T11" fmla="*/ 51 h 119"/>
                <a:gd name="T12" fmla="*/ 108 w 123"/>
                <a:gd name="T13" fmla="*/ 108 h 119"/>
                <a:gd name="T14" fmla="*/ 79 w 123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19">
                  <a:moveTo>
                    <a:pt x="79" y="119"/>
                  </a:moveTo>
                  <a:cubicBezTo>
                    <a:pt x="69" y="119"/>
                    <a:pt x="59" y="115"/>
                    <a:pt x="51" y="108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0" y="56"/>
                    <a:pt x="0" y="31"/>
                    <a:pt x="15" y="15"/>
                  </a:cubicBezTo>
                  <a:cubicBezTo>
                    <a:pt x="31" y="0"/>
                    <a:pt x="56" y="0"/>
                    <a:pt x="72" y="15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23" y="67"/>
                    <a:pt x="123" y="92"/>
                    <a:pt x="108" y="108"/>
                  </a:cubicBezTo>
                  <a:cubicBezTo>
                    <a:pt x="100" y="115"/>
                    <a:pt x="90" y="119"/>
                    <a:pt x="79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4"/>
            <p:cNvSpPr/>
            <p:nvPr/>
          </p:nvSpPr>
          <p:spPr bwMode="auto">
            <a:xfrm>
              <a:off x="2999" y="1163"/>
              <a:ext cx="189" cy="310"/>
            </a:xfrm>
            <a:custGeom>
              <a:avLst/>
              <a:gdLst>
                <a:gd name="T0" fmla="*/ 40 w 80"/>
                <a:gd name="T1" fmla="*/ 131 h 131"/>
                <a:gd name="T2" fmla="*/ 0 w 80"/>
                <a:gd name="T3" fmla="*/ 91 h 131"/>
                <a:gd name="T4" fmla="*/ 0 w 80"/>
                <a:gd name="T5" fmla="*/ 40 h 131"/>
                <a:gd name="T6" fmla="*/ 40 w 80"/>
                <a:gd name="T7" fmla="*/ 0 h 131"/>
                <a:gd name="T8" fmla="*/ 80 w 80"/>
                <a:gd name="T9" fmla="*/ 40 h 131"/>
                <a:gd name="T10" fmla="*/ 80 w 80"/>
                <a:gd name="T11" fmla="*/ 91 h 131"/>
                <a:gd name="T12" fmla="*/ 40 w 80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31">
                  <a:moveTo>
                    <a:pt x="40" y="131"/>
                  </a:moveTo>
                  <a:cubicBezTo>
                    <a:pt x="18" y="131"/>
                    <a:pt x="0" y="113"/>
                    <a:pt x="0" y="9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113"/>
                    <a:pt x="62" y="131"/>
                    <a:pt x="40" y="131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8" name="椭圆 6"/>
          <p:cNvSpPr/>
          <p:nvPr/>
        </p:nvSpPr>
        <p:spPr>
          <a:xfrm flipH="1" flipV="1">
            <a:off x="6165595" y="3582383"/>
            <a:ext cx="1639889" cy="1888738"/>
          </a:xfrm>
          <a:custGeom>
            <a:avLst/>
            <a:gdLst/>
            <a:ahLst/>
            <a:cxnLst/>
            <a:rect l="l" t="t" r="r" b="b"/>
            <a:pathLst>
              <a:path w="1352978" h="1558290">
                <a:moveTo>
                  <a:pt x="779145" y="0"/>
                </a:moveTo>
                <a:cubicBezTo>
                  <a:pt x="1007226" y="0"/>
                  <a:pt x="1212417" y="98002"/>
                  <a:pt x="1352978" y="255954"/>
                </a:cubicBezTo>
                <a:cubicBezTo>
                  <a:pt x="1230457" y="395537"/>
                  <a:pt x="1158327" y="578918"/>
                  <a:pt x="1158327" y="779145"/>
                </a:cubicBezTo>
                <a:cubicBezTo>
                  <a:pt x="1158327" y="979373"/>
                  <a:pt x="1230457" y="1162753"/>
                  <a:pt x="1352978" y="1302337"/>
                </a:cubicBezTo>
                <a:cubicBezTo>
                  <a:pt x="1212417" y="1460288"/>
                  <a:pt x="1007226" y="1558290"/>
                  <a:pt x="779145" y="1558290"/>
                </a:cubicBezTo>
                <a:cubicBezTo>
                  <a:pt x="348835" y="1558290"/>
                  <a:pt x="0" y="1209455"/>
                  <a:pt x="0" y="779145"/>
                </a:cubicBezTo>
                <a:cubicBezTo>
                  <a:pt x="0" y="611543"/>
                  <a:pt x="52919" y="456302"/>
                  <a:pt x="144162" y="330069"/>
                </a:cubicBezTo>
                <a:lnTo>
                  <a:pt x="109784" y="108908"/>
                </a:lnTo>
                <a:lnTo>
                  <a:pt x="331101" y="143310"/>
                </a:lnTo>
                <a:cubicBezTo>
                  <a:pt x="457190" y="52617"/>
                  <a:pt x="612023" y="0"/>
                  <a:pt x="779145" y="0"/>
                </a:cubicBezTo>
                <a:close/>
              </a:path>
            </a:pathLst>
          </a:custGeom>
          <a:solidFill>
            <a:srgbClr val="EF9E2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i="0" u="none" strike="noStrike" kern="0" cap="none" spc="0" normalizeH="0" baseline="0" noProof="0">
              <a:ln>
                <a:noFill/>
              </a:ln>
              <a:solidFill>
                <a:srgbClr val="E6DCC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椭圆 61"/>
          <p:cNvSpPr/>
          <p:nvPr/>
        </p:nvSpPr>
        <p:spPr>
          <a:xfrm flipH="1" flipV="1">
            <a:off x="4386515" y="3831007"/>
            <a:ext cx="1888738" cy="1640112"/>
          </a:xfrm>
          <a:custGeom>
            <a:avLst/>
            <a:gdLst/>
            <a:ahLst/>
            <a:cxnLst/>
            <a:rect l="l" t="t" r="r" b="b"/>
            <a:pathLst>
              <a:path w="1558290" h="1353163">
                <a:moveTo>
                  <a:pt x="779145" y="0"/>
                </a:moveTo>
                <a:cubicBezTo>
                  <a:pt x="946584" y="0"/>
                  <a:pt x="1101686" y="52816"/>
                  <a:pt x="1227870" y="143872"/>
                </a:cubicBezTo>
                <a:lnTo>
                  <a:pt x="1452805" y="108907"/>
                </a:lnTo>
                <a:lnTo>
                  <a:pt x="1417746" y="334454"/>
                </a:lnTo>
                <a:cubicBezTo>
                  <a:pt x="1506649" y="460075"/>
                  <a:pt x="1558290" y="613579"/>
                  <a:pt x="1558290" y="779145"/>
                </a:cubicBezTo>
                <a:cubicBezTo>
                  <a:pt x="1558290" y="1007122"/>
                  <a:pt x="1460378" y="1212230"/>
                  <a:pt x="1302560" y="1352794"/>
                </a:cubicBezTo>
                <a:cubicBezTo>
                  <a:pt x="1163008" y="1230383"/>
                  <a:pt x="979715" y="1158329"/>
                  <a:pt x="779593" y="1158329"/>
                </a:cubicBezTo>
                <a:cubicBezTo>
                  <a:pt x="579261" y="1158329"/>
                  <a:pt x="395794" y="1230534"/>
                  <a:pt x="256179" y="1353163"/>
                </a:cubicBezTo>
                <a:cubicBezTo>
                  <a:pt x="98093" y="1212607"/>
                  <a:pt x="0" y="1007331"/>
                  <a:pt x="0" y="779145"/>
                </a:cubicBezTo>
                <a:cubicBezTo>
                  <a:pt x="0" y="348835"/>
                  <a:pt x="348835" y="0"/>
                  <a:pt x="779145" y="0"/>
                </a:cubicBezTo>
                <a:close/>
              </a:path>
            </a:pathLst>
          </a:custGeom>
          <a:solidFill>
            <a:srgbClr val="E6DCC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i="0" u="none" strike="noStrike" kern="0" cap="none" spc="0" normalizeH="0" baseline="0" noProof="0">
              <a:ln>
                <a:noFill/>
              </a:ln>
              <a:solidFill>
                <a:srgbClr val="E6DCC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椭圆 6"/>
          <p:cNvSpPr/>
          <p:nvPr/>
        </p:nvSpPr>
        <p:spPr>
          <a:xfrm>
            <a:off x="4386515" y="2063656"/>
            <a:ext cx="1639889" cy="1888738"/>
          </a:xfrm>
          <a:custGeom>
            <a:avLst/>
            <a:gdLst/>
            <a:ahLst/>
            <a:cxnLst/>
            <a:rect l="l" t="t" r="r" b="b"/>
            <a:pathLst>
              <a:path w="1352978" h="1558290">
                <a:moveTo>
                  <a:pt x="779145" y="0"/>
                </a:moveTo>
                <a:cubicBezTo>
                  <a:pt x="1007226" y="0"/>
                  <a:pt x="1212417" y="98002"/>
                  <a:pt x="1352978" y="255954"/>
                </a:cubicBezTo>
                <a:cubicBezTo>
                  <a:pt x="1230457" y="395537"/>
                  <a:pt x="1158327" y="578918"/>
                  <a:pt x="1158327" y="779145"/>
                </a:cubicBezTo>
                <a:cubicBezTo>
                  <a:pt x="1158327" y="979373"/>
                  <a:pt x="1230457" y="1162753"/>
                  <a:pt x="1352978" y="1302337"/>
                </a:cubicBezTo>
                <a:cubicBezTo>
                  <a:pt x="1212417" y="1460288"/>
                  <a:pt x="1007226" y="1558290"/>
                  <a:pt x="779145" y="1558290"/>
                </a:cubicBezTo>
                <a:cubicBezTo>
                  <a:pt x="348835" y="1558290"/>
                  <a:pt x="0" y="1209455"/>
                  <a:pt x="0" y="779145"/>
                </a:cubicBezTo>
                <a:cubicBezTo>
                  <a:pt x="0" y="611543"/>
                  <a:pt x="52919" y="456302"/>
                  <a:pt x="144162" y="330069"/>
                </a:cubicBezTo>
                <a:lnTo>
                  <a:pt x="109784" y="108908"/>
                </a:lnTo>
                <a:lnTo>
                  <a:pt x="331101" y="143310"/>
                </a:lnTo>
                <a:cubicBezTo>
                  <a:pt x="457190" y="52617"/>
                  <a:pt x="612023" y="0"/>
                  <a:pt x="779145" y="0"/>
                </a:cubicBezTo>
                <a:close/>
              </a:path>
            </a:pathLst>
          </a:custGeom>
          <a:solidFill>
            <a:srgbClr val="EF9E2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i="0" u="none" strike="noStrike" kern="0" cap="none" spc="0" normalizeH="0" baseline="0" noProof="0" dirty="0">
              <a:ln>
                <a:noFill/>
              </a:ln>
              <a:solidFill>
                <a:srgbClr val="E6DCC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椭圆 61"/>
          <p:cNvSpPr/>
          <p:nvPr/>
        </p:nvSpPr>
        <p:spPr>
          <a:xfrm>
            <a:off x="5904673" y="2051594"/>
            <a:ext cx="1888738" cy="1640112"/>
          </a:xfrm>
          <a:custGeom>
            <a:avLst/>
            <a:gdLst/>
            <a:ahLst/>
            <a:cxnLst/>
            <a:rect l="l" t="t" r="r" b="b"/>
            <a:pathLst>
              <a:path w="1558290" h="1353163">
                <a:moveTo>
                  <a:pt x="779145" y="0"/>
                </a:moveTo>
                <a:cubicBezTo>
                  <a:pt x="946584" y="0"/>
                  <a:pt x="1101686" y="52816"/>
                  <a:pt x="1227870" y="143872"/>
                </a:cubicBezTo>
                <a:lnTo>
                  <a:pt x="1452805" y="108907"/>
                </a:lnTo>
                <a:lnTo>
                  <a:pt x="1417746" y="334454"/>
                </a:lnTo>
                <a:cubicBezTo>
                  <a:pt x="1506649" y="460075"/>
                  <a:pt x="1558290" y="613579"/>
                  <a:pt x="1558290" y="779145"/>
                </a:cubicBezTo>
                <a:cubicBezTo>
                  <a:pt x="1558290" y="1007122"/>
                  <a:pt x="1460378" y="1212230"/>
                  <a:pt x="1302560" y="1352794"/>
                </a:cubicBezTo>
                <a:cubicBezTo>
                  <a:pt x="1163008" y="1230383"/>
                  <a:pt x="979715" y="1158329"/>
                  <a:pt x="779593" y="1158329"/>
                </a:cubicBezTo>
                <a:cubicBezTo>
                  <a:pt x="579261" y="1158329"/>
                  <a:pt x="395794" y="1230534"/>
                  <a:pt x="256179" y="1353163"/>
                </a:cubicBezTo>
                <a:cubicBezTo>
                  <a:pt x="98093" y="1212607"/>
                  <a:pt x="0" y="1007331"/>
                  <a:pt x="0" y="779145"/>
                </a:cubicBezTo>
                <a:cubicBezTo>
                  <a:pt x="0" y="348835"/>
                  <a:pt x="348835" y="0"/>
                  <a:pt x="779145" y="0"/>
                </a:cubicBezTo>
                <a:close/>
              </a:path>
            </a:pathLst>
          </a:custGeom>
          <a:solidFill>
            <a:srgbClr val="E6DCC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i="0" u="none" strike="noStrike" kern="0" cap="none" spc="0" normalizeH="0" baseline="0" noProof="0">
              <a:ln>
                <a:noFill/>
              </a:ln>
              <a:solidFill>
                <a:srgbClr val="E6DCC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Box 121"/>
          <p:cNvSpPr txBox="1"/>
          <p:nvPr/>
        </p:nvSpPr>
        <p:spPr>
          <a:xfrm>
            <a:off x="4698240" y="2597245"/>
            <a:ext cx="1072026" cy="677108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4400" kern="0" dirty="0">
                <a:solidFill>
                  <a:srgbClr val="3F3C3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kumimoji="0" lang="zh-CN" altLang="en-US" sz="4400" i="0" u="none" strike="noStrike" kern="0" cap="none" spc="0" normalizeH="0" baseline="0" noProof="0" dirty="0">
              <a:ln>
                <a:noFill/>
              </a:ln>
              <a:solidFill>
                <a:srgbClr val="3F3C3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TextBox 122"/>
          <p:cNvSpPr txBox="1"/>
          <p:nvPr/>
        </p:nvSpPr>
        <p:spPr>
          <a:xfrm>
            <a:off x="6376977" y="2572958"/>
            <a:ext cx="987843" cy="677108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i="0" u="none" strike="noStrike" kern="0" cap="none" spc="0" normalizeH="0" baseline="0" noProof="0" dirty="0">
                <a:ln>
                  <a:noFill/>
                </a:ln>
                <a:solidFill>
                  <a:srgbClr val="3F3C3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kumimoji="0" lang="zh-CN" altLang="en-US" sz="4400" i="0" u="none" strike="noStrike" kern="0" cap="none" spc="0" normalizeH="0" baseline="0" noProof="0" dirty="0">
              <a:ln>
                <a:noFill/>
              </a:ln>
              <a:solidFill>
                <a:srgbClr val="3F3C3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TextBox 123"/>
          <p:cNvSpPr txBox="1"/>
          <p:nvPr/>
        </p:nvSpPr>
        <p:spPr>
          <a:xfrm>
            <a:off x="4752714" y="4298304"/>
            <a:ext cx="1104809" cy="677108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i="0" u="none" strike="noStrike" kern="0" cap="none" spc="0" normalizeH="0" baseline="0" noProof="0" dirty="0">
                <a:ln>
                  <a:noFill/>
                </a:ln>
                <a:solidFill>
                  <a:srgbClr val="3F3C3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kumimoji="0" lang="zh-CN" altLang="en-US" sz="4400" i="0" u="none" strike="noStrike" kern="0" cap="none" spc="0" normalizeH="0" baseline="0" noProof="0" dirty="0">
              <a:ln>
                <a:noFill/>
              </a:ln>
              <a:solidFill>
                <a:srgbClr val="3F3C3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TextBox 124"/>
          <p:cNvSpPr txBox="1"/>
          <p:nvPr/>
        </p:nvSpPr>
        <p:spPr>
          <a:xfrm>
            <a:off x="6500763" y="4225672"/>
            <a:ext cx="1021143" cy="677108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4400" kern="0" dirty="0">
                <a:solidFill>
                  <a:srgbClr val="3F3C3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kumimoji="0" lang="zh-CN" altLang="en-US" sz="4400" i="0" u="none" strike="noStrike" kern="0" cap="none" spc="0" normalizeH="0" baseline="0" noProof="0" dirty="0">
              <a:ln>
                <a:noFill/>
              </a:ln>
              <a:solidFill>
                <a:srgbClr val="3F3C3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7943215" y="4690745"/>
            <a:ext cx="3319145" cy="92964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sz="1400" dirty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参与编写程序，参与解决了大量问题，同时承担最终答辩的ppt、汇报工作，是团队的重要组成部分</a:t>
            </a:r>
            <a:endParaRPr sz="1400" dirty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7942998" y="2238637"/>
            <a:ext cx="3084393" cy="12096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sz="1400" dirty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一起编写程序、解决问题，在关键时刻找到paddle相关资料并推动项目采用新的方法，对项目的实现起到重要作用</a:t>
            </a:r>
            <a:endParaRPr sz="1400" dirty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387350" y="4465955"/>
            <a:ext cx="3797935" cy="92964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sz="1400" dirty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参与编写程序，在初期工作中取得一定进展，同时承担项目选题答辩的ppt、汇报与课程报告的撰写工作，是团队的重要组成部分</a:t>
            </a:r>
            <a:endParaRPr lang="en-US" altLang="zh-CN" sz="1400" dirty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1090788" y="2238637"/>
            <a:ext cx="3084393" cy="92964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sz="1400" dirty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承担写代码的主要工作。在最终版本的实现中解决了大量问题，直接推动项目的进行。</a:t>
            </a:r>
            <a:endParaRPr sz="1400" dirty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4834026" y="0"/>
            <a:ext cx="2523947" cy="4082864"/>
            <a:chOff x="5235977" y="822728"/>
            <a:chExt cx="1918967" cy="3104218"/>
          </a:xfrm>
        </p:grpSpPr>
        <p:cxnSp>
          <p:nvCxnSpPr>
            <p:cNvPr id="55" name="直接连接符 54"/>
            <p:cNvCxnSpPr/>
            <p:nvPr/>
          </p:nvCxnSpPr>
          <p:spPr>
            <a:xfrm>
              <a:off x="6195460" y="822728"/>
              <a:ext cx="0" cy="1139643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3"/>
            <p:cNvGrpSpPr>
              <a:grpSpLocks noChangeAspect="1"/>
            </p:cNvGrpSpPr>
            <p:nvPr/>
          </p:nvGrpSpPr>
          <p:grpSpPr bwMode="auto">
            <a:xfrm flipV="1">
              <a:off x="5235977" y="1946145"/>
              <a:ext cx="1918967" cy="1980801"/>
              <a:chOff x="2202" y="1163"/>
              <a:chExt cx="1800" cy="1858"/>
            </a:xfrm>
          </p:grpSpPr>
          <p:sp>
            <p:nvSpPr>
              <p:cNvPr id="20" name="Freeform 14"/>
              <p:cNvSpPr/>
              <p:nvPr/>
            </p:nvSpPr>
            <p:spPr bwMode="auto">
              <a:xfrm>
                <a:off x="2600" y="1561"/>
                <a:ext cx="989" cy="1019"/>
              </a:xfrm>
              <a:custGeom>
                <a:avLst/>
                <a:gdLst>
                  <a:gd name="T0" fmla="*/ 102 w 417"/>
                  <a:gd name="T1" fmla="*/ 388 h 430"/>
                  <a:gd name="T2" fmla="*/ 0 w 417"/>
                  <a:gd name="T3" fmla="*/ 208 h 430"/>
                  <a:gd name="T4" fmla="*/ 208 w 417"/>
                  <a:gd name="T5" fmla="*/ 0 h 430"/>
                  <a:gd name="T6" fmla="*/ 417 w 417"/>
                  <a:gd name="T7" fmla="*/ 208 h 430"/>
                  <a:gd name="T8" fmla="*/ 321 w 417"/>
                  <a:gd name="T9" fmla="*/ 383 h 430"/>
                  <a:gd name="T10" fmla="*/ 321 w 417"/>
                  <a:gd name="T11" fmla="*/ 430 h 430"/>
                  <a:gd name="T12" fmla="*/ 102 w 417"/>
                  <a:gd name="T13" fmla="*/ 430 h 430"/>
                  <a:gd name="T14" fmla="*/ 102 w 417"/>
                  <a:gd name="T15" fmla="*/ 388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17" h="430">
                    <a:moveTo>
                      <a:pt x="102" y="388"/>
                    </a:moveTo>
                    <a:cubicBezTo>
                      <a:pt x="41" y="351"/>
                      <a:pt x="0" y="284"/>
                      <a:pt x="0" y="208"/>
                    </a:cubicBezTo>
                    <a:cubicBezTo>
                      <a:pt x="0" y="93"/>
                      <a:pt x="93" y="0"/>
                      <a:pt x="208" y="0"/>
                    </a:cubicBezTo>
                    <a:cubicBezTo>
                      <a:pt x="323" y="0"/>
                      <a:pt x="417" y="93"/>
                      <a:pt x="417" y="208"/>
                    </a:cubicBezTo>
                    <a:cubicBezTo>
                      <a:pt x="417" y="281"/>
                      <a:pt x="379" y="345"/>
                      <a:pt x="321" y="383"/>
                    </a:cubicBezTo>
                    <a:cubicBezTo>
                      <a:pt x="321" y="430"/>
                      <a:pt x="321" y="430"/>
                      <a:pt x="321" y="430"/>
                    </a:cubicBezTo>
                    <a:cubicBezTo>
                      <a:pt x="102" y="430"/>
                      <a:pt x="102" y="430"/>
                      <a:pt x="102" y="430"/>
                    </a:cubicBezTo>
                    <a:lnTo>
                      <a:pt x="102" y="388"/>
                    </a:lnTo>
                    <a:close/>
                  </a:path>
                </a:pathLst>
              </a:custGeom>
              <a:solidFill>
                <a:srgbClr val="EF9E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6"/>
              <p:cNvSpPr/>
              <p:nvPr/>
            </p:nvSpPr>
            <p:spPr bwMode="auto">
              <a:xfrm>
                <a:off x="2842" y="2580"/>
                <a:ext cx="519" cy="41"/>
              </a:xfrm>
              <a:custGeom>
                <a:avLst/>
                <a:gdLst>
                  <a:gd name="T0" fmla="*/ 219 w 219"/>
                  <a:gd name="T1" fmla="*/ 19 h 37"/>
                  <a:gd name="T2" fmla="*/ 200 w 219"/>
                  <a:gd name="T3" fmla="*/ 37 h 37"/>
                  <a:gd name="T4" fmla="*/ 19 w 219"/>
                  <a:gd name="T5" fmla="*/ 37 h 37"/>
                  <a:gd name="T6" fmla="*/ 0 w 219"/>
                  <a:gd name="T7" fmla="*/ 19 h 37"/>
                  <a:gd name="T8" fmla="*/ 0 w 219"/>
                  <a:gd name="T9" fmla="*/ 0 h 37"/>
                  <a:gd name="T10" fmla="*/ 219 w 219"/>
                  <a:gd name="T11" fmla="*/ 0 h 37"/>
                  <a:gd name="T12" fmla="*/ 219 w 219"/>
                  <a:gd name="T13" fmla="*/ 19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" h="37">
                    <a:moveTo>
                      <a:pt x="219" y="19"/>
                    </a:moveTo>
                    <a:cubicBezTo>
                      <a:pt x="219" y="29"/>
                      <a:pt x="211" y="37"/>
                      <a:pt x="200" y="37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9" y="37"/>
                      <a:pt x="0" y="29"/>
                      <a:pt x="0" y="19"/>
                    </a:cubicBezTo>
                    <a:cubicBezTo>
                      <a:pt x="0" y="8"/>
                      <a:pt x="0" y="0"/>
                      <a:pt x="0" y="0"/>
                    </a:cubicBezTo>
                    <a:cubicBezTo>
                      <a:pt x="219" y="0"/>
                      <a:pt x="219" y="0"/>
                      <a:pt x="219" y="0"/>
                    </a:cubicBezTo>
                    <a:lnTo>
                      <a:pt x="219" y="19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17"/>
              <p:cNvSpPr/>
              <p:nvPr/>
            </p:nvSpPr>
            <p:spPr bwMode="auto">
              <a:xfrm>
                <a:off x="2842" y="2649"/>
                <a:ext cx="519" cy="90"/>
              </a:xfrm>
              <a:custGeom>
                <a:avLst/>
                <a:gdLst>
                  <a:gd name="T0" fmla="*/ 219 w 219"/>
                  <a:gd name="T1" fmla="*/ 19 h 38"/>
                  <a:gd name="T2" fmla="*/ 200 w 219"/>
                  <a:gd name="T3" fmla="*/ 38 h 38"/>
                  <a:gd name="T4" fmla="*/ 19 w 219"/>
                  <a:gd name="T5" fmla="*/ 38 h 38"/>
                  <a:gd name="T6" fmla="*/ 0 w 219"/>
                  <a:gd name="T7" fmla="*/ 19 h 38"/>
                  <a:gd name="T8" fmla="*/ 19 w 219"/>
                  <a:gd name="T9" fmla="*/ 0 h 38"/>
                  <a:gd name="T10" fmla="*/ 200 w 219"/>
                  <a:gd name="T11" fmla="*/ 0 h 38"/>
                  <a:gd name="T12" fmla="*/ 219 w 219"/>
                  <a:gd name="T13" fmla="*/ 1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" h="38">
                    <a:moveTo>
                      <a:pt x="219" y="19"/>
                    </a:moveTo>
                    <a:cubicBezTo>
                      <a:pt x="219" y="29"/>
                      <a:pt x="211" y="38"/>
                      <a:pt x="200" y="38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9" y="38"/>
                      <a:pt x="0" y="29"/>
                      <a:pt x="0" y="19"/>
                    </a:cubicBezTo>
                    <a:cubicBezTo>
                      <a:pt x="0" y="9"/>
                      <a:pt x="9" y="0"/>
                      <a:pt x="19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11" y="0"/>
                      <a:pt x="219" y="9"/>
                      <a:pt x="219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18"/>
              <p:cNvSpPr/>
              <p:nvPr/>
            </p:nvSpPr>
            <p:spPr bwMode="auto">
              <a:xfrm>
                <a:off x="2842" y="2765"/>
                <a:ext cx="519" cy="88"/>
              </a:xfrm>
              <a:custGeom>
                <a:avLst/>
                <a:gdLst>
                  <a:gd name="T0" fmla="*/ 219 w 219"/>
                  <a:gd name="T1" fmla="*/ 19 h 37"/>
                  <a:gd name="T2" fmla="*/ 200 w 219"/>
                  <a:gd name="T3" fmla="*/ 37 h 37"/>
                  <a:gd name="T4" fmla="*/ 19 w 219"/>
                  <a:gd name="T5" fmla="*/ 37 h 37"/>
                  <a:gd name="T6" fmla="*/ 0 w 219"/>
                  <a:gd name="T7" fmla="*/ 19 h 37"/>
                  <a:gd name="T8" fmla="*/ 19 w 219"/>
                  <a:gd name="T9" fmla="*/ 0 h 37"/>
                  <a:gd name="T10" fmla="*/ 200 w 219"/>
                  <a:gd name="T11" fmla="*/ 0 h 37"/>
                  <a:gd name="T12" fmla="*/ 219 w 219"/>
                  <a:gd name="T13" fmla="*/ 19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" h="37">
                    <a:moveTo>
                      <a:pt x="219" y="19"/>
                    </a:moveTo>
                    <a:cubicBezTo>
                      <a:pt x="219" y="29"/>
                      <a:pt x="211" y="37"/>
                      <a:pt x="200" y="37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9" y="37"/>
                      <a:pt x="0" y="29"/>
                      <a:pt x="0" y="19"/>
                    </a:cubicBezTo>
                    <a:cubicBezTo>
                      <a:pt x="0" y="8"/>
                      <a:pt x="9" y="0"/>
                      <a:pt x="19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11" y="0"/>
                      <a:pt x="219" y="8"/>
                      <a:pt x="219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19"/>
              <p:cNvSpPr/>
              <p:nvPr/>
            </p:nvSpPr>
            <p:spPr bwMode="auto">
              <a:xfrm>
                <a:off x="2939" y="2881"/>
                <a:ext cx="325" cy="140"/>
              </a:xfrm>
              <a:custGeom>
                <a:avLst/>
                <a:gdLst>
                  <a:gd name="T0" fmla="*/ 0 w 137"/>
                  <a:gd name="T1" fmla="*/ 0 h 59"/>
                  <a:gd name="T2" fmla="*/ 0 w 137"/>
                  <a:gd name="T3" fmla="*/ 11 h 59"/>
                  <a:gd name="T4" fmla="*/ 49 w 137"/>
                  <a:gd name="T5" fmla="*/ 59 h 59"/>
                  <a:gd name="T6" fmla="*/ 88 w 137"/>
                  <a:gd name="T7" fmla="*/ 59 h 59"/>
                  <a:gd name="T8" fmla="*/ 137 w 137"/>
                  <a:gd name="T9" fmla="*/ 11 h 59"/>
                  <a:gd name="T10" fmla="*/ 137 w 137"/>
                  <a:gd name="T11" fmla="*/ 0 h 59"/>
                  <a:gd name="T12" fmla="*/ 0 w 137"/>
                  <a:gd name="T1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7" h="59">
                    <a:moveTo>
                      <a:pt x="0" y="0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0" y="37"/>
                      <a:pt x="22" y="59"/>
                      <a:pt x="49" y="59"/>
                    </a:cubicBezTo>
                    <a:cubicBezTo>
                      <a:pt x="88" y="59"/>
                      <a:pt x="88" y="59"/>
                      <a:pt x="88" y="59"/>
                    </a:cubicBezTo>
                    <a:cubicBezTo>
                      <a:pt x="115" y="59"/>
                      <a:pt x="137" y="37"/>
                      <a:pt x="137" y="11"/>
                    </a:cubicBezTo>
                    <a:cubicBezTo>
                      <a:pt x="137" y="0"/>
                      <a:pt x="137" y="0"/>
                      <a:pt x="13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0"/>
              <p:cNvSpPr/>
              <p:nvPr/>
            </p:nvSpPr>
            <p:spPr bwMode="auto">
              <a:xfrm>
                <a:off x="2202" y="1997"/>
                <a:ext cx="310" cy="190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rgbClr val="F3B7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1"/>
              <p:cNvSpPr/>
              <p:nvPr/>
            </p:nvSpPr>
            <p:spPr bwMode="auto">
              <a:xfrm>
                <a:off x="3691" y="1997"/>
                <a:ext cx="311" cy="190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rgbClr val="F3B7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2"/>
              <p:cNvSpPr/>
              <p:nvPr/>
            </p:nvSpPr>
            <p:spPr bwMode="auto">
              <a:xfrm>
                <a:off x="3537" y="1393"/>
                <a:ext cx="294" cy="282"/>
              </a:xfrm>
              <a:custGeom>
                <a:avLst/>
                <a:gdLst>
                  <a:gd name="T0" fmla="*/ 44 w 124"/>
                  <a:gd name="T1" fmla="*/ 119 h 119"/>
                  <a:gd name="T2" fmla="*/ 16 w 124"/>
                  <a:gd name="T3" fmla="*/ 108 h 119"/>
                  <a:gd name="T4" fmla="*/ 16 w 124"/>
                  <a:gd name="T5" fmla="*/ 51 h 119"/>
                  <a:gd name="T6" fmla="*/ 52 w 124"/>
                  <a:gd name="T7" fmla="*/ 15 h 119"/>
                  <a:gd name="T8" fmla="*/ 108 w 124"/>
                  <a:gd name="T9" fmla="*/ 15 h 119"/>
                  <a:gd name="T10" fmla="*/ 108 w 124"/>
                  <a:gd name="T11" fmla="*/ 72 h 119"/>
                  <a:gd name="T12" fmla="*/ 73 w 124"/>
                  <a:gd name="T13" fmla="*/ 108 h 119"/>
                  <a:gd name="T14" fmla="*/ 44 w 124"/>
                  <a:gd name="T1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4" h="119">
                    <a:moveTo>
                      <a:pt x="44" y="119"/>
                    </a:moveTo>
                    <a:cubicBezTo>
                      <a:pt x="34" y="119"/>
                      <a:pt x="24" y="115"/>
                      <a:pt x="16" y="108"/>
                    </a:cubicBezTo>
                    <a:cubicBezTo>
                      <a:pt x="0" y="92"/>
                      <a:pt x="0" y="67"/>
                      <a:pt x="16" y="51"/>
                    </a:cubicBezTo>
                    <a:cubicBezTo>
                      <a:pt x="52" y="15"/>
                      <a:pt x="52" y="15"/>
                      <a:pt x="52" y="15"/>
                    </a:cubicBezTo>
                    <a:cubicBezTo>
                      <a:pt x="67" y="0"/>
                      <a:pt x="93" y="0"/>
                      <a:pt x="108" y="15"/>
                    </a:cubicBezTo>
                    <a:cubicBezTo>
                      <a:pt x="124" y="31"/>
                      <a:pt x="124" y="56"/>
                      <a:pt x="108" y="72"/>
                    </a:cubicBezTo>
                    <a:cubicBezTo>
                      <a:pt x="73" y="108"/>
                      <a:pt x="73" y="108"/>
                      <a:pt x="73" y="108"/>
                    </a:cubicBezTo>
                    <a:cubicBezTo>
                      <a:pt x="65" y="115"/>
                      <a:pt x="55" y="119"/>
                      <a:pt x="44" y="119"/>
                    </a:cubicBezTo>
                  </a:path>
                </a:pathLst>
              </a:custGeom>
              <a:solidFill>
                <a:srgbClr val="F3B7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3"/>
              <p:cNvSpPr/>
              <p:nvPr/>
            </p:nvSpPr>
            <p:spPr bwMode="auto">
              <a:xfrm>
                <a:off x="2313" y="1393"/>
                <a:ext cx="292" cy="282"/>
              </a:xfrm>
              <a:custGeom>
                <a:avLst/>
                <a:gdLst>
                  <a:gd name="T0" fmla="*/ 79 w 123"/>
                  <a:gd name="T1" fmla="*/ 119 h 119"/>
                  <a:gd name="T2" fmla="*/ 51 w 123"/>
                  <a:gd name="T3" fmla="*/ 108 h 119"/>
                  <a:gd name="T4" fmla="*/ 15 w 123"/>
                  <a:gd name="T5" fmla="*/ 72 h 119"/>
                  <a:gd name="T6" fmla="*/ 15 w 123"/>
                  <a:gd name="T7" fmla="*/ 15 h 119"/>
                  <a:gd name="T8" fmla="*/ 72 w 123"/>
                  <a:gd name="T9" fmla="*/ 15 h 119"/>
                  <a:gd name="T10" fmla="*/ 108 w 123"/>
                  <a:gd name="T11" fmla="*/ 51 h 119"/>
                  <a:gd name="T12" fmla="*/ 108 w 123"/>
                  <a:gd name="T13" fmla="*/ 108 h 119"/>
                  <a:gd name="T14" fmla="*/ 79 w 123"/>
                  <a:gd name="T1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3" h="119">
                    <a:moveTo>
                      <a:pt x="79" y="119"/>
                    </a:moveTo>
                    <a:cubicBezTo>
                      <a:pt x="69" y="119"/>
                      <a:pt x="59" y="115"/>
                      <a:pt x="51" y="108"/>
                    </a:cubicBezTo>
                    <a:cubicBezTo>
                      <a:pt x="15" y="72"/>
                      <a:pt x="15" y="72"/>
                      <a:pt x="15" y="72"/>
                    </a:cubicBezTo>
                    <a:cubicBezTo>
                      <a:pt x="0" y="56"/>
                      <a:pt x="0" y="31"/>
                      <a:pt x="15" y="15"/>
                    </a:cubicBezTo>
                    <a:cubicBezTo>
                      <a:pt x="31" y="0"/>
                      <a:pt x="56" y="0"/>
                      <a:pt x="72" y="15"/>
                    </a:cubicBezTo>
                    <a:cubicBezTo>
                      <a:pt x="108" y="51"/>
                      <a:pt x="108" y="51"/>
                      <a:pt x="108" y="51"/>
                    </a:cubicBezTo>
                    <a:cubicBezTo>
                      <a:pt x="123" y="67"/>
                      <a:pt x="123" y="92"/>
                      <a:pt x="108" y="108"/>
                    </a:cubicBezTo>
                    <a:cubicBezTo>
                      <a:pt x="100" y="115"/>
                      <a:pt x="90" y="119"/>
                      <a:pt x="79" y="119"/>
                    </a:cubicBezTo>
                  </a:path>
                </a:pathLst>
              </a:custGeom>
              <a:solidFill>
                <a:srgbClr val="F3B7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4"/>
              <p:cNvSpPr/>
              <p:nvPr/>
            </p:nvSpPr>
            <p:spPr bwMode="auto">
              <a:xfrm>
                <a:off x="2999" y="1163"/>
                <a:ext cx="189" cy="310"/>
              </a:xfrm>
              <a:custGeom>
                <a:avLst/>
                <a:gdLst>
                  <a:gd name="T0" fmla="*/ 40 w 80"/>
                  <a:gd name="T1" fmla="*/ 131 h 131"/>
                  <a:gd name="T2" fmla="*/ 0 w 80"/>
                  <a:gd name="T3" fmla="*/ 91 h 131"/>
                  <a:gd name="T4" fmla="*/ 0 w 80"/>
                  <a:gd name="T5" fmla="*/ 40 h 131"/>
                  <a:gd name="T6" fmla="*/ 40 w 80"/>
                  <a:gd name="T7" fmla="*/ 0 h 131"/>
                  <a:gd name="T8" fmla="*/ 80 w 80"/>
                  <a:gd name="T9" fmla="*/ 40 h 131"/>
                  <a:gd name="T10" fmla="*/ 80 w 80"/>
                  <a:gd name="T11" fmla="*/ 91 h 131"/>
                  <a:gd name="T12" fmla="*/ 40 w 80"/>
                  <a:gd name="T13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131">
                    <a:moveTo>
                      <a:pt x="40" y="131"/>
                    </a:moveTo>
                    <a:cubicBezTo>
                      <a:pt x="18" y="131"/>
                      <a:pt x="0" y="113"/>
                      <a:pt x="0" y="91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18"/>
                      <a:pt x="18" y="0"/>
                      <a:pt x="40" y="0"/>
                    </a:cubicBezTo>
                    <a:cubicBezTo>
                      <a:pt x="62" y="0"/>
                      <a:pt x="80" y="18"/>
                      <a:pt x="80" y="40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80" y="113"/>
                      <a:pt x="62" y="131"/>
                      <a:pt x="40" y="131"/>
                    </a:cubicBezTo>
                  </a:path>
                </a:pathLst>
              </a:custGeom>
              <a:solidFill>
                <a:srgbClr val="F3B7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07" name="Text Box 3"/>
          <p:cNvSpPr>
            <a:spLocks noChangeArrowheads="1"/>
          </p:cNvSpPr>
          <p:nvPr/>
        </p:nvSpPr>
        <p:spPr bwMode="auto">
          <a:xfrm>
            <a:off x="5455193" y="2523429"/>
            <a:ext cx="12535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dirty="0">
                <a:solidFill>
                  <a:srgbClr val="3F3C3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04</a:t>
            </a:r>
            <a:endParaRPr lang="zh-CN" altLang="en-US" sz="1600" dirty="0">
              <a:solidFill>
                <a:srgbClr val="3F3C3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TextBox 76"/>
          <p:cNvSpPr txBox="1"/>
          <p:nvPr/>
        </p:nvSpPr>
        <p:spPr>
          <a:xfrm>
            <a:off x="4350668" y="4528854"/>
            <a:ext cx="354590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3600" dirty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2754228" y="-37665"/>
            <a:ext cx="1336979" cy="3296474"/>
            <a:chOff x="1838228" y="-837066"/>
            <a:chExt cx="2469610" cy="6089099"/>
          </a:xfrm>
        </p:grpSpPr>
        <p:grpSp>
          <p:nvGrpSpPr>
            <p:cNvPr id="32" name="Group 4"/>
            <p:cNvGrpSpPr>
              <a:grpSpLocks noChangeAspect="1"/>
            </p:cNvGrpSpPr>
            <p:nvPr/>
          </p:nvGrpSpPr>
          <p:grpSpPr bwMode="auto">
            <a:xfrm>
              <a:off x="1838228" y="1605966"/>
              <a:ext cx="2469610" cy="3646067"/>
              <a:chOff x="2502" y="1335"/>
              <a:chExt cx="1037" cy="1531"/>
            </a:xfrm>
          </p:grpSpPr>
          <p:sp>
            <p:nvSpPr>
              <p:cNvPr id="34" name="Freeform 5"/>
              <p:cNvSpPr>
                <a:spLocks noEditPoints="1"/>
              </p:cNvSpPr>
              <p:nvPr/>
            </p:nvSpPr>
            <p:spPr bwMode="auto">
              <a:xfrm>
                <a:off x="2752" y="1845"/>
                <a:ext cx="539" cy="603"/>
              </a:xfrm>
              <a:custGeom>
                <a:avLst/>
                <a:gdLst>
                  <a:gd name="T0" fmla="*/ 13 w 227"/>
                  <a:gd name="T1" fmla="*/ 246 h 254"/>
                  <a:gd name="T2" fmla="*/ 55 w 227"/>
                  <a:gd name="T3" fmla="*/ 236 h 254"/>
                  <a:gd name="T4" fmla="*/ 70 w 227"/>
                  <a:gd name="T5" fmla="*/ 206 h 254"/>
                  <a:gd name="T6" fmla="*/ 92 w 227"/>
                  <a:gd name="T7" fmla="*/ 209 h 254"/>
                  <a:gd name="T8" fmla="*/ 80 w 227"/>
                  <a:gd name="T9" fmla="*/ 229 h 254"/>
                  <a:gd name="T10" fmla="*/ 113 w 227"/>
                  <a:gd name="T11" fmla="*/ 254 h 254"/>
                  <a:gd name="T12" fmla="*/ 146 w 227"/>
                  <a:gd name="T13" fmla="*/ 229 h 254"/>
                  <a:gd name="T14" fmla="*/ 135 w 227"/>
                  <a:gd name="T15" fmla="*/ 209 h 254"/>
                  <a:gd name="T16" fmla="*/ 157 w 227"/>
                  <a:gd name="T17" fmla="*/ 206 h 254"/>
                  <a:gd name="T18" fmla="*/ 172 w 227"/>
                  <a:gd name="T19" fmla="*/ 236 h 254"/>
                  <a:gd name="T20" fmla="*/ 213 w 227"/>
                  <a:gd name="T21" fmla="*/ 246 h 254"/>
                  <a:gd name="T22" fmla="*/ 224 w 227"/>
                  <a:gd name="T23" fmla="*/ 223 h 254"/>
                  <a:gd name="T24" fmla="*/ 204 w 227"/>
                  <a:gd name="T25" fmla="*/ 198 h 254"/>
                  <a:gd name="T26" fmla="*/ 169 w 227"/>
                  <a:gd name="T27" fmla="*/ 189 h 254"/>
                  <a:gd name="T28" fmla="*/ 153 w 227"/>
                  <a:gd name="T29" fmla="*/ 8 h 254"/>
                  <a:gd name="T30" fmla="*/ 144 w 227"/>
                  <a:gd name="T31" fmla="*/ 0 h 254"/>
                  <a:gd name="T32" fmla="*/ 136 w 227"/>
                  <a:gd name="T33" fmla="*/ 9 h 254"/>
                  <a:gd name="T34" fmla="*/ 152 w 227"/>
                  <a:gd name="T35" fmla="*/ 189 h 254"/>
                  <a:gd name="T36" fmla="*/ 120 w 227"/>
                  <a:gd name="T37" fmla="*/ 195 h 254"/>
                  <a:gd name="T38" fmla="*/ 113 w 227"/>
                  <a:gd name="T39" fmla="*/ 198 h 254"/>
                  <a:gd name="T40" fmla="*/ 106 w 227"/>
                  <a:gd name="T41" fmla="*/ 195 h 254"/>
                  <a:gd name="T42" fmla="*/ 75 w 227"/>
                  <a:gd name="T43" fmla="*/ 189 h 254"/>
                  <a:gd name="T44" fmla="*/ 90 w 227"/>
                  <a:gd name="T45" fmla="*/ 9 h 254"/>
                  <a:gd name="T46" fmla="*/ 82 w 227"/>
                  <a:gd name="T47" fmla="*/ 0 h 254"/>
                  <a:gd name="T48" fmla="*/ 73 w 227"/>
                  <a:gd name="T49" fmla="*/ 8 h 254"/>
                  <a:gd name="T50" fmla="*/ 57 w 227"/>
                  <a:gd name="T51" fmla="*/ 189 h 254"/>
                  <a:gd name="T52" fmla="*/ 23 w 227"/>
                  <a:gd name="T53" fmla="*/ 198 h 254"/>
                  <a:gd name="T54" fmla="*/ 2 w 227"/>
                  <a:gd name="T55" fmla="*/ 223 h 254"/>
                  <a:gd name="T56" fmla="*/ 13 w 227"/>
                  <a:gd name="T57" fmla="*/ 246 h 254"/>
                  <a:gd name="T58" fmla="*/ 196 w 227"/>
                  <a:gd name="T59" fmla="*/ 213 h 254"/>
                  <a:gd name="T60" fmla="*/ 208 w 227"/>
                  <a:gd name="T61" fmla="*/ 227 h 254"/>
                  <a:gd name="T62" fmla="*/ 205 w 227"/>
                  <a:gd name="T63" fmla="*/ 231 h 254"/>
                  <a:gd name="T64" fmla="*/ 184 w 227"/>
                  <a:gd name="T65" fmla="*/ 224 h 254"/>
                  <a:gd name="T66" fmla="*/ 174 w 227"/>
                  <a:gd name="T67" fmla="*/ 206 h 254"/>
                  <a:gd name="T68" fmla="*/ 196 w 227"/>
                  <a:gd name="T69" fmla="*/ 213 h 254"/>
                  <a:gd name="T70" fmla="*/ 113 w 227"/>
                  <a:gd name="T71" fmla="*/ 217 h 254"/>
                  <a:gd name="T72" fmla="*/ 129 w 227"/>
                  <a:gd name="T73" fmla="*/ 228 h 254"/>
                  <a:gd name="T74" fmla="*/ 113 w 227"/>
                  <a:gd name="T75" fmla="*/ 237 h 254"/>
                  <a:gd name="T76" fmla="*/ 97 w 227"/>
                  <a:gd name="T77" fmla="*/ 228 h 254"/>
                  <a:gd name="T78" fmla="*/ 113 w 227"/>
                  <a:gd name="T79" fmla="*/ 217 h 254"/>
                  <a:gd name="T80" fmla="*/ 31 w 227"/>
                  <a:gd name="T81" fmla="*/ 213 h 254"/>
                  <a:gd name="T82" fmla="*/ 52 w 227"/>
                  <a:gd name="T83" fmla="*/ 206 h 254"/>
                  <a:gd name="T84" fmla="*/ 42 w 227"/>
                  <a:gd name="T85" fmla="*/ 224 h 254"/>
                  <a:gd name="T86" fmla="*/ 22 w 227"/>
                  <a:gd name="T87" fmla="*/ 231 h 254"/>
                  <a:gd name="T88" fmla="*/ 19 w 227"/>
                  <a:gd name="T89" fmla="*/ 227 h 254"/>
                  <a:gd name="T90" fmla="*/ 31 w 227"/>
                  <a:gd name="T91" fmla="*/ 213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27" h="254">
                    <a:moveTo>
                      <a:pt x="13" y="246"/>
                    </a:moveTo>
                    <a:cubicBezTo>
                      <a:pt x="23" y="251"/>
                      <a:pt x="40" y="252"/>
                      <a:pt x="55" y="236"/>
                    </a:cubicBezTo>
                    <a:cubicBezTo>
                      <a:pt x="61" y="229"/>
                      <a:pt x="66" y="219"/>
                      <a:pt x="70" y="206"/>
                    </a:cubicBezTo>
                    <a:cubicBezTo>
                      <a:pt x="77" y="206"/>
                      <a:pt x="85" y="207"/>
                      <a:pt x="92" y="209"/>
                    </a:cubicBezTo>
                    <a:cubicBezTo>
                      <a:pt x="81" y="216"/>
                      <a:pt x="80" y="225"/>
                      <a:pt x="80" y="229"/>
                    </a:cubicBezTo>
                    <a:cubicBezTo>
                      <a:pt x="81" y="241"/>
                      <a:pt x="96" y="254"/>
                      <a:pt x="113" y="254"/>
                    </a:cubicBezTo>
                    <a:cubicBezTo>
                      <a:pt x="130" y="254"/>
                      <a:pt x="145" y="241"/>
                      <a:pt x="146" y="229"/>
                    </a:cubicBezTo>
                    <a:cubicBezTo>
                      <a:pt x="146" y="225"/>
                      <a:pt x="145" y="216"/>
                      <a:pt x="135" y="209"/>
                    </a:cubicBezTo>
                    <a:cubicBezTo>
                      <a:pt x="142" y="207"/>
                      <a:pt x="149" y="206"/>
                      <a:pt x="157" y="206"/>
                    </a:cubicBezTo>
                    <a:cubicBezTo>
                      <a:pt x="161" y="219"/>
                      <a:pt x="166" y="229"/>
                      <a:pt x="172" y="236"/>
                    </a:cubicBezTo>
                    <a:cubicBezTo>
                      <a:pt x="187" y="252"/>
                      <a:pt x="203" y="251"/>
                      <a:pt x="213" y="246"/>
                    </a:cubicBezTo>
                    <a:cubicBezTo>
                      <a:pt x="222" y="241"/>
                      <a:pt x="227" y="232"/>
                      <a:pt x="224" y="223"/>
                    </a:cubicBezTo>
                    <a:cubicBezTo>
                      <a:pt x="221" y="212"/>
                      <a:pt x="214" y="204"/>
                      <a:pt x="204" y="198"/>
                    </a:cubicBezTo>
                    <a:cubicBezTo>
                      <a:pt x="194" y="192"/>
                      <a:pt x="182" y="190"/>
                      <a:pt x="169" y="189"/>
                    </a:cubicBezTo>
                    <a:cubicBezTo>
                      <a:pt x="158" y="147"/>
                      <a:pt x="154" y="36"/>
                      <a:pt x="153" y="8"/>
                    </a:cubicBezTo>
                    <a:cubicBezTo>
                      <a:pt x="153" y="4"/>
                      <a:pt x="149" y="0"/>
                      <a:pt x="144" y="0"/>
                    </a:cubicBezTo>
                    <a:cubicBezTo>
                      <a:pt x="140" y="0"/>
                      <a:pt x="136" y="4"/>
                      <a:pt x="136" y="9"/>
                    </a:cubicBezTo>
                    <a:cubicBezTo>
                      <a:pt x="137" y="19"/>
                      <a:pt x="139" y="138"/>
                      <a:pt x="152" y="189"/>
                    </a:cubicBezTo>
                    <a:cubicBezTo>
                      <a:pt x="141" y="190"/>
                      <a:pt x="130" y="192"/>
                      <a:pt x="120" y="195"/>
                    </a:cubicBezTo>
                    <a:cubicBezTo>
                      <a:pt x="118" y="196"/>
                      <a:pt x="116" y="197"/>
                      <a:pt x="113" y="198"/>
                    </a:cubicBezTo>
                    <a:cubicBezTo>
                      <a:pt x="111" y="197"/>
                      <a:pt x="109" y="196"/>
                      <a:pt x="106" y="195"/>
                    </a:cubicBezTo>
                    <a:cubicBezTo>
                      <a:pt x="97" y="192"/>
                      <a:pt x="86" y="190"/>
                      <a:pt x="75" y="189"/>
                    </a:cubicBezTo>
                    <a:cubicBezTo>
                      <a:pt x="88" y="138"/>
                      <a:pt x="90" y="19"/>
                      <a:pt x="90" y="9"/>
                    </a:cubicBezTo>
                    <a:cubicBezTo>
                      <a:pt x="90" y="4"/>
                      <a:pt x="87" y="0"/>
                      <a:pt x="82" y="0"/>
                    </a:cubicBezTo>
                    <a:cubicBezTo>
                      <a:pt x="77" y="0"/>
                      <a:pt x="74" y="4"/>
                      <a:pt x="73" y="8"/>
                    </a:cubicBezTo>
                    <a:cubicBezTo>
                      <a:pt x="73" y="36"/>
                      <a:pt x="68" y="147"/>
                      <a:pt x="57" y="189"/>
                    </a:cubicBezTo>
                    <a:cubicBezTo>
                      <a:pt x="45" y="190"/>
                      <a:pt x="33" y="192"/>
                      <a:pt x="23" y="198"/>
                    </a:cubicBezTo>
                    <a:cubicBezTo>
                      <a:pt x="12" y="204"/>
                      <a:pt x="5" y="212"/>
                      <a:pt x="2" y="223"/>
                    </a:cubicBezTo>
                    <a:cubicBezTo>
                      <a:pt x="0" y="232"/>
                      <a:pt x="4" y="241"/>
                      <a:pt x="13" y="246"/>
                    </a:cubicBezTo>
                    <a:moveTo>
                      <a:pt x="196" y="213"/>
                    </a:moveTo>
                    <a:cubicBezTo>
                      <a:pt x="202" y="216"/>
                      <a:pt x="206" y="221"/>
                      <a:pt x="208" y="227"/>
                    </a:cubicBezTo>
                    <a:cubicBezTo>
                      <a:pt x="208" y="228"/>
                      <a:pt x="207" y="230"/>
                      <a:pt x="205" y="231"/>
                    </a:cubicBezTo>
                    <a:cubicBezTo>
                      <a:pt x="201" y="234"/>
                      <a:pt x="193" y="233"/>
                      <a:pt x="184" y="224"/>
                    </a:cubicBezTo>
                    <a:cubicBezTo>
                      <a:pt x="181" y="220"/>
                      <a:pt x="177" y="214"/>
                      <a:pt x="174" y="206"/>
                    </a:cubicBezTo>
                    <a:cubicBezTo>
                      <a:pt x="182" y="207"/>
                      <a:pt x="190" y="209"/>
                      <a:pt x="196" y="213"/>
                    </a:cubicBezTo>
                    <a:moveTo>
                      <a:pt x="113" y="217"/>
                    </a:moveTo>
                    <a:cubicBezTo>
                      <a:pt x="125" y="221"/>
                      <a:pt x="129" y="226"/>
                      <a:pt x="129" y="228"/>
                    </a:cubicBezTo>
                    <a:cubicBezTo>
                      <a:pt x="129" y="231"/>
                      <a:pt x="120" y="237"/>
                      <a:pt x="113" y="237"/>
                    </a:cubicBezTo>
                    <a:cubicBezTo>
                      <a:pt x="106" y="237"/>
                      <a:pt x="97" y="231"/>
                      <a:pt x="97" y="228"/>
                    </a:cubicBezTo>
                    <a:cubicBezTo>
                      <a:pt x="97" y="226"/>
                      <a:pt x="101" y="221"/>
                      <a:pt x="113" y="217"/>
                    </a:cubicBezTo>
                    <a:moveTo>
                      <a:pt x="31" y="213"/>
                    </a:moveTo>
                    <a:cubicBezTo>
                      <a:pt x="37" y="209"/>
                      <a:pt x="44" y="207"/>
                      <a:pt x="52" y="206"/>
                    </a:cubicBezTo>
                    <a:cubicBezTo>
                      <a:pt x="49" y="214"/>
                      <a:pt x="46" y="220"/>
                      <a:pt x="42" y="224"/>
                    </a:cubicBezTo>
                    <a:cubicBezTo>
                      <a:pt x="34" y="233"/>
                      <a:pt x="26" y="234"/>
                      <a:pt x="22" y="231"/>
                    </a:cubicBezTo>
                    <a:cubicBezTo>
                      <a:pt x="20" y="230"/>
                      <a:pt x="18" y="228"/>
                      <a:pt x="19" y="227"/>
                    </a:cubicBezTo>
                    <a:cubicBezTo>
                      <a:pt x="20" y="221"/>
                      <a:pt x="24" y="216"/>
                      <a:pt x="31" y="213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6"/>
              <p:cNvSpPr/>
              <p:nvPr/>
            </p:nvSpPr>
            <p:spPr bwMode="auto">
              <a:xfrm>
                <a:off x="2740" y="1753"/>
                <a:ext cx="544" cy="92"/>
              </a:xfrm>
              <a:custGeom>
                <a:avLst/>
                <a:gdLst>
                  <a:gd name="T0" fmla="*/ 0 w 229"/>
                  <a:gd name="T1" fmla="*/ 19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19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1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19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19"/>
                    </a:cubicBezTo>
                    <a:cubicBezTo>
                      <a:pt x="229" y="30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0"/>
                      <a:pt x="0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7"/>
              <p:cNvSpPr/>
              <p:nvPr/>
            </p:nvSpPr>
            <p:spPr bwMode="auto">
              <a:xfrm>
                <a:off x="2740" y="1632"/>
                <a:ext cx="544" cy="92"/>
              </a:xfrm>
              <a:custGeom>
                <a:avLst/>
                <a:gdLst>
                  <a:gd name="T0" fmla="*/ 0 w 229"/>
                  <a:gd name="T1" fmla="*/ 20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20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8"/>
              <p:cNvSpPr/>
              <p:nvPr/>
            </p:nvSpPr>
            <p:spPr bwMode="auto">
              <a:xfrm>
                <a:off x="2740" y="1511"/>
                <a:ext cx="544" cy="95"/>
              </a:xfrm>
              <a:custGeom>
                <a:avLst/>
                <a:gdLst>
                  <a:gd name="T0" fmla="*/ 0 w 229"/>
                  <a:gd name="T1" fmla="*/ 20 h 40"/>
                  <a:gd name="T2" fmla="*/ 20 w 229"/>
                  <a:gd name="T3" fmla="*/ 0 h 40"/>
                  <a:gd name="T4" fmla="*/ 209 w 229"/>
                  <a:gd name="T5" fmla="*/ 0 h 40"/>
                  <a:gd name="T6" fmla="*/ 229 w 229"/>
                  <a:gd name="T7" fmla="*/ 20 h 40"/>
                  <a:gd name="T8" fmla="*/ 209 w 229"/>
                  <a:gd name="T9" fmla="*/ 40 h 40"/>
                  <a:gd name="T10" fmla="*/ 20 w 229"/>
                  <a:gd name="T11" fmla="*/ 40 h 40"/>
                  <a:gd name="T12" fmla="*/ 0 w 229"/>
                  <a:gd name="T13" fmla="*/ 2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40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40"/>
                      <a:pt x="209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9" y="40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9"/>
              <p:cNvSpPr/>
              <p:nvPr/>
            </p:nvSpPr>
            <p:spPr bwMode="auto">
              <a:xfrm>
                <a:off x="2842" y="1335"/>
                <a:ext cx="340" cy="147"/>
              </a:xfrm>
              <a:custGeom>
                <a:avLst/>
                <a:gdLst>
                  <a:gd name="T0" fmla="*/ 143 w 143"/>
                  <a:gd name="T1" fmla="*/ 62 h 62"/>
                  <a:gd name="T2" fmla="*/ 143 w 143"/>
                  <a:gd name="T3" fmla="*/ 51 h 62"/>
                  <a:gd name="T4" fmla="*/ 93 w 143"/>
                  <a:gd name="T5" fmla="*/ 0 h 62"/>
                  <a:gd name="T6" fmla="*/ 51 w 143"/>
                  <a:gd name="T7" fmla="*/ 0 h 62"/>
                  <a:gd name="T8" fmla="*/ 0 w 143"/>
                  <a:gd name="T9" fmla="*/ 51 h 62"/>
                  <a:gd name="T10" fmla="*/ 0 w 143"/>
                  <a:gd name="T11" fmla="*/ 62 h 62"/>
                  <a:gd name="T12" fmla="*/ 143 w 143"/>
                  <a:gd name="T13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3" h="62">
                    <a:moveTo>
                      <a:pt x="143" y="62"/>
                    </a:moveTo>
                    <a:cubicBezTo>
                      <a:pt x="143" y="51"/>
                      <a:pt x="143" y="51"/>
                      <a:pt x="143" y="51"/>
                    </a:cubicBezTo>
                    <a:cubicBezTo>
                      <a:pt x="143" y="23"/>
                      <a:pt x="121" y="0"/>
                      <a:pt x="93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62"/>
                      <a:pt x="0" y="62"/>
                      <a:pt x="0" y="62"/>
                    </a:cubicBezTo>
                    <a:lnTo>
                      <a:pt x="143" y="62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10"/>
              <p:cNvSpPr>
                <a:spLocks noEditPoints="1"/>
              </p:cNvSpPr>
              <p:nvPr/>
            </p:nvSpPr>
            <p:spPr bwMode="auto">
              <a:xfrm>
                <a:off x="2502" y="1798"/>
                <a:ext cx="1037" cy="1068"/>
              </a:xfrm>
              <a:custGeom>
                <a:avLst/>
                <a:gdLst>
                  <a:gd name="T0" fmla="*/ 218 w 436"/>
                  <a:gd name="T1" fmla="*/ 410 h 450"/>
                  <a:gd name="T2" fmla="*/ 40 w 436"/>
                  <a:gd name="T3" fmla="*/ 232 h 450"/>
                  <a:gd name="T4" fmla="*/ 122 w 436"/>
                  <a:gd name="T5" fmla="*/ 83 h 450"/>
                  <a:gd name="T6" fmla="*/ 140 w 436"/>
                  <a:gd name="T7" fmla="*/ 49 h 450"/>
                  <a:gd name="T8" fmla="*/ 140 w 436"/>
                  <a:gd name="T9" fmla="*/ 40 h 450"/>
                  <a:gd name="T10" fmla="*/ 289 w 436"/>
                  <a:gd name="T11" fmla="*/ 40 h 450"/>
                  <a:gd name="T12" fmla="*/ 289 w 436"/>
                  <a:gd name="T13" fmla="*/ 44 h 450"/>
                  <a:gd name="T14" fmla="*/ 309 w 436"/>
                  <a:gd name="T15" fmla="*/ 79 h 450"/>
                  <a:gd name="T16" fmla="*/ 396 w 436"/>
                  <a:gd name="T17" fmla="*/ 232 h 450"/>
                  <a:gd name="T18" fmla="*/ 218 w 436"/>
                  <a:gd name="T19" fmla="*/ 410 h 450"/>
                  <a:gd name="T20" fmla="*/ 218 w 436"/>
                  <a:gd name="T21" fmla="*/ 450 h 450"/>
                  <a:gd name="T22" fmla="*/ 436 w 436"/>
                  <a:gd name="T23" fmla="*/ 232 h 450"/>
                  <a:gd name="T24" fmla="*/ 329 w 436"/>
                  <a:gd name="T25" fmla="*/ 44 h 450"/>
                  <a:gd name="T26" fmla="*/ 329 w 436"/>
                  <a:gd name="T27" fmla="*/ 0 h 450"/>
                  <a:gd name="T28" fmla="*/ 100 w 436"/>
                  <a:gd name="T29" fmla="*/ 0 h 450"/>
                  <a:gd name="T30" fmla="*/ 100 w 436"/>
                  <a:gd name="T31" fmla="*/ 49 h 450"/>
                  <a:gd name="T32" fmla="*/ 0 w 436"/>
                  <a:gd name="T33" fmla="*/ 232 h 450"/>
                  <a:gd name="T34" fmla="*/ 218 w 436"/>
                  <a:gd name="T35" fmla="*/ 45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36" h="450">
                    <a:moveTo>
                      <a:pt x="218" y="410"/>
                    </a:moveTo>
                    <a:cubicBezTo>
                      <a:pt x="120" y="410"/>
                      <a:pt x="40" y="330"/>
                      <a:pt x="40" y="232"/>
                    </a:cubicBezTo>
                    <a:cubicBezTo>
                      <a:pt x="40" y="172"/>
                      <a:pt x="71" y="116"/>
                      <a:pt x="122" y="83"/>
                    </a:cubicBezTo>
                    <a:cubicBezTo>
                      <a:pt x="134" y="76"/>
                      <a:pt x="140" y="63"/>
                      <a:pt x="140" y="49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289" y="40"/>
                      <a:pt x="289" y="40"/>
                      <a:pt x="289" y="40"/>
                    </a:cubicBezTo>
                    <a:cubicBezTo>
                      <a:pt x="289" y="44"/>
                      <a:pt x="289" y="44"/>
                      <a:pt x="289" y="44"/>
                    </a:cubicBezTo>
                    <a:cubicBezTo>
                      <a:pt x="289" y="59"/>
                      <a:pt x="297" y="72"/>
                      <a:pt x="309" y="79"/>
                    </a:cubicBezTo>
                    <a:cubicBezTo>
                      <a:pt x="363" y="111"/>
                      <a:pt x="396" y="169"/>
                      <a:pt x="396" y="232"/>
                    </a:cubicBezTo>
                    <a:cubicBezTo>
                      <a:pt x="396" y="330"/>
                      <a:pt x="316" y="410"/>
                      <a:pt x="218" y="410"/>
                    </a:cubicBezTo>
                    <a:moveTo>
                      <a:pt x="218" y="450"/>
                    </a:moveTo>
                    <a:cubicBezTo>
                      <a:pt x="339" y="450"/>
                      <a:pt x="436" y="352"/>
                      <a:pt x="436" y="232"/>
                    </a:cubicBezTo>
                    <a:cubicBezTo>
                      <a:pt x="436" y="152"/>
                      <a:pt x="393" y="82"/>
                      <a:pt x="329" y="44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40" y="89"/>
                      <a:pt x="0" y="156"/>
                      <a:pt x="0" y="232"/>
                    </a:cubicBezTo>
                    <a:cubicBezTo>
                      <a:pt x="0" y="352"/>
                      <a:pt x="98" y="450"/>
                      <a:pt x="218" y="450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33" name="直接连接符 32"/>
            <p:cNvCxnSpPr/>
            <p:nvPr/>
          </p:nvCxnSpPr>
          <p:spPr>
            <a:xfrm>
              <a:off x="3052789" y="-837066"/>
              <a:ext cx="0" cy="2443034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组合 97"/>
          <p:cNvGrpSpPr/>
          <p:nvPr/>
        </p:nvGrpSpPr>
        <p:grpSpPr>
          <a:xfrm>
            <a:off x="7967967" y="0"/>
            <a:ext cx="843057" cy="2508079"/>
            <a:chOff x="1838228" y="-2094998"/>
            <a:chExt cx="2469610" cy="7347031"/>
          </a:xfrm>
        </p:grpSpPr>
        <p:grpSp>
          <p:nvGrpSpPr>
            <p:cNvPr id="99" name="Group 4"/>
            <p:cNvGrpSpPr>
              <a:grpSpLocks noChangeAspect="1"/>
            </p:cNvGrpSpPr>
            <p:nvPr/>
          </p:nvGrpSpPr>
          <p:grpSpPr bwMode="auto">
            <a:xfrm>
              <a:off x="1838228" y="1605966"/>
              <a:ext cx="2469610" cy="3646067"/>
              <a:chOff x="2502" y="1335"/>
              <a:chExt cx="1037" cy="1531"/>
            </a:xfrm>
          </p:grpSpPr>
          <p:sp>
            <p:nvSpPr>
              <p:cNvPr id="101" name="Freeform 5"/>
              <p:cNvSpPr>
                <a:spLocks noEditPoints="1"/>
              </p:cNvSpPr>
              <p:nvPr/>
            </p:nvSpPr>
            <p:spPr bwMode="auto">
              <a:xfrm>
                <a:off x="2752" y="1845"/>
                <a:ext cx="539" cy="603"/>
              </a:xfrm>
              <a:custGeom>
                <a:avLst/>
                <a:gdLst>
                  <a:gd name="T0" fmla="*/ 13 w 227"/>
                  <a:gd name="T1" fmla="*/ 246 h 254"/>
                  <a:gd name="T2" fmla="*/ 55 w 227"/>
                  <a:gd name="T3" fmla="*/ 236 h 254"/>
                  <a:gd name="T4" fmla="*/ 70 w 227"/>
                  <a:gd name="T5" fmla="*/ 206 h 254"/>
                  <a:gd name="T6" fmla="*/ 92 w 227"/>
                  <a:gd name="T7" fmla="*/ 209 h 254"/>
                  <a:gd name="T8" fmla="*/ 80 w 227"/>
                  <a:gd name="T9" fmla="*/ 229 h 254"/>
                  <a:gd name="T10" fmla="*/ 113 w 227"/>
                  <a:gd name="T11" fmla="*/ 254 h 254"/>
                  <a:gd name="T12" fmla="*/ 146 w 227"/>
                  <a:gd name="T13" fmla="*/ 229 h 254"/>
                  <a:gd name="T14" fmla="*/ 135 w 227"/>
                  <a:gd name="T15" fmla="*/ 209 h 254"/>
                  <a:gd name="T16" fmla="*/ 157 w 227"/>
                  <a:gd name="T17" fmla="*/ 206 h 254"/>
                  <a:gd name="T18" fmla="*/ 172 w 227"/>
                  <a:gd name="T19" fmla="*/ 236 h 254"/>
                  <a:gd name="T20" fmla="*/ 213 w 227"/>
                  <a:gd name="T21" fmla="*/ 246 h 254"/>
                  <a:gd name="T22" fmla="*/ 224 w 227"/>
                  <a:gd name="T23" fmla="*/ 223 h 254"/>
                  <a:gd name="T24" fmla="*/ 204 w 227"/>
                  <a:gd name="T25" fmla="*/ 198 h 254"/>
                  <a:gd name="T26" fmla="*/ 169 w 227"/>
                  <a:gd name="T27" fmla="*/ 189 h 254"/>
                  <a:gd name="T28" fmla="*/ 153 w 227"/>
                  <a:gd name="T29" fmla="*/ 8 h 254"/>
                  <a:gd name="T30" fmla="*/ 144 w 227"/>
                  <a:gd name="T31" fmla="*/ 0 h 254"/>
                  <a:gd name="T32" fmla="*/ 136 w 227"/>
                  <a:gd name="T33" fmla="*/ 9 h 254"/>
                  <a:gd name="T34" fmla="*/ 152 w 227"/>
                  <a:gd name="T35" fmla="*/ 189 h 254"/>
                  <a:gd name="T36" fmla="*/ 120 w 227"/>
                  <a:gd name="T37" fmla="*/ 195 h 254"/>
                  <a:gd name="T38" fmla="*/ 113 w 227"/>
                  <a:gd name="T39" fmla="*/ 198 h 254"/>
                  <a:gd name="T40" fmla="*/ 106 w 227"/>
                  <a:gd name="T41" fmla="*/ 195 h 254"/>
                  <a:gd name="T42" fmla="*/ 75 w 227"/>
                  <a:gd name="T43" fmla="*/ 189 h 254"/>
                  <a:gd name="T44" fmla="*/ 90 w 227"/>
                  <a:gd name="T45" fmla="*/ 9 h 254"/>
                  <a:gd name="T46" fmla="*/ 82 w 227"/>
                  <a:gd name="T47" fmla="*/ 0 h 254"/>
                  <a:gd name="T48" fmla="*/ 73 w 227"/>
                  <a:gd name="T49" fmla="*/ 8 h 254"/>
                  <a:gd name="T50" fmla="*/ 57 w 227"/>
                  <a:gd name="T51" fmla="*/ 189 h 254"/>
                  <a:gd name="T52" fmla="*/ 23 w 227"/>
                  <a:gd name="T53" fmla="*/ 198 h 254"/>
                  <a:gd name="T54" fmla="*/ 2 w 227"/>
                  <a:gd name="T55" fmla="*/ 223 h 254"/>
                  <a:gd name="T56" fmla="*/ 13 w 227"/>
                  <a:gd name="T57" fmla="*/ 246 h 254"/>
                  <a:gd name="T58" fmla="*/ 196 w 227"/>
                  <a:gd name="T59" fmla="*/ 213 h 254"/>
                  <a:gd name="T60" fmla="*/ 208 w 227"/>
                  <a:gd name="T61" fmla="*/ 227 h 254"/>
                  <a:gd name="T62" fmla="*/ 205 w 227"/>
                  <a:gd name="T63" fmla="*/ 231 h 254"/>
                  <a:gd name="T64" fmla="*/ 184 w 227"/>
                  <a:gd name="T65" fmla="*/ 224 h 254"/>
                  <a:gd name="T66" fmla="*/ 174 w 227"/>
                  <a:gd name="T67" fmla="*/ 206 h 254"/>
                  <a:gd name="T68" fmla="*/ 196 w 227"/>
                  <a:gd name="T69" fmla="*/ 213 h 254"/>
                  <a:gd name="T70" fmla="*/ 113 w 227"/>
                  <a:gd name="T71" fmla="*/ 217 h 254"/>
                  <a:gd name="T72" fmla="*/ 129 w 227"/>
                  <a:gd name="T73" fmla="*/ 228 h 254"/>
                  <a:gd name="T74" fmla="*/ 113 w 227"/>
                  <a:gd name="T75" fmla="*/ 237 h 254"/>
                  <a:gd name="T76" fmla="*/ 97 w 227"/>
                  <a:gd name="T77" fmla="*/ 228 h 254"/>
                  <a:gd name="T78" fmla="*/ 113 w 227"/>
                  <a:gd name="T79" fmla="*/ 217 h 254"/>
                  <a:gd name="T80" fmla="*/ 31 w 227"/>
                  <a:gd name="T81" fmla="*/ 213 h 254"/>
                  <a:gd name="T82" fmla="*/ 52 w 227"/>
                  <a:gd name="T83" fmla="*/ 206 h 254"/>
                  <a:gd name="T84" fmla="*/ 42 w 227"/>
                  <a:gd name="T85" fmla="*/ 224 h 254"/>
                  <a:gd name="T86" fmla="*/ 22 w 227"/>
                  <a:gd name="T87" fmla="*/ 231 h 254"/>
                  <a:gd name="T88" fmla="*/ 19 w 227"/>
                  <a:gd name="T89" fmla="*/ 227 h 254"/>
                  <a:gd name="T90" fmla="*/ 31 w 227"/>
                  <a:gd name="T91" fmla="*/ 213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27" h="254">
                    <a:moveTo>
                      <a:pt x="13" y="246"/>
                    </a:moveTo>
                    <a:cubicBezTo>
                      <a:pt x="23" y="251"/>
                      <a:pt x="40" y="252"/>
                      <a:pt x="55" y="236"/>
                    </a:cubicBezTo>
                    <a:cubicBezTo>
                      <a:pt x="61" y="229"/>
                      <a:pt x="66" y="219"/>
                      <a:pt x="70" y="206"/>
                    </a:cubicBezTo>
                    <a:cubicBezTo>
                      <a:pt x="77" y="206"/>
                      <a:pt x="85" y="207"/>
                      <a:pt x="92" y="209"/>
                    </a:cubicBezTo>
                    <a:cubicBezTo>
                      <a:pt x="81" y="216"/>
                      <a:pt x="80" y="225"/>
                      <a:pt x="80" y="229"/>
                    </a:cubicBezTo>
                    <a:cubicBezTo>
                      <a:pt x="81" y="241"/>
                      <a:pt x="96" y="254"/>
                      <a:pt x="113" y="254"/>
                    </a:cubicBezTo>
                    <a:cubicBezTo>
                      <a:pt x="130" y="254"/>
                      <a:pt x="145" y="241"/>
                      <a:pt x="146" y="229"/>
                    </a:cubicBezTo>
                    <a:cubicBezTo>
                      <a:pt x="146" y="225"/>
                      <a:pt x="145" y="216"/>
                      <a:pt x="135" y="209"/>
                    </a:cubicBezTo>
                    <a:cubicBezTo>
                      <a:pt x="142" y="207"/>
                      <a:pt x="149" y="206"/>
                      <a:pt x="157" y="206"/>
                    </a:cubicBezTo>
                    <a:cubicBezTo>
                      <a:pt x="161" y="219"/>
                      <a:pt x="166" y="229"/>
                      <a:pt x="172" y="236"/>
                    </a:cubicBezTo>
                    <a:cubicBezTo>
                      <a:pt x="187" y="252"/>
                      <a:pt x="203" y="251"/>
                      <a:pt x="213" y="246"/>
                    </a:cubicBezTo>
                    <a:cubicBezTo>
                      <a:pt x="222" y="241"/>
                      <a:pt x="227" y="232"/>
                      <a:pt x="224" y="223"/>
                    </a:cubicBezTo>
                    <a:cubicBezTo>
                      <a:pt x="221" y="212"/>
                      <a:pt x="214" y="204"/>
                      <a:pt x="204" y="198"/>
                    </a:cubicBezTo>
                    <a:cubicBezTo>
                      <a:pt x="194" y="192"/>
                      <a:pt x="182" y="190"/>
                      <a:pt x="169" y="189"/>
                    </a:cubicBezTo>
                    <a:cubicBezTo>
                      <a:pt x="158" y="147"/>
                      <a:pt x="154" y="36"/>
                      <a:pt x="153" y="8"/>
                    </a:cubicBezTo>
                    <a:cubicBezTo>
                      <a:pt x="153" y="4"/>
                      <a:pt x="149" y="0"/>
                      <a:pt x="144" y="0"/>
                    </a:cubicBezTo>
                    <a:cubicBezTo>
                      <a:pt x="140" y="0"/>
                      <a:pt x="136" y="4"/>
                      <a:pt x="136" y="9"/>
                    </a:cubicBezTo>
                    <a:cubicBezTo>
                      <a:pt x="137" y="19"/>
                      <a:pt x="139" y="138"/>
                      <a:pt x="152" y="189"/>
                    </a:cubicBezTo>
                    <a:cubicBezTo>
                      <a:pt x="141" y="190"/>
                      <a:pt x="130" y="192"/>
                      <a:pt x="120" y="195"/>
                    </a:cubicBezTo>
                    <a:cubicBezTo>
                      <a:pt x="118" y="196"/>
                      <a:pt x="116" y="197"/>
                      <a:pt x="113" y="198"/>
                    </a:cubicBezTo>
                    <a:cubicBezTo>
                      <a:pt x="111" y="197"/>
                      <a:pt x="109" y="196"/>
                      <a:pt x="106" y="195"/>
                    </a:cubicBezTo>
                    <a:cubicBezTo>
                      <a:pt x="97" y="192"/>
                      <a:pt x="86" y="190"/>
                      <a:pt x="75" y="189"/>
                    </a:cubicBezTo>
                    <a:cubicBezTo>
                      <a:pt x="88" y="138"/>
                      <a:pt x="90" y="19"/>
                      <a:pt x="90" y="9"/>
                    </a:cubicBezTo>
                    <a:cubicBezTo>
                      <a:pt x="90" y="4"/>
                      <a:pt x="87" y="0"/>
                      <a:pt x="82" y="0"/>
                    </a:cubicBezTo>
                    <a:cubicBezTo>
                      <a:pt x="77" y="0"/>
                      <a:pt x="74" y="4"/>
                      <a:pt x="73" y="8"/>
                    </a:cubicBezTo>
                    <a:cubicBezTo>
                      <a:pt x="73" y="36"/>
                      <a:pt x="68" y="147"/>
                      <a:pt x="57" y="189"/>
                    </a:cubicBezTo>
                    <a:cubicBezTo>
                      <a:pt x="45" y="190"/>
                      <a:pt x="33" y="192"/>
                      <a:pt x="23" y="198"/>
                    </a:cubicBezTo>
                    <a:cubicBezTo>
                      <a:pt x="12" y="204"/>
                      <a:pt x="5" y="212"/>
                      <a:pt x="2" y="223"/>
                    </a:cubicBezTo>
                    <a:cubicBezTo>
                      <a:pt x="0" y="232"/>
                      <a:pt x="4" y="241"/>
                      <a:pt x="13" y="246"/>
                    </a:cubicBezTo>
                    <a:moveTo>
                      <a:pt x="196" y="213"/>
                    </a:moveTo>
                    <a:cubicBezTo>
                      <a:pt x="202" y="216"/>
                      <a:pt x="206" y="221"/>
                      <a:pt x="208" y="227"/>
                    </a:cubicBezTo>
                    <a:cubicBezTo>
                      <a:pt x="208" y="228"/>
                      <a:pt x="207" y="230"/>
                      <a:pt x="205" y="231"/>
                    </a:cubicBezTo>
                    <a:cubicBezTo>
                      <a:pt x="201" y="234"/>
                      <a:pt x="193" y="233"/>
                      <a:pt x="184" y="224"/>
                    </a:cubicBezTo>
                    <a:cubicBezTo>
                      <a:pt x="181" y="220"/>
                      <a:pt x="177" y="214"/>
                      <a:pt x="174" y="206"/>
                    </a:cubicBezTo>
                    <a:cubicBezTo>
                      <a:pt x="182" y="207"/>
                      <a:pt x="190" y="209"/>
                      <a:pt x="196" y="213"/>
                    </a:cubicBezTo>
                    <a:moveTo>
                      <a:pt x="113" y="217"/>
                    </a:moveTo>
                    <a:cubicBezTo>
                      <a:pt x="125" y="221"/>
                      <a:pt x="129" y="226"/>
                      <a:pt x="129" y="228"/>
                    </a:cubicBezTo>
                    <a:cubicBezTo>
                      <a:pt x="129" y="231"/>
                      <a:pt x="120" y="237"/>
                      <a:pt x="113" y="237"/>
                    </a:cubicBezTo>
                    <a:cubicBezTo>
                      <a:pt x="106" y="237"/>
                      <a:pt x="97" y="231"/>
                      <a:pt x="97" y="228"/>
                    </a:cubicBezTo>
                    <a:cubicBezTo>
                      <a:pt x="97" y="226"/>
                      <a:pt x="101" y="221"/>
                      <a:pt x="113" y="217"/>
                    </a:cubicBezTo>
                    <a:moveTo>
                      <a:pt x="31" y="213"/>
                    </a:moveTo>
                    <a:cubicBezTo>
                      <a:pt x="37" y="209"/>
                      <a:pt x="44" y="207"/>
                      <a:pt x="52" y="206"/>
                    </a:cubicBezTo>
                    <a:cubicBezTo>
                      <a:pt x="49" y="214"/>
                      <a:pt x="46" y="220"/>
                      <a:pt x="42" y="224"/>
                    </a:cubicBezTo>
                    <a:cubicBezTo>
                      <a:pt x="34" y="233"/>
                      <a:pt x="26" y="234"/>
                      <a:pt x="22" y="231"/>
                    </a:cubicBezTo>
                    <a:cubicBezTo>
                      <a:pt x="20" y="230"/>
                      <a:pt x="18" y="228"/>
                      <a:pt x="19" y="227"/>
                    </a:cubicBezTo>
                    <a:cubicBezTo>
                      <a:pt x="20" y="221"/>
                      <a:pt x="24" y="216"/>
                      <a:pt x="31" y="213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Freeform 6"/>
              <p:cNvSpPr/>
              <p:nvPr/>
            </p:nvSpPr>
            <p:spPr bwMode="auto">
              <a:xfrm>
                <a:off x="2740" y="1753"/>
                <a:ext cx="544" cy="92"/>
              </a:xfrm>
              <a:custGeom>
                <a:avLst/>
                <a:gdLst>
                  <a:gd name="T0" fmla="*/ 0 w 229"/>
                  <a:gd name="T1" fmla="*/ 19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19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1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19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19"/>
                    </a:cubicBezTo>
                    <a:cubicBezTo>
                      <a:pt x="229" y="30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0"/>
                      <a:pt x="0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Freeform 7"/>
              <p:cNvSpPr/>
              <p:nvPr/>
            </p:nvSpPr>
            <p:spPr bwMode="auto">
              <a:xfrm>
                <a:off x="2740" y="1632"/>
                <a:ext cx="544" cy="92"/>
              </a:xfrm>
              <a:custGeom>
                <a:avLst/>
                <a:gdLst>
                  <a:gd name="T0" fmla="*/ 0 w 229"/>
                  <a:gd name="T1" fmla="*/ 20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20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Freeform 8"/>
              <p:cNvSpPr/>
              <p:nvPr/>
            </p:nvSpPr>
            <p:spPr bwMode="auto">
              <a:xfrm>
                <a:off x="2740" y="1511"/>
                <a:ext cx="544" cy="95"/>
              </a:xfrm>
              <a:custGeom>
                <a:avLst/>
                <a:gdLst>
                  <a:gd name="T0" fmla="*/ 0 w 229"/>
                  <a:gd name="T1" fmla="*/ 20 h 40"/>
                  <a:gd name="T2" fmla="*/ 20 w 229"/>
                  <a:gd name="T3" fmla="*/ 0 h 40"/>
                  <a:gd name="T4" fmla="*/ 209 w 229"/>
                  <a:gd name="T5" fmla="*/ 0 h 40"/>
                  <a:gd name="T6" fmla="*/ 229 w 229"/>
                  <a:gd name="T7" fmla="*/ 20 h 40"/>
                  <a:gd name="T8" fmla="*/ 209 w 229"/>
                  <a:gd name="T9" fmla="*/ 40 h 40"/>
                  <a:gd name="T10" fmla="*/ 20 w 229"/>
                  <a:gd name="T11" fmla="*/ 40 h 40"/>
                  <a:gd name="T12" fmla="*/ 0 w 229"/>
                  <a:gd name="T13" fmla="*/ 2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40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40"/>
                      <a:pt x="209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9" y="40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5" name="Freeform 9"/>
              <p:cNvSpPr/>
              <p:nvPr/>
            </p:nvSpPr>
            <p:spPr bwMode="auto">
              <a:xfrm>
                <a:off x="2842" y="1335"/>
                <a:ext cx="340" cy="147"/>
              </a:xfrm>
              <a:custGeom>
                <a:avLst/>
                <a:gdLst>
                  <a:gd name="T0" fmla="*/ 143 w 143"/>
                  <a:gd name="T1" fmla="*/ 62 h 62"/>
                  <a:gd name="T2" fmla="*/ 143 w 143"/>
                  <a:gd name="T3" fmla="*/ 51 h 62"/>
                  <a:gd name="T4" fmla="*/ 93 w 143"/>
                  <a:gd name="T5" fmla="*/ 0 h 62"/>
                  <a:gd name="T6" fmla="*/ 51 w 143"/>
                  <a:gd name="T7" fmla="*/ 0 h 62"/>
                  <a:gd name="T8" fmla="*/ 0 w 143"/>
                  <a:gd name="T9" fmla="*/ 51 h 62"/>
                  <a:gd name="T10" fmla="*/ 0 w 143"/>
                  <a:gd name="T11" fmla="*/ 62 h 62"/>
                  <a:gd name="T12" fmla="*/ 143 w 143"/>
                  <a:gd name="T13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3" h="62">
                    <a:moveTo>
                      <a:pt x="143" y="62"/>
                    </a:moveTo>
                    <a:cubicBezTo>
                      <a:pt x="143" y="51"/>
                      <a:pt x="143" y="51"/>
                      <a:pt x="143" y="51"/>
                    </a:cubicBezTo>
                    <a:cubicBezTo>
                      <a:pt x="143" y="23"/>
                      <a:pt x="121" y="0"/>
                      <a:pt x="93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62"/>
                      <a:pt x="0" y="62"/>
                      <a:pt x="0" y="62"/>
                    </a:cubicBezTo>
                    <a:lnTo>
                      <a:pt x="143" y="62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6" name="Freeform 10"/>
              <p:cNvSpPr>
                <a:spLocks noEditPoints="1"/>
              </p:cNvSpPr>
              <p:nvPr/>
            </p:nvSpPr>
            <p:spPr bwMode="auto">
              <a:xfrm>
                <a:off x="2502" y="1798"/>
                <a:ext cx="1037" cy="1068"/>
              </a:xfrm>
              <a:custGeom>
                <a:avLst/>
                <a:gdLst>
                  <a:gd name="T0" fmla="*/ 218 w 436"/>
                  <a:gd name="T1" fmla="*/ 410 h 450"/>
                  <a:gd name="T2" fmla="*/ 40 w 436"/>
                  <a:gd name="T3" fmla="*/ 232 h 450"/>
                  <a:gd name="T4" fmla="*/ 122 w 436"/>
                  <a:gd name="T5" fmla="*/ 83 h 450"/>
                  <a:gd name="T6" fmla="*/ 140 w 436"/>
                  <a:gd name="T7" fmla="*/ 49 h 450"/>
                  <a:gd name="T8" fmla="*/ 140 w 436"/>
                  <a:gd name="T9" fmla="*/ 40 h 450"/>
                  <a:gd name="T10" fmla="*/ 289 w 436"/>
                  <a:gd name="T11" fmla="*/ 40 h 450"/>
                  <a:gd name="T12" fmla="*/ 289 w 436"/>
                  <a:gd name="T13" fmla="*/ 44 h 450"/>
                  <a:gd name="T14" fmla="*/ 309 w 436"/>
                  <a:gd name="T15" fmla="*/ 79 h 450"/>
                  <a:gd name="T16" fmla="*/ 396 w 436"/>
                  <a:gd name="T17" fmla="*/ 232 h 450"/>
                  <a:gd name="T18" fmla="*/ 218 w 436"/>
                  <a:gd name="T19" fmla="*/ 410 h 450"/>
                  <a:gd name="T20" fmla="*/ 218 w 436"/>
                  <a:gd name="T21" fmla="*/ 450 h 450"/>
                  <a:gd name="T22" fmla="*/ 436 w 436"/>
                  <a:gd name="T23" fmla="*/ 232 h 450"/>
                  <a:gd name="T24" fmla="*/ 329 w 436"/>
                  <a:gd name="T25" fmla="*/ 44 h 450"/>
                  <a:gd name="T26" fmla="*/ 329 w 436"/>
                  <a:gd name="T27" fmla="*/ 0 h 450"/>
                  <a:gd name="T28" fmla="*/ 100 w 436"/>
                  <a:gd name="T29" fmla="*/ 0 h 450"/>
                  <a:gd name="T30" fmla="*/ 100 w 436"/>
                  <a:gd name="T31" fmla="*/ 49 h 450"/>
                  <a:gd name="T32" fmla="*/ 0 w 436"/>
                  <a:gd name="T33" fmla="*/ 232 h 450"/>
                  <a:gd name="T34" fmla="*/ 218 w 436"/>
                  <a:gd name="T35" fmla="*/ 45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36" h="450">
                    <a:moveTo>
                      <a:pt x="218" y="410"/>
                    </a:moveTo>
                    <a:cubicBezTo>
                      <a:pt x="120" y="410"/>
                      <a:pt x="40" y="330"/>
                      <a:pt x="40" y="232"/>
                    </a:cubicBezTo>
                    <a:cubicBezTo>
                      <a:pt x="40" y="172"/>
                      <a:pt x="71" y="116"/>
                      <a:pt x="122" y="83"/>
                    </a:cubicBezTo>
                    <a:cubicBezTo>
                      <a:pt x="134" y="76"/>
                      <a:pt x="140" y="63"/>
                      <a:pt x="140" y="49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289" y="40"/>
                      <a:pt x="289" y="40"/>
                      <a:pt x="289" y="40"/>
                    </a:cubicBezTo>
                    <a:cubicBezTo>
                      <a:pt x="289" y="44"/>
                      <a:pt x="289" y="44"/>
                      <a:pt x="289" y="44"/>
                    </a:cubicBezTo>
                    <a:cubicBezTo>
                      <a:pt x="289" y="59"/>
                      <a:pt x="297" y="72"/>
                      <a:pt x="309" y="79"/>
                    </a:cubicBezTo>
                    <a:cubicBezTo>
                      <a:pt x="363" y="111"/>
                      <a:pt x="396" y="169"/>
                      <a:pt x="396" y="232"/>
                    </a:cubicBezTo>
                    <a:cubicBezTo>
                      <a:pt x="396" y="330"/>
                      <a:pt x="316" y="410"/>
                      <a:pt x="218" y="410"/>
                    </a:cubicBezTo>
                    <a:moveTo>
                      <a:pt x="218" y="450"/>
                    </a:moveTo>
                    <a:cubicBezTo>
                      <a:pt x="339" y="450"/>
                      <a:pt x="436" y="352"/>
                      <a:pt x="436" y="232"/>
                    </a:cubicBezTo>
                    <a:cubicBezTo>
                      <a:pt x="436" y="152"/>
                      <a:pt x="393" y="82"/>
                      <a:pt x="329" y="44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40" y="89"/>
                      <a:pt x="0" y="156"/>
                      <a:pt x="0" y="232"/>
                    </a:cubicBezTo>
                    <a:cubicBezTo>
                      <a:pt x="0" y="352"/>
                      <a:pt x="98" y="450"/>
                      <a:pt x="218" y="450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100" name="直接连接符 99"/>
            <p:cNvCxnSpPr/>
            <p:nvPr/>
          </p:nvCxnSpPr>
          <p:spPr>
            <a:xfrm>
              <a:off x="3052790" y="-2094998"/>
              <a:ext cx="0" cy="370096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组合 57"/>
          <p:cNvGrpSpPr/>
          <p:nvPr/>
        </p:nvGrpSpPr>
        <p:grpSpPr>
          <a:xfrm>
            <a:off x="1348668" y="-37665"/>
            <a:ext cx="654587" cy="1613959"/>
            <a:chOff x="1838228" y="-837066"/>
            <a:chExt cx="2469610" cy="6089099"/>
          </a:xfrm>
        </p:grpSpPr>
        <p:grpSp>
          <p:nvGrpSpPr>
            <p:cNvPr id="59" name="Group 4"/>
            <p:cNvGrpSpPr>
              <a:grpSpLocks noChangeAspect="1"/>
            </p:cNvGrpSpPr>
            <p:nvPr/>
          </p:nvGrpSpPr>
          <p:grpSpPr bwMode="auto">
            <a:xfrm>
              <a:off x="1838228" y="1605966"/>
              <a:ext cx="2469610" cy="3646067"/>
              <a:chOff x="2502" y="1335"/>
              <a:chExt cx="1037" cy="1531"/>
            </a:xfrm>
          </p:grpSpPr>
          <p:sp>
            <p:nvSpPr>
              <p:cNvPr id="61" name="Freeform 5"/>
              <p:cNvSpPr>
                <a:spLocks noEditPoints="1"/>
              </p:cNvSpPr>
              <p:nvPr/>
            </p:nvSpPr>
            <p:spPr bwMode="auto">
              <a:xfrm>
                <a:off x="2752" y="1845"/>
                <a:ext cx="539" cy="603"/>
              </a:xfrm>
              <a:custGeom>
                <a:avLst/>
                <a:gdLst>
                  <a:gd name="T0" fmla="*/ 13 w 227"/>
                  <a:gd name="T1" fmla="*/ 246 h 254"/>
                  <a:gd name="T2" fmla="*/ 55 w 227"/>
                  <a:gd name="T3" fmla="*/ 236 h 254"/>
                  <a:gd name="T4" fmla="*/ 70 w 227"/>
                  <a:gd name="T5" fmla="*/ 206 h 254"/>
                  <a:gd name="T6" fmla="*/ 92 w 227"/>
                  <a:gd name="T7" fmla="*/ 209 h 254"/>
                  <a:gd name="T8" fmla="*/ 80 w 227"/>
                  <a:gd name="T9" fmla="*/ 229 h 254"/>
                  <a:gd name="T10" fmla="*/ 113 w 227"/>
                  <a:gd name="T11" fmla="*/ 254 h 254"/>
                  <a:gd name="T12" fmla="*/ 146 w 227"/>
                  <a:gd name="T13" fmla="*/ 229 h 254"/>
                  <a:gd name="T14" fmla="*/ 135 w 227"/>
                  <a:gd name="T15" fmla="*/ 209 h 254"/>
                  <a:gd name="T16" fmla="*/ 157 w 227"/>
                  <a:gd name="T17" fmla="*/ 206 h 254"/>
                  <a:gd name="T18" fmla="*/ 172 w 227"/>
                  <a:gd name="T19" fmla="*/ 236 h 254"/>
                  <a:gd name="T20" fmla="*/ 213 w 227"/>
                  <a:gd name="T21" fmla="*/ 246 h 254"/>
                  <a:gd name="T22" fmla="*/ 224 w 227"/>
                  <a:gd name="T23" fmla="*/ 223 h 254"/>
                  <a:gd name="T24" fmla="*/ 204 w 227"/>
                  <a:gd name="T25" fmla="*/ 198 h 254"/>
                  <a:gd name="T26" fmla="*/ 169 w 227"/>
                  <a:gd name="T27" fmla="*/ 189 h 254"/>
                  <a:gd name="T28" fmla="*/ 153 w 227"/>
                  <a:gd name="T29" fmla="*/ 8 h 254"/>
                  <a:gd name="T30" fmla="*/ 144 w 227"/>
                  <a:gd name="T31" fmla="*/ 0 h 254"/>
                  <a:gd name="T32" fmla="*/ 136 w 227"/>
                  <a:gd name="T33" fmla="*/ 9 h 254"/>
                  <a:gd name="T34" fmla="*/ 152 w 227"/>
                  <a:gd name="T35" fmla="*/ 189 h 254"/>
                  <a:gd name="T36" fmla="*/ 120 w 227"/>
                  <a:gd name="T37" fmla="*/ 195 h 254"/>
                  <a:gd name="T38" fmla="*/ 113 w 227"/>
                  <a:gd name="T39" fmla="*/ 198 h 254"/>
                  <a:gd name="T40" fmla="*/ 106 w 227"/>
                  <a:gd name="T41" fmla="*/ 195 h 254"/>
                  <a:gd name="T42" fmla="*/ 75 w 227"/>
                  <a:gd name="T43" fmla="*/ 189 h 254"/>
                  <a:gd name="T44" fmla="*/ 90 w 227"/>
                  <a:gd name="T45" fmla="*/ 9 h 254"/>
                  <a:gd name="T46" fmla="*/ 82 w 227"/>
                  <a:gd name="T47" fmla="*/ 0 h 254"/>
                  <a:gd name="T48" fmla="*/ 73 w 227"/>
                  <a:gd name="T49" fmla="*/ 8 h 254"/>
                  <a:gd name="T50" fmla="*/ 57 w 227"/>
                  <a:gd name="T51" fmla="*/ 189 h 254"/>
                  <a:gd name="T52" fmla="*/ 23 w 227"/>
                  <a:gd name="T53" fmla="*/ 198 h 254"/>
                  <a:gd name="T54" fmla="*/ 2 w 227"/>
                  <a:gd name="T55" fmla="*/ 223 h 254"/>
                  <a:gd name="T56" fmla="*/ 13 w 227"/>
                  <a:gd name="T57" fmla="*/ 246 h 254"/>
                  <a:gd name="T58" fmla="*/ 196 w 227"/>
                  <a:gd name="T59" fmla="*/ 213 h 254"/>
                  <a:gd name="T60" fmla="*/ 208 w 227"/>
                  <a:gd name="T61" fmla="*/ 227 h 254"/>
                  <a:gd name="T62" fmla="*/ 205 w 227"/>
                  <a:gd name="T63" fmla="*/ 231 h 254"/>
                  <a:gd name="T64" fmla="*/ 184 w 227"/>
                  <a:gd name="T65" fmla="*/ 224 h 254"/>
                  <a:gd name="T66" fmla="*/ 174 w 227"/>
                  <a:gd name="T67" fmla="*/ 206 h 254"/>
                  <a:gd name="T68" fmla="*/ 196 w 227"/>
                  <a:gd name="T69" fmla="*/ 213 h 254"/>
                  <a:gd name="T70" fmla="*/ 113 w 227"/>
                  <a:gd name="T71" fmla="*/ 217 h 254"/>
                  <a:gd name="T72" fmla="*/ 129 w 227"/>
                  <a:gd name="T73" fmla="*/ 228 h 254"/>
                  <a:gd name="T74" fmla="*/ 113 w 227"/>
                  <a:gd name="T75" fmla="*/ 237 h 254"/>
                  <a:gd name="T76" fmla="*/ 97 w 227"/>
                  <a:gd name="T77" fmla="*/ 228 h 254"/>
                  <a:gd name="T78" fmla="*/ 113 w 227"/>
                  <a:gd name="T79" fmla="*/ 217 h 254"/>
                  <a:gd name="T80" fmla="*/ 31 w 227"/>
                  <a:gd name="T81" fmla="*/ 213 h 254"/>
                  <a:gd name="T82" fmla="*/ 52 w 227"/>
                  <a:gd name="T83" fmla="*/ 206 h 254"/>
                  <a:gd name="T84" fmla="*/ 42 w 227"/>
                  <a:gd name="T85" fmla="*/ 224 h 254"/>
                  <a:gd name="T86" fmla="*/ 22 w 227"/>
                  <a:gd name="T87" fmla="*/ 231 h 254"/>
                  <a:gd name="T88" fmla="*/ 19 w 227"/>
                  <a:gd name="T89" fmla="*/ 227 h 254"/>
                  <a:gd name="T90" fmla="*/ 31 w 227"/>
                  <a:gd name="T91" fmla="*/ 213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27" h="254">
                    <a:moveTo>
                      <a:pt x="13" y="246"/>
                    </a:moveTo>
                    <a:cubicBezTo>
                      <a:pt x="23" y="251"/>
                      <a:pt x="40" y="252"/>
                      <a:pt x="55" y="236"/>
                    </a:cubicBezTo>
                    <a:cubicBezTo>
                      <a:pt x="61" y="229"/>
                      <a:pt x="66" y="219"/>
                      <a:pt x="70" y="206"/>
                    </a:cubicBezTo>
                    <a:cubicBezTo>
                      <a:pt x="77" y="206"/>
                      <a:pt x="85" y="207"/>
                      <a:pt x="92" y="209"/>
                    </a:cubicBezTo>
                    <a:cubicBezTo>
                      <a:pt x="81" y="216"/>
                      <a:pt x="80" y="225"/>
                      <a:pt x="80" y="229"/>
                    </a:cubicBezTo>
                    <a:cubicBezTo>
                      <a:pt x="81" y="241"/>
                      <a:pt x="96" y="254"/>
                      <a:pt x="113" y="254"/>
                    </a:cubicBezTo>
                    <a:cubicBezTo>
                      <a:pt x="130" y="254"/>
                      <a:pt x="145" y="241"/>
                      <a:pt x="146" y="229"/>
                    </a:cubicBezTo>
                    <a:cubicBezTo>
                      <a:pt x="146" y="225"/>
                      <a:pt x="145" y="216"/>
                      <a:pt x="135" y="209"/>
                    </a:cubicBezTo>
                    <a:cubicBezTo>
                      <a:pt x="142" y="207"/>
                      <a:pt x="149" y="206"/>
                      <a:pt x="157" y="206"/>
                    </a:cubicBezTo>
                    <a:cubicBezTo>
                      <a:pt x="161" y="219"/>
                      <a:pt x="166" y="229"/>
                      <a:pt x="172" y="236"/>
                    </a:cubicBezTo>
                    <a:cubicBezTo>
                      <a:pt x="187" y="252"/>
                      <a:pt x="203" y="251"/>
                      <a:pt x="213" y="246"/>
                    </a:cubicBezTo>
                    <a:cubicBezTo>
                      <a:pt x="222" y="241"/>
                      <a:pt x="227" y="232"/>
                      <a:pt x="224" y="223"/>
                    </a:cubicBezTo>
                    <a:cubicBezTo>
                      <a:pt x="221" y="212"/>
                      <a:pt x="214" y="204"/>
                      <a:pt x="204" y="198"/>
                    </a:cubicBezTo>
                    <a:cubicBezTo>
                      <a:pt x="194" y="192"/>
                      <a:pt x="182" y="190"/>
                      <a:pt x="169" y="189"/>
                    </a:cubicBezTo>
                    <a:cubicBezTo>
                      <a:pt x="158" y="147"/>
                      <a:pt x="154" y="36"/>
                      <a:pt x="153" y="8"/>
                    </a:cubicBezTo>
                    <a:cubicBezTo>
                      <a:pt x="153" y="4"/>
                      <a:pt x="149" y="0"/>
                      <a:pt x="144" y="0"/>
                    </a:cubicBezTo>
                    <a:cubicBezTo>
                      <a:pt x="140" y="0"/>
                      <a:pt x="136" y="4"/>
                      <a:pt x="136" y="9"/>
                    </a:cubicBezTo>
                    <a:cubicBezTo>
                      <a:pt x="137" y="19"/>
                      <a:pt x="139" y="138"/>
                      <a:pt x="152" y="189"/>
                    </a:cubicBezTo>
                    <a:cubicBezTo>
                      <a:pt x="141" y="190"/>
                      <a:pt x="130" y="192"/>
                      <a:pt x="120" y="195"/>
                    </a:cubicBezTo>
                    <a:cubicBezTo>
                      <a:pt x="118" y="196"/>
                      <a:pt x="116" y="197"/>
                      <a:pt x="113" y="198"/>
                    </a:cubicBezTo>
                    <a:cubicBezTo>
                      <a:pt x="111" y="197"/>
                      <a:pt x="109" y="196"/>
                      <a:pt x="106" y="195"/>
                    </a:cubicBezTo>
                    <a:cubicBezTo>
                      <a:pt x="97" y="192"/>
                      <a:pt x="86" y="190"/>
                      <a:pt x="75" y="189"/>
                    </a:cubicBezTo>
                    <a:cubicBezTo>
                      <a:pt x="88" y="138"/>
                      <a:pt x="90" y="19"/>
                      <a:pt x="90" y="9"/>
                    </a:cubicBezTo>
                    <a:cubicBezTo>
                      <a:pt x="90" y="4"/>
                      <a:pt x="87" y="0"/>
                      <a:pt x="82" y="0"/>
                    </a:cubicBezTo>
                    <a:cubicBezTo>
                      <a:pt x="77" y="0"/>
                      <a:pt x="74" y="4"/>
                      <a:pt x="73" y="8"/>
                    </a:cubicBezTo>
                    <a:cubicBezTo>
                      <a:pt x="73" y="36"/>
                      <a:pt x="68" y="147"/>
                      <a:pt x="57" y="189"/>
                    </a:cubicBezTo>
                    <a:cubicBezTo>
                      <a:pt x="45" y="190"/>
                      <a:pt x="33" y="192"/>
                      <a:pt x="23" y="198"/>
                    </a:cubicBezTo>
                    <a:cubicBezTo>
                      <a:pt x="12" y="204"/>
                      <a:pt x="5" y="212"/>
                      <a:pt x="2" y="223"/>
                    </a:cubicBezTo>
                    <a:cubicBezTo>
                      <a:pt x="0" y="232"/>
                      <a:pt x="4" y="241"/>
                      <a:pt x="13" y="246"/>
                    </a:cubicBezTo>
                    <a:moveTo>
                      <a:pt x="196" y="213"/>
                    </a:moveTo>
                    <a:cubicBezTo>
                      <a:pt x="202" y="216"/>
                      <a:pt x="206" y="221"/>
                      <a:pt x="208" y="227"/>
                    </a:cubicBezTo>
                    <a:cubicBezTo>
                      <a:pt x="208" y="228"/>
                      <a:pt x="207" y="230"/>
                      <a:pt x="205" y="231"/>
                    </a:cubicBezTo>
                    <a:cubicBezTo>
                      <a:pt x="201" y="234"/>
                      <a:pt x="193" y="233"/>
                      <a:pt x="184" y="224"/>
                    </a:cubicBezTo>
                    <a:cubicBezTo>
                      <a:pt x="181" y="220"/>
                      <a:pt x="177" y="214"/>
                      <a:pt x="174" y="206"/>
                    </a:cubicBezTo>
                    <a:cubicBezTo>
                      <a:pt x="182" y="207"/>
                      <a:pt x="190" y="209"/>
                      <a:pt x="196" y="213"/>
                    </a:cubicBezTo>
                    <a:moveTo>
                      <a:pt x="113" y="217"/>
                    </a:moveTo>
                    <a:cubicBezTo>
                      <a:pt x="125" y="221"/>
                      <a:pt x="129" y="226"/>
                      <a:pt x="129" y="228"/>
                    </a:cubicBezTo>
                    <a:cubicBezTo>
                      <a:pt x="129" y="231"/>
                      <a:pt x="120" y="237"/>
                      <a:pt x="113" y="237"/>
                    </a:cubicBezTo>
                    <a:cubicBezTo>
                      <a:pt x="106" y="237"/>
                      <a:pt x="97" y="231"/>
                      <a:pt x="97" y="228"/>
                    </a:cubicBezTo>
                    <a:cubicBezTo>
                      <a:pt x="97" y="226"/>
                      <a:pt x="101" y="221"/>
                      <a:pt x="113" y="217"/>
                    </a:cubicBezTo>
                    <a:moveTo>
                      <a:pt x="31" y="213"/>
                    </a:moveTo>
                    <a:cubicBezTo>
                      <a:pt x="37" y="209"/>
                      <a:pt x="44" y="207"/>
                      <a:pt x="52" y="206"/>
                    </a:cubicBezTo>
                    <a:cubicBezTo>
                      <a:pt x="49" y="214"/>
                      <a:pt x="46" y="220"/>
                      <a:pt x="42" y="224"/>
                    </a:cubicBezTo>
                    <a:cubicBezTo>
                      <a:pt x="34" y="233"/>
                      <a:pt x="26" y="234"/>
                      <a:pt x="22" y="231"/>
                    </a:cubicBezTo>
                    <a:cubicBezTo>
                      <a:pt x="20" y="230"/>
                      <a:pt x="18" y="228"/>
                      <a:pt x="19" y="227"/>
                    </a:cubicBezTo>
                    <a:cubicBezTo>
                      <a:pt x="20" y="221"/>
                      <a:pt x="24" y="216"/>
                      <a:pt x="31" y="213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6"/>
              <p:cNvSpPr/>
              <p:nvPr/>
            </p:nvSpPr>
            <p:spPr bwMode="auto">
              <a:xfrm>
                <a:off x="2740" y="1753"/>
                <a:ext cx="544" cy="92"/>
              </a:xfrm>
              <a:custGeom>
                <a:avLst/>
                <a:gdLst>
                  <a:gd name="T0" fmla="*/ 0 w 229"/>
                  <a:gd name="T1" fmla="*/ 19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19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1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19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19"/>
                    </a:cubicBezTo>
                    <a:cubicBezTo>
                      <a:pt x="229" y="30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0"/>
                      <a:pt x="0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7"/>
              <p:cNvSpPr/>
              <p:nvPr/>
            </p:nvSpPr>
            <p:spPr bwMode="auto">
              <a:xfrm>
                <a:off x="2740" y="1632"/>
                <a:ext cx="544" cy="92"/>
              </a:xfrm>
              <a:custGeom>
                <a:avLst/>
                <a:gdLst>
                  <a:gd name="T0" fmla="*/ 0 w 229"/>
                  <a:gd name="T1" fmla="*/ 20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20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8"/>
              <p:cNvSpPr/>
              <p:nvPr/>
            </p:nvSpPr>
            <p:spPr bwMode="auto">
              <a:xfrm>
                <a:off x="2740" y="1511"/>
                <a:ext cx="544" cy="95"/>
              </a:xfrm>
              <a:custGeom>
                <a:avLst/>
                <a:gdLst>
                  <a:gd name="T0" fmla="*/ 0 w 229"/>
                  <a:gd name="T1" fmla="*/ 20 h 40"/>
                  <a:gd name="T2" fmla="*/ 20 w 229"/>
                  <a:gd name="T3" fmla="*/ 0 h 40"/>
                  <a:gd name="T4" fmla="*/ 209 w 229"/>
                  <a:gd name="T5" fmla="*/ 0 h 40"/>
                  <a:gd name="T6" fmla="*/ 229 w 229"/>
                  <a:gd name="T7" fmla="*/ 20 h 40"/>
                  <a:gd name="T8" fmla="*/ 209 w 229"/>
                  <a:gd name="T9" fmla="*/ 40 h 40"/>
                  <a:gd name="T10" fmla="*/ 20 w 229"/>
                  <a:gd name="T11" fmla="*/ 40 h 40"/>
                  <a:gd name="T12" fmla="*/ 0 w 229"/>
                  <a:gd name="T13" fmla="*/ 2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40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40"/>
                      <a:pt x="209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9" y="40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 9"/>
              <p:cNvSpPr/>
              <p:nvPr/>
            </p:nvSpPr>
            <p:spPr bwMode="auto">
              <a:xfrm>
                <a:off x="2842" y="1335"/>
                <a:ext cx="340" cy="147"/>
              </a:xfrm>
              <a:custGeom>
                <a:avLst/>
                <a:gdLst>
                  <a:gd name="T0" fmla="*/ 143 w 143"/>
                  <a:gd name="T1" fmla="*/ 62 h 62"/>
                  <a:gd name="T2" fmla="*/ 143 w 143"/>
                  <a:gd name="T3" fmla="*/ 51 h 62"/>
                  <a:gd name="T4" fmla="*/ 93 w 143"/>
                  <a:gd name="T5" fmla="*/ 0 h 62"/>
                  <a:gd name="T6" fmla="*/ 51 w 143"/>
                  <a:gd name="T7" fmla="*/ 0 h 62"/>
                  <a:gd name="T8" fmla="*/ 0 w 143"/>
                  <a:gd name="T9" fmla="*/ 51 h 62"/>
                  <a:gd name="T10" fmla="*/ 0 w 143"/>
                  <a:gd name="T11" fmla="*/ 62 h 62"/>
                  <a:gd name="T12" fmla="*/ 143 w 143"/>
                  <a:gd name="T13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3" h="62">
                    <a:moveTo>
                      <a:pt x="143" y="62"/>
                    </a:moveTo>
                    <a:cubicBezTo>
                      <a:pt x="143" y="51"/>
                      <a:pt x="143" y="51"/>
                      <a:pt x="143" y="51"/>
                    </a:cubicBezTo>
                    <a:cubicBezTo>
                      <a:pt x="143" y="23"/>
                      <a:pt x="121" y="0"/>
                      <a:pt x="93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62"/>
                      <a:pt x="0" y="62"/>
                      <a:pt x="0" y="62"/>
                    </a:cubicBezTo>
                    <a:lnTo>
                      <a:pt x="143" y="62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10"/>
              <p:cNvSpPr>
                <a:spLocks noEditPoints="1"/>
              </p:cNvSpPr>
              <p:nvPr/>
            </p:nvSpPr>
            <p:spPr bwMode="auto">
              <a:xfrm>
                <a:off x="2502" y="1798"/>
                <a:ext cx="1037" cy="1068"/>
              </a:xfrm>
              <a:custGeom>
                <a:avLst/>
                <a:gdLst>
                  <a:gd name="T0" fmla="*/ 218 w 436"/>
                  <a:gd name="T1" fmla="*/ 410 h 450"/>
                  <a:gd name="T2" fmla="*/ 40 w 436"/>
                  <a:gd name="T3" fmla="*/ 232 h 450"/>
                  <a:gd name="T4" fmla="*/ 122 w 436"/>
                  <a:gd name="T5" fmla="*/ 83 h 450"/>
                  <a:gd name="T6" fmla="*/ 140 w 436"/>
                  <a:gd name="T7" fmla="*/ 49 h 450"/>
                  <a:gd name="T8" fmla="*/ 140 w 436"/>
                  <a:gd name="T9" fmla="*/ 40 h 450"/>
                  <a:gd name="T10" fmla="*/ 289 w 436"/>
                  <a:gd name="T11" fmla="*/ 40 h 450"/>
                  <a:gd name="T12" fmla="*/ 289 w 436"/>
                  <a:gd name="T13" fmla="*/ 44 h 450"/>
                  <a:gd name="T14" fmla="*/ 309 w 436"/>
                  <a:gd name="T15" fmla="*/ 79 h 450"/>
                  <a:gd name="T16" fmla="*/ 396 w 436"/>
                  <a:gd name="T17" fmla="*/ 232 h 450"/>
                  <a:gd name="T18" fmla="*/ 218 w 436"/>
                  <a:gd name="T19" fmla="*/ 410 h 450"/>
                  <a:gd name="T20" fmla="*/ 218 w 436"/>
                  <a:gd name="T21" fmla="*/ 450 h 450"/>
                  <a:gd name="T22" fmla="*/ 436 w 436"/>
                  <a:gd name="T23" fmla="*/ 232 h 450"/>
                  <a:gd name="T24" fmla="*/ 329 w 436"/>
                  <a:gd name="T25" fmla="*/ 44 h 450"/>
                  <a:gd name="T26" fmla="*/ 329 w 436"/>
                  <a:gd name="T27" fmla="*/ 0 h 450"/>
                  <a:gd name="T28" fmla="*/ 100 w 436"/>
                  <a:gd name="T29" fmla="*/ 0 h 450"/>
                  <a:gd name="T30" fmla="*/ 100 w 436"/>
                  <a:gd name="T31" fmla="*/ 49 h 450"/>
                  <a:gd name="T32" fmla="*/ 0 w 436"/>
                  <a:gd name="T33" fmla="*/ 232 h 450"/>
                  <a:gd name="T34" fmla="*/ 218 w 436"/>
                  <a:gd name="T35" fmla="*/ 45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36" h="450">
                    <a:moveTo>
                      <a:pt x="218" y="410"/>
                    </a:moveTo>
                    <a:cubicBezTo>
                      <a:pt x="120" y="410"/>
                      <a:pt x="40" y="330"/>
                      <a:pt x="40" y="232"/>
                    </a:cubicBezTo>
                    <a:cubicBezTo>
                      <a:pt x="40" y="172"/>
                      <a:pt x="71" y="116"/>
                      <a:pt x="122" y="83"/>
                    </a:cubicBezTo>
                    <a:cubicBezTo>
                      <a:pt x="134" y="76"/>
                      <a:pt x="140" y="63"/>
                      <a:pt x="140" y="49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289" y="40"/>
                      <a:pt x="289" y="40"/>
                      <a:pt x="289" y="40"/>
                    </a:cubicBezTo>
                    <a:cubicBezTo>
                      <a:pt x="289" y="44"/>
                      <a:pt x="289" y="44"/>
                      <a:pt x="289" y="44"/>
                    </a:cubicBezTo>
                    <a:cubicBezTo>
                      <a:pt x="289" y="59"/>
                      <a:pt x="297" y="72"/>
                      <a:pt x="309" y="79"/>
                    </a:cubicBezTo>
                    <a:cubicBezTo>
                      <a:pt x="363" y="111"/>
                      <a:pt x="396" y="169"/>
                      <a:pt x="396" y="232"/>
                    </a:cubicBezTo>
                    <a:cubicBezTo>
                      <a:pt x="396" y="330"/>
                      <a:pt x="316" y="410"/>
                      <a:pt x="218" y="410"/>
                    </a:cubicBezTo>
                    <a:moveTo>
                      <a:pt x="218" y="450"/>
                    </a:moveTo>
                    <a:cubicBezTo>
                      <a:pt x="339" y="450"/>
                      <a:pt x="436" y="352"/>
                      <a:pt x="436" y="232"/>
                    </a:cubicBezTo>
                    <a:cubicBezTo>
                      <a:pt x="436" y="152"/>
                      <a:pt x="393" y="82"/>
                      <a:pt x="329" y="44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40" y="89"/>
                      <a:pt x="0" y="156"/>
                      <a:pt x="0" y="232"/>
                    </a:cubicBezTo>
                    <a:cubicBezTo>
                      <a:pt x="0" y="352"/>
                      <a:pt x="98" y="450"/>
                      <a:pt x="218" y="450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60" name="直接连接符 59"/>
            <p:cNvCxnSpPr/>
            <p:nvPr/>
          </p:nvCxnSpPr>
          <p:spPr>
            <a:xfrm>
              <a:off x="3052789" y="-837066"/>
              <a:ext cx="0" cy="2443034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组合 66"/>
          <p:cNvGrpSpPr/>
          <p:nvPr/>
        </p:nvGrpSpPr>
        <p:grpSpPr>
          <a:xfrm>
            <a:off x="9765813" y="-141402"/>
            <a:ext cx="1035710" cy="3518561"/>
            <a:chOff x="1838228" y="-3137823"/>
            <a:chExt cx="2469610" cy="8389856"/>
          </a:xfrm>
        </p:grpSpPr>
        <p:grpSp>
          <p:nvGrpSpPr>
            <p:cNvPr id="68" name="Group 4"/>
            <p:cNvGrpSpPr>
              <a:grpSpLocks noChangeAspect="1"/>
            </p:cNvGrpSpPr>
            <p:nvPr/>
          </p:nvGrpSpPr>
          <p:grpSpPr bwMode="auto">
            <a:xfrm>
              <a:off x="1838228" y="1605966"/>
              <a:ext cx="2469610" cy="3646067"/>
              <a:chOff x="2502" y="1335"/>
              <a:chExt cx="1037" cy="1531"/>
            </a:xfrm>
          </p:grpSpPr>
          <p:sp>
            <p:nvSpPr>
              <p:cNvPr id="70" name="Freeform 5"/>
              <p:cNvSpPr>
                <a:spLocks noEditPoints="1"/>
              </p:cNvSpPr>
              <p:nvPr/>
            </p:nvSpPr>
            <p:spPr bwMode="auto">
              <a:xfrm>
                <a:off x="2752" y="1845"/>
                <a:ext cx="539" cy="603"/>
              </a:xfrm>
              <a:custGeom>
                <a:avLst/>
                <a:gdLst>
                  <a:gd name="T0" fmla="*/ 13 w 227"/>
                  <a:gd name="T1" fmla="*/ 246 h 254"/>
                  <a:gd name="T2" fmla="*/ 55 w 227"/>
                  <a:gd name="T3" fmla="*/ 236 h 254"/>
                  <a:gd name="T4" fmla="*/ 70 w 227"/>
                  <a:gd name="T5" fmla="*/ 206 h 254"/>
                  <a:gd name="T6" fmla="*/ 92 w 227"/>
                  <a:gd name="T7" fmla="*/ 209 h 254"/>
                  <a:gd name="T8" fmla="*/ 80 w 227"/>
                  <a:gd name="T9" fmla="*/ 229 h 254"/>
                  <a:gd name="T10" fmla="*/ 113 w 227"/>
                  <a:gd name="T11" fmla="*/ 254 h 254"/>
                  <a:gd name="T12" fmla="*/ 146 w 227"/>
                  <a:gd name="T13" fmla="*/ 229 h 254"/>
                  <a:gd name="T14" fmla="*/ 135 w 227"/>
                  <a:gd name="T15" fmla="*/ 209 h 254"/>
                  <a:gd name="T16" fmla="*/ 157 w 227"/>
                  <a:gd name="T17" fmla="*/ 206 h 254"/>
                  <a:gd name="T18" fmla="*/ 172 w 227"/>
                  <a:gd name="T19" fmla="*/ 236 h 254"/>
                  <a:gd name="T20" fmla="*/ 213 w 227"/>
                  <a:gd name="T21" fmla="*/ 246 h 254"/>
                  <a:gd name="T22" fmla="*/ 224 w 227"/>
                  <a:gd name="T23" fmla="*/ 223 h 254"/>
                  <a:gd name="T24" fmla="*/ 204 w 227"/>
                  <a:gd name="T25" fmla="*/ 198 h 254"/>
                  <a:gd name="T26" fmla="*/ 169 w 227"/>
                  <a:gd name="T27" fmla="*/ 189 h 254"/>
                  <a:gd name="T28" fmla="*/ 153 w 227"/>
                  <a:gd name="T29" fmla="*/ 8 h 254"/>
                  <a:gd name="T30" fmla="*/ 144 w 227"/>
                  <a:gd name="T31" fmla="*/ 0 h 254"/>
                  <a:gd name="T32" fmla="*/ 136 w 227"/>
                  <a:gd name="T33" fmla="*/ 9 h 254"/>
                  <a:gd name="T34" fmla="*/ 152 w 227"/>
                  <a:gd name="T35" fmla="*/ 189 h 254"/>
                  <a:gd name="T36" fmla="*/ 120 w 227"/>
                  <a:gd name="T37" fmla="*/ 195 h 254"/>
                  <a:gd name="T38" fmla="*/ 113 w 227"/>
                  <a:gd name="T39" fmla="*/ 198 h 254"/>
                  <a:gd name="T40" fmla="*/ 106 w 227"/>
                  <a:gd name="T41" fmla="*/ 195 h 254"/>
                  <a:gd name="T42" fmla="*/ 75 w 227"/>
                  <a:gd name="T43" fmla="*/ 189 h 254"/>
                  <a:gd name="T44" fmla="*/ 90 w 227"/>
                  <a:gd name="T45" fmla="*/ 9 h 254"/>
                  <a:gd name="T46" fmla="*/ 82 w 227"/>
                  <a:gd name="T47" fmla="*/ 0 h 254"/>
                  <a:gd name="T48" fmla="*/ 73 w 227"/>
                  <a:gd name="T49" fmla="*/ 8 h 254"/>
                  <a:gd name="T50" fmla="*/ 57 w 227"/>
                  <a:gd name="T51" fmla="*/ 189 h 254"/>
                  <a:gd name="T52" fmla="*/ 23 w 227"/>
                  <a:gd name="T53" fmla="*/ 198 h 254"/>
                  <a:gd name="T54" fmla="*/ 2 w 227"/>
                  <a:gd name="T55" fmla="*/ 223 h 254"/>
                  <a:gd name="T56" fmla="*/ 13 w 227"/>
                  <a:gd name="T57" fmla="*/ 246 h 254"/>
                  <a:gd name="T58" fmla="*/ 196 w 227"/>
                  <a:gd name="T59" fmla="*/ 213 h 254"/>
                  <a:gd name="T60" fmla="*/ 208 w 227"/>
                  <a:gd name="T61" fmla="*/ 227 h 254"/>
                  <a:gd name="T62" fmla="*/ 205 w 227"/>
                  <a:gd name="T63" fmla="*/ 231 h 254"/>
                  <a:gd name="T64" fmla="*/ 184 w 227"/>
                  <a:gd name="T65" fmla="*/ 224 h 254"/>
                  <a:gd name="T66" fmla="*/ 174 w 227"/>
                  <a:gd name="T67" fmla="*/ 206 h 254"/>
                  <a:gd name="T68" fmla="*/ 196 w 227"/>
                  <a:gd name="T69" fmla="*/ 213 h 254"/>
                  <a:gd name="T70" fmla="*/ 113 w 227"/>
                  <a:gd name="T71" fmla="*/ 217 h 254"/>
                  <a:gd name="T72" fmla="*/ 129 w 227"/>
                  <a:gd name="T73" fmla="*/ 228 h 254"/>
                  <a:gd name="T74" fmla="*/ 113 w 227"/>
                  <a:gd name="T75" fmla="*/ 237 h 254"/>
                  <a:gd name="T76" fmla="*/ 97 w 227"/>
                  <a:gd name="T77" fmla="*/ 228 h 254"/>
                  <a:gd name="T78" fmla="*/ 113 w 227"/>
                  <a:gd name="T79" fmla="*/ 217 h 254"/>
                  <a:gd name="T80" fmla="*/ 31 w 227"/>
                  <a:gd name="T81" fmla="*/ 213 h 254"/>
                  <a:gd name="T82" fmla="*/ 52 w 227"/>
                  <a:gd name="T83" fmla="*/ 206 h 254"/>
                  <a:gd name="T84" fmla="*/ 42 w 227"/>
                  <a:gd name="T85" fmla="*/ 224 h 254"/>
                  <a:gd name="T86" fmla="*/ 22 w 227"/>
                  <a:gd name="T87" fmla="*/ 231 h 254"/>
                  <a:gd name="T88" fmla="*/ 19 w 227"/>
                  <a:gd name="T89" fmla="*/ 227 h 254"/>
                  <a:gd name="T90" fmla="*/ 31 w 227"/>
                  <a:gd name="T91" fmla="*/ 213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27" h="254">
                    <a:moveTo>
                      <a:pt x="13" y="246"/>
                    </a:moveTo>
                    <a:cubicBezTo>
                      <a:pt x="23" y="251"/>
                      <a:pt x="40" y="252"/>
                      <a:pt x="55" y="236"/>
                    </a:cubicBezTo>
                    <a:cubicBezTo>
                      <a:pt x="61" y="229"/>
                      <a:pt x="66" y="219"/>
                      <a:pt x="70" y="206"/>
                    </a:cubicBezTo>
                    <a:cubicBezTo>
                      <a:pt x="77" y="206"/>
                      <a:pt x="85" y="207"/>
                      <a:pt x="92" y="209"/>
                    </a:cubicBezTo>
                    <a:cubicBezTo>
                      <a:pt x="81" y="216"/>
                      <a:pt x="80" y="225"/>
                      <a:pt x="80" y="229"/>
                    </a:cubicBezTo>
                    <a:cubicBezTo>
                      <a:pt x="81" y="241"/>
                      <a:pt x="96" y="254"/>
                      <a:pt x="113" y="254"/>
                    </a:cubicBezTo>
                    <a:cubicBezTo>
                      <a:pt x="130" y="254"/>
                      <a:pt x="145" y="241"/>
                      <a:pt x="146" y="229"/>
                    </a:cubicBezTo>
                    <a:cubicBezTo>
                      <a:pt x="146" y="225"/>
                      <a:pt x="145" y="216"/>
                      <a:pt x="135" y="209"/>
                    </a:cubicBezTo>
                    <a:cubicBezTo>
                      <a:pt x="142" y="207"/>
                      <a:pt x="149" y="206"/>
                      <a:pt x="157" y="206"/>
                    </a:cubicBezTo>
                    <a:cubicBezTo>
                      <a:pt x="161" y="219"/>
                      <a:pt x="166" y="229"/>
                      <a:pt x="172" y="236"/>
                    </a:cubicBezTo>
                    <a:cubicBezTo>
                      <a:pt x="187" y="252"/>
                      <a:pt x="203" y="251"/>
                      <a:pt x="213" y="246"/>
                    </a:cubicBezTo>
                    <a:cubicBezTo>
                      <a:pt x="222" y="241"/>
                      <a:pt x="227" y="232"/>
                      <a:pt x="224" y="223"/>
                    </a:cubicBezTo>
                    <a:cubicBezTo>
                      <a:pt x="221" y="212"/>
                      <a:pt x="214" y="204"/>
                      <a:pt x="204" y="198"/>
                    </a:cubicBezTo>
                    <a:cubicBezTo>
                      <a:pt x="194" y="192"/>
                      <a:pt x="182" y="190"/>
                      <a:pt x="169" y="189"/>
                    </a:cubicBezTo>
                    <a:cubicBezTo>
                      <a:pt x="158" y="147"/>
                      <a:pt x="154" y="36"/>
                      <a:pt x="153" y="8"/>
                    </a:cubicBezTo>
                    <a:cubicBezTo>
                      <a:pt x="153" y="4"/>
                      <a:pt x="149" y="0"/>
                      <a:pt x="144" y="0"/>
                    </a:cubicBezTo>
                    <a:cubicBezTo>
                      <a:pt x="140" y="0"/>
                      <a:pt x="136" y="4"/>
                      <a:pt x="136" y="9"/>
                    </a:cubicBezTo>
                    <a:cubicBezTo>
                      <a:pt x="137" y="19"/>
                      <a:pt x="139" y="138"/>
                      <a:pt x="152" y="189"/>
                    </a:cubicBezTo>
                    <a:cubicBezTo>
                      <a:pt x="141" y="190"/>
                      <a:pt x="130" y="192"/>
                      <a:pt x="120" y="195"/>
                    </a:cubicBezTo>
                    <a:cubicBezTo>
                      <a:pt x="118" y="196"/>
                      <a:pt x="116" y="197"/>
                      <a:pt x="113" y="198"/>
                    </a:cubicBezTo>
                    <a:cubicBezTo>
                      <a:pt x="111" y="197"/>
                      <a:pt x="109" y="196"/>
                      <a:pt x="106" y="195"/>
                    </a:cubicBezTo>
                    <a:cubicBezTo>
                      <a:pt x="97" y="192"/>
                      <a:pt x="86" y="190"/>
                      <a:pt x="75" y="189"/>
                    </a:cubicBezTo>
                    <a:cubicBezTo>
                      <a:pt x="88" y="138"/>
                      <a:pt x="90" y="19"/>
                      <a:pt x="90" y="9"/>
                    </a:cubicBezTo>
                    <a:cubicBezTo>
                      <a:pt x="90" y="4"/>
                      <a:pt x="87" y="0"/>
                      <a:pt x="82" y="0"/>
                    </a:cubicBezTo>
                    <a:cubicBezTo>
                      <a:pt x="77" y="0"/>
                      <a:pt x="74" y="4"/>
                      <a:pt x="73" y="8"/>
                    </a:cubicBezTo>
                    <a:cubicBezTo>
                      <a:pt x="73" y="36"/>
                      <a:pt x="68" y="147"/>
                      <a:pt x="57" y="189"/>
                    </a:cubicBezTo>
                    <a:cubicBezTo>
                      <a:pt x="45" y="190"/>
                      <a:pt x="33" y="192"/>
                      <a:pt x="23" y="198"/>
                    </a:cubicBezTo>
                    <a:cubicBezTo>
                      <a:pt x="12" y="204"/>
                      <a:pt x="5" y="212"/>
                      <a:pt x="2" y="223"/>
                    </a:cubicBezTo>
                    <a:cubicBezTo>
                      <a:pt x="0" y="232"/>
                      <a:pt x="4" y="241"/>
                      <a:pt x="13" y="246"/>
                    </a:cubicBezTo>
                    <a:moveTo>
                      <a:pt x="196" y="213"/>
                    </a:moveTo>
                    <a:cubicBezTo>
                      <a:pt x="202" y="216"/>
                      <a:pt x="206" y="221"/>
                      <a:pt x="208" y="227"/>
                    </a:cubicBezTo>
                    <a:cubicBezTo>
                      <a:pt x="208" y="228"/>
                      <a:pt x="207" y="230"/>
                      <a:pt x="205" y="231"/>
                    </a:cubicBezTo>
                    <a:cubicBezTo>
                      <a:pt x="201" y="234"/>
                      <a:pt x="193" y="233"/>
                      <a:pt x="184" y="224"/>
                    </a:cubicBezTo>
                    <a:cubicBezTo>
                      <a:pt x="181" y="220"/>
                      <a:pt x="177" y="214"/>
                      <a:pt x="174" y="206"/>
                    </a:cubicBezTo>
                    <a:cubicBezTo>
                      <a:pt x="182" y="207"/>
                      <a:pt x="190" y="209"/>
                      <a:pt x="196" y="213"/>
                    </a:cubicBezTo>
                    <a:moveTo>
                      <a:pt x="113" y="217"/>
                    </a:moveTo>
                    <a:cubicBezTo>
                      <a:pt x="125" y="221"/>
                      <a:pt x="129" y="226"/>
                      <a:pt x="129" y="228"/>
                    </a:cubicBezTo>
                    <a:cubicBezTo>
                      <a:pt x="129" y="231"/>
                      <a:pt x="120" y="237"/>
                      <a:pt x="113" y="237"/>
                    </a:cubicBezTo>
                    <a:cubicBezTo>
                      <a:pt x="106" y="237"/>
                      <a:pt x="97" y="231"/>
                      <a:pt x="97" y="228"/>
                    </a:cubicBezTo>
                    <a:cubicBezTo>
                      <a:pt x="97" y="226"/>
                      <a:pt x="101" y="221"/>
                      <a:pt x="113" y="217"/>
                    </a:cubicBezTo>
                    <a:moveTo>
                      <a:pt x="31" y="213"/>
                    </a:moveTo>
                    <a:cubicBezTo>
                      <a:pt x="37" y="209"/>
                      <a:pt x="44" y="207"/>
                      <a:pt x="52" y="206"/>
                    </a:cubicBezTo>
                    <a:cubicBezTo>
                      <a:pt x="49" y="214"/>
                      <a:pt x="46" y="220"/>
                      <a:pt x="42" y="224"/>
                    </a:cubicBezTo>
                    <a:cubicBezTo>
                      <a:pt x="34" y="233"/>
                      <a:pt x="26" y="234"/>
                      <a:pt x="22" y="231"/>
                    </a:cubicBezTo>
                    <a:cubicBezTo>
                      <a:pt x="20" y="230"/>
                      <a:pt x="18" y="228"/>
                      <a:pt x="19" y="227"/>
                    </a:cubicBezTo>
                    <a:cubicBezTo>
                      <a:pt x="20" y="221"/>
                      <a:pt x="24" y="216"/>
                      <a:pt x="31" y="213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6"/>
              <p:cNvSpPr/>
              <p:nvPr/>
            </p:nvSpPr>
            <p:spPr bwMode="auto">
              <a:xfrm>
                <a:off x="2740" y="1753"/>
                <a:ext cx="544" cy="92"/>
              </a:xfrm>
              <a:custGeom>
                <a:avLst/>
                <a:gdLst>
                  <a:gd name="T0" fmla="*/ 0 w 229"/>
                  <a:gd name="T1" fmla="*/ 19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19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1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19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19"/>
                    </a:cubicBezTo>
                    <a:cubicBezTo>
                      <a:pt x="229" y="30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0"/>
                      <a:pt x="0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7"/>
              <p:cNvSpPr/>
              <p:nvPr/>
            </p:nvSpPr>
            <p:spPr bwMode="auto">
              <a:xfrm>
                <a:off x="2740" y="1632"/>
                <a:ext cx="544" cy="92"/>
              </a:xfrm>
              <a:custGeom>
                <a:avLst/>
                <a:gdLst>
                  <a:gd name="T0" fmla="*/ 0 w 229"/>
                  <a:gd name="T1" fmla="*/ 20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20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8"/>
              <p:cNvSpPr/>
              <p:nvPr/>
            </p:nvSpPr>
            <p:spPr bwMode="auto">
              <a:xfrm>
                <a:off x="2740" y="1511"/>
                <a:ext cx="544" cy="95"/>
              </a:xfrm>
              <a:custGeom>
                <a:avLst/>
                <a:gdLst>
                  <a:gd name="T0" fmla="*/ 0 w 229"/>
                  <a:gd name="T1" fmla="*/ 20 h 40"/>
                  <a:gd name="T2" fmla="*/ 20 w 229"/>
                  <a:gd name="T3" fmla="*/ 0 h 40"/>
                  <a:gd name="T4" fmla="*/ 209 w 229"/>
                  <a:gd name="T5" fmla="*/ 0 h 40"/>
                  <a:gd name="T6" fmla="*/ 229 w 229"/>
                  <a:gd name="T7" fmla="*/ 20 h 40"/>
                  <a:gd name="T8" fmla="*/ 209 w 229"/>
                  <a:gd name="T9" fmla="*/ 40 h 40"/>
                  <a:gd name="T10" fmla="*/ 20 w 229"/>
                  <a:gd name="T11" fmla="*/ 40 h 40"/>
                  <a:gd name="T12" fmla="*/ 0 w 229"/>
                  <a:gd name="T13" fmla="*/ 2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40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40"/>
                      <a:pt x="209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9" y="40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 9"/>
              <p:cNvSpPr/>
              <p:nvPr/>
            </p:nvSpPr>
            <p:spPr bwMode="auto">
              <a:xfrm>
                <a:off x="2842" y="1335"/>
                <a:ext cx="340" cy="147"/>
              </a:xfrm>
              <a:custGeom>
                <a:avLst/>
                <a:gdLst>
                  <a:gd name="T0" fmla="*/ 143 w 143"/>
                  <a:gd name="T1" fmla="*/ 62 h 62"/>
                  <a:gd name="T2" fmla="*/ 143 w 143"/>
                  <a:gd name="T3" fmla="*/ 51 h 62"/>
                  <a:gd name="T4" fmla="*/ 93 w 143"/>
                  <a:gd name="T5" fmla="*/ 0 h 62"/>
                  <a:gd name="T6" fmla="*/ 51 w 143"/>
                  <a:gd name="T7" fmla="*/ 0 h 62"/>
                  <a:gd name="T8" fmla="*/ 0 w 143"/>
                  <a:gd name="T9" fmla="*/ 51 h 62"/>
                  <a:gd name="T10" fmla="*/ 0 w 143"/>
                  <a:gd name="T11" fmla="*/ 62 h 62"/>
                  <a:gd name="T12" fmla="*/ 143 w 143"/>
                  <a:gd name="T13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3" h="62">
                    <a:moveTo>
                      <a:pt x="143" y="62"/>
                    </a:moveTo>
                    <a:cubicBezTo>
                      <a:pt x="143" y="51"/>
                      <a:pt x="143" y="51"/>
                      <a:pt x="143" y="51"/>
                    </a:cubicBezTo>
                    <a:cubicBezTo>
                      <a:pt x="143" y="23"/>
                      <a:pt x="121" y="0"/>
                      <a:pt x="93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62"/>
                      <a:pt x="0" y="62"/>
                      <a:pt x="0" y="62"/>
                    </a:cubicBezTo>
                    <a:lnTo>
                      <a:pt x="143" y="62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Freeform 10"/>
              <p:cNvSpPr>
                <a:spLocks noEditPoints="1"/>
              </p:cNvSpPr>
              <p:nvPr/>
            </p:nvSpPr>
            <p:spPr bwMode="auto">
              <a:xfrm>
                <a:off x="2502" y="1798"/>
                <a:ext cx="1037" cy="1068"/>
              </a:xfrm>
              <a:custGeom>
                <a:avLst/>
                <a:gdLst>
                  <a:gd name="T0" fmla="*/ 218 w 436"/>
                  <a:gd name="T1" fmla="*/ 410 h 450"/>
                  <a:gd name="T2" fmla="*/ 40 w 436"/>
                  <a:gd name="T3" fmla="*/ 232 h 450"/>
                  <a:gd name="T4" fmla="*/ 122 w 436"/>
                  <a:gd name="T5" fmla="*/ 83 h 450"/>
                  <a:gd name="T6" fmla="*/ 140 w 436"/>
                  <a:gd name="T7" fmla="*/ 49 h 450"/>
                  <a:gd name="T8" fmla="*/ 140 w 436"/>
                  <a:gd name="T9" fmla="*/ 40 h 450"/>
                  <a:gd name="T10" fmla="*/ 289 w 436"/>
                  <a:gd name="T11" fmla="*/ 40 h 450"/>
                  <a:gd name="T12" fmla="*/ 289 w 436"/>
                  <a:gd name="T13" fmla="*/ 44 h 450"/>
                  <a:gd name="T14" fmla="*/ 309 w 436"/>
                  <a:gd name="T15" fmla="*/ 79 h 450"/>
                  <a:gd name="T16" fmla="*/ 396 w 436"/>
                  <a:gd name="T17" fmla="*/ 232 h 450"/>
                  <a:gd name="T18" fmla="*/ 218 w 436"/>
                  <a:gd name="T19" fmla="*/ 410 h 450"/>
                  <a:gd name="T20" fmla="*/ 218 w 436"/>
                  <a:gd name="T21" fmla="*/ 450 h 450"/>
                  <a:gd name="T22" fmla="*/ 436 w 436"/>
                  <a:gd name="T23" fmla="*/ 232 h 450"/>
                  <a:gd name="T24" fmla="*/ 329 w 436"/>
                  <a:gd name="T25" fmla="*/ 44 h 450"/>
                  <a:gd name="T26" fmla="*/ 329 w 436"/>
                  <a:gd name="T27" fmla="*/ 0 h 450"/>
                  <a:gd name="T28" fmla="*/ 100 w 436"/>
                  <a:gd name="T29" fmla="*/ 0 h 450"/>
                  <a:gd name="T30" fmla="*/ 100 w 436"/>
                  <a:gd name="T31" fmla="*/ 49 h 450"/>
                  <a:gd name="T32" fmla="*/ 0 w 436"/>
                  <a:gd name="T33" fmla="*/ 232 h 450"/>
                  <a:gd name="T34" fmla="*/ 218 w 436"/>
                  <a:gd name="T35" fmla="*/ 45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36" h="450">
                    <a:moveTo>
                      <a:pt x="218" y="410"/>
                    </a:moveTo>
                    <a:cubicBezTo>
                      <a:pt x="120" y="410"/>
                      <a:pt x="40" y="330"/>
                      <a:pt x="40" y="232"/>
                    </a:cubicBezTo>
                    <a:cubicBezTo>
                      <a:pt x="40" y="172"/>
                      <a:pt x="71" y="116"/>
                      <a:pt x="122" y="83"/>
                    </a:cubicBezTo>
                    <a:cubicBezTo>
                      <a:pt x="134" y="76"/>
                      <a:pt x="140" y="63"/>
                      <a:pt x="140" y="49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289" y="40"/>
                      <a:pt x="289" y="40"/>
                      <a:pt x="289" y="40"/>
                    </a:cubicBezTo>
                    <a:cubicBezTo>
                      <a:pt x="289" y="44"/>
                      <a:pt x="289" y="44"/>
                      <a:pt x="289" y="44"/>
                    </a:cubicBezTo>
                    <a:cubicBezTo>
                      <a:pt x="289" y="59"/>
                      <a:pt x="297" y="72"/>
                      <a:pt x="309" y="79"/>
                    </a:cubicBezTo>
                    <a:cubicBezTo>
                      <a:pt x="363" y="111"/>
                      <a:pt x="396" y="169"/>
                      <a:pt x="396" y="232"/>
                    </a:cubicBezTo>
                    <a:cubicBezTo>
                      <a:pt x="396" y="330"/>
                      <a:pt x="316" y="410"/>
                      <a:pt x="218" y="410"/>
                    </a:cubicBezTo>
                    <a:moveTo>
                      <a:pt x="218" y="450"/>
                    </a:moveTo>
                    <a:cubicBezTo>
                      <a:pt x="339" y="450"/>
                      <a:pt x="436" y="352"/>
                      <a:pt x="436" y="232"/>
                    </a:cubicBezTo>
                    <a:cubicBezTo>
                      <a:pt x="436" y="152"/>
                      <a:pt x="393" y="82"/>
                      <a:pt x="329" y="44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40" y="89"/>
                      <a:pt x="0" y="156"/>
                      <a:pt x="0" y="232"/>
                    </a:cubicBezTo>
                    <a:cubicBezTo>
                      <a:pt x="0" y="352"/>
                      <a:pt x="98" y="450"/>
                      <a:pt x="218" y="450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69" name="直接连接符 68"/>
            <p:cNvCxnSpPr/>
            <p:nvPr/>
          </p:nvCxnSpPr>
          <p:spPr>
            <a:xfrm>
              <a:off x="3052789" y="-3137823"/>
              <a:ext cx="0" cy="4743791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3"/>
          <p:cNvGrpSpPr>
            <a:grpSpLocks noChangeAspect="1"/>
          </p:cNvGrpSpPr>
          <p:nvPr/>
        </p:nvGrpSpPr>
        <p:grpSpPr bwMode="auto">
          <a:xfrm>
            <a:off x="432631" y="325315"/>
            <a:ext cx="601651" cy="621038"/>
            <a:chOff x="2202" y="1163"/>
            <a:chExt cx="1800" cy="1858"/>
          </a:xfrm>
        </p:grpSpPr>
        <p:sp>
          <p:nvSpPr>
            <p:cNvPr id="20" name="Freeform 14"/>
            <p:cNvSpPr/>
            <p:nvPr/>
          </p:nvSpPr>
          <p:spPr bwMode="auto">
            <a:xfrm>
              <a:off x="2600" y="1561"/>
              <a:ext cx="989" cy="1019"/>
            </a:xfrm>
            <a:custGeom>
              <a:avLst/>
              <a:gdLst>
                <a:gd name="T0" fmla="*/ 102 w 417"/>
                <a:gd name="T1" fmla="*/ 388 h 430"/>
                <a:gd name="T2" fmla="*/ 0 w 417"/>
                <a:gd name="T3" fmla="*/ 208 h 430"/>
                <a:gd name="T4" fmla="*/ 208 w 417"/>
                <a:gd name="T5" fmla="*/ 0 h 430"/>
                <a:gd name="T6" fmla="*/ 417 w 417"/>
                <a:gd name="T7" fmla="*/ 208 h 430"/>
                <a:gd name="T8" fmla="*/ 321 w 417"/>
                <a:gd name="T9" fmla="*/ 383 h 430"/>
                <a:gd name="T10" fmla="*/ 321 w 417"/>
                <a:gd name="T11" fmla="*/ 430 h 430"/>
                <a:gd name="T12" fmla="*/ 102 w 417"/>
                <a:gd name="T13" fmla="*/ 430 h 430"/>
                <a:gd name="T14" fmla="*/ 102 w 417"/>
                <a:gd name="T15" fmla="*/ 3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7" h="430">
                  <a:moveTo>
                    <a:pt x="102" y="388"/>
                  </a:moveTo>
                  <a:cubicBezTo>
                    <a:pt x="41" y="351"/>
                    <a:pt x="0" y="284"/>
                    <a:pt x="0" y="208"/>
                  </a:cubicBezTo>
                  <a:cubicBezTo>
                    <a:pt x="0" y="93"/>
                    <a:pt x="93" y="0"/>
                    <a:pt x="208" y="0"/>
                  </a:cubicBezTo>
                  <a:cubicBezTo>
                    <a:pt x="323" y="0"/>
                    <a:pt x="417" y="93"/>
                    <a:pt x="417" y="208"/>
                  </a:cubicBezTo>
                  <a:cubicBezTo>
                    <a:pt x="417" y="281"/>
                    <a:pt x="379" y="345"/>
                    <a:pt x="321" y="383"/>
                  </a:cubicBezTo>
                  <a:cubicBezTo>
                    <a:pt x="321" y="430"/>
                    <a:pt x="321" y="430"/>
                    <a:pt x="321" y="430"/>
                  </a:cubicBezTo>
                  <a:cubicBezTo>
                    <a:pt x="102" y="430"/>
                    <a:pt x="102" y="430"/>
                    <a:pt x="102" y="430"/>
                  </a:cubicBezTo>
                  <a:lnTo>
                    <a:pt x="102" y="388"/>
                  </a:lnTo>
                  <a:close/>
                </a:path>
              </a:pathLst>
            </a:custGeom>
            <a:solidFill>
              <a:srgbClr val="EF9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2842" y="2014"/>
              <a:ext cx="515" cy="576"/>
            </a:xfrm>
            <a:custGeom>
              <a:avLst/>
              <a:gdLst>
                <a:gd name="T0" fmla="*/ 204 w 217"/>
                <a:gd name="T1" fmla="*/ 7 h 243"/>
                <a:gd name="T2" fmla="*/ 165 w 217"/>
                <a:gd name="T3" fmla="*/ 17 h 243"/>
                <a:gd name="T4" fmla="*/ 150 w 217"/>
                <a:gd name="T5" fmla="*/ 46 h 243"/>
                <a:gd name="T6" fmla="*/ 129 w 217"/>
                <a:gd name="T7" fmla="*/ 43 h 243"/>
                <a:gd name="T8" fmla="*/ 140 w 217"/>
                <a:gd name="T9" fmla="*/ 24 h 243"/>
                <a:gd name="T10" fmla="*/ 108 w 217"/>
                <a:gd name="T11" fmla="*/ 0 h 243"/>
                <a:gd name="T12" fmla="*/ 77 w 217"/>
                <a:gd name="T13" fmla="*/ 24 h 243"/>
                <a:gd name="T14" fmla="*/ 88 w 217"/>
                <a:gd name="T15" fmla="*/ 43 h 243"/>
                <a:gd name="T16" fmla="*/ 67 w 217"/>
                <a:gd name="T17" fmla="*/ 46 h 243"/>
                <a:gd name="T18" fmla="*/ 52 w 217"/>
                <a:gd name="T19" fmla="*/ 17 h 243"/>
                <a:gd name="T20" fmla="*/ 13 w 217"/>
                <a:gd name="T21" fmla="*/ 7 h 243"/>
                <a:gd name="T22" fmla="*/ 2 w 217"/>
                <a:gd name="T23" fmla="*/ 30 h 243"/>
                <a:gd name="T24" fmla="*/ 22 w 217"/>
                <a:gd name="T25" fmla="*/ 54 h 243"/>
                <a:gd name="T26" fmla="*/ 55 w 217"/>
                <a:gd name="T27" fmla="*/ 62 h 243"/>
                <a:gd name="T28" fmla="*/ 70 w 217"/>
                <a:gd name="T29" fmla="*/ 235 h 243"/>
                <a:gd name="T30" fmla="*/ 79 w 217"/>
                <a:gd name="T31" fmla="*/ 243 h 243"/>
                <a:gd name="T32" fmla="*/ 87 w 217"/>
                <a:gd name="T33" fmla="*/ 234 h 243"/>
                <a:gd name="T34" fmla="*/ 72 w 217"/>
                <a:gd name="T35" fmla="*/ 62 h 243"/>
                <a:gd name="T36" fmla="*/ 102 w 217"/>
                <a:gd name="T37" fmla="*/ 56 h 243"/>
                <a:gd name="T38" fmla="*/ 108 w 217"/>
                <a:gd name="T39" fmla="*/ 53 h 243"/>
                <a:gd name="T40" fmla="*/ 115 w 217"/>
                <a:gd name="T41" fmla="*/ 56 h 243"/>
                <a:gd name="T42" fmla="*/ 145 w 217"/>
                <a:gd name="T43" fmla="*/ 62 h 243"/>
                <a:gd name="T44" fmla="*/ 130 w 217"/>
                <a:gd name="T45" fmla="*/ 234 h 243"/>
                <a:gd name="T46" fmla="*/ 138 w 217"/>
                <a:gd name="T47" fmla="*/ 243 h 243"/>
                <a:gd name="T48" fmla="*/ 147 w 217"/>
                <a:gd name="T49" fmla="*/ 235 h 243"/>
                <a:gd name="T50" fmla="*/ 162 w 217"/>
                <a:gd name="T51" fmla="*/ 62 h 243"/>
                <a:gd name="T52" fmla="*/ 195 w 217"/>
                <a:gd name="T53" fmla="*/ 54 h 243"/>
                <a:gd name="T54" fmla="*/ 215 w 217"/>
                <a:gd name="T55" fmla="*/ 30 h 243"/>
                <a:gd name="T56" fmla="*/ 204 w 217"/>
                <a:gd name="T57" fmla="*/ 7 h 243"/>
                <a:gd name="T58" fmla="*/ 30 w 217"/>
                <a:gd name="T59" fmla="*/ 39 h 243"/>
                <a:gd name="T60" fmla="*/ 18 w 217"/>
                <a:gd name="T61" fmla="*/ 26 h 243"/>
                <a:gd name="T62" fmla="*/ 21 w 217"/>
                <a:gd name="T63" fmla="*/ 22 h 243"/>
                <a:gd name="T64" fmla="*/ 41 w 217"/>
                <a:gd name="T65" fmla="*/ 28 h 243"/>
                <a:gd name="T66" fmla="*/ 50 w 217"/>
                <a:gd name="T67" fmla="*/ 45 h 243"/>
                <a:gd name="T68" fmla="*/ 30 w 217"/>
                <a:gd name="T69" fmla="*/ 39 h 243"/>
                <a:gd name="T70" fmla="*/ 108 w 217"/>
                <a:gd name="T71" fmla="*/ 35 h 243"/>
                <a:gd name="T72" fmla="*/ 93 w 217"/>
                <a:gd name="T73" fmla="*/ 25 h 243"/>
                <a:gd name="T74" fmla="*/ 108 w 217"/>
                <a:gd name="T75" fmla="*/ 16 h 243"/>
                <a:gd name="T76" fmla="*/ 124 w 217"/>
                <a:gd name="T77" fmla="*/ 25 h 243"/>
                <a:gd name="T78" fmla="*/ 108 w 217"/>
                <a:gd name="T79" fmla="*/ 35 h 243"/>
                <a:gd name="T80" fmla="*/ 187 w 217"/>
                <a:gd name="T81" fmla="*/ 39 h 243"/>
                <a:gd name="T82" fmla="*/ 167 w 217"/>
                <a:gd name="T83" fmla="*/ 45 h 243"/>
                <a:gd name="T84" fmla="*/ 176 w 217"/>
                <a:gd name="T85" fmla="*/ 28 h 243"/>
                <a:gd name="T86" fmla="*/ 196 w 217"/>
                <a:gd name="T87" fmla="*/ 22 h 243"/>
                <a:gd name="T88" fmla="*/ 199 w 217"/>
                <a:gd name="T89" fmla="*/ 26 h 243"/>
                <a:gd name="T90" fmla="*/ 187 w 217"/>
                <a:gd name="T91" fmla="*/ 3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243">
                  <a:moveTo>
                    <a:pt x="204" y="7"/>
                  </a:moveTo>
                  <a:cubicBezTo>
                    <a:pt x="195" y="2"/>
                    <a:pt x="179" y="2"/>
                    <a:pt x="165" y="17"/>
                  </a:cubicBezTo>
                  <a:cubicBezTo>
                    <a:pt x="159" y="24"/>
                    <a:pt x="154" y="34"/>
                    <a:pt x="150" y="46"/>
                  </a:cubicBezTo>
                  <a:cubicBezTo>
                    <a:pt x="143" y="45"/>
                    <a:pt x="136" y="44"/>
                    <a:pt x="129" y="43"/>
                  </a:cubicBezTo>
                  <a:cubicBezTo>
                    <a:pt x="139" y="36"/>
                    <a:pt x="140" y="28"/>
                    <a:pt x="140" y="24"/>
                  </a:cubicBezTo>
                  <a:cubicBezTo>
                    <a:pt x="139" y="12"/>
                    <a:pt x="125" y="0"/>
                    <a:pt x="108" y="0"/>
                  </a:cubicBezTo>
                  <a:cubicBezTo>
                    <a:pt x="92" y="0"/>
                    <a:pt x="78" y="12"/>
                    <a:pt x="77" y="24"/>
                  </a:cubicBezTo>
                  <a:cubicBezTo>
                    <a:pt x="77" y="28"/>
                    <a:pt x="78" y="36"/>
                    <a:pt x="88" y="43"/>
                  </a:cubicBezTo>
                  <a:cubicBezTo>
                    <a:pt x="81" y="44"/>
                    <a:pt x="74" y="45"/>
                    <a:pt x="67" y="46"/>
                  </a:cubicBezTo>
                  <a:cubicBezTo>
                    <a:pt x="63" y="34"/>
                    <a:pt x="58" y="24"/>
                    <a:pt x="52" y="17"/>
                  </a:cubicBezTo>
                  <a:cubicBezTo>
                    <a:pt x="38" y="2"/>
                    <a:pt x="22" y="2"/>
                    <a:pt x="13" y="7"/>
                  </a:cubicBezTo>
                  <a:cubicBezTo>
                    <a:pt x="4" y="12"/>
                    <a:pt x="0" y="21"/>
                    <a:pt x="2" y="30"/>
                  </a:cubicBezTo>
                  <a:cubicBezTo>
                    <a:pt x="5" y="40"/>
                    <a:pt x="12" y="48"/>
                    <a:pt x="22" y="54"/>
                  </a:cubicBezTo>
                  <a:cubicBezTo>
                    <a:pt x="31" y="59"/>
                    <a:pt x="43" y="61"/>
                    <a:pt x="55" y="62"/>
                  </a:cubicBezTo>
                  <a:cubicBezTo>
                    <a:pt x="65" y="102"/>
                    <a:pt x="70" y="208"/>
                    <a:pt x="70" y="235"/>
                  </a:cubicBezTo>
                  <a:cubicBezTo>
                    <a:pt x="70" y="239"/>
                    <a:pt x="74" y="243"/>
                    <a:pt x="79" y="243"/>
                  </a:cubicBezTo>
                  <a:cubicBezTo>
                    <a:pt x="83" y="243"/>
                    <a:pt x="87" y="239"/>
                    <a:pt x="87" y="234"/>
                  </a:cubicBezTo>
                  <a:cubicBezTo>
                    <a:pt x="86" y="224"/>
                    <a:pt x="84" y="111"/>
                    <a:pt x="72" y="62"/>
                  </a:cubicBezTo>
                  <a:cubicBezTo>
                    <a:pt x="82" y="61"/>
                    <a:pt x="93" y="59"/>
                    <a:pt x="102" y="56"/>
                  </a:cubicBezTo>
                  <a:cubicBezTo>
                    <a:pt x="104" y="55"/>
                    <a:pt x="106" y="54"/>
                    <a:pt x="108" y="53"/>
                  </a:cubicBezTo>
                  <a:cubicBezTo>
                    <a:pt x="111" y="54"/>
                    <a:pt x="113" y="55"/>
                    <a:pt x="115" y="56"/>
                  </a:cubicBezTo>
                  <a:cubicBezTo>
                    <a:pt x="124" y="59"/>
                    <a:pt x="135" y="61"/>
                    <a:pt x="145" y="62"/>
                  </a:cubicBezTo>
                  <a:cubicBezTo>
                    <a:pt x="133" y="111"/>
                    <a:pt x="131" y="224"/>
                    <a:pt x="130" y="234"/>
                  </a:cubicBezTo>
                  <a:cubicBezTo>
                    <a:pt x="130" y="239"/>
                    <a:pt x="134" y="243"/>
                    <a:pt x="138" y="243"/>
                  </a:cubicBezTo>
                  <a:cubicBezTo>
                    <a:pt x="143" y="243"/>
                    <a:pt x="147" y="239"/>
                    <a:pt x="147" y="235"/>
                  </a:cubicBezTo>
                  <a:cubicBezTo>
                    <a:pt x="147" y="208"/>
                    <a:pt x="152" y="102"/>
                    <a:pt x="162" y="62"/>
                  </a:cubicBezTo>
                  <a:cubicBezTo>
                    <a:pt x="174" y="61"/>
                    <a:pt x="186" y="59"/>
                    <a:pt x="195" y="54"/>
                  </a:cubicBezTo>
                  <a:cubicBezTo>
                    <a:pt x="205" y="48"/>
                    <a:pt x="212" y="40"/>
                    <a:pt x="215" y="30"/>
                  </a:cubicBezTo>
                  <a:cubicBezTo>
                    <a:pt x="217" y="21"/>
                    <a:pt x="213" y="12"/>
                    <a:pt x="204" y="7"/>
                  </a:cubicBezTo>
                  <a:moveTo>
                    <a:pt x="30" y="39"/>
                  </a:moveTo>
                  <a:cubicBezTo>
                    <a:pt x="23" y="36"/>
                    <a:pt x="20" y="31"/>
                    <a:pt x="18" y="26"/>
                  </a:cubicBezTo>
                  <a:cubicBezTo>
                    <a:pt x="18" y="24"/>
                    <a:pt x="19" y="23"/>
                    <a:pt x="21" y="22"/>
                  </a:cubicBezTo>
                  <a:cubicBezTo>
                    <a:pt x="25" y="19"/>
                    <a:pt x="33" y="20"/>
                    <a:pt x="41" y="28"/>
                  </a:cubicBezTo>
                  <a:cubicBezTo>
                    <a:pt x="44" y="32"/>
                    <a:pt x="47" y="38"/>
                    <a:pt x="50" y="45"/>
                  </a:cubicBezTo>
                  <a:cubicBezTo>
                    <a:pt x="42" y="44"/>
                    <a:pt x="35" y="43"/>
                    <a:pt x="30" y="39"/>
                  </a:cubicBezTo>
                  <a:moveTo>
                    <a:pt x="108" y="35"/>
                  </a:moveTo>
                  <a:cubicBezTo>
                    <a:pt x="97" y="31"/>
                    <a:pt x="93" y="27"/>
                    <a:pt x="93" y="25"/>
                  </a:cubicBezTo>
                  <a:cubicBezTo>
                    <a:pt x="93" y="22"/>
                    <a:pt x="102" y="16"/>
                    <a:pt x="108" y="16"/>
                  </a:cubicBezTo>
                  <a:cubicBezTo>
                    <a:pt x="115" y="16"/>
                    <a:pt x="124" y="22"/>
                    <a:pt x="124" y="25"/>
                  </a:cubicBezTo>
                  <a:cubicBezTo>
                    <a:pt x="124" y="27"/>
                    <a:pt x="120" y="31"/>
                    <a:pt x="108" y="35"/>
                  </a:cubicBezTo>
                  <a:moveTo>
                    <a:pt x="187" y="39"/>
                  </a:moveTo>
                  <a:cubicBezTo>
                    <a:pt x="182" y="43"/>
                    <a:pt x="175" y="44"/>
                    <a:pt x="167" y="45"/>
                  </a:cubicBezTo>
                  <a:cubicBezTo>
                    <a:pt x="170" y="38"/>
                    <a:pt x="173" y="32"/>
                    <a:pt x="176" y="28"/>
                  </a:cubicBezTo>
                  <a:cubicBezTo>
                    <a:pt x="184" y="20"/>
                    <a:pt x="192" y="19"/>
                    <a:pt x="196" y="22"/>
                  </a:cubicBezTo>
                  <a:cubicBezTo>
                    <a:pt x="198" y="23"/>
                    <a:pt x="199" y="24"/>
                    <a:pt x="199" y="26"/>
                  </a:cubicBezTo>
                  <a:cubicBezTo>
                    <a:pt x="197" y="31"/>
                    <a:pt x="193" y="36"/>
                    <a:pt x="187" y="3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2842" y="2580"/>
              <a:ext cx="519" cy="41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2842" y="2649"/>
              <a:ext cx="519" cy="90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2842" y="2765"/>
              <a:ext cx="519" cy="88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2939" y="2881"/>
              <a:ext cx="325" cy="140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2202" y="1997"/>
              <a:ext cx="310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3691" y="1997"/>
              <a:ext cx="311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3537" y="1393"/>
              <a:ext cx="294" cy="282"/>
            </a:xfrm>
            <a:custGeom>
              <a:avLst/>
              <a:gdLst>
                <a:gd name="T0" fmla="*/ 44 w 124"/>
                <a:gd name="T1" fmla="*/ 119 h 119"/>
                <a:gd name="T2" fmla="*/ 16 w 124"/>
                <a:gd name="T3" fmla="*/ 108 h 119"/>
                <a:gd name="T4" fmla="*/ 16 w 124"/>
                <a:gd name="T5" fmla="*/ 51 h 119"/>
                <a:gd name="T6" fmla="*/ 52 w 124"/>
                <a:gd name="T7" fmla="*/ 15 h 119"/>
                <a:gd name="T8" fmla="*/ 108 w 124"/>
                <a:gd name="T9" fmla="*/ 15 h 119"/>
                <a:gd name="T10" fmla="*/ 108 w 124"/>
                <a:gd name="T11" fmla="*/ 72 h 119"/>
                <a:gd name="T12" fmla="*/ 73 w 124"/>
                <a:gd name="T13" fmla="*/ 108 h 119"/>
                <a:gd name="T14" fmla="*/ 44 w 124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19">
                  <a:moveTo>
                    <a:pt x="44" y="119"/>
                  </a:moveTo>
                  <a:cubicBezTo>
                    <a:pt x="34" y="119"/>
                    <a:pt x="24" y="115"/>
                    <a:pt x="16" y="108"/>
                  </a:cubicBezTo>
                  <a:cubicBezTo>
                    <a:pt x="0" y="92"/>
                    <a:pt x="0" y="67"/>
                    <a:pt x="16" y="5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67" y="0"/>
                    <a:pt x="93" y="0"/>
                    <a:pt x="108" y="15"/>
                  </a:cubicBezTo>
                  <a:cubicBezTo>
                    <a:pt x="124" y="31"/>
                    <a:pt x="124" y="56"/>
                    <a:pt x="108" y="72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5" y="115"/>
                    <a:pt x="55" y="119"/>
                    <a:pt x="44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3"/>
            <p:cNvSpPr/>
            <p:nvPr/>
          </p:nvSpPr>
          <p:spPr bwMode="auto">
            <a:xfrm>
              <a:off x="2313" y="1393"/>
              <a:ext cx="292" cy="282"/>
            </a:xfrm>
            <a:custGeom>
              <a:avLst/>
              <a:gdLst>
                <a:gd name="T0" fmla="*/ 79 w 123"/>
                <a:gd name="T1" fmla="*/ 119 h 119"/>
                <a:gd name="T2" fmla="*/ 51 w 123"/>
                <a:gd name="T3" fmla="*/ 108 h 119"/>
                <a:gd name="T4" fmla="*/ 15 w 123"/>
                <a:gd name="T5" fmla="*/ 72 h 119"/>
                <a:gd name="T6" fmla="*/ 15 w 123"/>
                <a:gd name="T7" fmla="*/ 15 h 119"/>
                <a:gd name="T8" fmla="*/ 72 w 123"/>
                <a:gd name="T9" fmla="*/ 15 h 119"/>
                <a:gd name="T10" fmla="*/ 108 w 123"/>
                <a:gd name="T11" fmla="*/ 51 h 119"/>
                <a:gd name="T12" fmla="*/ 108 w 123"/>
                <a:gd name="T13" fmla="*/ 108 h 119"/>
                <a:gd name="T14" fmla="*/ 79 w 123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19">
                  <a:moveTo>
                    <a:pt x="79" y="119"/>
                  </a:moveTo>
                  <a:cubicBezTo>
                    <a:pt x="69" y="119"/>
                    <a:pt x="59" y="115"/>
                    <a:pt x="51" y="108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0" y="56"/>
                    <a:pt x="0" y="31"/>
                    <a:pt x="15" y="15"/>
                  </a:cubicBezTo>
                  <a:cubicBezTo>
                    <a:pt x="31" y="0"/>
                    <a:pt x="56" y="0"/>
                    <a:pt x="72" y="15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23" y="67"/>
                    <a:pt x="123" y="92"/>
                    <a:pt x="108" y="108"/>
                  </a:cubicBezTo>
                  <a:cubicBezTo>
                    <a:pt x="100" y="115"/>
                    <a:pt x="90" y="119"/>
                    <a:pt x="79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4"/>
            <p:cNvSpPr/>
            <p:nvPr/>
          </p:nvSpPr>
          <p:spPr bwMode="auto">
            <a:xfrm>
              <a:off x="2999" y="1163"/>
              <a:ext cx="189" cy="310"/>
            </a:xfrm>
            <a:custGeom>
              <a:avLst/>
              <a:gdLst>
                <a:gd name="T0" fmla="*/ 40 w 80"/>
                <a:gd name="T1" fmla="*/ 131 h 131"/>
                <a:gd name="T2" fmla="*/ 0 w 80"/>
                <a:gd name="T3" fmla="*/ 91 h 131"/>
                <a:gd name="T4" fmla="*/ 0 w 80"/>
                <a:gd name="T5" fmla="*/ 40 h 131"/>
                <a:gd name="T6" fmla="*/ 40 w 80"/>
                <a:gd name="T7" fmla="*/ 0 h 131"/>
                <a:gd name="T8" fmla="*/ 80 w 80"/>
                <a:gd name="T9" fmla="*/ 40 h 131"/>
                <a:gd name="T10" fmla="*/ 80 w 80"/>
                <a:gd name="T11" fmla="*/ 91 h 131"/>
                <a:gd name="T12" fmla="*/ 40 w 80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31">
                  <a:moveTo>
                    <a:pt x="40" y="131"/>
                  </a:moveTo>
                  <a:cubicBezTo>
                    <a:pt x="18" y="131"/>
                    <a:pt x="0" y="113"/>
                    <a:pt x="0" y="9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113"/>
                    <a:pt x="62" y="131"/>
                    <a:pt x="40" y="131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83" name="矩形 82"/>
          <p:cNvSpPr/>
          <p:nvPr/>
        </p:nvSpPr>
        <p:spPr bwMode="auto">
          <a:xfrm>
            <a:off x="2517140" y="1450975"/>
            <a:ext cx="6899910" cy="3955415"/>
          </a:xfrm>
          <a:prstGeom prst="rect">
            <a:avLst/>
          </a:prstGeom>
          <a:noFill/>
          <a:ln w="25400">
            <a:solidFill>
              <a:srgbClr val="E6DCCF"/>
            </a:solidFill>
            <a:prstDash val="solid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0" tIns="45716" rIns="91430" bIns="45716" anchor="ctr"/>
          <a:lstStyle/>
          <a:p>
            <a:pPr marL="0" lvl="2" algn="ctr" defTabSz="0" eaLnBrk="0" fontAlgn="ctr" hangingPunct="0"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  <a:tabLst>
                <a:tab pos="135890" algn="l"/>
              </a:tabLst>
              <a:defRPr/>
            </a:pPr>
            <a:endParaRPr lang="zh-CN" altLang="en-US" dirty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圆角矩形 83"/>
          <p:cNvSpPr/>
          <p:nvPr/>
        </p:nvSpPr>
        <p:spPr>
          <a:xfrm>
            <a:off x="4868749" y="1152491"/>
            <a:ext cx="2197343" cy="700704"/>
          </a:xfrm>
          <a:prstGeom prst="roundRect">
            <a:avLst/>
          </a:prstGeom>
          <a:solidFill>
            <a:srgbClr val="E6DCC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E6DCCF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2934335" y="2423795"/>
            <a:ext cx="6033770" cy="201104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sz="1600" dirty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起初，用</a:t>
            </a:r>
            <a:r>
              <a:rPr sz="1600" dirty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github上的已经训练好的模型。出现了大量由于版本不兼容所引起的问题，最终只复现了一个项目中的一部分。</a:t>
            </a:r>
            <a:endParaRPr sz="1600" dirty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endParaRPr sz="1600" dirty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sz="1600" dirty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随后我们开始学习tensorflow,希望以此为基础搭建模型。</a:t>
            </a:r>
            <a:r>
              <a:rPr lang="zh-CN" sz="1600" dirty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</a:t>
            </a:r>
            <a:r>
              <a:rPr sz="1600" dirty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找到了一些有关PaddleSeg的资料，利用paddleseg最终实现了模型hub上他人的项目时，</a:t>
            </a:r>
            <a:r>
              <a:rPr lang="zh-CN" sz="1600" dirty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遇到很多问题，如版本更新导致</a:t>
            </a:r>
            <a:r>
              <a:rPr lang="zh-CN" sz="1600" dirty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报错</a:t>
            </a:r>
            <a:endParaRPr lang="zh-CN" sz="1600" dirty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3"/>
          <p:cNvGrpSpPr>
            <a:grpSpLocks noChangeAspect="1"/>
          </p:cNvGrpSpPr>
          <p:nvPr/>
        </p:nvGrpSpPr>
        <p:grpSpPr bwMode="auto">
          <a:xfrm>
            <a:off x="432631" y="325315"/>
            <a:ext cx="601651" cy="621038"/>
            <a:chOff x="2202" y="1163"/>
            <a:chExt cx="1800" cy="1858"/>
          </a:xfrm>
        </p:grpSpPr>
        <p:sp>
          <p:nvSpPr>
            <p:cNvPr id="20" name="Freeform 14"/>
            <p:cNvSpPr/>
            <p:nvPr/>
          </p:nvSpPr>
          <p:spPr bwMode="auto">
            <a:xfrm>
              <a:off x="2600" y="1561"/>
              <a:ext cx="989" cy="1019"/>
            </a:xfrm>
            <a:custGeom>
              <a:avLst/>
              <a:gdLst>
                <a:gd name="T0" fmla="*/ 102 w 417"/>
                <a:gd name="T1" fmla="*/ 388 h 430"/>
                <a:gd name="T2" fmla="*/ 0 w 417"/>
                <a:gd name="T3" fmla="*/ 208 h 430"/>
                <a:gd name="T4" fmla="*/ 208 w 417"/>
                <a:gd name="T5" fmla="*/ 0 h 430"/>
                <a:gd name="T6" fmla="*/ 417 w 417"/>
                <a:gd name="T7" fmla="*/ 208 h 430"/>
                <a:gd name="T8" fmla="*/ 321 w 417"/>
                <a:gd name="T9" fmla="*/ 383 h 430"/>
                <a:gd name="T10" fmla="*/ 321 w 417"/>
                <a:gd name="T11" fmla="*/ 430 h 430"/>
                <a:gd name="T12" fmla="*/ 102 w 417"/>
                <a:gd name="T13" fmla="*/ 430 h 430"/>
                <a:gd name="T14" fmla="*/ 102 w 417"/>
                <a:gd name="T15" fmla="*/ 3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7" h="430">
                  <a:moveTo>
                    <a:pt x="102" y="388"/>
                  </a:moveTo>
                  <a:cubicBezTo>
                    <a:pt x="41" y="351"/>
                    <a:pt x="0" y="284"/>
                    <a:pt x="0" y="208"/>
                  </a:cubicBezTo>
                  <a:cubicBezTo>
                    <a:pt x="0" y="93"/>
                    <a:pt x="93" y="0"/>
                    <a:pt x="208" y="0"/>
                  </a:cubicBezTo>
                  <a:cubicBezTo>
                    <a:pt x="323" y="0"/>
                    <a:pt x="417" y="93"/>
                    <a:pt x="417" y="208"/>
                  </a:cubicBezTo>
                  <a:cubicBezTo>
                    <a:pt x="417" y="281"/>
                    <a:pt x="379" y="345"/>
                    <a:pt x="321" y="383"/>
                  </a:cubicBezTo>
                  <a:cubicBezTo>
                    <a:pt x="321" y="430"/>
                    <a:pt x="321" y="430"/>
                    <a:pt x="321" y="430"/>
                  </a:cubicBezTo>
                  <a:cubicBezTo>
                    <a:pt x="102" y="430"/>
                    <a:pt x="102" y="430"/>
                    <a:pt x="102" y="430"/>
                  </a:cubicBezTo>
                  <a:lnTo>
                    <a:pt x="102" y="388"/>
                  </a:lnTo>
                  <a:close/>
                </a:path>
              </a:pathLst>
            </a:custGeom>
            <a:solidFill>
              <a:srgbClr val="EF9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2842" y="2014"/>
              <a:ext cx="515" cy="576"/>
            </a:xfrm>
            <a:custGeom>
              <a:avLst/>
              <a:gdLst>
                <a:gd name="T0" fmla="*/ 204 w 217"/>
                <a:gd name="T1" fmla="*/ 7 h 243"/>
                <a:gd name="T2" fmla="*/ 165 w 217"/>
                <a:gd name="T3" fmla="*/ 17 h 243"/>
                <a:gd name="T4" fmla="*/ 150 w 217"/>
                <a:gd name="T5" fmla="*/ 46 h 243"/>
                <a:gd name="T6" fmla="*/ 129 w 217"/>
                <a:gd name="T7" fmla="*/ 43 h 243"/>
                <a:gd name="T8" fmla="*/ 140 w 217"/>
                <a:gd name="T9" fmla="*/ 24 h 243"/>
                <a:gd name="T10" fmla="*/ 108 w 217"/>
                <a:gd name="T11" fmla="*/ 0 h 243"/>
                <a:gd name="T12" fmla="*/ 77 w 217"/>
                <a:gd name="T13" fmla="*/ 24 h 243"/>
                <a:gd name="T14" fmla="*/ 88 w 217"/>
                <a:gd name="T15" fmla="*/ 43 h 243"/>
                <a:gd name="T16" fmla="*/ 67 w 217"/>
                <a:gd name="T17" fmla="*/ 46 h 243"/>
                <a:gd name="T18" fmla="*/ 52 w 217"/>
                <a:gd name="T19" fmla="*/ 17 h 243"/>
                <a:gd name="T20" fmla="*/ 13 w 217"/>
                <a:gd name="T21" fmla="*/ 7 h 243"/>
                <a:gd name="T22" fmla="*/ 2 w 217"/>
                <a:gd name="T23" fmla="*/ 30 h 243"/>
                <a:gd name="T24" fmla="*/ 22 w 217"/>
                <a:gd name="T25" fmla="*/ 54 h 243"/>
                <a:gd name="T26" fmla="*/ 55 w 217"/>
                <a:gd name="T27" fmla="*/ 62 h 243"/>
                <a:gd name="T28" fmla="*/ 70 w 217"/>
                <a:gd name="T29" fmla="*/ 235 h 243"/>
                <a:gd name="T30" fmla="*/ 79 w 217"/>
                <a:gd name="T31" fmla="*/ 243 h 243"/>
                <a:gd name="T32" fmla="*/ 87 w 217"/>
                <a:gd name="T33" fmla="*/ 234 h 243"/>
                <a:gd name="T34" fmla="*/ 72 w 217"/>
                <a:gd name="T35" fmla="*/ 62 h 243"/>
                <a:gd name="T36" fmla="*/ 102 w 217"/>
                <a:gd name="T37" fmla="*/ 56 h 243"/>
                <a:gd name="T38" fmla="*/ 108 w 217"/>
                <a:gd name="T39" fmla="*/ 53 h 243"/>
                <a:gd name="T40" fmla="*/ 115 w 217"/>
                <a:gd name="T41" fmla="*/ 56 h 243"/>
                <a:gd name="T42" fmla="*/ 145 w 217"/>
                <a:gd name="T43" fmla="*/ 62 h 243"/>
                <a:gd name="T44" fmla="*/ 130 w 217"/>
                <a:gd name="T45" fmla="*/ 234 h 243"/>
                <a:gd name="T46" fmla="*/ 138 w 217"/>
                <a:gd name="T47" fmla="*/ 243 h 243"/>
                <a:gd name="T48" fmla="*/ 147 w 217"/>
                <a:gd name="T49" fmla="*/ 235 h 243"/>
                <a:gd name="T50" fmla="*/ 162 w 217"/>
                <a:gd name="T51" fmla="*/ 62 h 243"/>
                <a:gd name="T52" fmla="*/ 195 w 217"/>
                <a:gd name="T53" fmla="*/ 54 h 243"/>
                <a:gd name="T54" fmla="*/ 215 w 217"/>
                <a:gd name="T55" fmla="*/ 30 h 243"/>
                <a:gd name="T56" fmla="*/ 204 w 217"/>
                <a:gd name="T57" fmla="*/ 7 h 243"/>
                <a:gd name="T58" fmla="*/ 30 w 217"/>
                <a:gd name="T59" fmla="*/ 39 h 243"/>
                <a:gd name="T60" fmla="*/ 18 w 217"/>
                <a:gd name="T61" fmla="*/ 26 h 243"/>
                <a:gd name="T62" fmla="*/ 21 w 217"/>
                <a:gd name="T63" fmla="*/ 22 h 243"/>
                <a:gd name="T64" fmla="*/ 41 w 217"/>
                <a:gd name="T65" fmla="*/ 28 h 243"/>
                <a:gd name="T66" fmla="*/ 50 w 217"/>
                <a:gd name="T67" fmla="*/ 45 h 243"/>
                <a:gd name="T68" fmla="*/ 30 w 217"/>
                <a:gd name="T69" fmla="*/ 39 h 243"/>
                <a:gd name="T70" fmla="*/ 108 w 217"/>
                <a:gd name="T71" fmla="*/ 35 h 243"/>
                <a:gd name="T72" fmla="*/ 93 w 217"/>
                <a:gd name="T73" fmla="*/ 25 h 243"/>
                <a:gd name="T74" fmla="*/ 108 w 217"/>
                <a:gd name="T75" fmla="*/ 16 h 243"/>
                <a:gd name="T76" fmla="*/ 124 w 217"/>
                <a:gd name="T77" fmla="*/ 25 h 243"/>
                <a:gd name="T78" fmla="*/ 108 w 217"/>
                <a:gd name="T79" fmla="*/ 35 h 243"/>
                <a:gd name="T80" fmla="*/ 187 w 217"/>
                <a:gd name="T81" fmla="*/ 39 h 243"/>
                <a:gd name="T82" fmla="*/ 167 w 217"/>
                <a:gd name="T83" fmla="*/ 45 h 243"/>
                <a:gd name="T84" fmla="*/ 176 w 217"/>
                <a:gd name="T85" fmla="*/ 28 h 243"/>
                <a:gd name="T86" fmla="*/ 196 w 217"/>
                <a:gd name="T87" fmla="*/ 22 h 243"/>
                <a:gd name="T88" fmla="*/ 199 w 217"/>
                <a:gd name="T89" fmla="*/ 26 h 243"/>
                <a:gd name="T90" fmla="*/ 187 w 217"/>
                <a:gd name="T91" fmla="*/ 3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243">
                  <a:moveTo>
                    <a:pt x="204" y="7"/>
                  </a:moveTo>
                  <a:cubicBezTo>
                    <a:pt x="195" y="2"/>
                    <a:pt x="179" y="2"/>
                    <a:pt x="165" y="17"/>
                  </a:cubicBezTo>
                  <a:cubicBezTo>
                    <a:pt x="159" y="24"/>
                    <a:pt x="154" y="34"/>
                    <a:pt x="150" y="46"/>
                  </a:cubicBezTo>
                  <a:cubicBezTo>
                    <a:pt x="143" y="45"/>
                    <a:pt x="136" y="44"/>
                    <a:pt x="129" y="43"/>
                  </a:cubicBezTo>
                  <a:cubicBezTo>
                    <a:pt x="139" y="36"/>
                    <a:pt x="140" y="28"/>
                    <a:pt x="140" y="24"/>
                  </a:cubicBezTo>
                  <a:cubicBezTo>
                    <a:pt x="139" y="12"/>
                    <a:pt x="125" y="0"/>
                    <a:pt x="108" y="0"/>
                  </a:cubicBezTo>
                  <a:cubicBezTo>
                    <a:pt x="92" y="0"/>
                    <a:pt x="78" y="12"/>
                    <a:pt x="77" y="24"/>
                  </a:cubicBezTo>
                  <a:cubicBezTo>
                    <a:pt x="77" y="28"/>
                    <a:pt x="78" y="36"/>
                    <a:pt x="88" y="43"/>
                  </a:cubicBezTo>
                  <a:cubicBezTo>
                    <a:pt x="81" y="44"/>
                    <a:pt x="74" y="45"/>
                    <a:pt x="67" y="46"/>
                  </a:cubicBezTo>
                  <a:cubicBezTo>
                    <a:pt x="63" y="34"/>
                    <a:pt x="58" y="24"/>
                    <a:pt x="52" y="17"/>
                  </a:cubicBezTo>
                  <a:cubicBezTo>
                    <a:pt x="38" y="2"/>
                    <a:pt x="22" y="2"/>
                    <a:pt x="13" y="7"/>
                  </a:cubicBezTo>
                  <a:cubicBezTo>
                    <a:pt x="4" y="12"/>
                    <a:pt x="0" y="21"/>
                    <a:pt x="2" y="30"/>
                  </a:cubicBezTo>
                  <a:cubicBezTo>
                    <a:pt x="5" y="40"/>
                    <a:pt x="12" y="48"/>
                    <a:pt x="22" y="54"/>
                  </a:cubicBezTo>
                  <a:cubicBezTo>
                    <a:pt x="31" y="59"/>
                    <a:pt x="43" y="61"/>
                    <a:pt x="55" y="62"/>
                  </a:cubicBezTo>
                  <a:cubicBezTo>
                    <a:pt x="65" y="102"/>
                    <a:pt x="70" y="208"/>
                    <a:pt x="70" y="235"/>
                  </a:cubicBezTo>
                  <a:cubicBezTo>
                    <a:pt x="70" y="239"/>
                    <a:pt x="74" y="243"/>
                    <a:pt x="79" y="243"/>
                  </a:cubicBezTo>
                  <a:cubicBezTo>
                    <a:pt x="83" y="243"/>
                    <a:pt x="87" y="239"/>
                    <a:pt x="87" y="234"/>
                  </a:cubicBezTo>
                  <a:cubicBezTo>
                    <a:pt x="86" y="224"/>
                    <a:pt x="84" y="111"/>
                    <a:pt x="72" y="62"/>
                  </a:cubicBezTo>
                  <a:cubicBezTo>
                    <a:pt x="82" y="61"/>
                    <a:pt x="93" y="59"/>
                    <a:pt x="102" y="56"/>
                  </a:cubicBezTo>
                  <a:cubicBezTo>
                    <a:pt x="104" y="55"/>
                    <a:pt x="106" y="54"/>
                    <a:pt x="108" y="53"/>
                  </a:cubicBezTo>
                  <a:cubicBezTo>
                    <a:pt x="111" y="54"/>
                    <a:pt x="113" y="55"/>
                    <a:pt x="115" y="56"/>
                  </a:cubicBezTo>
                  <a:cubicBezTo>
                    <a:pt x="124" y="59"/>
                    <a:pt x="135" y="61"/>
                    <a:pt x="145" y="62"/>
                  </a:cubicBezTo>
                  <a:cubicBezTo>
                    <a:pt x="133" y="111"/>
                    <a:pt x="131" y="224"/>
                    <a:pt x="130" y="234"/>
                  </a:cubicBezTo>
                  <a:cubicBezTo>
                    <a:pt x="130" y="239"/>
                    <a:pt x="134" y="243"/>
                    <a:pt x="138" y="243"/>
                  </a:cubicBezTo>
                  <a:cubicBezTo>
                    <a:pt x="143" y="243"/>
                    <a:pt x="147" y="239"/>
                    <a:pt x="147" y="235"/>
                  </a:cubicBezTo>
                  <a:cubicBezTo>
                    <a:pt x="147" y="208"/>
                    <a:pt x="152" y="102"/>
                    <a:pt x="162" y="62"/>
                  </a:cubicBezTo>
                  <a:cubicBezTo>
                    <a:pt x="174" y="61"/>
                    <a:pt x="186" y="59"/>
                    <a:pt x="195" y="54"/>
                  </a:cubicBezTo>
                  <a:cubicBezTo>
                    <a:pt x="205" y="48"/>
                    <a:pt x="212" y="40"/>
                    <a:pt x="215" y="30"/>
                  </a:cubicBezTo>
                  <a:cubicBezTo>
                    <a:pt x="217" y="21"/>
                    <a:pt x="213" y="12"/>
                    <a:pt x="204" y="7"/>
                  </a:cubicBezTo>
                  <a:moveTo>
                    <a:pt x="30" y="39"/>
                  </a:moveTo>
                  <a:cubicBezTo>
                    <a:pt x="23" y="36"/>
                    <a:pt x="20" y="31"/>
                    <a:pt x="18" y="26"/>
                  </a:cubicBezTo>
                  <a:cubicBezTo>
                    <a:pt x="18" y="24"/>
                    <a:pt x="19" y="23"/>
                    <a:pt x="21" y="22"/>
                  </a:cubicBezTo>
                  <a:cubicBezTo>
                    <a:pt x="25" y="19"/>
                    <a:pt x="33" y="20"/>
                    <a:pt x="41" y="28"/>
                  </a:cubicBezTo>
                  <a:cubicBezTo>
                    <a:pt x="44" y="32"/>
                    <a:pt x="47" y="38"/>
                    <a:pt x="50" y="45"/>
                  </a:cubicBezTo>
                  <a:cubicBezTo>
                    <a:pt x="42" y="44"/>
                    <a:pt x="35" y="43"/>
                    <a:pt x="30" y="39"/>
                  </a:cubicBezTo>
                  <a:moveTo>
                    <a:pt x="108" y="35"/>
                  </a:moveTo>
                  <a:cubicBezTo>
                    <a:pt x="97" y="31"/>
                    <a:pt x="93" y="27"/>
                    <a:pt x="93" y="25"/>
                  </a:cubicBezTo>
                  <a:cubicBezTo>
                    <a:pt x="93" y="22"/>
                    <a:pt x="102" y="16"/>
                    <a:pt x="108" y="16"/>
                  </a:cubicBezTo>
                  <a:cubicBezTo>
                    <a:pt x="115" y="16"/>
                    <a:pt x="124" y="22"/>
                    <a:pt x="124" y="25"/>
                  </a:cubicBezTo>
                  <a:cubicBezTo>
                    <a:pt x="124" y="27"/>
                    <a:pt x="120" y="31"/>
                    <a:pt x="108" y="35"/>
                  </a:cubicBezTo>
                  <a:moveTo>
                    <a:pt x="187" y="39"/>
                  </a:moveTo>
                  <a:cubicBezTo>
                    <a:pt x="182" y="43"/>
                    <a:pt x="175" y="44"/>
                    <a:pt x="167" y="45"/>
                  </a:cubicBezTo>
                  <a:cubicBezTo>
                    <a:pt x="170" y="38"/>
                    <a:pt x="173" y="32"/>
                    <a:pt x="176" y="28"/>
                  </a:cubicBezTo>
                  <a:cubicBezTo>
                    <a:pt x="184" y="20"/>
                    <a:pt x="192" y="19"/>
                    <a:pt x="196" y="22"/>
                  </a:cubicBezTo>
                  <a:cubicBezTo>
                    <a:pt x="198" y="23"/>
                    <a:pt x="199" y="24"/>
                    <a:pt x="199" y="26"/>
                  </a:cubicBezTo>
                  <a:cubicBezTo>
                    <a:pt x="197" y="31"/>
                    <a:pt x="193" y="36"/>
                    <a:pt x="187" y="3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2842" y="2580"/>
              <a:ext cx="519" cy="41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2842" y="2649"/>
              <a:ext cx="519" cy="90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2842" y="2765"/>
              <a:ext cx="519" cy="88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2939" y="2881"/>
              <a:ext cx="325" cy="140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2202" y="1997"/>
              <a:ext cx="310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3691" y="1997"/>
              <a:ext cx="311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3537" y="1393"/>
              <a:ext cx="294" cy="282"/>
            </a:xfrm>
            <a:custGeom>
              <a:avLst/>
              <a:gdLst>
                <a:gd name="T0" fmla="*/ 44 w 124"/>
                <a:gd name="T1" fmla="*/ 119 h 119"/>
                <a:gd name="T2" fmla="*/ 16 w 124"/>
                <a:gd name="T3" fmla="*/ 108 h 119"/>
                <a:gd name="T4" fmla="*/ 16 w 124"/>
                <a:gd name="T5" fmla="*/ 51 h 119"/>
                <a:gd name="T6" fmla="*/ 52 w 124"/>
                <a:gd name="T7" fmla="*/ 15 h 119"/>
                <a:gd name="T8" fmla="*/ 108 w 124"/>
                <a:gd name="T9" fmla="*/ 15 h 119"/>
                <a:gd name="T10" fmla="*/ 108 w 124"/>
                <a:gd name="T11" fmla="*/ 72 h 119"/>
                <a:gd name="T12" fmla="*/ 73 w 124"/>
                <a:gd name="T13" fmla="*/ 108 h 119"/>
                <a:gd name="T14" fmla="*/ 44 w 124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19">
                  <a:moveTo>
                    <a:pt x="44" y="119"/>
                  </a:moveTo>
                  <a:cubicBezTo>
                    <a:pt x="34" y="119"/>
                    <a:pt x="24" y="115"/>
                    <a:pt x="16" y="108"/>
                  </a:cubicBezTo>
                  <a:cubicBezTo>
                    <a:pt x="0" y="92"/>
                    <a:pt x="0" y="67"/>
                    <a:pt x="16" y="5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67" y="0"/>
                    <a:pt x="93" y="0"/>
                    <a:pt x="108" y="15"/>
                  </a:cubicBezTo>
                  <a:cubicBezTo>
                    <a:pt x="124" y="31"/>
                    <a:pt x="124" y="56"/>
                    <a:pt x="108" y="72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5" y="115"/>
                    <a:pt x="55" y="119"/>
                    <a:pt x="44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3"/>
            <p:cNvSpPr/>
            <p:nvPr/>
          </p:nvSpPr>
          <p:spPr bwMode="auto">
            <a:xfrm>
              <a:off x="2313" y="1393"/>
              <a:ext cx="292" cy="282"/>
            </a:xfrm>
            <a:custGeom>
              <a:avLst/>
              <a:gdLst>
                <a:gd name="T0" fmla="*/ 79 w 123"/>
                <a:gd name="T1" fmla="*/ 119 h 119"/>
                <a:gd name="T2" fmla="*/ 51 w 123"/>
                <a:gd name="T3" fmla="*/ 108 h 119"/>
                <a:gd name="T4" fmla="*/ 15 w 123"/>
                <a:gd name="T5" fmla="*/ 72 h 119"/>
                <a:gd name="T6" fmla="*/ 15 w 123"/>
                <a:gd name="T7" fmla="*/ 15 h 119"/>
                <a:gd name="T8" fmla="*/ 72 w 123"/>
                <a:gd name="T9" fmla="*/ 15 h 119"/>
                <a:gd name="T10" fmla="*/ 108 w 123"/>
                <a:gd name="T11" fmla="*/ 51 h 119"/>
                <a:gd name="T12" fmla="*/ 108 w 123"/>
                <a:gd name="T13" fmla="*/ 108 h 119"/>
                <a:gd name="T14" fmla="*/ 79 w 123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19">
                  <a:moveTo>
                    <a:pt x="79" y="119"/>
                  </a:moveTo>
                  <a:cubicBezTo>
                    <a:pt x="69" y="119"/>
                    <a:pt x="59" y="115"/>
                    <a:pt x="51" y="108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0" y="56"/>
                    <a:pt x="0" y="31"/>
                    <a:pt x="15" y="15"/>
                  </a:cubicBezTo>
                  <a:cubicBezTo>
                    <a:pt x="31" y="0"/>
                    <a:pt x="56" y="0"/>
                    <a:pt x="72" y="15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23" y="67"/>
                    <a:pt x="123" y="92"/>
                    <a:pt x="108" y="108"/>
                  </a:cubicBezTo>
                  <a:cubicBezTo>
                    <a:pt x="100" y="115"/>
                    <a:pt x="90" y="119"/>
                    <a:pt x="79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4"/>
            <p:cNvSpPr/>
            <p:nvPr/>
          </p:nvSpPr>
          <p:spPr bwMode="auto">
            <a:xfrm>
              <a:off x="2999" y="1163"/>
              <a:ext cx="189" cy="310"/>
            </a:xfrm>
            <a:custGeom>
              <a:avLst/>
              <a:gdLst>
                <a:gd name="T0" fmla="*/ 40 w 80"/>
                <a:gd name="T1" fmla="*/ 131 h 131"/>
                <a:gd name="T2" fmla="*/ 0 w 80"/>
                <a:gd name="T3" fmla="*/ 91 h 131"/>
                <a:gd name="T4" fmla="*/ 0 w 80"/>
                <a:gd name="T5" fmla="*/ 40 h 131"/>
                <a:gd name="T6" fmla="*/ 40 w 80"/>
                <a:gd name="T7" fmla="*/ 0 h 131"/>
                <a:gd name="T8" fmla="*/ 80 w 80"/>
                <a:gd name="T9" fmla="*/ 40 h 131"/>
                <a:gd name="T10" fmla="*/ 80 w 80"/>
                <a:gd name="T11" fmla="*/ 91 h 131"/>
                <a:gd name="T12" fmla="*/ 40 w 80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31">
                  <a:moveTo>
                    <a:pt x="40" y="131"/>
                  </a:moveTo>
                  <a:cubicBezTo>
                    <a:pt x="18" y="131"/>
                    <a:pt x="0" y="113"/>
                    <a:pt x="0" y="9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113"/>
                    <a:pt x="62" y="131"/>
                    <a:pt x="40" y="131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85" name="矩形 84"/>
          <p:cNvSpPr/>
          <p:nvPr/>
        </p:nvSpPr>
        <p:spPr bwMode="auto">
          <a:xfrm>
            <a:off x="1842770" y="1603375"/>
            <a:ext cx="9070975" cy="4369435"/>
          </a:xfrm>
          <a:prstGeom prst="rect">
            <a:avLst/>
          </a:prstGeom>
          <a:noFill/>
          <a:ln w="25400">
            <a:solidFill>
              <a:srgbClr val="EF9E20"/>
            </a:solidFill>
            <a:prstDash val="solid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0" tIns="45716" rIns="91430" bIns="45716" anchor="ctr"/>
          <a:lstStyle/>
          <a:p>
            <a:pPr marL="0" lvl="2" algn="ctr" defTabSz="0" eaLnBrk="0" fontAlgn="ctr" hangingPunct="0"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  <a:tabLst>
                <a:tab pos="135890" algn="l"/>
              </a:tabLst>
              <a:defRPr/>
            </a:pPr>
            <a:endParaRPr lang="zh-CN" altLang="en-US" dirty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圆角矩形 85"/>
          <p:cNvSpPr/>
          <p:nvPr/>
        </p:nvSpPr>
        <p:spPr>
          <a:xfrm>
            <a:off x="4997240" y="1234406"/>
            <a:ext cx="2197343" cy="700704"/>
          </a:xfrm>
          <a:prstGeom prst="roundRect">
            <a:avLst/>
          </a:prstGeom>
          <a:solidFill>
            <a:srgbClr val="EF9E2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E6DCCF"/>
              </a:solidFill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3192780" y="2442210"/>
            <a:ext cx="6033770" cy="2826385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sz="2400" dirty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通过这次项目，我们在神经网络的使用、python编程及github的使用等方面获得了长足的进步，进一步加深了我们对相关领域的认识，同时也取得了项目实施的一些经验。</a:t>
            </a:r>
            <a:endParaRPr sz="2400" dirty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5136516" y="0"/>
            <a:ext cx="1918967" cy="3926946"/>
            <a:chOff x="5235977" y="0"/>
            <a:chExt cx="1918967" cy="3926946"/>
          </a:xfrm>
        </p:grpSpPr>
        <p:cxnSp>
          <p:nvCxnSpPr>
            <p:cNvPr id="55" name="直接连接符 54"/>
            <p:cNvCxnSpPr/>
            <p:nvPr/>
          </p:nvCxnSpPr>
          <p:spPr>
            <a:xfrm>
              <a:off x="6195460" y="0"/>
              <a:ext cx="0" cy="1962371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3"/>
            <p:cNvGrpSpPr>
              <a:grpSpLocks noChangeAspect="1"/>
            </p:cNvGrpSpPr>
            <p:nvPr/>
          </p:nvGrpSpPr>
          <p:grpSpPr bwMode="auto">
            <a:xfrm flipV="1">
              <a:off x="5235977" y="1946145"/>
              <a:ext cx="1918967" cy="1980801"/>
              <a:chOff x="2202" y="1163"/>
              <a:chExt cx="1800" cy="1858"/>
            </a:xfrm>
          </p:grpSpPr>
          <p:sp>
            <p:nvSpPr>
              <p:cNvPr id="20" name="Freeform 14"/>
              <p:cNvSpPr/>
              <p:nvPr/>
            </p:nvSpPr>
            <p:spPr bwMode="auto">
              <a:xfrm>
                <a:off x="2600" y="1561"/>
                <a:ext cx="989" cy="1019"/>
              </a:xfrm>
              <a:custGeom>
                <a:avLst/>
                <a:gdLst>
                  <a:gd name="T0" fmla="*/ 102 w 417"/>
                  <a:gd name="T1" fmla="*/ 388 h 430"/>
                  <a:gd name="T2" fmla="*/ 0 w 417"/>
                  <a:gd name="T3" fmla="*/ 208 h 430"/>
                  <a:gd name="T4" fmla="*/ 208 w 417"/>
                  <a:gd name="T5" fmla="*/ 0 h 430"/>
                  <a:gd name="T6" fmla="*/ 417 w 417"/>
                  <a:gd name="T7" fmla="*/ 208 h 430"/>
                  <a:gd name="T8" fmla="*/ 321 w 417"/>
                  <a:gd name="T9" fmla="*/ 383 h 430"/>
                  <a:gd name="T10" fmla="*/ 321 w 417"/>
                  <a:gd name="T11" fmla="*/ 430 h 430"/>
                  <a:gd name="T12" fmla="*/ 102 w 417"/>
                  <a:gd name="T13" fmla="*/ 430 h 430"/>
                  <a:gd name="T14" fmla="*/ 102 w 417"/>
                  <a:gd name="T15" fmla="*/ 388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17" h="430">
                    <a:moveTo>
                      <a:pt x="102" y="388"/>
                    </a:moveTo>
                    <a:cubicBezTo>
                      <a:pt x="41" y="351"/>
                      <a:pt x="0" y="284"/>
                      <a:pt x="0" y="208"/>
                    </a:cubicBezTo>
                    <a:cubicBezTo>
                      <a:pt x="0" y="93"/>
                      <a:pt x="93" y="0"/>
                      <a:pt x="208" y="0"/>
                    </a:cubicBezTo>
                    <a:cubicBezTo>
                      <a:pt x="323" y="0"/>
                      <a:pt x="417" y="93"/>
                      <a:pt x="417" y="208"/>
                    </a:cubicBezTo>
                    <a:cubicBezTo>
                      <a:pt x="417" y="281"/>
                      <a:pt x="379" y="345"/>
                      <a:pt x="321" y="383"/>
                    </a:cubicBezTo>
                    <a:cubicBezTo>
                      <a:pt x="321" y="430"/>
                      <a:pt x="321" y="430"/>
                      <a:pt x="321" y="430"/>
                    </a:cubicBezTo>
                    <a:cubicBezTo>
                      <a:pt x="102" y="430"/>
                      <a:pt x="102" y="430"/>
                      <a:pt x="102" y="430"/>
                    </a:cubicBezTo>
                    <a:lnTo>
                      <a:pt x="102" y="388"/>
                    </a:lnTo>
                    <a:close/>
                  </a:path>
                </a:pathLst>
              </a:custGeom>
              <a:solidFill>
                <a:srgbClr val="EF9E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5"/>
              <p:cNvSpPr>
                <a:spLocks noEditPoints="1"/>
              </p:cNvSpPr>
              <p:nvPr/>
            </p:nvSpPr>
            <p:spPr bwMode="auto">
              <a:xfrm>
                <a:off x="2842" y="2014"/>
                <a:ext cx="515" cy="576"/>
              </a:xfrm>
              <a:custGeom>
                <a:avLst/>
                <a:gdLst>
                  <a:gd name="T0" fmla="*/ 204 w 217"/>
                  <a:gd name="T1" fmla="*/ 7 h 243"/>
                  <a:gd name="T2" fmla="*/ 165 w 217"/>
                  <a:gd name="T3" fmla="*/ 17 h 243"/>
                  <a:gd name="T4" fmla="*/ 150 w 217"/>
                  <a:gd name="T5" fmla="*/ 46 h 243"/>
                  <a:gd name="T6" fmla="*/ 129 w 217"/>
                  <a:gd name="T7" fmla="*/ 43 h 243"/>
                  <a:gd name="T8" fmla="*/ 140 w 217"/>
                  <a:gd name="T9" fmla="*/ 24 h 243"/>
                  <a:gd name="T10" fmla="*/ 108 w 217"/>
                  <a:gd name="T11" fmla="*/ 0 h 243"/>
                  <a:gd name="T12" fmla="*/ 77 w 217"/>
                  <a:gd name="T13" fmla="*/ 24 h 243"/>
                  <a:gd name="T14" fmla="*/ 88 w 217"/>
                  <a:gd name="T15" fmla="*/ 43 h 243"/>
                  <a:gd name="T16" fmla="*/ 67 w 217"/>
                  <a:gd name="T17" fmla="*/ 46 h 243"/>
                  <a:gd name="T18" fmla="*/ 52 w 217"/>
                  <a:gd name="T19" fmla="*/ 17 h 243"/>
                  <a:gd name="T20" fmla="*/ 13 w 217"/>
                  <a:gd name="T21" fmla="*/ 7 h 243"/>
                  <a:gd name="T22" fmla="*/ 2 w 217"/>
                  <a:gd name="T23" fmla="*/ 30 h 243"/>
                  <a:gd name="T24" fmla="*/ 22 w 217"/>
                  <a:gd name="T25" fmla="*/ 54 h 243"/>
                  <a:gd name="T26" fmla="*/ 55 w 217"/>
                  <a:gd name="T27" fmla="*/ 62 h 243"/>
                  <a:gd name="T28" fmla="*/ 70 w 217"/>
                  <a:gd name="T29" fmla="*/ 235 h 243"/>
                  <a:gd name="T30" fmla="*/ 79 w 217"/>
                  <a:gd name="T31" fmla="*/ 243 h 243"/>
                  <a:gd name="T32" fmla="*/ 87 w 217"/>
                  <a:gd name="T33" fmla="*/ 234 h 243"/>
                  <a:gd name="T34" fmla="*/ 72 w 217"/>
                  <a:gd name="T35" fmla="*/ 62 h 243"/>
                  <a:gd name="T36" fmla="*/ 102 w 217"/>
                  <a:gd name="T37" fmla="*/ 56 h 243"/>
                  <a:gd name="T38" fmla="*/ 108 w 217"/>
                  <a:gd name="T39" fmla="*/ 53 h 243"/>
                  <a:gd name="T40" fmla="*/ 115 w 217"/>
                  <a:gd name="T41" fmla="*/ 56 h 243"/>
                  <a:gd name="T42" fmla="*/ 145 w 217"/>
                  <a:gd name="T43" fmla="*/ 62 h 243"/>
                  <a:gd name="T44" fmla="*/ 130 w 217"/>
                  <a:gd name="T45" fmla="*/ 234 h 243"/>
                  <a:gd name="T46" fmla="*/ 138 w 217"/>
                  <a:gd name="T47" fmla="*/ 243 h 243"/>
                  <a:gd name="T48" fmla="*/ 147 w 217"/>
                  <a:gd name="T49" fmla="*/ 235 h 243"/>
                  <a:gd name="T50" fmla="*/ 162 w 217"/>
                  <a:gd name="T51" fmla="*/ 62 h 243"/>
                  <a:gd name="T52" fmla="*/ 195 w 217"/>
                  <a:gd name="T53" fmla="*/ 54 h 243"/>
                  <a:gd name="T54" fmla="*/ 215 w 217"/>
                  <a:gd name="T55" fmla="*/ 30 h 243"/>
                  <a:gd name="T56" fmla="*/ 204 w 217"/>
                  <a:gd name="T57" fmla="*/ 7 h 243"/>
                  <a:gd name="T58" fmla="*/ 30 w 217"/>
                  <a:gd name="T59" fmla="*/ 39 h 243"/>
                  <a:gd name="T60" fmla="*/ 18 w 217"/>
                  <a:gd name="T61" fmla="*/ 26 h 243"/>
                  <a:gd name="T62" fmla="*/ 21 w 217"/>
                  <a:gd name="T63" fmla="*/ 22 h 243"/>
                  <a:gd name="T64" fmla="*/ 41 w 217"/>
                  <a:gd name="T65" fmla="*/ 28 h 243"/>
                  <a:gd name="T66" fmla="*/ 50 w 217"/>
                  <a:gd name="T67" fmla="*/ 45 h 243"/>
                  <a:gd name="T68" fmla="*/ 30 w 217"/>
                  <a:gd name="T69" fmla="*/ 39 h 243"/>
                  <a:gd name="T70" fmla="*/ 108 w 217"/>
                  <a:gd name="T71" fmla="*/ 35 h 243"/>
                  <a:gd name="T72" fmla="*/ 93 w 217"/>
                  <a:gd name="T73" fmla="*/ 25 h 243"/>
                  <a:gd name="T74" fmla="*/ 108 w 217"/>
                  <a:gd name="T75" fmla="*/ 16 h 243"/>
                  <a:gd name="T76" fmla="*/ 124 w 217"/>
                  <a:gd name="T77" fmla="*/ 25 h 243"/>
                  <a:gd name="T78" fmla="*/ 108 w 217"/>
                  <a:gd name="T79" fmla="*/ 35 h 243"/>
                  <a:gd name="T80" fmla="*/ 187 w 217"/>
                  <a:gd name="T81" fmla="*/ 39 h 243"/>
                  <a:gd name="T82" fmla="*/ 167 w 217"/>
                  <a:gd name="T83" fmla="*/ 45 h 243"/>
                  <a:gd name="T84" fmla="*/ 176 w 217"/>
                  <a:gd name="T85" fmla="*/ 28 h 243"/>
                  <a:gd name="T86" fmla="*/ 196 w 217"/>
                  <a:gd name="T87" fmla="*/ 22 h 243"/>
                  <a:gd name="T88" fmla="*/ 199 w 217"/>
                  <a:gd name="T89" fmla="*/ 26 h 243"/>
                  <a:gd name="T90" fmla="*/ 187 w 217"/>
                  <a:gd name="T91" fmla="*/ 39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17" h="243">
                    <a:moveTo>
                      <a:pt x="204" y="7"/>
                    </a:moveTo>
                    <a:cubicBezTo>
                      <a:pt x="195" y="2"/>
                      <a:pt x="179" y="2"/>
                      <a:pt x="165" y="17"/>
                    </a:cubicBezTo>
                    <a:cubicBezTo>
                      <a:pt x="159" y="24"/>
                      <a:pt x="154" y="34"/>
                      <a:pt x="150" y="46"/>
                    </a:cubicBezTo>
                    <a:cubicBezTo>
                      <a:pt x="143" y="45"/>
                      <a:pt x="136" y="44"/>
                      <a:pt x="129" y="43"/>
                    </a:cubicBezTo>
                    <a:cubicBezTo>
                      <a:pt x="139" y="36"/>
                      <a:pt x="140" y="28"/>
                      <a:pt x="140" y="24"/>
                    </a:cubicBezTo>
                    <a:cubicBezTo>
                      <a:pt x="139" y="12"/>
                      <a:pt x="125" y="0"/>
                      <a:pt x="108" y="0"/>
                    </a:cubicBezTo>
                    <a:cubicBezTo>
                      <a:pt x="92" y="0"/>
                      <a:pt x="78" y="12"/>
                      <a:pt x="77" y="24"/>
                    </a:cubicBezTo>
                    <a:cubicBezTo>
                      <a:pt x="77" y="28"/>
                      <a:pt x="78" y="36"/>
                      <a:pt x="88" y="43"/>
                    </a:cubicBezTo>
                    <a:cubicBezTo>
                      <a:pt x="81" y="44"/>
                      <a:pt x="74" y="45"/>
                      <a:pt x="67" y="46"/>
                    </a:cubicBezTo>
                    <a:cubicBezTo>
                      <a:pt x="63" y="34"/>
                      <a:pt x="58" y="24"/>
                      <a:pt x="52" y="17"/>
                    </a:cubicBezTo>
                    <a:cubicBezTo>
                      <a:pt x="38" y="2"/>
                      <a:pt x="22" y="2"/>
                      <a:pt x="13" y="7"/>
                    </a:cubicBezTo>
                    <a:cubicBezTo>
                      <a:pt x="4" y="12"/>
                      <a:pt x="0" y="21"/>
                      <a:pt x="2" y="30"/>
                    </a:cubicBezTo>
                    <a:cubicBezTo>
                      <a:pt x="5" y="40"/>
                      <a:pt x="12" y="48"/>
                      <a:pt x="22" y="54"/>
                    </a:cubicBezTo>
                    <a:cubicBezTo>
                      <a:pt x="31" y="59"/>
                      <a:pt x="43" y="61"/>
                      <a:pt x="55" y="62"/>
                    </a:cubicBezTo>
                    <a:cubicBezTo>
                      <a:pt x="65" y="102"/>
                      <a:pt x="70" y="208"/>
                      <a:pt x="70" y="235"/>
                    </a:cubicBezTo>
                    <a:cubicBezTo>
                      <a:pt x="70" y="239"/>
                      <a:pt x="74" y="243"/>
                      <a:pt x="79" y="243"/>
                    </a:cubicBezTo>
                    <a:cubicBezTo>
                      <a:pt x="83" y="243"/>
                      <a:pt x="87" y="239"/>
                      <a:pt x="87" y="234"/>
                    </a:cubicBezTo>
                    <a:cubicBezTo>
                      <a:pt x="86" y="224"/>
                      <a:pt x="84" y="111"/>
                      <a:pt x="72" y="62"/>
                    </a:cubicBezTo>
                    <a:cubicBezTo>
                      <a:pt x="82" y="61"/>
                      <a:pt x="93" y="59"/>
                      <a:pt x="102" y="56"/>
                    </a:cubicBezTo>
                    <a:cubicBezTo>
                      <a:pt x="104" y="55"/>
                      <a:pt x="106" y="54"/>
                      <a:pt x="108" y="53"/>
                    </a:cubicBezTo>
                    <a:cubicBezTo>
                      <a:pt x="111" y="54"/>
                      <a:pt x="113" y="55"/>
                      <a:pt x="115" y="56"/>
                    </a:cubicBezTo>
                    <a:cubicBezTo>
                      <a:pt x="124" y="59"/>
                      <a:pt x="135" y="61"/>
                      <a:pt x="145" y="62"/>
                    </a:cubicBezTo>
                    <a:cubicBezTo>
                      <a:pt x="133" y="111"/>
                      <a:pt x="131" y="224"/>
                      <a:pt x="130" y="234"/>
                    </a:cubicBezTo>
                    <a:cubicBezTo>
                      <a:pt x="130" y="239"/>
                      <a:pt x="134" y="243"/>
                      <a:pt x="138" y="243"/>
                    </a:cubicBezTo>
                    <a:cubicBezTo>
                      <a:pt x="143" y="243"/>
                      <a:pt x="147" y="239"/>
                      <a:pt x="147" y="235"/>
                    </a:cubicBezTo>
                    <a:cubicBezTo>
                      <a:pt x="147" y="208"/>
                      <a:pt x="152" y="102"/>
                      <a:pt x="162" y="62"/>
                    </a:cubicBezTo>
                    <a:cubicBezTo>
                      <a:pt x="174" y="61"/>
                      <a:pt x="186" y="59"/>
                      <a:pt x="195" y="54"/>
                    </a:cubicBezTo>
                    <a:cubicBezTo>
                      <a:pt x="205" y="48"/>
                      <a:pt x="212" y="40"/>
                      <a:pt x="215" y="30"/>
                    </a:cubicBezTo>
                    <a:cubicBezTo>
                      <a:pt x="217" y="21"/>
                      <a:pt x="213" y="12"/>
                      <a:pt x="204" y="7"/>
                    </a:cubicBezTo>
                    <a:moveTo>
                      <a:pt x="30" y="39"/>
                    </a:moveTo>
                    <a:cubicBezTo>
                      <a:pt x="23" y="36"/>
                      <a:pt x="20" y="31"/>
                      <a:pt x="18" y="26"/>
                    </a:cubicBezTo>
                    <a:cubicBezTo>
                      <a:pt x="18" y="24"/>
                      <a:pt x="19" y="23"/>
                      <a:pt x="21" y="22"/>
                    </a:cubicBezTo>
                    <a:cubicBezTo>
                      <a:pt x="25" y="19"/>
                      <a:pt x="33" y="20"/>
                      <a:pt x="41" y="28"/>
                    </a:cubicBezTo>
                    <a:cubicBezTo>
                      <a:pt x="44" y="32"/>
                      <a:pt x="47" y="38"/>
                      <a:pt x="50" y="45"/>
                    </a:cubicBezTo>
                    <a:cubicBezTo>
                      <a:pt x="42" y="44"/>
                      <a:pt x="35" y="43"/>
                      <a:pt x="30" y="39"/>
                    </a:cubicBezTo>
                    <a:moveTo>
                      <a:pt x="108" y="35"/>
                    </a:moveTo>
                    <a:cubicBezTo>
                      <a:pt x="97" y="31"/>
                      <a:pt x="93" y="27"/>
                      <a:pt x="93" y="25"/>
                    </a:cubicBezTo>
                    <a:cubicBezTo>
                      <a:pt x="93" y="22"/>
                      <a:pt x="102" y="16"/>
                      <a:pt x="108" y="16"/>
                    </a:cubicBezTo>
                    <a:cubicBezTo>
                      <a:pt x="115" y="16"/>
                      <a:pt x="124" y="22"/>
                      <a:pt x="124" y="25"/>
                    </a:cubicBezTo>
                    <a:cubicBezTo>
                      <a:pt x="124" y="27"/>
                      <a:pt x="120" y="31"/>
                      <a:pt x="108" y="35"/>
                    </a:cubicBezTo>
                    <a:moveTo>
                      <a:pt x="187" y="39"/>
                    </a:moveTo>
                    <a:cubicBezTo>
                      <a:pt x="182" y="43"/>
                      <a:pt x="175" y="44"/>
                      <a:pt x="167" y="45"/>
                    </a:cubicBezTo>
                    <a:cubicBezTo>
                      <a:pt x="170" y="38"/>
                      <a:pt x="173" y="32"/>
                      <a:pt x="176" y="28"/>
                    </a:cubicBezTo>
                    <a:cubicBezTo>
                      <a:pt x="184" y="20"/>
                      <a:pt x="192" y="19"/>
                      <a:pt x="196" y="22"/>
                    </a:cubicBezTo>
                    <a:cubicBezTo>
                      <a:pt x="198" y="23"/>
                      <a:pt x="199" y="24"/>
                      <a:pt x="199" y="26"/>
                    </a:cubicBezTo>
                    <a:cubicBezTo>
                      <a:pt x="197" y="31"/>
                      <a:pt x="193" y="36"/>
                      <a:pt x="187" y="3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6"/>
              <p:cNvSpPr/>
              <p:nvPr/>
            </p:nvSpPr>
            <p:spPr bwMode="auto">
              <a:xfrm>
                <a:off x="2842" y="2580"/>
                <a:ext cx="519" cy="41"/>
              </a:xfrm>
              <a:custGeom>
                <a:avLst/>
                <a:gdLst>
                  <a:gd name="T0" fmla="*/ 219 w 219"/>
                  <a:gd name="T1" fmla="*/ 19 h 37"/>
                  <a:gd name="T2" fmla="*/ 200 w 219"/>
                  <a:gd name="T3" fmla="*/ 37 h 37"/>
                  <a:gd name="T4" fmla="*/ 19 w 219"/>
                  <a:gd name="T5" fmla="*/ 37 h 37"/>
                  <a:gd name="T6" fmla="*/ 0 w 219"/>
                  <a:gd name="T7" fmla="*/ 19 h 37"/>
                  <a:gd name="T8" fmla="*/ 0 w 219"/>
                  <a:gd name="T9" fmla="*/ 0 h 37"/>
                  <a:gd name="T10" fmla="*/ 219 w 219"/>
                  <a:gd name="T11" fmla="*/ 0 h 37"/>
                  <a:gd name="T12" fmla="*/ 219 w 219"/>
                  <a:gd name="T13" fmla="*/ 19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" h="37">
                    <a:moveTo>
                      <a:pt x="219" y="19"/>
                    </a:moveTo>
                    <a:cubicBezTo>
                      <a:pt x="219" y="29"/>
                      <a:pt x="211" y="37"/>
                      <a:pt x="200" y="37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9" y="37"/>
                      <a:pt x="0" y="29"/>
                      <a:pt x="0" y="19"/>
                    </a:cubicBezTo>
                    <a:cubicBezTo>
                      <a:pt x="0" y="8"/>
                      <a:pt x="0" y="0"/>
                      <a:pt x="0" y="0"/>
                    </a:cubicBezTo>
                    <a:cubicBezTo>
                      <a:pt x="219" y="0"/>
                      <a:pt x="219" y="0"/>
                      <a:pt x="219" y="0"/>
                    </a:cubicBezTo>
                    <a:lnTo>
                      <a:pt x="219" y="19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17"/>
              <p:cNvSpPr/>
              <p:nvPr/>
            </p:nvSpPr>
            <p:spPr bwMode="auto">
              <a:xfrm>
                <a:off x="2842" y="2649"/>
                <a:ext cx="519" cy="90"/>
              </a:xfrm>
              <a:custGeom>
                <a:avLst/>
                <a:gdLst>
                  <a:gd name="T0" fmla="*/ 219 w 219"/>
                  <a:gd name="T1" fmla="*/ 19 h 38"/>
                  <a:gd name="T2" fmla="*/ 200 w 219"/>
                  <a:gd name="T3" fmla="*/ 38 h 38"/>
                  <a:gd name="T4" fmla="*/ 19 w 219"/>
                  <a:gd name="T5" fmla="*/ 38 h 38"/>
                  <a:gd name="T6" fmla="*/ 0 w 219"/>
                  <a:gd name="T7" fmla="*/ 19 h 38"/>
                  <a:gd name="T8" fmla="*/ 19 w 219"/>
                  <a:gd name="T9" fmla="*/ 0 h 38"/>
                  <a:gd name="T10" fmla="*/ 200 w 219"/>
                  <a:gd name="T11" fmla="*/ 0 h 38"/>
                  <a:gd name="T12" fmla="*/ 219 w 219"/>
                  <a:gd name="T13" fmla="*/ 1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" h="38">
                    <a:moveTo>
                      <a:pt x="219" y="19"/>
                    </a:moveTo>
                    <a:cubicBezTo>
                      <a:pt x="219" y="29"/>
                      <a:pt x="211" y="38"/>
                      <a:pt x="200" y="38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9" y="38"/>
                      <a:pt x="0" y="29"/>
                      <a:pt x="0" y="19"/>
                    </a:cubicBezTo>
                    <a:cubicBezTo>
                      <a:pt x="0" y="9"/>
                      <a:pt x="9" y="0"/>
                      <a:pt x="19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11" y="0"/>
                      <a:pt x="219" y="9"/>
                      <a:pt x="219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18"/>
              <p:cNvSpPr/>
              <p:nvPr/>
            </p:nvSpPr>
            <p:spPr bwMode="auto">
              <a:xfrm>
                <a:off x="2842" y="2765"/>
                <a:ext cx="519" cy="88"/>
              </a:xfrm>
              <a:custGeom>
                <a:avLst/>
                <a:gdLst>
                  <a:gd name="T0" fmla="*/ 219 w 219"/>
                  <a:gd name="T1" fmla="*/ 19 h 37"/>
                  <a:gd name="T2" fmla="*/ 200 w 219"/>
                  <a:gd name="T3" fmla="*/ 37 h 37"/>
                  <a:gd name="T4" fmla="*/ 19 w 219"/>
                  <a:gd name="T5" fmla="*/ 37 h 37"/>
                  <a:gd name="T6" fmla="*/ 0 w 219"/>
                  <a:gd name="T7" fmla="*/ 19 h 37"/>
                  <a:gd name="T8" fmla="*/ 19 w 219"/>
                  <a:gd name="T9" fmla="*/ 0 h 37"/>
                  <a:gd name="T10" fmla="*/ 200 w 219"/>
                  <a:gd name="T11" fmla="*/ 0 h 37"/>
                  <a:gd name="T12" fmla="*/ 219 w 219"/>
                  <a:gd name="T13" fmla="*/ 19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" h="37">
                    <a:moveTo>
                      <a:pt x="219" y="19"/>
                    </a:moveTo>
                    <a:cubicBezTo>
                      <a:pt x="219" y="29"/>
                      <a:pt x="211" y="37"/>
                      <a:pt x="200" y="37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9" y="37"/>
                      <a:pt x="0" y="29"/>
                      <a:pt x="0" y="19"/>
                    </a:cubicBezTo>
                    <a:cubicBezTo>
                      <a:pt x="0" y="8"/>
                      <a:pt x="9" y="0"/>
                      <a:pt x="19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11" y="0"/>
                      <a:pt x="219" y="8"/>
                      <a:pt x="219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19"/>
              <p:cNvSpPr/>
              <p:nvPr/>
            </p:nvSpPr>
            <p:spPr bwMode="auto">
              <a:xfrm>
                <a:off x="2939" y="2881"/>
                <a:ext cx="325" cy="140"/>
              </a:xfrm>
              <a:custGeom>
                <a:avLst/>
                <a:gdLst>
                  <a:gd name="T0" fmla="*/ 0 w 137"/>
                  <a:gd name="T1" fmla="*/ 0 h 59"/>
                  <a:gd name="T2" fmla="*/ 0 w 137"/>
                  <a:gd name="T3" fmla="*/ 11 h 59"/>
                  <a:gd name="T4" fmla="*/ 49 w 137"/>
                  <a:gd name="T5" fmla="*/ 59 h 59"/>
                  <a:gd name="T6" fmla="*/ 88 w 137"/>
                  <a:gd name="T7" fmla="*/ 59 h 59"/>
                  <a:gd name="T8" fmla="*/ 137 w 137"/>
                  <a:gd name="T9" fmla="*/ 11 h 59"/>
                  <a:gd name="T10" fmla="*/ 137 w 137"/>
                  <a:gd name="T11" fmla="*/ 0 h 59"/>
                  <a:gd name="T12" fmla="*/ 0 w 137"/>
                  <a:gd name="T1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7" h="59">
                    <a:moveTo>
                      <a:pt x="0" y="0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0" y="37"/>
                      <a:pt x="22" y="59"/>
                      <a:pt x="49" y="59"/>
                    </a:cubicBezTo>
                    <a:cubicBezTo>
                      <a:pt x="88" y="59"/>
                      <a:pt x="88" y="59"/>
                      <a:pt x="88" y="59"/>
                    </a:cubicBezTo>
                    <a:cubicBezTo>
                      <a:pt x="115" y="59"/>
                      <a:pt x="137" y="37"/>
                      <a:pt x="137" y="11"/>
                    </a:cubicBezTo>
                    <a:cubicBezTo>
                      <a:pt x="137" y="0"/>
                      <a:pt x="137" y="0"/>
                      <a:pt x="13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0"/>
              <p:cNvSpPr/>
              <p:nvPr/>
            </p:nvSpPr>
            <p:spPr bwMode="auto">
              <a:xfrm>
                <a:off x="2202" y="1997"/>
                <a:ext cx="310" cy="190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rgbClr val="F3B7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1"/>
              <p:cNvSpPr/>
              <p:nvPr/>
            </p:nvSpPr>
            <p:spPr bwMode="auto">
              <a:xfrm>
                <a:off x="3691" y="1997"/>
                <a:ext cx="311" cy="190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rgbClr val="F3B7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2"/>
              <p:cNvSpPr/>
              <p:nvPr/>
            </p:nvSpPr>
            <p:spPr bwMode="auto">
              <a:xfrm>
                <a:off x="3537" y="1393"/>
                <a:ext cx="294" cy="282"/>
              </a:xfrm>
              <a:custGeom>
                <a:avLst/>
                <a:gdLst>
                  <a:gd name="T0" fmla="*/ 44 w 124"/>
                  <a:gd name="T1" fmla="*/ 119 h 119"/>
                  <a:gd name="T2" fmla="*/ 16 w 124"/>
                  <a:gd name="T3" fmla="*/ 108 h 119"/>
                  <a:gd name="T4" fmla="*/ 16 w 124"/>
                  <a:gd name="T5" fmla="*/ 51 h 119"/>
                  <a:gd name="T6" fmla="*/ 52 w 124"/>
                  <a:gd name="T7" fmla="*/ 15 h 119"/>
                  <a:gd name="T8" fmla="*/ 108 w 124"/>
                  <a:gd name="T9" fmla="*/ 15 h 119"/>
                  <a:gd name="T10" fmla="*/ 108 w 124"/>
                  <a:gd name="T11" fmla="*/ 72 h 119"/>
                  <a:gd name="T12" fmla="*/ 73 w 124"/>
                  <a:gd name="T13" fmla="*/ 108 h 119"/>
                  <a:gd name="T14" fmla="*/ 44 w 124"/>
                  <a:gd name="T1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4" h="119">
                    <a:moveTo>
                      <a:pt x="44" y="119"/>
                    </a:moveTo>
                    <a:cubicBezTo>
                      <a:pt x="34" y="119"/>
                      <a:pt x="24" y="115"/>
                      <a:pt x="16" y="108"/>
                    </a:cubicBezTo>
                    <a:cubicBezTo>
                      <a:pt x="0" y="92"/>
                      <a:pt x="0" y="67"/>
                      <a:pt x="16" y="51"/>
                    </a:cubicBezTo>
                    <a:cubicBezTo>
                      <a:pt x="52" y="15"/>
                      <a:pt x="52" y="15"/>
                      <a:pt x="52" y="15"/>
                    </a:cubicBezTo>
                    <a:cubicBezTo>
                      <a:pt x="67" y="0"/>
                      <a:pt x="93" y="0"/>
                      <a:pt x="108" y="15"/>
                    </a:cubicBezTo>
                    <a:cubicBezTo>
                      <a:pt x="124" y="31"/>
                      <a:pt x="124" y="56"/>
                      <a:pt x="108" y="72"/>
                    </a:cubicBezTo>
                    <a:cubicBezTo>
                      <a:pt x="73" y="108"/>
                      <a:pt x="73" y="108"/>
                      <a:pt x="73" y="108"/>
                    </a:cubicBezTo>
                    <a:cubicBezTo>
                      <a:pt x="65" y="115"/>
                      <a:pt x="55" y="119"/>
                      <a:pt x="44" y="119"/>
                    </a:cubicBezTo>
                  </a:path>
                </a:pathLst>
              </a:custGeom>
              <a:solidFill>
                <a:srgbClr val="F3B7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3"/>
              <p:cNvSpPr/>
              <p:nvPr/>
            </p:nvSpPr>
            <p:spPr bwMode="auto">
              <a:xfrm>
                <a:off x="2313" y="1393"/>
                <a:ext cx="292" cy="282"/>
              </a:xfrm>
              <a:custGeom>
                <a:avLst/>
                <a:gdLst>
                  <a:gd name="T0" fmla="*/ 79 w 123"/>
                  <a:gd name="T1" fmla="*/ 119 h 119"/>
                  <a:gd name="T2" fmla="*/ 51 w 123"/>
                  <a:gd name="T3" fmla="*/ 108 h 119"/>
                  <a:gd name="T4" fmla="*/ 15 w 123"/>
                  <a:gd name="T5" fmla="*/ 72 h 119"/>
                  <a:gd name="T6" fmla="*/ 15 w 123"/>
                  <a:gd name="T7" fmla="*/ 15 h 119"/>
                  <a:gd name="T8" fmla="*/ 72 w 123"/>
                  <a:gd name="T9" fmla="*/ 15 h 119"/>
                  <a:gd name="T10" fmla="*/ 108 w 123"/>
                  <a:gd name="T11" fmla="*/ 51 h 119"/>
                  <a:gd name="T12" fmla="*/ 108 w 123"/>
                  <a:gd name="T13" fmla="*/ 108 h 119"/>
                  <a:gd name="T14" fmla="*/ 79 w 123"/>
                  <a:gd name="T1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3" h="119">
                    <a:moveTo>
                      <a:pt x="79" y="119"/>
                    </a:moveTo>
                    <a:cubicBezTo>
                      <a:pt x="69" y="119"/>
                      <a:pt x="59" y="115"/>
                      <a:pt x="51" y="108"/>
                    </a:cubicBezTo>
                    <a:cubicBezTo>
                      <a:pt x="15" y="72"/>
                      <a:pt x="15" y="72"/>
                      <a:pt x="15" y="72"/>
                    </a:cubicBezTo>
                    <a:cubicBezTo>
                      <a:pt x="0" y="56"/>
                      <a:pt x="0" y="31"/>
                      <a:pt x="15" y="15"/>
                    </a:cubicBezTo>
                    <a:cubicBezTo>
                      <a:pt x="31" y="0"/>
                      <a:pt x="56" y="0"/>
                      <a:pt x="72" y="15"/>
                    </a:cubicBezTo>
                    <a:cubicBezTo>
                      <a:pt x="108" y="51"/>
                      <a:pt x="108" y="51"/>
                      <a:pt x="108" y="51"/>
                    </a:cubicBezTo>
                    <a:cubicBezTo>
                      <a:pt x="123" y="67"/>
                      <a:pt x="123" y="92"/>
                      <a:pt x="108" y="108"/>
                    </a:cubicBezTo>
                    <a:cubicBezTo>
                      <a:pt x="100" y="115"/>
                      <a:pt x="90" y="119"/>
                      <a:pt x="79" y="119"/>
                    </a:cubicBezTo>
                  </a:path>
                </a:pathLst>
              </a:custGeom>
              <a:solidFill>
                <a:srgbClr val="F3B7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4"/>
              <p:cNvSpPr/>
              <p:nvPr/>
            </p:nvSpPr>
            <p:spPr bwMode="auto">
              <a:xfrm>
                <a:off x="2999" y="1163"/>
                <a:ext cx="189" cy="310"/>
              </a:xfrm>
              <a:custGeom>
                <a:avLst/>
                <a:gdLst>
                  <a:gd name="T0" fmla="*/ 40 w 80"/>
                  <a:gd name="T1" fmla="*/ 131 h 131"/>
                  <a:gd name="T2" fmla="*/ 0 w 80"/>
                  <a:gd name="T3" fmla="*/ 91 h 131"/>
                  <a:gd name="T4" fmla="*/ 0 w 80"/>
                  <a:gd name="T5" fmla="*/ 40 h 131"/>
                  <a:gd name="T6" fmla="*/ 40 w 80"/>
                  <a:gd name="T7" fmla="*/ 0 h 131"/>
                  <a:gd name="T8" fmla="*/ 80 w 80"/>
                  <a:gd name="T9" fmla="*/ 40 h 131"/>
                  <a:gd name="T10" fmla="*/ 80 w 80"/>
                  <a:gd name="T11" fmla="*/ 91 h 131"/>
                  <a:gd name="T12" fmla="*/ 40 w 80"/>
                  <a:gd name="T13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131">
                    <a:moveTo>
                      <a:pt x="40" y="131"/>
                    </a:moveTo>
                    <a:cubicBezTo>
                      <a:pt x="18" y="131"/>
                      <a:pt x="0" y="113"/>
                      <a:pt x="0" y="91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18"/>
                      <a:pt x="18" y="0"/>
                      <a:pt x="40" y="0"/>
                    </a:cubicBezTo>
                    <a:cubicBezTo>
                      <a:pt x="62" y="0"/>
                      <a:pt x="80" y="18"/>
                      <a:pt x="80" y="40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80" y="113"/>
                      <a:pt x="62" y="131"/>
                      <a:pt x="40" y="131"/>
                    </a:cubicBezTo>
                  </a:path>
                </a:pathLst>
              </a:custGeom>
              <a:solidFill>
                <a:srgbClr val="F3B7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1316847" y="0"/>
            <a:ext cx="841515" cy="1789621"/>
            <a:chOff x="1838228" y="0"/>
            <a:chExt cx="2469610" cy="5252033"/>
          </a:xfrm>
        </p:grpSpPr>
        <p:grpSp>
          <p:nvGrpSpPr>
            <p:cNvPr id="6" name="Group 4"/>
            <p:cNvGrpSpPr>
              <a:grpSpLocks noChangeAspect="1"/>
            </p:cNvGrpSpPr>
            <p:nvPr/>
          </p:nvGrpSpPr>
          <p:grpSpPr bwMode="auto">
            <a:xfrm>
              <a:off x="1838228" y="1605966"/>
              <a:ext cx="2469610" cy="3646067"/>
              <a:chOff x="2502" y="1335"/>
              <a:chExt cx="1037" cy="1531"/>
            </a:xfrm>
          </p:grpSpPr>
          <p:sp>
            <p:nvSpPr>
              <p:cNvPr id="8" name="Freeform 5"/>
              <p:cNvSpPr>
                <a:spLocks noEditPoints="1"/>
              </p:cNvSpPr>
              <p:nvPr/>
            </p:nvSpPr>
            <p:spPr bwMode="auto">
              <a:xfrm>
                <a:off x="2752" y="1845"/>
                <a:ext cx="539" cy="603"/>
              </a:xfrm>
              <a:custGeom>
                <a:avLst/>
                <a:gdLst>
                  <a:gd name="T0" fmla="*/ 13 w 227"/>
                  <a:gd name="T1" fmla="*/ 246 h 254"/>
                  <a:gd name="T2" fmla="*/ 55 w 227"/>
                  <a:gd name="T3" fmla="*/ 236 h 254"/>
                  <a:gd name="T4" fmla="*/ 70 w 227"/>
                  <a:gd name="T5" fmla="*/ 206 h 254"/>
                  <a:gd name="T6" fmla="*/ 92 w 227"/>
                  <a:gd name="T7" fmla="*/ 209 h 254"/>
                  <a:gd name="T8" fmla="*/ 80 w 227"/>
                  <a:gd name="T9" fmla="*/ 229 h 254"/>
                  <a:gd name="T10" fmla="*/ 113 w 227"/>
                  <a:gd name="T11" fmla="*/ 254 h 254"/>
                  <a:gd name="T12" fmla="*/ 146 w 227"/>
                  <a:gd name="T13" fmla="*/ 229 h 254"/>
                  <a:gd name="T14" fmla="*/ 135 w 227"/>
                  <a:gd name="T15" fmla="*/ 209 h 254"/>
                  <a:gd name="T16" fmla="*/ 157 w 227"/>
                  <a:gd name="T17" fmla="*/ 206 h 254"/>
                  <a:gd name="T18" fmla="*/ 172 w 227"/>
                  <a:gd name="T19" fmla="*/ 236 h 254"/>
                  <a:gd name="T20" fmla="*/ 213 w 227"/>
                  <a:gd name="T21" fmla="*/ 246 h 254"/>
                  <a:gd name="T22" fmla="*/ 224 w 227"/>
                  <a:gd name="T23" fmla="*/ 223 h 254"/>
                  <a:gd name="T24" fmla="*/ 204 w 227"/>
                  <a:gd name="T25" fmla="*/ 198 h 254"/>
                  <a:gd name="T26" fmla="*/ 169 w 227"/>
                  <a:gd name="T27" fmla="*/ 189 h 254"/>
                  <a:gd name="T28" fmla="*/ 153 w 227"/>
                  <a:gd name="T29" fmla="*/ 8 h 254"/>
                  <a:gd name="T30" fmla="*/ 144 w 227"/>
                  <a:gd name="T31" fmla="*/ 0 h 254"/>
                  <a:gd name="T32" fmla="*/ 136 w 227"/>
                  <a:gd name="T33" fmla="*/ 9 h 254"/>
                  <a:gd name="T34" fmla="*/ 152 w 227"/>
                  <a:gd name="T35" fmla="*/ 189 h 254"/>
                  <a:gd name="T36" fmla="*/ 120 w 227"/>
                  <a:gd name="T37" fmla="*/ 195 h 254"/>
                  <a:gd name="T38" fmla="*/ 113 w 227"/>
                  <a:gd name="T39" fmla="*/ 198 h 254"/>
                  <a:gd name="T40" fmla="*/ 106 w 227"/>
                  <a:gd name="T41" fmla="*/ 195 h 254"/>
                  <a:gd name="T42" fmla="*/ 75 w 227"/>
                  <a:gd name="T43" fmla="*/ 189 h 254"/>
                  <a:gd name="T44" fmla="*/ 90 w 227"/>
                  <a:gd name="T45" fmla="*/ 9 h 254"/>
                  <a:gd name="T46" fmla="*/ 82 w 227"/>
                  <a:gd name="T47" fmla="*/ 0 h 254"/>
                  <a:gd name="T48" fmla="*/ 73 w 227"/>
                  <a:gd name="T49" fmla="*/ 8 h 254"/>
                  <a:gd name="T50" fmla="*/ 57 w 227"/>
                  <a:gd name="T51" fmla="*/ 189 h 254"/>
                  <a:gd name="T52" fmla="*/ 23 w 227"/>
                  <a:gd name="T53" fmla="*/ 198 h 254"/>
                  <a:gd name="T54" fmla="*/ 2 w 227"/>
                  <a:gd name="T55" fmla="*/ 223 h 254"/>
                  <a:gd name="T56" fmla="*/ 13 w 227"/>
                  <a:gd name="T57" fmla="*/ 246 h 254"/>
                  <a:gd name="T58" fmla="*/ 196 w 227"/>
                  <a:gd name="T59" fmla="*/ 213 h 254"/>
                  <a:gd name="T60" fmla="*/ 208 w 227"/>
                  <a:gd name="T61" fmla="*/ 227 h 254"/>
                  <a:gd name="T62" fmla="*/ 205 w 227"/>
                  <a:gd name="T63" fmla="*/ 231 h 254"/>
                  <a:gd name="T64" fmla="*/ 184 w 227"/>
                  <a:gd name="T65" fmla="*/ 224 h 254"/>
                  <a:gd name="T66" fmla="*/ 174 w 227"/>
                  <a:gd name="T67" fmla="*/ 206 h 254"/>
                  <a:gd name="T68" fmla="*/ 196 w 227"/>
                  <a:gd name="T69" fmla="*/ 213 h 254"/>
                  <a:gd name="T70" fmla="*/ 113 w 227"/>
                  <a:gd name="T71" fmla="*/ 217 h 254"/>
                  <a:gd name="T72" fmla="*/ 129 w 227"/>
                  <a:gd name="T73" fmla="*/ 228 h 254"/>
                  <a:gd name="T74" fmla="*/ 113 w 227"/>
                  <a:gd name="T75" fmla="*/ 237 h 254"/>
                  <a:gd name="T76" fmla="*/ 97 w 227"/>
                  <a:gd name="T77" fmla="*/ 228 h 254"/>
                  <a:gd name="T78" fmla="*/ 113 w 227"/>
                  <a:gd name="T79" fmla="*/ 217 h 254"/>
                  <a:gd name="T80" fmla="*/ 31 w 227"/>
                  <a:gd name="T81" fmla="*/ 213 h 254"/>
                  <a:gd name="T82" fmla="*/ 52 w 227"/>
                  <a:gd name="T83" fmla="*/ 206 h 254"/>
                  <a:gd name="T84" fmla="*/ 42 w 227"/>
                  <a:gd name="T85" fmla="*/ 224 h 254"/>
                  <a:gd name="T86" fmla="*/ 22 w 227"/>
                  <a:gd name="T87" fmla="*/ 231 h 254"/>
                  <a:gd name="T88" fmla="*/ 19 w 227"/>
                  <a:gd name="T89" fmla="*/ 227 h 254"/>
                  <a:gd name="T90" fmla="*/ 31 w 227"/>
                  <a:gd name="T91" fmla="*/ 213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27" h="254">
                    <a:moveTo>
                      <a:pt x="13" y="246"/>
                    </a:moveTo>
                    <a:cubicBezTo>
                      <a:pt x="23" y="251"/>
                      <a:pt x="40" y="252"/>
                      <a:pt x="55" y="236"/>
                    </a:cubicBezTo>
                    <a:cubicBezTo>
                      <a:pt x="61" y="229"/>
                      <a:pt x="66" y="219"/>
                      <a:pt x="70" y="206"/>
                    </a:cubicBezTo>
                    <a:cubicBezTo>
                      <a:pt x="77" y="206"/>
                      <a:pt x="85" y="207"/>
                      <a:pt x="92" y="209"/>
                    </a:cubicBezTo>
                    <a:cubicBezTo>
                      <a:pt x="81" y="216"/>
                      <a:pt x="80" y="225"/>
                      <a:pt x="80" y="229"/>
                    </a:cubicBezTo>
                    <a:cubicBezTo>
                      <a:pt x="81" y="241"/>
                      <a:pt x="96" y="254"/>
                      <a:pt x="113" y="254"/>
                    </a:cubicBezTo>
                    <a:cubicBezTo>
                      <a:pt x="130" y="254"/>
                      <a:pt x="145" y="241"/>
                      <a:pt x="146" y="229"/>
                    </a:cubicBezTo>
                    <a:cubicBezTo>
                      <a:pt x="146" y="225"/>
                      <a:pt x="145" y="216"/>
                      <a:pt x="135" y="209"/>
                    </a:cubicBezTo>
                    <a:cubicBezTo>
                      <a:pt x="142" y="207"/>
                      <a:pt x="149" y="206"/>
                      <a:pt x="157" y="206"/>
                    </a:cubicBezTo>
                    <a:cubicBezTo>
                      <a:pt x="161" y="219"/>
                      <a:pt x="166" y="229"/>
                      <a:pt x="172" y="236"/>
                    </a:cubicBezTo>
                    <a:cubicBezTo>
                      <a:pt x="187" y="252"/>
                      <a:pt x="203" y="251"/>
                      <a:pt x="213" y="246"/>
                    </a:cubicBezTo>
                    <a:cubicBezTo>
                      <a:pt x="222" y="241"/>
                      <a:pt x="227" y="232"/>
                      <a:pt x="224" y="223"/>
                    </a:cubicBezTo>
                    <a:cubicBezTo>
                      <a:pt x="221" y="212"/>
                      <a:pt x="214" y="204"/>
                      <a:pt x="204" y="198"/>
                    </a:cubicBezTo>
                    <a:cubicBezTo>
                      <a:pt x="194" y="192"/>
                      <a:pt x="182" y="190"/>
                      <a:pt x="169" y="189"/>
                    </a:cubicBezTo>
                    <a:cubicBezTo>
                      <a:pt x="158" y="147"/>
                      <a:pt x="154" y="36"/>
                      <a:pt x="153" y="8"/>
                    </a:cubicBezTo>
                    <a:cubicBezTo>
                      <a:pt x="153" y="4"/>
                      <a:pt x="149" y="0"/>
                      <a:pt x="144" y="0"/>
                    </a:cubicBezTo>
                    <a:cubicBezTo>
                      <a:pt x="140" y="0"/>
                      <a:pt x="136" y="4"/>
                      <a:pt x="136" y="9"/>
                    </a:cubicBezTo>
                    <a:cubicBezTo>
                      <a:pt x="137" y="19"/>
                      <a:pt x="139" y="138"/>
                      <a:pt x="152" y="189"/>
                    </a:cubicBezTo>
                    <a:cubicBezTo>
                      <a:pt x="141" y="190"/>
                      <a:pt x="130" y="192"/>
                      <a:pt x="120" y="195"/>
                    </a:cubicBezTo>
                    <a:cubicBezTo>
                      <a:pt x="118" y="196"/>
                      <a:pt x="116" y="197"/>
                      <a:pt x="113" y="198"/>
                    </a:cubicBezTo>
                    <a:cubicBezTo>
                      <a:pt x="111" y="197"/>
                      <a:pt x="109" y="196"/>
                      <a:pt x="106" y="195"/>
                    </a:cubicBezTo>
                    <a:cubicBezTo>
                      <a:pt x="97" y="192"/>
                      <a:pt x="86" y="190"/>
                      <a:pt x="75" y="189"/>
                    </a:cubicBezTo>
                    <a:cubicBezTo>
                      <a:pt x="88" y="138"/>
                      <a:pt x="90" y="19"/>
                      <a:pt x="90" y="9"/>
                    </a:cubicBezTo>
                    <a:cubicBezTo>
                      <a:pt x="90" y="4"/>
                      <a:pt x="87" y="0"/>
                      <a:pt x="82" y="0"/>
                    </a:cubicBezTo>
                    <a:cubicBezTo>
                      <a:pt x="77" y="0"/>
                      <a:pt x="74" y="4"/>
                      <a:pt x="73" y="8"/>
                    </a:cubicBezTo>
                    <a:cubicBezTo>
                      <a:pt x="73" y="36"/>
                      <a:pt x="68" y="147"/>
                      <a:pt x="57" y="189"/>
                    </a:cubicBezTo>
                    <a:cubicBezTo>
                      <a:pt x="45" y="190"/>
                      <a:pt x="33" y="192"/>
                      <a:pt x="23" y="198"/>
                    </a:cubicBezTo>
                    <a:cubicBezTo>
                      <a:pt x="12" y="204"/>
                      <a:pt x="5" y="212"/>
                      <a:pt x="2" y="223"/>
                    </a:cubicBezTo>
                    <a:cubicBezTo>
                      <a:pt x="0" y="232"/>
                      <a:pt x="4" y="241"/>
                      <a:pt x="13" y="246"/>
                    </a:cubicBezTo>
                    <a:moveTo>
                      <a:pt x="196" y="213"/>
                    </a:moveTo>
                    <a:cubicBezTo>
                      <a:pt x="202" y="216"/>
                      <a:pt x="206" y="221"/>
                      <a:pt x="208" y="227"/>
                    </a:cubicBezTo>
                    <a:cubicBezTo>
                      <a:pt x="208" y="228"/>
                      <a:pt x="207" y="230"/>
                      <a:pt x="205" y="231"/>
                    </a:cubicBezTo>
                    <a:cubicBezTo>
                      <a:pt x="201" y="234"/>
                      <a:pt x="193" y="233"/>
                      <a:pt x="184" y="224"/>
                    </a:cubicBezTo>
                    <a:cubicBezTo>
                      <a:pt x="181" y="220"/>
                      <a:pt x="177" y="214"/>
                      <a:pt x="174" y="206"/>
                    </a:cubicBezTo>
                    <a:cubicBezTo>
                      <a:pt x="182" y="207"/>
                      <a:pt x="190" y="209"/>
                      <a:pt x="196" y="213"/>
                    </a:cubicBezTo>
                    <a:moveTo>
                      <a:pt x="113" y="217"/>
                    </a:moveTo>
                    <a:cubicBezTo>
                      <a:pt x="125" y="221"/>
                      <a:pt x="129" y="226"/>
                      <a:pt x="129" y="228"/>
                    </a:cubicBezTo>
                    <a:cubicBezTo>
                      <a:pt x="129" y="231"/>
                      <a:pt x="120" y="237"/>
                      <a:pt x="113" y="237"/>
                    </a:cubicBezTo>
                    <a:cubicBezTo>
                      <a:pt x="106" y="237"/>
                      <a:pt x="97" y="231"/>
                      <a:pt x="97" y="228"/>
                    </a:cubicBezTo>
                    <a:cubicBezTo>
                      <a:pt x="97" y="226"/>
                      <a:pt x="101" y="221"/>
                      <a:pt x="113" y="217"/>
                    </a:cubicBezTo>
                    <a:moveTo>
                      <a:pt x="31" y="213"/>
                    </a:moveTo>
                    <a:cubicBezTo>
                      <a:pt x="37" y="209"/>
                      <a:pt x="44" y="207"/>
                      <a:pt x="52" y="206"/>
                    </a:cubicBezTo>
                    <a:cubicBezTo>
                      <a:pt x="49" y="214"/>
                      <a:pt x="46" y="220"/>
                      <a:pt x="42" y="224"/>
                    </a:cubicBezTo>
                    <a:cubicBezTo>
                      <a:pt x="34" y="233"/>
                      <a:pt x="26" y="234"/>
                      <a:pt x="22" y="231"/>
                    </a:cubicBezTo>
                    <a:cubicBezTo>
                      <a:pt x="20" y="230"/>
                      <a:pt x="18" y="228"/>
                      <a:pt x="19" y="227"/>
                    </a:cubicBezTo>
                    <a:cubicBezTo>
                      <a:pt x="20" y="221"/>
                      <a:pt x="24" y="216"/>
                      <a:pt x="31" y="213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Freeform 6"/>
              <p:cNvSpPr/>
              <p:nvPr/>
            </p:nvSpPr>
            <p:spPr bwMode="auto">
              <a:xfrm>
                <a:off x="2740" y="1753"/>
                <a:ext cx="544" cy="92"/>
              </a:xfrm>
              <a:custGeom>
                <a:avLst/>
                <a:gdLst>
                  <a:gd name="T0" fmla="*/ 0 w 229"/>
                  <a:gd name="T1" fmla="*/ 19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19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1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19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19"/>
                    </a:cubicBezTo>
                    <a:cubicBezTo>
                      <a:pt x="229" y="30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0"/>
                      <a:pt x="0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" name="Freeform 7"/>
              <p:cNvSpPr/>
              <p:nvPr/>
            </p:nvSpPr>
            <p:spPr bwMode="auto">
              <a:xfrm>
                <a:off x="2740" y="1632"/>
                <a:ext cx="544" cy="92"/>
              </a:xfrm>
              <a:custGeom>
                <a:avLst/>
                <a:gdLst>
                  <a:gd name="T0" fmla="*/ 0 w 229"/>
                  <a:gd name="T1" fmla="*/ 20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20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8"/>
              <p:cNvSpPr/>
              <p:nvPr/>
            </p:nvSpPr>
            <p:spPr bwMode="auto">
              <a:xfrm>
                <a:off x="2740" y="1511"/>
                <a:ext cx="544" cy="95"/>
              </a:xfrm>
              <a:custGeom>
                <a:avLst/>
                <a:gdLst>
                  <a:gd name="T0" fmla="*/ 0 w 229"/>
                  <a:gd name="T1" fmla="*/ 20 h 40"/>
                  <a:gd name="T2" fmla="*/ 20 w 229"/>
                  <a:gd name="T3" fmla="*/ 0 h 40"/>
                  <a:gd name="T4" fmla="*/ 209 w 229"/>
                  <a:gd name="T5" fmla="*/ 0 h 40"/>
                  <a:gd name="T6" fmla="*/ 229 w 229"/>
                  <a:gd name="T7" fmla="*/ 20 h 40"/>
                  <a:gd name="T8" fmla="*/ 209 w 229"/>
                  <a:gd name="T9" fmla="*/ 40 h 40"/>
                  <a:gd name="T10" fmla="*/ 20 w 229"/>
                  <a:gd name="T11" fmla="*/ 40 h 40"/>
                  <a:gd name="T12" fmla="*/ 0 w 229"/>
                  <a:gd name="T13" fmla="*/ 2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40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40"/>
                      <a:pt x="209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9" y="40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9"/>
              <p:cNvSpPr/>
              <p:nvPr/>
            </p:nvSpPr>
            <p:spPr bwMode="auto">
              <a:xfrm>
                <a:off x="2842" y="1335"/>
                <a:ext cx="340" cy="147"/>
              </a:xfrm>
              <a:custGeom>
                <a:avLst/>
                <a:gdLst>
                  <a:gd name="T0" fmla="*/ 143 w 143"/>
                  <a:gd name="T1" fmla="*/ 62 h 62"/>
                  <a:gd name="T2" fmla="*/ 143 w 143"/>
                  <a:gd name="T3" fmla="*/ 51 h 62"/>
                  <a:gd name="T4" fmla="*/ 93 w 143"/>
                  <a:gd name="T5" fmla="*/ 0 h 62"/>
                  <a:gd name="T6" fmla="*/ 51 w 143"/>
                  <a:gd name="T7" fmla="*/ 0 h 62"/>
                  <a:gd name="T8" fmla="*/ 0 w 143"/>
                  <a:gd name="T9" fmla="*/ 51 h 62"/>
                  <a:gd name="T10" fmla="*/ 0 w 143"/>
                  <a:gd name="T11" fmla="*/ 62 h 62"/>
                  <a:gd name="T12" fmla="*/ 143 w 143"/>
                  <a:gd name="T13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3" h="62">
                    <a:moveTo>
                      <a:pt x="143" y="62"/>
                    </a:moveTo>
                    <a:cubicBezTo>
                      <a:pt x="143" y="51"/>
                      <a:pt x="143" y="51"/>
                      <a:pt x="143" y="51"/>
                    </a:cubicBezTo>
                    <a:cubicBezTo>
                      <a:pt x="143" y="23"/>
                      <a:pt x="121" y="0"/>
                      <a:pt x="93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62"/>
                      <a:pt x="0" y="62"/>
                      <a:pt x="0" y="62"/>
                    </a:cubicBezTo>
                    <a:lnTo>
                      <a:pt x="143" y="62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10"/>
              <p:cNvSpPr>
                <a:spLocks noEditPoints="1"/>
              </p:cNvSpPr>
              <p:nvPr/>
            </p:nvSpPr>
            <p:spPr bwMode="auto">
              <a:xfrm>
                <a:off x="2502" y="1798"/>
                <a:ext cx="1037" cy="1068"/>
              </a:xfrm>
              <a:custGeom>
                <a:avLst/>
                <a:gdLst>
                  <a:gd name="T0" fmla="*/ 218 w 436"/>
                  <a:gd name="T1" fmla="*/ 410 h 450"/>
                  <a:gd name="T2" fmla="*/ 40 w 436"/>
                  <a:gd name="T3" fmla="*/ 232 h 450"/>
                  <a:gd name="T4" fmla="*/ 122 w 436"/>
                  <a:gd name="T5" fmla="*/ 83 h 450"/>
                  <a:gd name="T6" fmla="*/ 140 w 436"/>
                  <a:gd name="T7" fmla="*/ 49 h 450"/>
                  <a:gd name="T8" fmla="*/ 140 w 436"/>
                  <a:gd name="T9" fmla="*/ 40 h 450"/>
                  <a:gd name="T10" fmla="*/ 289 w 436"/>
                  <a:gd name="T11" fmla="*/ 40 h 450"/>
                  <a:gd name="T12" fmla="*/ 289 w 436"/>
                  <a:gd name="T13" fmla="*/ 44 h 450"/>
                  <a:gd name="T14" fmla="*/ 309 w 436"/>
                  <a:gd name="T15" fmla="*/ 79 h 450"/>
                  <a:gd name="T16" fmla="*/ 396 w 436"/>
                  <a:gd name="T17" fmla="*/ 232 h 450"/>
                  <a:gd name="T18" fmla="*/ 218 w 436"/>
                  <a:gd name="T19" fmla="*/ 410 h 450"/>
                  <a:gd name="T20" fmla="*/ 218 w 436"/>
                  <a:gd name="T21" fmla="*/ 450 h 450"/>
                  <a:gd name="T22" fmla="*/ 436 w 436"/>
                  <a:gd name="T23" fmla="*/ 232 h 450"/>
                  <a:gd name="T24" fmla="*/ 329 w 436"/>
                  <a:gd name="T25" fmla="*/ 44 h 450"/>
                  <a:gd name="T26" fmla="*/ 329 w 436"/>
                  <a:gd name="T27" fmla="*/ 0 h 450"/>
                  <a:gd name="T28" fmla="*/ 100 w 436"/>
                  <a:gd name="T29" fmla="*/ 0 h 450"/>
                  <a:gd name="T30" fmla="*/ 100 w 436"/>
                  <a:gd name="T31" fmla="*/ 49 h 450"/>
                  <a:gd name="T32" fmla="*/ 0 w 436"/>
                  <a:gd name="T33" fmla="*/ 232 h 450"/>
                  <a:gd name="T34" fmla="*/ 218 w 436"/>
                  <a:gd name="T35" fmla="*/ 45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36" h="450">
                    <a:moveTo>
                      <a:pt x="218" y="410"/>
                    </a:moveTo>
                    <a:cubicBezTo>
                      <a:pt x="120" y="410"/>
                      <a:pt x="40" y="330"/>
                      <a:pt x="40" y="232"/>
                    </a:cubicBezTo>
                    <a:cubicBezTo>
                      <a:pt x="40" y="172"/>
                      <a:pt x="71" y="116"/>
                      <a:pt x="122" y="83"/>
                    </a:cubicBezTo>
                    <a:cubicBezTo>
                      <a:pt x="134" y="76"/>
                      <a:pt x="140" y="63"/>
                      <a:pt x="140" y="49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289" y="40"/>
                      <a:pt x="289" y="40"/>
                      <a:pt x="289" y="40"/>
                    </a:cubicBezTo>
                    <a:cubicBezTo>
                      <a:pt x="289" y="44"/>
                      <a:pt x="289" y="44"/>
                      <a:pt x="289" y="44"/>
                    </a:cubicBezTo>
                    <a:cubicBezTo>
                      <a:pt x="289" y="59"/>
                      <a:pt x="297" y="72"/>
                      <a:pt x="309" y="79"/>
                    </a:cubicBezTo>
                    <a:cubicBezTo>
                      <a:pt x="363" y="111"/>
                      <a:pt x="396" y="169"/>
                      <a:pt x="396" y="232"/>
                    </a:cubicBezTo>
                    <a:cubicBezTo>
                      <a:pt x="396" y="330"/>
                      <a:pt x="316" y="410"/>
                      <a:pt x="218" y="410"/>
                    </a:cubicBezTo>
                    <a:moveTo>
                      <a:pt x="218" y="450"/>
                    </a:moveTo>
                    <a:cubicBezTo>
                      <a:pt x="339" y="450"/>
                      <a:pt x="436" y="352"/>
                      <a:pt x="436" y="232"/>
                    </a:cubicBezTo>
                    <a:cubicBezTo>
                      <a:pt x="436" y="152"/>
                      <a:pt x="393" y="82"/>
                      <a:pt x="329" y="44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40" y="89"/>
                      <a:pt x="0" y="156"/>
                      <a:pt x="0" y="232"/>
                    </a:cubicBezTo>
                    <a:cubicBezTo>
                      <a:pt x="0" y="352"/>
                      <a:pt x="98" y="450"/>
                      <a:pt x="218" y="450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15" name="直接连接符 14"/>
            <p:cNvCxnSpPr/>
            <p:nvPr/>
          </p:nvCxnSpPr>
          <p:spPr>
            <a:xfrm>
              <a:off x="3052790" y="0"/>
              <a:ext cx="0" cy="1605966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7857946" y="0"/>
            <a:ext cx="953038" cy="2835267"/>
            <a:chOff x="1838228" y="-2094998"/>
            <a:chExt cx="2469610" cy="7347031"/>
          </a:xfrm>
        </p:grpSpPr>
        <p:grpSp>
          <p:nvGrpSpPr>
            <p:cNvPr id="32" name="Group 4"/>
            <p:cNvGrpSpPr>
              <a:grpSpLocks noChangeAspect="1"/>
            </p:cNvGrpSpPr>
            <p:nvPr/>
          </p:nvGrpSpPr>
          <p:grpSpPr bwMode="auto">
            <a:xfrm>
              <a:off x="1838228" y="1605966"/>
              <a:ext cx="2469610" cy="3646067"/>
              <a:chOff x="2502" y="1335"/>
              <a:chExt cx="1037" cy="1531"/>
            </a:xfrm>
          </p:grpSpPr>
          <p:sp>
            <p:nvSpPr>
              <p:cNvPr id="34" name="Freeform 5"/>
              <p:cNvSpPr>
                <a:spLocks noEditPoints="1"/>
              </p:cNvSpPr>
              <p:nvPr/>
            </p:nvSpPr>
            <p:spPr bwMode="auto">
              <a:xfrm>
                <a:off x="2752" y="1845"/>
                <a:ext cx="539" cy="603"/>
              </a:xfrm>
              <a:custGeom>
                <a:avLst/>
                <a:gdLst>
                  <a:gd name="T0" fmla="*/ 13 w 227"/>
                  <a:gd name="T1" fmla="*/ 246 h 254"/>
                  <a:gd name="T2" fmla="*/ 55 w 227"/>
                  <a:gd name="T3" fmla="*/ 236 h 254"/>
                  <a:gd name="T4" fmla="*/ 70 w 227"/>
                  <a:gd name="T5" fmla="*/ 206 h 254"/>
                  <a:gd name="T6" fmla="*/ 92 w 227"/>
                  <a:gd name="T7" fmla="*/ 209 h 254"/>
                  <a:gd name="T8" fmla="*/ 80 w 227"/>
                  <a:gd name="T9" fmla="*/ 229 h 254"/>
                  <a:gd name="T10" fmla="*/ 113 w 227"/>
                  <a:gd name="T11" fmla="*/ 254 h 254"/>
                  <a:gd name="T12" fmla="*/ 146 w 227"/>
                  <a:gd name="T13" fmla="*/ 229 h 254"/>
                  <a:gd name="T14" fmla="*/ 135 w 227"/>
                  <a:gd name="T15" fmla="*/ 209 h 254"/>
                  <a:gd name="T16" fmla="*/ 157 w 227"/>
                  <a:gd name="T17" fmla="*/ 206 h 254"/>
                  <a:gd name="T18" fmla="*/ 172 w 227"/>
                  <a:gd name="T19" fmla="*/ 236 h 254"/>
                  <a:gd name="T20" fmla="*/ 213 w 227"/>
                  <a:gd name="T21" fmla="*/ 246 h 254"/>
                  <a:gd name="T22" fmla="*/ 224 w 227"/>
                  <a:gd name="T23" fmla="*/ 223 h 254"/>
                  <a:gd name="T24" fmla="*/ 204 w 227"/>
                  <a:gd name="T25" fmla="*/ 198 h 254"/>
                  <a:gd name="T26" fmla="*/ 169 w 227"/>
                  <a:gd name="T27" fmla="*/ 189 h 254"/>
                  <a:gd name="T28" fmla="*/ 153 w 227"/>
                  <a:gd name="T29" fmla="*/ 8 h 254"/>
                  <a:gd name="T30" fmla="*/ 144 w 227"/>
                  <a:gd name="T31" fmla="*/ 0 h 254"/>
                  <a:gd name="T32" fmla="*/ 136 w 227"/>
                  <a:gd name="T33" fmla="*/ 9 h 254"/>
                  <a:gd name="T34" fmla="*/ 152 w 227"/>
                  <a:gd name="T35" fmla="*/ 189 h 254"/>
                  <a:gd name="T36" fmla="*/ 120 w 227"/>
                  <a:gd name="T37" fmla="*/ 195 h 254"/>
                  <a:gd name="T38" fmla="*/ 113 w 227"/>
                  <a:gd name="T39" fmla="*/ 198 h 254"/>
                  <a:gd name="T40" fmla="*/ 106 w 227"/>
                  <a:gd name="T41" fmla="*/ 195 h 254"/>
                  <a:gd name="T42" fmla="*/ 75 w 227"/>
                  <a:gd name="T43" fmla="*/ 189 h 254"/>
                  <a:gd name="T44" fmla="*/ 90 w 227"/>
                  <a:gd name="T45" fmla="*/ 9 h 254"/>
                  <a:gd name="T46" fmla="*/ 82 w 227"/>
                  <a:gd name="T47" fmla="*/ 0 h 254"/>
                  <a:gd name="T48" fmla="*/ 73 w 227"/>
                  <a:gd name="T49" fmla="*/ 8 h 254"/>
                  <a:gd name="T50" fmla="*/ 57 w 227"/>
                  <a:gd name="T51" fmla="*/ 189 h 254"/>
                  <a:gd name="T52" fmla="*/ 23 w 227"/>
                  <a:gd name="T53" fmla="*/ 198 h 254"/>
                  <a:gd name="T54" fmla="*/ 2 w 227"/>
                  <a:gd name="T55" fmla="*/ 223 h 254"/>
                  <a:gd name="T56" fmla="*/ 13 w 227"/>
                  <a:gd name="T57" fmla="*/ 246 h 254"/>
                  <a:gd name="T58" fmla="*/ 196 w 227"/>
                  <a:gd name="T59" fmla="*/ 213 h 254"/>
                  <a:gd name="T60" fmla="*/ 208 w 227"/>
                  <a:gd name="T61" fmla="*/ 227 h 254"/>
                  <a:gd name="T62" fmla="*/ 205 w 227"/>
                  <a:gd name="T63" fmla="*/ 231 h 254"/>
                  <a:gd name="T64" fmla="*/ 184 w 227"/>
                  <a:gd name="T65" fmla="*/ 224 h 254"/>
                  <a:gd name="T66" fmla="*/ 174 w 227"/>
                  <a:gd name="T67" fmla="*/ 206 h 254"/>
                  <a:gd name="T68" fmla="*/ 196 w 227"/>
                  <a:gd name="T69" fmla="*/ 213 h 254"/>
                  <a:gd name="T70" fmla="*/ 113 w 227"/>
                  <a:gd name="T71" fmla="*/ 217 h 254"/>
                  <a:gd name="T72" fmla="*/ 129 w 227"/>
                  <a:gd name="T73" fmla="*/ 228 h 254"/>
                  <a:gd name="T74" fmla="*/ 113 w 227"/>
                  <a:gd name="T75" fmla="*/ 237 h 254"/>
                  <a:gd name="T76" fmla="*/ 97 w 227"/>
                  <a:gd name="T77" fmla="*/ 228 h 254"/>
                  <a:gd name="T78" fmla="*/ 113 w 227"/>
                  <a:gd name="T79" fmla="*/ 217 h 254"/>
                  <a:gd name="T80" fmla="*/ 31 w 227"/>
                  <a:gd name="T81" fmla="*/ 213 h 254"/>
                  <a:gd name="T82" fmla="*/ 52 w 227"/>
                  <a:gd name="T83" fmla="*/ 206 h 254"/>
                  <a:gd name="T84" fmla="*/ 42 w 227"/>
                  <a:gd name="T85" fmla="*/ 224 h 254"/>
                  <a:gd name="T86" fmla="*/ 22 w 227"/>
                  <a:gd name="T87" fmla="*/ 231 h 254"/>
                  <a:gd name="T88" fmla="*/ 19 w 227"/>
                  <a:gd name="T89" fmla="*/ 227 h 254"/>
                  <a:gd name="T90" fmla="*/ 31 w 227"/>
                  <a:gd name="T91" fmla="*/ 213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27" h="254">
                    <a:moveTo>
                      <a:pt x="13" y="246"/>
                    </a:moveTo>
                    <a:cubicBezTo>
                      <a:pt x="23" y="251"/>
                      <a:pt x="40" y="252"/>
                      <a:pt x="55" y="236"/>
                    </a:cubicBezTo>
                    <a:cubicBezTo>
                      <a:pt x="61" y="229"/>
                      <a:pt x="66" y="219"/>
                      <a:pt x="70" y="206"/>
                    </a:cubicBezTo>
                    <a:cubicBezTo>
                      <a:pt x="77" y="206"/>
                      <a:pt x="85" y="207"/>
                      <a:pt x="92" y="209"/>
                    </a:cubicBezTo>
                    <a:cubicBezTo>
                      <a:pt x="81" y="216"/>
                      <a:pt x="80" y="225"/>
                      <a:pt x="80" y="229"/>
                    </a:cubicBezTo>
                    <a:cubicBezTo>
                      <a:pt x="81" y="241"/>
                      <a:pt x="96" y="254"/>
                      <a:pt x="113" y="254"/>
                    </a:cubicBezTo>
                    <a:cubicBezTo>
                      <a:pt x="130" y="254"/>
                      <a:pt x="145" y="241"/>
                      <a:pt x="146" y="229"/>
                    </a:cubicBezTo>
                    <a:cubicBezTo>
                      <a:pt x="146" y="225"/>
                      <a:pt x="145" y="216"/>
                      <a:pt x="135" y="209"/>
                    </a:cubicBezTo>
                    <a:cubicBezTo>
                      <a:pt x="142" y="207"/>
                      <a:pt x="149" y="206"/>
                      <a:pt x="157" y="206"/>
                    </a:cubicBezTo>
                    <a:cubicBezTo>
                      <a:pt x="161" y="219"/>
                      <a:pt x="166" y="229"/>
                      <a:pt x="172" y="236"/>
                    </a:cubicBezTo>
                    <a:cubicBezTo>
                      <a:pt x="187" y="252"/>
                      <a:pt x="203" y="251"/>
                      <a:pt x="213" y="246"/>
                    </a:cubicBezTo>
                    <a:cubicBezTo>
                      <a:pt x="222" y="241"/>
                      <a:pt x="227" y="232"/>
                      <a:pt x="224" y="223"/>
                    </a:cubicBezTo>
                    <a:cubicBezTo>
                      <a:pt x="221" y="212"/>
                      <a:pt x="214" y="204"/>
                      <a:pt x="204" y="198"/>
                    </a:cubicBezTo>
                    <a:cubicBezTo>
                      <a:pt x="194" y="192"/>
                      <a:pt x="182" y="190"/>
                      <a:pt x="169" y="189"/>
                    </a:cubicBezTo>
                    <a:cubicBezTo>
                      <a:pt x="158" y="147"/>
                      <a:pt x="154" y="36"/>
                      <a:pt x="153" y="8"/>
                    </a:cubicBezTo>
                    <a:cubicBezTo>
                      <a:pt x="153" y="4"/>
                      <a:pt x="149" y="0"/>
                      <a:pt x="144" y="0"/>
                    </a:cubicBezTo>
                    <a:cubicBezTo>
                      <a:pt x="140" y="0"/>
                      <a:pt x="136" y="4"/>
                      <a:pt x="136" y="9"/>
                    </a:cubicBezTo>
                    <a:cubicBezTo>
                      <a:pt x="137" y="19"/>
                      <a:pt x="139" y="138"/>
                      <a:pt x="152" y="189"/>
                    </a:cubicBezTo>
                    <a:cubicBezTo>
                      <a:pt x="141" y="190"/>
                      <a:pt x="130" y="192"/>
                      <a:pt x="120" y="195"/>
                    </a:cubicBezTo>
                    <a:cubicBezTo>
                      <a:pt x="118" y="196"/>
                      <a:pt x="116" y="197"/>
                      <a:pt x="113" y="198"/>
                    </a:cubicBezTo>
                    <a:cubicBezTo>
                      <a:pt x="111" y="197"/>
                      <a:pt x="109" y="196"/>
                      <a:pt x="106" y="195"/>
                    </a:cubicBezTo>
                    <a:cubicBezTo>
                      <a:pt x="97" y="192"/>
                      <a:pt x="86" y="190"/>
                      <a:pt x="75" y="189"/>
                    </a:cubicBezTo>
                    <a:cubicBezTo>
                      <a:pt x="88" y="138"/>
                      <a:pt x="90" y="19"/>
                      <a:pt x="90" y="9"/>
                    </a:cubicBezTo>
                    <a:cubicBezTo>
                      <a:pt x="90" y="4"/>
                      <a:pt x="87" y="0"/>
                      <a:pt x="82" y="0"/>
                    </a:cubicBezTo>
                    <a:cubicBezTo>
                      <a:pt x="77" y="0"/>
                      <a:pt x="74" y="4"/>
                      <a:pt x="73" y="8"/>
                    </a:cubicBezTo>
                    <a:cubicBezTo>
                      <a:pt x="73" y="36"/>
                      <a:pt x="68" y="147"/>
                      <a:pt x="57" y="189"/>
                    </a:cubicBezTo>
                    <a:cubicBezTo>
                      <a:pt x="45" y="190"/>
                      <a:pt x="33" y="192"/>
                      <a:pt x="23" y="198"/>
                    </a:cubicBezTo>
                    <a:cubicBezTo>
                      <a:pt x="12" y="204"/>
                      <a:pt x="5" y="212"/>
                      <a:pt x="2" y="223"/>
                    </a:cubicBezTo>
                    <a:cubicBezTo>
                      <a:pt x="0" y="232"/>
                      <a:pt x="4" y="241"/>
                      <a:pt x="13" y="246"/>
                    </a:cubicBezTo>
                    <a:moveTo>
                      <a:pt x="196" y="213"/>
                    </a:moveTo>
                    <a:cubicBezTo>
                      <a:pt x="202" y="216"/>
                      <a:pt x="206" y="221"/>
                      <a:pt x="208" y="227"/>
                    </a:cubicBezTo>
                    <a:cubicBezTo>
                      <a:pt x="208" y="228"/>
                      <a:pt x="207" y="230"/>
                      <a:pt x="205" y="231"/>
                    </a:cubicBezTo>
                    <a:cubicBezTo>
                      <a:pt x="201" y="234"/>
                      <a:pt x="193" y="233"/>
                      <a:pt x="184" y="224"/>
                    </a:cubicBezTo>
                    <a:cubicBezTo>
                      <a:pt x="181" y="220"/>
                      <a:pt x="177" y="214"/>
                      <a:pt x="174" y="206"/>
                    </a:cubicBezTo>
                    <a:cubicBezTo>
                      <a:pt x="182" y="207"/>
                      <a:pt x="190" y="209"/>
                      <a:pt x="196" y="213"/>
                    </a:cubicBezTo>
                    <a:moveTo>
                      <a:pt x="113" y="217"/>
                    </a:moveTo>
                    <a:cubicBezTo>
                      <a:pt x="125" y="221"/>
                      <a:pt x="129" y="226"/>
                      <a:pt x="129" y="228"/>
                    </a:cubicBezTo>
                    <a:cubicBezTo>
                      <a:pt x="129" y="231"/>
                      <a:pt x="120" y="237"/>
                      <a:pt x="113" y="237"/>
                    </a:cubicBezTo>
                    <a:cubicBezTo>
                      <a:pt x="106" y="237"/>
                      <a:pt x="97" y="231"/>
                      <a:pt x="97" y="228"/>
                    </a:cubicBezTo>
                    <a:cubicBezTo>
                      <a:pt x="97" y="226"/>
                      <a:pt x="101" y="221"/>
                      <a:pt x="113" y="217"/>
                    </a:cubicBezTo>
                    <a:moveTo>
                      <a:pt x="31" y="213"/>
                    </a:moveTo>
                    <a:cubicBezTo>
                      <a:pt x="37" y="209"/>
                      <a:pt x="44" y="207"/>
                      <a:pt x="52" y="206"/>
                    </a:cubicBezTo>
                    <a:cubicBezTo>
                      <a:pt x="49" y="214"/>
                      <a:pt x="46" y="220"/>
                      <a:pt x="42" y="224"/>
                    </a:cubicBezTo>
                    <a:cubicBezTo>
                      <a:pt x="34" y="233"/>
                      <a:pt x="26" y="234"/>
                      <a:pt x="22" y="231"/>
                    </a:cubicBezTo>
                    <a:cubicBezTo>
                      <a:pt x="20" y="230"/>
                      <a:pt x="18" y="228"/>
                      <a:pt x="19" y="227"/>
                    </a:cubicBezTo>
                    <a:cubicBezTo>
                      <a:pt x="20" y="221"/>
                      <a:pt x="24" y="216"/>
                      <a:pt x="31" y="213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6"/>
              <p:cNvSpPr/>
              <p:nvPr/>
            </p:nvSpPr>
            <p:spPr bwMode="auto">
              <a:xfrm>
                <a:off x="2740" y="1753"/>
                <a:ext cx="544" cy="92"/>
              </a:xfrm>
              <a:custGeom>
                <a:avLst/>
                <a:gdLst>
                  <a:gd name="T0" fmla="*/ 0 w 229"/>
                  <a:gd name="T1" fmla="*/ 19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19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1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19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19"/>
                    </a:cubicBezTo>
                    <a:cubicBezTo>
                      <a:pt x="229" y="30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0"/>
                      <a:pt x="0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7"/>
              <p:cNvSpPr/>
              <p:nvPr/>
            </p:nvSpPr>
            <p:spPr bwMode="auto">
              <a:xfrm>
                <a:off x="2740" y="1632"/>
                <a:ext cx="544" cy="92"/>
              </a:xfrm>
              <a:custGeom>
                <a:avLst/>
                <a:gdLst>
                  <a:gd name="T0" fmla="*/ 0 w 229"/>
                  <a:gd name="T1" fmla="*/ 20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20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8"/>
              <p:cNvSpPr/>
              <p:nvPr/>
            </p:nvSpPr>
            <p:spPr bwMode="auto">
              <a:xfrm>
                <a:off x="2740" y="1511"/>
                <a:ext cx="544" cy="95"/>
              </a:xfrm>
              <a:custGeom>
                <a:avLst/>
                <a:gdLst>
                  <a:gd name="T0" fmla="*/ 0 w 229"/>
                  <a:gd name="T1" fmla="*/ 20 h 40"/>
                  <a:gd name="T2" fmla="*/ 20 w 229"/>
                  <a:gd name="T3" fmla="*/ 0 h 40"/>
                  <a:gd name="T4" fmla="*/ 209 w 229"/>
                  <a:gd name="T5" fmla="*/ 0 h 40"/>
                  <a:gd name="T6" fmla="*/ 229 w 229"/>
                  <a:gd name="T7" fmla="*/ 20 h 40"/>
                  <a:gd name="T8" fmla="*/ 209 w 229"/>
                  <a:gd name="T9" fmla="*/ 40 h 40"/>
                  <a:gd name="T10" fmla="*/ 20 w 229"/>
                  <a:gd name="T11" fmla="*/ 40 h 40"/>
                  <a:gd name="T12" fmla="*/ 0 w 229"/>
                  <a:gd name="T13" fmla="*/ 2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40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40"/>
                      <a:pt x="209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9" y="40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9"/>
              <p:cNvSpPr/>
              <p:nvPr/>
            </p:nvSpPr>
            <p:spPr bwMode="auto">
              <a:xfrm>
                <a:off x="2842" y="1335"/>
                <a:ext cx="340" cy="147"/>
              </a:xfrm>
              <a:custGeom>
                <a:avLst/>
                <a:gdLst>
                  <a:gd name="T0" fmla="*/ 143 w 143"/>
                  <a:gd name="T1" fmla="*/ 62 h 62"/>
                  <a:gd name="T2" fmla="*/ 143 w 143"/>
                  <a:gd name="T3" fmla="*/ 51 h 62"/>
                  <a:gd name="T4" fmla="*/ 93 w 143"/>
                  <a:gd name="T5" fmla="*/ 0 h 62"/>
                  <a:gd name="T6" fmla="*/ 51 w 143"/>
                  <a:gd name="T7" fmla="*/ 0 h 62"/>
                  <a:gd name="T8" fmla="*/ 0 w 143"/>
                  <a:gd name="T9" fmla="*/ 51 h 62"/>
                  <a:gd name="T10" fmla="*/ 0 w 143"/>
                  <a:gd name="T11" fmla="*/ 62 h 62"/>
                  <a:gd name="T12" fmla="*/ 143 w 143"/>
                  <a:gd name="T13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3" h="62">
                    <a:moveTo>
                      <a:pt x="143" y="62"/>
                    </a:moveTo>
                    <a:cubicBezTo>
                      <a:pt x="143" y="51"/>
                      <a:pt x="143" y="51"/>
                      <a:pt x="143" y="51"/>
                    </a:cubicBezTo>
                    <a:cubicBezTo>
                      <a:pt x="143" y="23"/>
                      <a:pt x="121" y="0"/>
                      <a:pt x="93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62"/>
                      <a:pt x="0" y="62"/>
                      <a:pt x="0" y="62"/>
                    </a:cubicBezTo>
                    <a:lnTo>
                      <a:pt x="143" y="62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10"/>
              <p:cNvSpPr>
                <a:spLocks noEditPoints="1"/>
              </p:cNvSpPr>
              <p:nvPr/>
            </p:nvSpPr>
            <p:spPr bwMode="auto">
              <a:xfrm>
                <a:off x="2502" y="1798"/>
                <a:ext cx="1037" cy="1068"/>
              </a:xfrm>
              <a:custGeom>
                <a:avLst/>
                <a:gdLst>
                  <a:gd name="T0" fmla="*/ 218 w 436"/>
                  <a:gd name="T1" fmla="*/ 410 h 450"/>
                  <a:gd name="T2" fmla="*/ 40 w 436"/>
                  <a:gd name="T3" fmla="*/ 232 h 450"/>
                  <a:gd name="T4" fmla="*/ 122 w 436"/>
                  <a:gd name="T5" fmla="*/ 83 h 450"/>
                  <a:gd name="T6" fmla="*/ 140 w 436"/>
                  <a:gd name="T7" fmla="*/ 49 h 450"/>
                  <a:gd name="T8" fmla="*/ 140 w 436"/>
                  <a:gd name="T9" fmla="*/ 40 h 450"/>
                  <a:gd name="T10" fmla="*/ 289 w 436"/>
                  <a:gd name="T11" fmla="*/ 40 h 450"/>
                  <a:gd name="T12" fmla="*/ 289 w 436"/>
                  <a:gd name="T13" fmla="*/ 44 h 450"/>
                  <a:gd name="T14" fmla="*/ 309 w 436"/>
                  <a:gd name="T15" fmla="*/ 79 h 450"/>
                  <a:gd name="T16" fmla="*/ 396 w 436"/>
                  <a:gd name="T17" fmla="*/ 232 h 450"/>
                  <a:gd name="T18" fmla="*/ 218 w 436"/>
                  <a:gd name="T19" fmla="*/ 410 h 450"/>
                  <a:gd name="T20" fmla="*/ 218 w 436"/>
                  <a:gd name="T21" fmla="*/ 450 h 450"/>
                  <a:gd name="T22" fmla="*/ 436 w 436"/>
                  <a:gd name="T23" fmla="*/ 232 h 450"/>
                  <a:gd name="T24" fmla="*/ 329 w 436"/>
                  <a:gd name="T25" fmla="*/ 44 h 450"/>
                  <a:gd name="T26" fmla="*/ 329 w 436"/>
                  <a:gd name="T27" fmla="*/ 0 h 450"/>
                  <a:gd name="T28" fmla="*/ 100 w 436"/>
                  <a:gd name="T29" fmla="*/ 0 h 450"/>
                  <a:gd name="T30" fmla="*/ 100 w 436"/>
                  <a:gd name="T31" fmla="*/ 49 h 450"/>
                  <a:gd name="T32" fmla="*/ 0 w 436"/>
                  <a:gd name="T33" fmla="*/ 232 h 450"/>
                  <a:gd name="T34" fmla="*/ 218 w 436"/>
                  <a:gd name="T35" fmla="*/ 45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36" h="450">
                    <a:moveTo>
                      <a:pt x="218" y="410"/>
                    </a:moveTo>
                    <a:cubicBezTo>
                      <a:pt x="120" y="410"/>
                      <a:pt x="40" y="330"/>
                      <a:pt x="40" y="232"/>
                    </a:cubicBezTo>
                    <a:cubicBezTo>
                      <a:pt x="40" y="172"/>
                      <a:pt x="71" y="116"/>
                      <a:pt x="122" y="83"/>
                    </a:cubicBezTo>
                    <a:cubicBezTo>
                      <a:pt x="134" y="76"/>
                      <a:pt x="140" y="63"/>
                      <a:pt x="140" y="49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289" y="40"/>
                      <a:pt x="289" y="40"/>
                      <a:pt x="289" y="40"/>
                    </a:cubicBezTo>
                    <a:cubicBezTo>
                      <a:pt x="289" y="44"/>
                      <a:pt x="289" y="44"/>
                      <a:pt x="289" y="44"/>
                    </a:cubicBezTo>
                    <a:cubicBezTo>
                      <a:pt x="289" y="59"/>
                      <a:pt x="297" y="72"/>
                      <a:pt x="309" y="79"/>
                    </a:cubicBezTo>
                    <a:cubicBezTo>
                      <a:pt x="363" y="111"/>
                      <a:pt x="396" y="169"/>
                      <a:pt x="396" y="232"/>
                    </a:cubicBezTo>
                    <a:cubicBezTo>
                      <a:pt x="396" y="330"/>
                      <a:pt x="316" y="410"/>
                      <a:pt x="218" y="410"/>
                    </a:cubicBezTo>
                    <a:moveTo>
                      <a:pt x="218" y="450"/>
                    </a:moveTo>
                    <a:cubicBezTo>
                      <a:pt x="339" y="450"/>
                      <a:pt x="436" y="352"/>
                      <a:pt x="436" y="232"/>
                    </a:cubicBezTo>
                    <a:cubicBezTo>
                      <a:pt x="436" y="152"/>
                      <a:pt x="393" y="82"/>
                      <a:pt x="329" y="44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40" y="89"/>
                      <a:pt x="0" y="156"/>
                      <a:pt x="0" y="232"/>
                    </a:cubicBezTo>
                    <a:cubicBezTo>
                      <a:pt x="0" y="352"/>
                      <a:pt x="98" y="450"/>
                      <a:pt x="218" y="450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33" name="直接连接符 32"/>
            <p:cNvCxnSpPr/>
            <p:nvPr/>
          </p:nvCxnSpPr>
          <p:spPr>
            <a:xfrm>
              <a:off x="3052790" y="-2094998"/>
              <a:ext cx="0" cy="370096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组合 67"/>
          <p:cNvGrpSpPr/>
          <p:nvPr/>
        </p:nvGrpSpPr>
        <p:grpSpPr>
          <a:xfrm>
            <a:off x="3253171" y="0"/>
            <a:ext cx="788637" cy="2281287"/>
            <a:chOff x="3264188" y="0"/>
            <a:chExt cx="1072706" cy="3103014"/>
          </a:xfrm>
        </p:grpSpPr>
        <p:grpSp>
          <p:nvGrpSpPr>
            <p:cNvPr id="46" name="Group 4"/>
            <p:cNvGrpSpPr>
              <a:grpSpLocks noChangeAspect="1"/>
            </p:cNvGrpSpPr>
            <p:nvPr/>
          </p:nvGrpSpPr>
          <p:grpSpPr bwMode="auto">
            <a:xfrm>
              <a:off x="3264188" y="1519299"/>
              <a:ext cx="1072706" cy="1583715"/>
              <a:chOff x="2502" y="1335"/>
              <a:chExt cx="1037" cy="1531"/>
            </a:xfrm>
          </p:grpSpPr>
          <p:sp>
            <p:nvSpPr>
              <p:cNvPr id="48" name="Freeform 5"/>
              <p:cNvSpPr>
                <a:spLocks noEditPoints="1"/>
              </p:cNvSpPr>
              <p:nvPr/>
            </p:nvSpPr>
            <p:spPr bwMode="auto">
              <a:xfrm>
                <a:off x="2752" y="1845"/>
                <a:ext cx="539" cy="603"/>
              </a:xfrm>
              <a:custGeom>
                <a:avLst/>
                <a:gdLst>
                  <a:gd name="T0" fmla="*/ 13 w 227"/>
                  <a:gd name="T1" fmla="*/ 246 h 254"/>
                  <a:gd name="T2" fmla="*/ 55 w 227"/>
                  <a:gd name="T3" fmla="*/ 236 h 254"/>
                  <a:gd name="T4" fmla="*/ 70 w 227"/>
                  <a:gd name="T5" fmla="*/ 206 h 254"/>
                  <a:gd name="T6" fmla="*/ 92 w 227"/>
                  <a:gd name="T7" fmla="*/ 209 h 254"/>
                  <a:gd name="T8" fmla="*/ 80 w 227"/>
                  <a:gd name="T9" fmla="*/ 229 h 254"/>
                  <a:gd name="T10" fmla="*/ 113 w 227"/>
                  <a:gd name="T11" fmla="*/ 254 h 254"/>
                  <a:gd name="T12" fmla="*/ 146 w 227"/>
                  <a:gd name="T13" fmla="*/ 229 h 254"/>
                  <a:gd name="T14" fmla="*/ 135 w 227"/>
                  <a:gd name="T15" fmla="*/ 209 h 254"/>
                  <a:gd name="T16" fmla="*/ 157 w 227"/>
                  <a:gd name="T17" fmla="*/ 206 h 254"/>
                  <a:gd name="T18" fmla="*/ 172 w 227"/>
                  <a:gd name="T19" fmla="*/ 236 h 254"/>
                  <a:gd name="T20" fmla="*/ 213 w 227"/>
                  <a:gd name="T21" fmla="*/ 246 h 254"/>
                  <a:gd name="T22" fmla="*/ 224 w 227"/>
                  <a:gd name="T23" fmla="*/ 223 h 254"/>
                  <a:gd name="T24" fmla="*/ 204 w 227"/>
                  <a:gd name="T25" fmla="*/ 198 h 254"/>
                  <a:gd name="T26" fmla="*/ 169 w 227"/>
                  <a:gd name="T27" fmla="*/ 189 h 254"/>
                  <a:gd name="T28" fmla="*/ 153 w 227"/>
                  <a:gd name="T29" fmla="*/ 8 h 254"/>
                  <a:gd name="T30" fmla="*/ 144 w 227"/>
                  <a:gd name="T31" fmla="*/ 0 h 254"/>
                  <a:gd name="T32" fmla="*/ 136 w 227"/>
                  <a:gd name="T33" fmla="*/ 9 h 254"/>
                  <a:gd name="T34" fmla="*/ 152 w 227"/>
                  <a:gd name="T35" fmla="*/ 189 h 254"/>
                  <a:gd name="T36" fmla="*/ 120 w 227"/>
                  <a:gd name="T37" fmla="*/ 195 h 254"/>
                  <a:gd name="T38" fmla="*/ 113 w 227"/>
                  <a:gd name="T39" fmla="*/ 198 h 254"/>
                  <a:gd name="T40" fmla="*/ 106 w 227"/>
                  <a:gd name="T41" fmla="*/ 195 h 254"/>
                  <a:gd name="T42" fmla="*/ 75 w 227"/>
                  <a:gd name="T43" fmla="*/ 189 h 254"/>
                  <a:gd name="T44" fmla="*/ 90 w 227"/>
                  <a:gd name="T45" fmla="*/ 9 h 254"/>
                  <a:gd name="T46" fmla="*/ 82 w 227"/>
                  <a:gd name="T47" fmla="*/ 0 h 254"/>
                  <a:gd name="T48" fmla="*/ 73 w 227"/>
                  <a:gd name="T49" fmla="*/ 8 h 254"/>
                  <a:gd name="T50" fmla="*/ 57 w 227"/>
                  <a:gd name="T51" fmla="*/ 189 h 254"/>
                  <a:gd name="T52" fmla="*/ 23 w 227"/>
                  <a:gd name="T53" fmla="*/ 198 h 254"/>
                  <a:gd name="T54" fmla="*/ 2 w 227"/>
                  <a:gd name="T55" fmla="*/ 223 h 254"/>
                  <a:gd name="T56" fmla="*/ 13 w 227"/>
                  <a:gd name="T57" fmla="*/ 246 h 254"/>
                  <a:gd name="T58" fmla="*/ 196 w 227"/>
                  <a:gd name="T59" fmla="*/ 213 h 254"/>
                  <a:gd name="T60" fmla="*/ 208 w 227"/>
                  <a:gd name="T61" fmla="*/ 227 h 254"/>
                  <a:gd name="T62" fmla="*/ 205 w 227"/>
                  <a:gd name="T63" fmla="*/ 231 h 254"/>
                  <a:gd name="T64" fmla="*/ 184 w 227"/>
                  <a:gd name="T65" fmla="*/ 224 h 254"/>
                  <a:gd name="T66" fmla="*/ 174 w 227"/>
                  <a:gd name="T67" fmla="*/ 206 h 254"/>
                  <a:gd name="T68" fmla="*/ 196 w 227"/>
                  <a:gd name="T69" fmla="*/ 213 h 254"/>
                  <a:gd name="T70" fmla="*/ 113 w 227"/>
                  <a:gd name="T71" fmla="*/ 217 h 254"/>
                  <a:gd name="T72" fmla="*/ 129 w 227"/>
                  <a:gd name="T73" fmla="*/ 228 h 254"/>
                  <a:gd name="T74" fmla="*/ 113 w 227"/>
                  <a:gd name="T75" fmla="*/ 237 h 254"/>
                  <a:gd name="T76" fmla="*/ 97 w 227"/>
                  <a:gd name="T77" fmla="*/ 228 h 254"/>
                  <a:gd name="T78" fmla="*/ 113 w 227"/>
                  <a:gd name="T79" fmla="*/ 217 h 254"/>
                  <a:gd name="T80" fmla="*/ 31 w 227"/>
                  <a:gd name="T81" fmla="*/ 213 h 254"/>
                  <a:gd name="T82" fmla="*/ 52 w 227"/>
                  <a:gd name="T83" fmla="*/ 206 h 254"/>
                  <a:gd name="T84" fmla="*/ 42 w 227"/>
                  <a:gd name="T85" fmla="*/ 224 h 254"/>
                  <a:gd name="T86" fmla="*/ 22 w 227"/>
                  <a:gd name="T87" fmla="*/ 231 h 254"/>
                  <a:gd name="T88" fmla="*/ 19 w 227"/>
                  <a:gd name="T89" fmla="*/ 227 h 254"/>
                  <a:gd name="T90" fmla="*/ 31 w 227"/>
                  <a:gd name="T91" fmla="*/ 213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27" h="254">
                    <a:moveTo>
                      <a:pt x="13" y="246"/>
                    </a:moveTo>
                    <a:cubicBezTo>
                      <a:pt x="23" y="251"/>
                      <a:pt x="40" y="252"/>
                      <a:pt x="55" y="236"/>
                    </a:cubicBezTo>
                    <a:cubicBezTo>
                      <a:pt x="61" y="229"/>
                      <a:pt x="66" y="219"/>
                      <a:pt x="70" y="206"/>
                    </a:cubicBezTo>
                    <a:cubicBezTo>
                      <a:pt x="77" y="206"/>
                      <a:pt x="85" y="207"/>
                      <a:pt x="92" y="209"/>
                    </a:cubicBezTo>
                    <a:cubicBezTo>
                      <a:pt x="81" y="216"/>
                      <a:pt x="80" y="225"/>
                      <a:pt x="80" y="229"/>
                    </a:cubicBezTo>
                    <a:cubicBezTo>
                      <a:pt x="81" y="241"/>
                      <a:pt x="96" y="254"/>
                      <a:pt x="113" y="254"/>
                    </a:cubicBezTo>
                    <a:cubicBezTo>
                      <a:pt x="130" y="254"/>
                      <a:pt x="145" y="241"/>
                      <a:pt x="146" y="229"/>
                    </a:cubicBezTo>
                    <a:cubicBezTo>
                      <a:pt x="146" y="225"/>
                      <a:pt x="145" y="216"/>
                      <a:pt x="135" y="209"/>
                    </a:cubicBezTo>
                    <a:cubicBezTo>
                      <a:pt x="142" y="207"/>
                      <a:pt x="149" y="206"/>
                      <a:pt x="157" y="206"/>
                    </a:cubicBezTo>
                    <a:cubicBezTo>
                      <a:pt x="161" y="219"/>
                      <a:pt x="166" y="229"/>
                      <a:pt x="172" y="236"/>
                    </a:cubicBezTo>
                    <a:cubicBezTo>
                      <a:pt x="187" y="252"/>
                      <a:pt x="203" y="251"/>
                      <a:pt x="213" y="246"/>
                    </a:cubicBezTo>
                    <a:cubicBezTo>
                      <a:pt x="222" y="241"/>
                      <a:pt x="227" y="232"/>
                      <a:pt x="224" y="223"/>
                    </a:cubicBezTo>
                    <a:cubicBezTo>
                      <a:pt x="221" y="212"/>
                      <a:pt x="214" y="204"/>
                      <a:pt x="204" y="198"/>
                    </a:cubicBezTo>
                    <a:cubicBezTo>
                      <a:pt x="194" y="192"/>
                      <a:pt x="182" y="190"/>
                      <a:pt x="169" y="189"/>
                    </a:cubicBezTo>
                    <a:cubicBezTo>
                      <a:pt x="158" y="147"/>
                      <a:pt x="154" y="36"/>
                      <a:pt x="153" y="8"/>
                    </a:cubicBezTo>
                    <a:cubicBezTo>
                      <a:pt x="153" y="4"/>
                      <a:pt x="149" y="0"/>
                      <a:pt x="144" y="0"/>
                    </a:cubicBezTo>
                    <a:cubicBezTo>
                      <a:pt x="140" y="0"/>
                      <a:pt x="136" y="4"/>
                      <a:pt x="136" y="9"/>
                    </a:cubicBezTo>
                    <a:cubicBezTo>
                      <a:pt x="137" y="19"/>
                      <a:pt x="139" y="138"/>
                      <a:pt x="152" y="189"/>
                    </a:cubicBezTo>
                    <a:cubicBezTo>
                      <a:pt x="141" y="190"/>
                      <a:pt x="130" y="192"/>
                      <a:pt x="120" y="195"/>
                    </a:cubicBezTo>
                    <a:cubicBezTo>
                      <a:pt x="118" y="196"/>
                      <a:pt x="116" y="197"/>
                      <a:pt x="113" y="198"/>
                    </a:cubicBezTo>
                    <a:cubicBezTo>
                      <a:pt x="111" y="197"/>
                      <a:pt x="109" y="196"/>
                      <a:pt x="106" y="195"/>
                    </a:cubicBezTo>
                    <a:cubicBezTo>
                      <a:pt x="97" y="192"/>
                      <a:pt x="86" y="190"/>
                      <a:pt x="75" y="189"/>
                    </a:cubicBezTo>
                    <a:cubicBezTo>
                      <a:pt x="88" y="138"/>
                      <a:pt x="90" y="19"/>
                      <a:pt x="90" y="9"/>
                    </a:cubicBezTo>
                    <a:cubicBezTo>
                      <a:pt x="90" y="4"/>
                      <a:pt x="87" y="0"/>
                      <a:pt x="82" y="0"/>
                    </a:cubicBezTo>
                    <a:cubicBezTo>
                      <a:pt x="77" y="0"/>
                      <a:pt x="74" y="4"/>
                      <a:pt x="73" y="8"/>
                    </a:cubicBezTo>
                    <a:cubicBezTo>
                      <a:pt x="73" y="36"/>
                      <a:pt x="68" y="147"/>
                      <a:pt x="57" y="189"/>
                    </a:cubicBezTo>
                    <a:cubicBezTo>
                      <a:pt x="45" y="190"/>
                      <a:pt x="33" y="192"/>
                      <a:pt x="23" y="198"/>
                    </a:cubicBezTo>
                    <a:cubicBezTo>
                      <a:pt x="12" y="204"/>
                      <a:pt x="5" y="212"/>
                      <a:pt x="2" y="223"/>
                    </a:cubicBezTo>
                    <a:cubicBezTo>
                      <a:pt x="0" y="232"/>
                      <a:pt x="4" y="241"/>
                      <a:pt x="13" y="246"/>
                    </a:cubicBezTo>
                    <a:moveTo>
                      <a:pt x="196" y="213"/>
                    </a:moveTo>
                    <a:cubicBezTo>
                      <a:pt x="202" y="216"/>
                      <a:pt x="206" y="221"/>
                      <a:pt x="208" y="227"/>
                    </a:cubicBezTo>
                    <a:cubicBezTo>
                      <a:pt x="208" y="228"/>
                      <a:pt x="207" y="230"/>
                      <a:pt x="205" y="231"/>
                    </a:cubicBezTo>
                    <a:cubicBezTo>
                      <a:pt x="201" y="234"/>
                      <a:pt x="193" y="233"/>
                      <a:pt x="184" y="224"/>
                    </a:cubicBezTo>
                    <a:cubicBezTo>
                      <a:pt x="181" y="220"/>
                      <a:pt x="177" y="214"/>
                      <a:pt x="174" y="206"/>
                    </a:cubicBezTo>
                    <a:cubicBezTo>
                      <a:pt x="182" y="207"/>
                      <a:pt x="190" y="209"/>
                      <a:pt x="196" y="213"/>
                    </a:cubicBezTo>
                    <a:moveTo>
                      <a:pt x="113" y="217"/>
                    </a:moveTo>
                    <a:cubicBezTo>
                      <a:pt x="125" y="221"/>
                      <a:pt x="129" y="226"/>
                      <a:pt x="129" y="228"/>
                    </a:cubicBezTo>
                    <a:cubicBezTo>
                      <a:pt x="129" y="231"/>
                      <a:pt x="120" y="237"/>
                      <a:pt x="113" y="237"/>
                    </a:cubicBezTo>
                    <a:cubicBezTo>
                      <a:pt x="106" y="237"/>
                      <a:pt x="97" y="231"/>
                      <a:pt x="97" y="228"/>
                    </a:cubicBezTo>
                    <a:cubicBezTo>
                      <a:pt x="97" y="226"/>
                      <a:pt x="101" y="221"/>
                      <a:pt x="113" y="217"/>
                    </a:cubicBezTo>
                    <a:moveTo>
                      <a:pt x="31" y="213"/>
                    </a:moveTo>
                    <a:cubicBezTo>
                      <a:pt x="37" y="209"/>
                      <a:pt x="44" y="207"/>
                      <a:pt x="52" y="206"/>
                    </a:cubicBezTo>
                    <a:cubicBezTo>
                      <a:pt x="49" y="214"/>
                      <a:pt x="46" y="220"/>
                      <a:pt x="42" y="224"/>
                    </a:cubicBezTo>
                    <a:cubicBezTo>
                      <a:pt x="34" y="233"/>
                      <a:pt x="26" y="234"/>
                      <a:pt x="22" y="231"/>
                    </a:cubicBezTo>
                    <a:cubicBezTo>
                      <a:pt x="20" y="230"/>
                      <a:pt x="18" y="228"/>
                      <a:pt x="19" y="227"/>
                    </a:cubicBezTo>
                    <a:cubicBezTo>
                      <a:pt x="20" y="221"/>
                      <a:pt x="24" y="216"/>
                      <a:pt x="31" y="213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6"/>
              <p:cNvSpPr/>
              <p:nvPr/>
            </p:nvSpPr>
            <p:spPr bwMode="auto">
              <a:xfrm>
                <a:off x="2740" y="1753"/>
                <a:ext cx="544" cy="92"/>
              </a:xfrm>
              <a:custGeom>
                <a:avLst/>
                <a:gdLst>
                  <a:gd name="T0" fmla="*/ 0 w 229"/>
                  <a:gd name="T1" fmla="*/ 19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19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1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19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19"/>
                    </a:cubicBezTo>
                    <a:cubicBezTo>
                      <a:pt x="229" y="30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0"/>
                      <a:pt x="0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7"/>
              <p:cNvSpPr/>
              <p:nvPr/>
            </p:nvSpPr>
            <p:spPr bwMode="auto">
              <a:xfrm>
                <a:off x="2740" y="1632"/>
                <a:ext cx="544" cy="92"/>
              </a:xfrm>
              <a:custGeom>
                <a:avLst/>
                <a:gdLst>
                  <a:gd name="T0" fmla="*/ 0 w 229"/>
                  <a:gd name="T1" fmla="*/ 20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20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8"/>
              <p:cNvSpPr/>
              <p:nvPr/>
            </p:nvSpPr>
            <p:spPr bwMode="auto">
              <a:xfrm>
                <a:off x="2740" y="1511"/>
                <a:ext cx="544" cy="95"/>
              </a:xfrm>
              <a:custGeom>
                <a:avLst/>
                <a:gdLst>
                  <a:gd name="T0" fmla="*/ 0 w 229"/>
                  <a:gd name="T1" fmla="*/ 20 h 40"/>
                  <a:gd name="T2" fmla="*/ 20 w 229"/>
                  <a:gd name="T3" fmla="*/ 0 h 40"/>
                  <a:gd name="T4" fmla="*/ 209 w 229"/>
                  <a:gd name="T5" fmla="*/ 0 h 40"/>
                  <a:gd name="T6" fmla="*/ 229 w 229"/>
                  <a:gd name="T7" fmla="*/ 20 h 40"/>
                  <a:gd name="T8" fmla="*/ 209 w 229"/>
                  <a:gd name="T9" fmla="*/ 40 h 40"/>
                  <a:gd name="T10" fmla="*/ 20 w 229"/>
                  <a:gd name="T11" fmla="*/ 40 h 40"/>
                  <a:gd name="T12" fmla="*/ 0 w 229"/>
                  <a:gd name="T13" fmla="*/ 2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40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40"/>
                      <a:pt x="209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9" y="40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9"/>
              <p:cNvSpPr/>
              <p:nvPr/>
            </p:nvSpPr>
            <p:spPr bwMode="auto">
              <a:xfrm>
                <a:off x="2842" y="1335"/>
                <a:ext cx="340" cy="147"/>
              </a:xfrm>
              <a:custGeom>
                <a:avLst/>
                <a:gdLst>
                  <a:gd name="T0" fmla="*/ 143 w 143"/>
                  <a:gd name="T1" fmla="*/ 62 h 62"/>
                  <a:gd name="T2" fmla="*/ 143 w 143"/>
                  <a:gd name="T3" fmla="*/ 51 h 62"/>
                  <a:gd name="T4" fmla="*/ 93 w 143"/>
                  <a:gd name="T5" fmla="*/ 0 h 62"/>
                  <a:gd name="T6" fmla="*/ 51 w 143"/>
                  <a:gd name="T7" fmla="*/ 0 h 62"/>
                  <a:gd name="T8" fmla="*/ 0 w 143"/>
                  <a:gd name="T9" fmla="*/ 51 h 62"/>
                  <a:gd name="T10" fmla="*/ 0 w 143"/>
                  <a:gd name="T11" fmla="*/ 62 h 62"/>
                  <a:gd name="T12" fmla="*/ 143 w 143"/>
                  <a:gd name="T13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3" h="62">
                    <a:moveTo>
                      <a:pt x="143" y="62"/>
                    </a:moveTo>
                    <a:cubicBezTo>
                      <a:pt x="143" y="51"/>
                      <a:pt x="143" y="51"/>
                      <a:pt x="143" y="51"/>
                    </a:cubicBezTo>
                    <a:cubicBezTo>
                      <a:pt x="143" y="23"/>
                      <a:pt x="121" y="0"/>
                      <a:pt x="93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62"/>
                      <a:pt x="0" y="62"/>
                      <a:pt x="0" y="62"/>
                    </a:cubicBezTo>
                    <a:lnTo>
                      <a:pt x="143" y="62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10"/>
              <p:cNvSpPr>
                <a:spLocks noEditPoints="1"/>
              </p:cNvSpPr>
              <p:nvPr/>
            </p:nvSpPr>
            <p:spPr bwMode="auto">
              <a:xfrm>
                <a:off x="2502" y="1798"/>
                <a:ext cx="1037" cy="1068"/>
              </a:xfrm>
              <a:custGeom>
                <a:avLst/>
                <a:gdLst>
                  <a:gd name="T0" fmla="*/ 218 w 436"/>
                  <a:gd name="T1" fmla="*/ 410 h 450"/>
                  <a:gd name="T2" fmla="*/ 40 w 436"/>
                  <a:gd name="T3" fmla="*/ 232 h 450"/>
                  <a:gd name="T4" fmla="*/ 122 w 436"/>
                  <a:gd name="T5" fmla="*/ 83 h 450"/>
                  <a:gd name="T6" fmla="*/ 140 w 436"/>
                  <a:gd name="T7" fmla="*/ 49 h 450"/>
                  <a:gd name="T8" fmla="*/ 140 w 436"/>
                  <a:gd name="T9" fmla="*/ 40 h 450"/>
                  <a:gd name="T10" fmla="*/ 289 w 436"/>
                  <a:gd name="T11" fmla="*/ 40 h 450"/>
                  <a:gd name="T12" fmla="*/ 289 w 436"/>
                  <a:gd name="T13" fmla="*/ 44 h 450"/>
                  <a:gd name="T14" fmla="*/ 309 w 436"/>
                  <a:gd name="T15" fmla="*/ 79 h 450"/>
                  <a:gd name="T16" fmla="*/ 396 w 436"/>
                  <a:gd name="T17" fmla="*/ 232 h 450"/>
                  <a:gd name="T18" fmla="*/ 218 w 436"/>
                  <a:gd name="T19" fmla="*/ 410 h 450"/>
                  <a:gd name="T20" fmla="*/ 218 w 436"/>
                  <a:gd name="T21" fmla="*/ 450 h 450"/>
                  <a:gd name="T22" fmla="*/ 436 w 436"/>
                  <a:gd name="T23" fmla="*/ 232 h 450"/>
                  <a:gd name="T24" fmla="*/ 329 w 436"/>
                  <a:gd name="T25" fmla="*/ 44 h 450"/>
                  <a:gd name="T26" fmla="*/ 329 w 436"/>
                  <a:gd name="T27" fmla="*/ 0 h 450"/>
                  <a:gd name="T28" fmla="*/ 100 w 436"/>
                  <a:gd name="T29" fmla="*/ 0 h 450"/>
                  <a:gd name="T30" fmla="*/ 100 w 436"/>
                  <a:gd name="T31" fmla="*/ 49 h 450"/>
                  <a:gd name="T32" fmla="*/ 0 w 436"/>
                  <a:gd name="T33" fmla="*/ 232 h 450"/>
                  <a:gd name="T34" fmla="*/ 218 w 436"/>
                  <a:gd name="T35" fmla="*/ 45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36" h="450">
                    <a:moveTo>
                      <a:pt x="218" y="410"/>
                    </a:moveTo>
                    <a:cubicBezTo>
                      <a:pt x="120" y="410"/>
                      <a:pt x="40" y="330"/>
                      <a:pt x="40" y="232"/>
                    </a:cubicBezTo>
                    <a:cubicBezTo>
                      <a:pt x="40" y="172"/>
                      <a:pt x="71" y="116"/>
                      <a:pt x="122" y="83"/>
                    </a:cubicBezTo>
                    <a:cubicBezTo>
                      <a:pt x="134" y="76"/>
                      <a:pt x="140" y="63"/>
                      <a:pt x="140" y="49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289" y="40"/>
                      <a:pt x="289" y="40"/>
                      <a:pt x="289" y="40"/>
                    </a:cubicBezTo>
                    <a:cubicBezTo>
                      <a:pt x="289" y="44"/>
                      <a:pt x="289" y="44"/>
                      <a:pt x="289" y="44"/>
                    </a:cubicBezTo>
                    <a:cubicBezTo>
                      <a:pt x="289" y="59"/>
                      <a:pt x="297" y="72"/>
                      <a:pt x="309" y="79"/>
                    </a:cubicBezTo>
                    <a:cubicBezTo>
                      <a:pt x="363" y="111"/>
                      <a:pt x="396" y="169"/>
                      <a:pt x="396" y="232"/>
                    </a:cubicBezTo>
                    <a:cubicBezTo>
                      <a:pt x="396" y="330"/>
                      <a:pt x="316" y="410"/>
                      <a:pt x="218" y="410"/>
                    </a:cubicBezTo>
                    <a:moveTo>
                      <a:pt x="218" y="450"/>
                    </a:moveTo>
                    <a:cubicBezTo>
                      <a:pt x="339" y="450"/>
                      <a:pt x="436" y="352"/>
                      <a:pt x="436" y="232"/>
                    </a:cubicBezTo>
                    <a:cubicBezTo>
                      <a:pt x="436" y="152"/>
                      <a:pt x="393" y="82"/>
                      <a:pt x="329" y="44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40" y="89"/>
                      <a:pt x="0" y="156"/>
                      <a:pt x="0" y="232"/>
                    </a:cubicBezTo>
                    <a:cubicBezTo>
                      <a:pt x="0" y="352"/>
                      <a:pt x="98" y="450"/>
                      <a:pt x="218" y="450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47" name="直接连接符 46"/>
            <p:cNvCxnSpPr/>
            <p:nvPr/>
          </p:nvCxnSpPr>
          <p:spPr>
            <a:xfrm>
              <a:off x="3791748" y="0"/>
              <a:ext cx="0" cy="1519299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组合 57"/>
          <p:cNvGrpSpPr/>
          <p:nvPr/>
        </p:nvGrpSpPr>
        <p:grpSpPr>
          <a:xfrm>
            <a:off x="10233647" y="0"/>
            <a:ext cx="641505" cy="2281287"/>
            <a:chOff x="1838228" y="-3530266"/>
            <a:chExt cx="2469610" cy="8782299"/>
          </a:xfrm>
        </p:grpSpPr>
        <p:grpSp>
          <p:nvGrpSpPr>
            <p:cNvPr id="59" name="Group 4"/>
            <p:cNvGrpSpPr>
              <a:grpSpLocks noChangeAspect="1"/>
            </p:cNvGrpSpPr>
            <p:nvPr/>
          </p:nvGrpSpPr>
          <p:grpSpPr bwMode="auto">
            <a:xfrm>
              <a:off x="1838228" y="1605966"/>
              <a:ext cx="2469610" cy="3646067"/>
              <a:chOff x="2502" y="1335"/>
              <a:chExt cx="1037" cy="1531"/>
            </a:xfrm>
          </p:grpSpPr>
          <p:sp>
            <p:nvSpPr>
              <p:cNvPr id="61" name="Freeform 5"/>
              <p:cNvSpPr>
                <a:spLocks noEditPoints="1"/>
              </p:cNvSpPr>
              <p:nvPr/>
            </p:nvSpPr>
            <p:spPr bwMode="auto">
              <a:xfrm>
                <a:off x="2752" y="1845"/>
                <a:ext cx="539" cy="603"/>
              </a:xfrm>
              <a:custGeom>
                <a:avLst/>
                <a:gdLst>
                  <a:gd name="T0" fmla="*/ 13 w 227"/>
                  <a:gd name="T1" fmla="*/ 246 h 254"/>
                  <a:gd name="T2" fmla="*/ 55 w 227"/>
                  <a:gd name="T3" fmla="*/ 236 h 254"/>
                  <a:gd name="T4" fmla="*/ 70 w 227"/>
                  <a:gd name="T5" fmla="*/ 206 h 254"/>
                  <a:gd name="T6" fmla="*/ 92 w 227"/>
                  <a:gd name="T7" fmla="*/ 209 h 254"/>
                  <a:gd name="T8" fmla="*/ 80 w 227"/>
                  <a:gd name="T9" fmla="*/ 229 h 254"/>
                  <a:gd name="T10" fmla="*/ 113 w 227"/>
                  <a:gd name="T11" fmla="*/ 254 h 254"/>
                  <a:gd name="T12" fmla="*/ 146 w 227"/>
                  <a:gd name="T13" fmla="*/ 229 h 254"/>
                  <a:gd name="T14" fmla="*/ 135 w 227"/>
                  <a:gd name="T15" fmla="*/ 209 h 254"/>
                  <a:gd name="T16" fmla="*/ 157 w 227"/>
                  <a:gd name="T17" fmla="*/ 206 h 254"/>
                  <a:gd name="T18" fmla="*/ 172 w 227"/>
                  <a:gd name="T19" fmla="*/ 236 h 254"/>
                  <a:gd name="T20" fmla="*/ 213 w 227"/>
                  <a:gd name="T21" fmla="*/ 246 h 254"/>
                  <a:gd name="T22" fmla="*/ 224 w 227"/>
                  <a:gd name="T23" fmla="*/ 223 h 254"/>
                  <a:gd name="T24" fmla="*/ 204 w 227"/>
                  <a:gd name="T25" fmla="*/ 198 h 254"/>
                  <a:gd name="T26" fmla="*/ 169 w 227"/>
                  <a:gd name="T27" fmla="*/ 189 h 254"/>
                  <a:gd name="T28" fmla="*/ 153 w 227"/>
                  <a:gd name="T29" fmla="*/ 8 h 254"/>
                  <a:gd name="T30" fmla="*/ 144 w 227"/>
                  <a:gd name="T31" fmla="*/ 0 h 254"/>
                  <a:gd name="T32" fmla="*/ 136 w 227"/>
                  <a:gd name="T33" fmla="*/ 9 h 254"/>
                  <a:gd name="T34" fmla="*/ 152 w 227"/>
                  <a:gd name="T35" fmla="*/ 189 h 254"/>
                  <a:gd name="T36" fmla="*/ 120 w 227"/>
                  <a:gd name="T37" fmla="*/ 195 h 254"/>
                  <a:gd name="T38" fmla="*/ 113 w 227"/>
                  <a:gd name="T39" fmla="*/ 198 h 254"/>
                  <a:gd name="T40" fmla="*/ 106 w 227"/>
                  <a:gd name="T41" fmla="*/ 195 h 254"/>
                  <a:gd name="T42" fmla="*/ 75 w 227"/>
                  <a:gd name="T43" fmla="*/ 189 h 254"/>
                  <a:gd name="T44" fmla="*/ 90 w 227"/>
                  <a:gd name="T45" fmla="*/ 9 h 254"/>
                  <a:gd name="T46" fmla="*/ 82 w 227"/>
                  <a:gd name="T47" fmla="*/ 0 h 254"/>
                  <a:gd name="T48" fmla="*/ 73 w 227"/>
                  <a:gd name="T49" fmla="*/ 8 h 254"/>
                  <a:gd name="T50" fmla="*/ 57 w 227"/>
                  <a:gd name="T51" fmla="*/ 189 h 254"/>
                  <a:gd name="T52" fmla="*/ 23 w 227"/>
                  <a:gd name="T53" fmla="*/ 198 h 254"/>
                  <a:gd name="T54" fmla="*/ 2 w 227"/>
                  <a:gd name="T55" fmla="*/ 223 h 254"/>
                  <a:gd name="T56" fmla="*/ 13 w 227"/>
                  <a:gd name="T57" fmla="*/ 246 h 254"/>
                  <a:gd name="T58" fmla="*/ 196 w 227"/>
                  <a:gd name="T59" fmla="*/ 213 h 254"/>
                  <a:gd name="T60" fmla="*/ 208 w 227"/>
                  <a:gd name="T61" fmla="*/ 227 h 254"/>
                  <a:gd name="T62" fmla="*/ 205 w 227"/>
                  <a:gd name="T63" fmla="*/ 231 h 254"/>
                  <a:gd name="T64" fmla="*/ 184 w 227"/>
                  <a:gd name="T65" fmla="*/ 224 h 254"/>
                  <a:gd name="T66" fmla="*/ 174 w 227"/>
                  <a:gd name="T67" fmla="*/ 206 h 254"/>
                  <a:gd name="T68" fmla="*/ 196 w 227"/>
                  <a:gd name="T69" fmla="*/ 213 h 254"/>
                  <a:gd name="T70" fmla="*/ 113 w 227"/>
                  <a:gd name="T71" fmla="*/ 217 h 254"/>
                  <a:gd name="T72" fmla="*/ 129 w 227"/>
                  <a:gd name="T73" fmla="*/ 228 h 254"/>
                  <a:gd name="T74" fmla="*/ 113 w 227"/>
                  <a:gd name="T75" fmla="*/ 237 h 254"/>
                  <a:gd name="T76" fmla="*/ 97 w 227"/>
                  <a:gd name="T77" fmla="*/ 228 h 254"/>
                  <a:gd name="T78" fmla="*/ 113 w 227"/>
                  <a:gd name="T79" fmla="*/ 217 h 254"/>
                  <a:gd name="T80" fmla="*/ 31 w 227"/>
                  <a:gd name="T81" fmla="*/ 213 h 254"/>
                  <a:gd name="T82" fmla="*/ 52 w 227"/>
                  <a:gd name="T83" fmla="*/ 206 h 254"/>
                  <a:gd name="T84" fmla="*/ 42 w 227"/>
                  <a:gd name="T85" fmla="*/ 224 h 254"/>
                  <a:gd name="T86" fmla="*/ 22 w 227"/>
                  <a:gd name="T87" fmla="*/ 231 h 254"/>
                  <a:gd name="T88" fmla="*/ 19 w 227"/>
                  <a:gd name="T89" fmla="*/ 227 h 254"/>
                  <a:gd name="T90" fmla="*/ 31 w 227"/>
                  <a:gd name="T91" fmla="*/ 213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27" h="254">
                    <a:moveTo>
                      <a:pt x="13" y="246"/>
                    </a:moveTo>
                    <a:cubicBezTo>
                      <a:pt x="23" y="251"/>
                      <a:pt x="40" y="252"/>
                      <a:pt x="55" y="236"/>
                    </a:cubicBezTo>
                    <a:cubicBezTo>
                      <a:pt x="61" y="229"/>
                      <a:pt x="66" y="219"/>
                      <a:pt x="70" y="206"/>
                    </a:cubicBezTo>
                    <a:cubicBezTo>
                      <a:pt x="77" y="206"/>
                      <a:pt x="85" y="207"/>
                      <a:pt x="92" y="209"/>
                    </a:cubicBezTo>
                    <a:cubicBezTo>
                      <a:pt x="81" y="216"/>
                      <a:pt x="80" y="225"/>
                      <a:pt x="80" y="229"/>
                    </a:cubicBezTo>
                    <a:cubicBezTo>
                      <a:pt x="81" y="241"/>
                      <a:pt x="96" y="254"/>
                      <a:pt x="113" y="254"/>
                    </a:cubicBezTo>
                    <a:cubicBezTo>
                      <a:pt x="130" y="254"/>
                      <a:pt x="145" y="241"/>
                      <a:pt x="146" y="229"/>
                    </a:cubicBezTo>
                    <a:cubicBezTo>
                      <a:pt x="146" y="225"/>
                      <a:pt x="145" y="216"/>
                      <a:pt x="135" y="209"/>
                    </a:cubicBezTo>
                    <a:cubicBezTo>
                      <a:pt x="142" y="207"/>
                      <a:pt x="149" y="206"/>
                      <a:pt x="157" y="206"/>
                    </a:cubicBezTo>
                    <a:cubicBezTo>
                      <a:pt x="161" y="219"/>
                      <a:pt x="166" y="229"/>
                      <a:pt x="172" y="236"/>
                    </a:cubicBezTo>
                    <a:cubicBezTo>
                      <a:pt x="187" y="252"/>
                      <a:pt x="203" y="251"/>
                      <a:pt x="213" y="246"/>
                    </a:cubicBezTo>
                    <a:cubicBezTo>
                      <a:pt x="222" y="241"/>
                      <a:pt x="227" y="232"/>
                      <a:pt x="224" y="223"/>
                    </a:cubicBezTo>
                    <a:cubicBezTo>
                      <a:pt x="221" y="212"/>
                      <a:pt x="214" y="204"/>
                      <a:pt x="204" y="198"/>
                    </a:cubicBezTo>
                    <a:cubicBezTo>
                      <a:pt x="194" y="192"/>
                      <a:pt x="182" y="190"/>
                      <a:pt x="169" y="189"/>
                    </a:cubicBezTo>
                    <a:cubicBezTo>
                      <a:pt x="158" y="147"/>
                      <a:pt x="154" y="36"/>
                      <a:pt x="153" y="8"/>
                    </a:cubicBezTo>
                    <a:cubicBezTo>
                      <a:pt x="153" y="4"/>
                      <a:pt x="149" y="0"/>
                      <a:pt x="144" y="0"/>
                    </a:cubicBezTo>
                    <a:cubicBezTo>
                      <a:pt x="140" y="0"/>
                      <a:pt x="136" y="4"/>
                      <a:pt x="136" y="9"/>
                    </a:cubicBezTo>
                    <a:cubicBezTo>
                      <a:pt x="137" y="19"/>
                      <a:pt x="139" y="138"/>
                      <a:pt x="152" y="189"/>
                    </a:cubicBezTo>
                    <a:cubicBezTo>
                      <a:pt x="141" y="190"/>
                      <a:pt x="130" y="192"/>
                      <a:pt x="120" y="195"/>
                    </a:cubicBezTo>
                    <a:cubicBezTo>
                      <a:pt x="118" y="196"/>
                      <a:pt x="116" y="197"/>
                      <a:pt x="113" y="198"/>
                    </a:cubicBezTo>
                    <a:cubicBezTo>
                      <a:pt x="111" y="197"/>
                      <a:pt x="109" y="196"/>
                      <a:pt x="106" y="195"/>
                    </a:cubicBezTo>
                    <a:cubicBezTo>
                      <a:pt x="97" y="192"/>
                      <a:pt x="86" y="190"/>
                      <a:pt x="75" y="189"/>
                    </a:cubicBezTo>
                    <a:cubicBezTo>
                      <a:pt x="88" y="138"/>
                      <a:pt x="90" y="19"/>
                      <a:pt x="90" y="9"/>
                    </a:cubicBezTo>
                    <a:cubicBezTo>
                      <a:pt x="90" y="4"/>
                      <a:pt x="87" y="0"/>
                      <a:pt x="82" y="0"/>
                    </a:cubicBezTo>
                    <a:cubicBezTo>
                      <a:pt x="77" y="0"/>
                      <a:pt x="74" y="4"/>
                      <a:pt x="73" y="8"/>
                    </a:cubicBezTo>
                    <a:cubicBezTo>
                      <a:pt x="73" y="36"/>
                      <a:pt x="68" y="147"/>
                      <a:pt x="57" y="189"/>
                    </a:cubicBezTo>
                    <a:cubicBezTo>
                      <a:pt x="45" y="190"/>
                      <a:pt x="33" y="192"/>
                      <a:pt x="23" y="198"/>
                    </a:cubicBezTo>
                    <a:cubicBezTo>
                      <a:pt x="12" y="204"/>
                      <a:pt x="5" y="212"/>
                      <a:pt x="2" y="223"/>
                    </a:cubicBezTo>
                    <a:cubicBezTo>
                      <a:pt x="0" y="232"/>
                      <a:pt x="4" y="241"/>
                      <a:pt x="13" y="246"/>
                    </a:cubicBezTo>
                    <a:moveTo>
                      <a:pt x="196" y="213"/>
                    </a:moveTo>
                    <a:cubicBezTo>
                      <a:pt x="202" y="216"/>
                      <a:pt x="206" y="221"/>
                      <a:pt x="208" y="227"/>
                    </a:cubicBezTo>
                    <a:cubicBezTo>
                      <a:pt x="208" y="228"/>
                      <a:pt x="207" y="230"/>
                      <a:pt x="205" y="231"/>
                    </a:cubicBezTo>
                    <a:cubicBezTo>
                      <a:pt x="201" y="234"/>
                      <a:pt x="193" y="233"/>
                      <a:pt x="184" y="224"/>
                    </a:cubicBezTo>
                    <a:cubicBezTo>
                      <a:pt x="181" y="220"/>
                      <a:pt x="177" y="214"/>
                      <a:pt x="174" y="206"/>
                    </a:cubicBezTo>
                    <a:cubicBezTo>
                      <a:pt x="182" y="207"/>
                      <a:pt x="190" y="209"/>
                      <a:pt x="196" y="213"/>
                    </a:cubicBezTo>
                    <a:moveTo>
                      <a:pt x="113" y="217"/>
                    </a:moveTo>
                    <a:cubicBezTo>
                      <a:pt x="125" y="221"/>
                      <a:pt x="129" y="226"/>
                      <a:pt x="129" y="228"/>
                    </a:cubicBezTo>
                    <a:cubicBezTo>
                      <a:pt x="129" y="231"/>
                      <a:pt x="120" y="237"/>
                      <a:pt x="113" y="237"/>
                    </a:cubicBezTo>
                    <a:cubicBezTo>
                      <a:pt x="106" y="237"/>
                      <a:pt x="97" y="231"/>
                      <a:pt x="97" y="228"/>
                    </a:cubicBezTo>
                    <a:cubicBezTo>
                      <a:pt x="97" y="226"/>
                      <a:pt x="101" y="221"/>
                      <a:pt x="113" y="217"/>
                    </a:cubicBezTo>
                    <a:moveTo>
                      <a:pt x="31" y="213"/>
                    </a:moveTo>
                    <a:cubicBezTo>
                      <a:pt x="37" y="209"/>
                      <a:pt x="44" y="207"/>
                      <a:pt x="52" y="206"/>
                    </a:cubicBezTo>
                    <a:cubicBezTo>
                      <a:pt x="49" y="214"/>
                      <a:pt x="46" y="220"/>
                      <a:pt x="42" y="224"/>
                    </a:cubicBezTo>
                    <a:cubicBezTo>
                      <a:pt x="34" y="233"/>
                      <a:pt x="26" y="234"/>
                      <a:pt x="22" y="231"/>
                    </a:cubicBezTo>
                    <a:cubicBezTo>
                      <a:pt x="20" y="230"/>
                      <a:pt x="18" y="228"/>
                      <a:pt x="19" y="227"/>
                    </a:cubicBezTo>
                    <a:cubicBezTo>
                      <a:pt x="20" y="221"/>
                      <a:pt x="24" y="216"/>
                      <a:pt x="31" y="213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6"/>
              <p:cNvSpPr/>
              <p:nvPr/>
            </p:nvSpPr>
            <p:spPr bwMode="auto">
              <a:xfrm>
                <a:off x="2740" y="1753"/>
                <a:ext cx="544" cy="92"/>
              </a:xfrm>
              <a:custGeom>
                <a:avLst/>
                <a:gdLst>
                  <a:gd name="T0" fmla="*/ 0 w 229"/>
                  <a:gd name="T1" fmla="*/ 19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19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1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19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19"/>
                    </a:cubicBezTo>
                    <a:cubicBezTo>
                      <a:pt x="229" y="30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0"/>
                      <a:pt x="0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7"/>
              <p:cNvSpPr/>
              <p:nvPr/>
            </p:nvSpPr>
            <p:spPr bwMode="auto">
              <a:xfrm>
                <a:off x="2740" y="1632"/>
                <a:ext cx="544" cy="92"/>
              </a:xfrm>
              <a:custGeom>
                <a:avLst/>
                <a:gdLst>
                  <a:gd name="T0" fmla="*/ 0 w 229"/>
                  <a:gd name="T1" fmla="*/ 20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20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8"/>
              <p:cNvSpPr/>
              <p:nvPr/>
            </p:nvSpPr>
            <p:spPr bwMode="auto">
              <a:xfrm>
                <a:off x="2740" y="1511"/>
                <a:ext cx="544" cy="95"/>
              </a:xfrm>
              <a:custGeom>
                <a:avLst/>
                <a:gdLst>
                  <a:gd name="T0" fmla="*/ 0 w 229"/>
                  <a:gd name="T1" fmla="*/ 20 h 40"/>
                  <a:gd name="T2" fmla="*/ 20 w 229"/>
                  <a:gd name="T3" fmla="*/ 0 h 40"/>
                  <a:gd name="T4" fmla="*/ 209 w 229"/>
                  <a:gd name="T5" fmla="*/ 0 h 40"/>
                  <a:gd name="T6" fmla="*/ 229 w 229"/>
                  <a:gd name="T7" fmla="*/ 20 h 40"/>
                  <a:gd name="T8" fmla="*/ 209 w 229"/>
                  <a:gd name="T9" fmla="*/ 40 h 40"/>
                  <a:gd name="T10" fmla="*/ 20 w 229"/>
                  <a:gd name="T11" fmla="*/ 40 h 40"/>
                  <a:gd name="T12" fmla="*/ 0 w 229"/>
                  <a:gd name="T13" fmla="*/ 2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40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40"/>
                      <a:pt x="209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9" y="40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 9"/>
              <p:cNvSpPr/>
              <p:nvPr/>
            </p:nvSpPr>
            <p:spPr bwMode="auto">
              <a:xfrm>
                <a:off x="2842" y="1335"/>
                <a:ext cx="340" cy="147"/>
              </a:xfrm>
              <a:custGeom>
                <a:avLst/>
                <a:gdLst>
                  <a:gd name="T0" fmla="*/ 143 w 143"/>
                  <a:gd name="T1" fmla="*/ 62 h 62"/>
                  <a:gd name="T2" fmla="*/ 143 w 143"/>
                  <a:gd name="T3" fmla="*/ 51 h 62"/>
                  <a:gd name="T4" fmla="*/ 93 w 143"/>
                  <a:gd name="T5" fmla="*/ 0 h 62"/>
                  <a:gd name="T6" fmla="*/ 51 w 143"/>
                  <a:gd name="T7" fmla="*/ 0 h 62"/>
                  <a:gd name="T8" fmla="*/ 0 w 143"/>
                  <a:gd name="T9" fmla="*/ 51 h 62"/>
                  <a:gd name="T10" fmla="*/ 0 w 143"/>
                  <a:gd name="T11" fmla="*/ 62 h 62"/>
                  <a:gd name="T12" fmla="*/ 143 w 143"/>
                  <a:gd name="T13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3" h="62">
                    <a:moveTo>
                      <a:pt x="143" y="62"/>
                    </a:moveTo>
                    <a:cubicBezTo>
                      <a:pt x="143" y="51"/>
                      <a:pt x="143" y="51"/>
                      <a:pt x="143" y="51"/>
                    </a:cubicBezTo>
                    <a:cubicBezTo>
                      <a:pt x="143" y="23"/>
                      <a:pt x="121" y="0"/>
                      <a:pt x="93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62"/>
                      <a:pt x="0" y="62"/>
                      <a:pt x="0" y="62"/>
                    </a:cubicBezTo>
                    <a:lnTo>
                      <a:pt x="143" y="62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10"/>
              <p:cNvSpPr>
                <a:spLocks noEditPoints="1"/>
              </p:cNvSpPr>
              <p:nvPr/>
            </p:nvSpPr>
            <p:spPr bwMode="auto">
              <a:xfrm>
                <a:off x="2502" y="1798"/>
                <a:ext cx="1037" cy="1068"/>
              </a:xfrm>
              <a:custGeom>
                <a:avLst/>
                <a:gdLst>
                  <a:gd name="T0" fmla="*/ 218 w 436"/>
                  <a:gd name="T1" fmla="*/ 410 h 450"/>
                  <a:gd name="T2" fmla="*/ 40 w 436"/>
                  <a:gd name="T3" fmla="*/ 232 h 450"/>
                  <a:gd name="T4" fmla="*/ 122 w 436"/>
                  <a:gd name="T5" fmla="*/ 83 h 450"/>
                  <a:gd name="T6" fmla="*/ 140 w 436"/>
                  <a:gd name="T7" fmla="*/ 49 h 450"/>
                  <a:gd name="T8" fmla="*/ 140 w 436"/>
                  <a:gd name="T9" fmla="*/ 40 h 450"/>
                  <a:gd name="T10" fmla="*/ 289 w 436"/>
                  <a:gd name="T11" fmla="*/ 40 h 450"/>
                  <a:gd name="T12" fmla="*/ 289 w 436"/>
                  <a:gd name="T13" fmla="*/ 44 h 450"/>
                  <a:gd name="T14" fmla="*/ 309 w 436"/>
                  <a:gd name="T15" fmla="*/ 79 h 450"/>
                  <a:gd name="T16" fmla="*/ 396 w 436"/>
                  <a:gd name="T17" fmla="*/ 232 h 450"/>
                  <a:gd name="T18" fmla="*/ 218 w 436"/>
                  <a:gd name="T19" fmla="*/ 410 h 450"/>
                  <a:gd name="T20" fmla="*/ 218 w 436"/>
                  <a:gd name="T21" fmla="*/ 450 h 450"/>
                  <a:gd name="T22" fmla="*/ 436 w 436"/>
                  <a:gd name="T23" fmla="*/ 232 h 450"/>
                  <a:gd name="T24" fmla="*/ 329 w 436"/>
                  <a:gd name="T25" fmla="*/ 44 h 450"/>
                  <a:gd name="T26" fmla="*/ 329 w 436"/>
                  <a:gd name="T27" fmla="*/ 0 h 450"/>
                  <a:gd name="T28" fmla="*/ 100 w 436"/>
                  <a:gd name="T29" fmla="*/ 0 h 450"/>
                  <a:gd name="T30" fmla="*/ 100 w 436"/>
                  <a:gd name="T31" fmla="*/ 49 h 450"/>
                  <a:gd name="T32" fmla="*/ 0 w 436"/>
                  <a:gd name="T33" fmla="*/ 232 h 450"/>
                  <a:gd name="T34" fmla="*/ 218 w 436"/>
                  <a:gd name="T35" fmla="*/ 45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36" h="450">
                    <a:moveTo>
                      <a:pt x="218" y="410"/>
                    </a:moveTo>
                    <a:cubicBezTo>
                      <a:pt x="120" y="410"/>
                      <a:pt x="40" y="330"/>
                      <a:pt x="40" y="232"/>
                    </a:cubicBezTo>
                    <a:cubicBezTo>
                      <a:pt x="40" y="172"/>
                      <a:pt x="71" y="116"/>
                      <a:pt x="122" y="83"/>
                    </a:cubicBezTo>
                    <a:cubicBezTo>
                      <a:pt x="134" y="76"/>
                      <a:pt x="140" y="63"/>
                      <a:pt x="140" y="49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289" y="40"/>
                      <a:pt x="289" y="40"/>
                      <a:pt x="289" y="40"/>
                    </a:cubicBezTo>
                    <a:cubicBezTo>
                      <a:pt x="289" y="44"/>
                      <a:pt x="289" y="44"/>
                      <a:pt x="289" y="44"/>
                    </a:cubicBezTo>
                    <a:cubicBezTo>
                      <a:pt x="289" y="59"/>
                      <a:pt x="297" y="72"/>
                      <a:pt x="309" y="79"/>
                    </a:cubicBezTo>
                    <a:cubicBezTo>
                      <a:pt x="363" y="111"/>
                      <a:pt x="396" y="169"/>
                      <a:pt x="396" y="232"/>
                    </a:cubicBezTo>
                    <a:cubicBezTo>
                      <a:pt x="396" y="330"/>
                      <a:pt x="316" y="410"/>
                      <a:pt x="218" y="410"/>
                    </a:cubicBezTo>
                    <a:moveTo>
                      <a:pt x="218" y="450"/>
                    </a:moveTo>
                    <a:cubicBezTo>
                      <a:pt x="339" y="450"/>
                      <a:pt x="436" y="352"/>
                      <a:pt x="436" y="232"/>
                    </a:cubicBezTo>
                    <a:cubicBezTo>
                      <a:pt x="436" y="152"/>
                      <a:pt x="393" y="82"/>
                      <a:pt x="329" y="44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40" y="89"/>
                      <a:pt x="0" y="156"/>
                      <a:pt x="0" y="232"/>
                    </a:cubicBezTo>
                    <a:cubicBezTo>
                      <a:pt x="0" y="352"/>
                      <a:pt x="98" y="450"/>
                      <a:pt x="218" y="450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60" name="直接连接符 59"/>
            <p:cNvCxnSpPr/>
            <p:nvPr/>
          </p:nvCxnSpPr>
          <p:spPr>
            <a:xfrm>
              <a:off x="3052790" y="-3530266"/>
              <a:ext cx="0" cy="5136233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文本框 70"/>
          <p:cNvSpPr txBox="1"/>
          <p:nvPr/>
        </p:nvSpPr>
        <p:spPr>
          <a:xfrm>
            <a:off x="3511424" y="4614176"/>
            <a:ext cx="5198361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r>
              <a:rPr lang="zh-CN" altLang="en-US" sz="4800" dirty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大家</a:t>
            </a:r>
            <a:endParaRPr lang="zh-CN" altLang="en-US" sz="4800" dirty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878670" y="-11905"/>
            <a:ext cx="2967712" cy="4800721"/>
            <a:chOff x="5235977" y="822728"/>
            <a:chExt cx="1918967" cy="3104218"/>
          </a:xfrm>
        </p:grpSpPr>
        <p:cxnSp>
          <p:nvCxnSpPr>
            <p:cNvPr id="55" name="直接连接符 54"/>
            <p:cNvCxnSpPr/>
            <p:nvPr/>
          </p:nvCxnSpPr>
          <p:spPr>
            <a:xfrm>
              <a:off x="6195460" y="822728"/>
              <a:ext cx="0" cy="1139643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3"/>
            <p:cNvGrpSpPr>
              <a:grpSpLocks noChangeAspect="1"/>
            </p:cNvGrpSpPr>
            <p:nvPr/>
          </p:nvGrpSpPr>
          <p:grpSpPr bwMode="auto">
            <a:xfrm flipV="1">
              <a:off x="5235977" y="1946145"/>
              <a:ext cx="1918967" cy="1980801"/>
              <a:chOff x="2202" y="1163"/>
              <a:chExt cx="1800" cy="1858"/>
            </a:xfrm>
          </p:grpSpPr>
          <p:sp>
            <p:nvSpPr>
              <p:cNvPr id="20" name="Freeform 14"/>
              <p:cNvSpPr/>
              <p:nvPr/>
            </p:nvSpPr>
            <p:spPr bwMode="auto">
              <a:xfrm>
                <a:off x="2600" y="1561"/>
                <a:ext cx="989" cy="1019"/>
              </a:xfrm>
              <a:custGeom>
                <a:avLst/>
                <a:gdLst>
                  <a:gd name="T0" fmla="*/ 102 w 417"/>
                  <a:gd name="T1" fmla="*/ 388 h 430"/>
                  <a:gd name="T2" fmla="*/ 0 w 417"/>
                  <a:gd name="T3" fmla="*/ 208 h 430"/>
                  <a:gd name="T4" fmla="*/ 208 w 417"/>
                  <a:gd name="T5" fmla="*/ 0 h 430"/>
                  <a:gd name="T6" fmla="*/ 417 w 417"/>
                  <a:gd name="T7" fmla="*/ 208 h 430"/>
                  <a:gd name="T8" fmla="*/ 321 w 417"/>
                  <a:gd name="T9" fmla="*/ 383 h 430"/>
                  <a:gd name="T10" fmla="*/ 321 w 417"/>
                  <a:gd name="T11" fmla="*/ 430 h 430"/>
                  <a:gd name="T12" fmla="*/ 102 w 417"/>
                  <a:gd name="T13" fmla="*/ 430 h 430"/>
                  <a:gd name="T14" fmla="*/ 102 w 417"/>
                  <a:gd name="T15" fmla="*/ 388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17" h="430">
                    <a:moveTo>
                      <a:pt x="102" y="388"/>
                    </a:moveTo>
                    <a:cubicBezTo>
                      <a:pt x="41" y="351"/>
                      <a:pt x="0" y="284"/>
                      <a:pt x="0" y="208"/>
                    </a:cubicBezTo>
                    <a:cubicBezTo>
                      <a:pt x="0" y="93"/>
                      <a:pt x="93" y="0"/>
                      <a:pt x="208" y="0"/>
                    </a:cubicBezTo>
                    <a:cubicBezTo>
                      <a:pt x="323" y="0"/>
                      <a:pt x="417" y="93"/>
                      <a:pt x="417" y="208"/>
                    </a:cubicBezTo>
                    <a:cubicBezTo>
                      <a:pt x="417" y="281"/>
                      <a:pt x="379" y="345"/>
                      <a:pt x="321" y="383"/>
                    </a:cubicBezTo>
                    <a:cubicBezTo>
                      <a:pt x="321" y="430"/>
                      <a:pt x="321" y="430"/>
                      <a:pt x="321" y="430"/>
                    </a:cubicBezTo>
                    <a:cubicBezTo>
                      <a:pt x="102" y="430"/>
                      <a:pt x="102" y="430"/>
                      <a:pt x="102" y="430"/>
                    </a:cubicBezTo>
                    <a:lnTo>
                      <a:pt x="102" y="388"/>
                    </a:lnTo>
                    <a:close/>
                  </a:path>
                </a:pathLst>
              </a:custGeom>
              <a:solidFill>
                <a:srgbClr val="EF9E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16"/>
              <p:cNvSpPr/>
              <p:nvPr/>
            </p:nvSpPr>
            <p:spPr bwMode="auto">
              <a:xfrm>
                <a:off x="2842" y="2580"/>
                <a:ext cx="519" cy="41"/>
              </a:xfrm>
              <a:custGeom>
                <a:avLst/>
                <a:gdLst>
                  <a:gd name="T0" fmla="*/ 219 w 219"/>
                  <a:gd name="T1" fmla="*/ 19 h 37"/>
                  <a:gd name="T2" fmla="*/ 200 w 219"/>
                  <a:gd name="T3" fmla="*/ 37 h 37"/>
                  <a:gd name="T4" fmla="*/ 19 w 219"/>
                  <a:gd name="T5" fmla="*/ 37 h 37"/>
                  <a:gd name="T6" fmla="*/ 0 w 219"/>
                  <a:gd name="T7" fmla="*/ 19 h 37"/>
                  <a:gd name="T8" fmla="*/ 0 w 219"/>
                  <a:gd name="T9" fmla="*/ 0 h 37"/>
                  <a:gd name="T10" fmla="*/ 219 w 219"/>
                  <a:gd name="T11" fmla="*/ 0 h 37"/>
                  <a:gd name="T12" fmla="*/ 219 w 219"/>
                  <a:gd name="T13" fmla="*/ 19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" h="37">
                    <a:moveTo>
                      <a:pt x="219" y="19"/>
                    </a:moveTo>
                    <a:cubicBezTo>
                      <a:pt x="219" y="29"/>
                      <a:pt x="211" y="37"/>
                      <a:pt x="200" y="37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9" y="37"/>
                      <a:pt x="0" y="29"/>
                      <a:pt x="0" y="19"/>
                    </a:cubicBezTo>
                    <a:cubicBezTo>
                      <a:pt x="0" y="8"/>
                      <a:pt x="0" y="0"/>
                      <a:pt x="0" y="0"/>
                    </a:cubicBezTo>
                    <a:cubicBezTo>
                      <a:pt x="219" y="0"/>
                      <a:pt x="219" y="0"/>
                      <a:pt x="219" y="0"/>
                    </a:cubicBezTo>
                    <a:lnTo>
                      <a:pt x="219" y="19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17"/>
              <p:cNvSpPr/>
              <p:nvPr/>
            </p:nvSpPr>
            <p:spPr bwMode="auto">
              <a:xfrm>
                <a:off x="2842" y="2649"/>
                <a:ext cx="519" cy="90"/>
              </a:xfrm>
              <a:custGeom>
                <a:avLst/>
                <a:gdLst>
                  <a:gd name="T0" fmla="*/ 219 w 219"/>
                  <a:gd name="T1" fmla="*/ 19 h 38"/>
                  <a:gd name="T2" fmla="*/ 200 w 219"/>
                  <a:gd name="T3" fmla="*/ 38 h 38"/>
                  <a:gd name="T4" fmla="*/ 19 w 219"/>
                  <a:gd name="T5" fmla="*/ 38 h 38"/>
                  <a:gd name="T6" fmla="*/ 0 w 219"/>
                  <a:gd name="T7" fmla="*/ 19 h 38"/>
                  <a:gd name="T8" fmla="*/ 19 w 219"/>
                  <a:gd name="T9" fmla="*/ 0 h 38"/>
                  <a:gd name="T10" fmla="*/ 200 w 219"/>
                  <a:gd name="T11" fmla="*/ 0 h 38"/>
                  <a:gd name="T12" fmla="*/ 219 w 219"/>
                  <a:gd name="T13" fmla="*/ 1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" h="38">
                    <a:moveTo>
                      <a:pt x="219" y="19"/>
                    </a:moveTo>
                    <a:cubicBezTo>
                      <a:pt x="219" y="29"/>
                      <a:pt x="211" y="38"/>
                      <a:pt x="200" y="38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9" y="38"/>
                      <a:pt x="0" y="29"/>
                      <a:pt x="0" y="19"/>
                    </a:cubicBezTo>
                    <a:cubicBezTo>
                      <a:pt x="0" y="9"/>
                      <a:pt x="9" y="0"/>
                      <a:pt x="19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11" y="0"/>
                      <a:pt x="219" y="9"/>
                      <a:pt x="219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18"/>
              <p:cNvSpPr/>
              <p:nvPr/>
            </p:nvSpPr>
            <p:spPr bwMode="auto">
              <a:xfrm>
                <a:off x="2842" y="2765"/>
                <a:ext cx="519" cy="88"/>
              </a:xfrm>
              <a:custGeom>
                <a:avLst/>
                <a:gdLst>
                  <a:gd name="T0" fmla="*/ 219 w 219"/>
                  <a:gd name="T1" fmla="*/ 19 h 37"/>
                  <a:gd name="T2" fmla="*/ 200 w 219"/>
                  <a:gd name="T3" fmla="*/ 37 h 37"/>
                  <a:gd name="T4" fmla="*/ 19 w 219"/>
                  <a:gd name="T5" fmla="*/ 37 h 37"/>
                  <a:gd name="T6" fmla="*/ 0 w 219"/>
                  <a:gd name="T7" fmla="*/ 19 h 37"/>
                  <a:gd name="T8" fmla="*/ 19 w 219"/>
                  <a:gd name="T9" fmla="*/ 0 h 37"/>
                  <a:gd name="T10" fmla="*/ 200 w 219"/>
                  <a:gd name="T11" fmla="*/ 0 h 37"/>
                  <a:gd name="T12" fmla="*/ 219 w 219"/>
                  <a:gd name="T13" fmla="*/ 19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" h="37">
                    <a:moveTo>
                      <a:pt x="219" y="19"/>
                    </a:moveTo>
                    <a:cubicBezTo>
                      <a:pt x="219" y="29"/>
                      <a:pt x="211" y="37"/>
                      <a:pt x="200" y="37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9" y="37"/>
                      <a:pt x="0" y="29"/>
                      <a:pt x="0" y="19"/>
                    </a:cubicBezTo>
                    <a:cubicBezTo>
                      <a:pt x="0" y="8"/>
                      <a:pt x="9" y="0"/>
                      <a:pt x="19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11" y="0"/>
                      <a:pt x="219" y="8"/>
                      <a:pt x="219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19"/>
              <p:cNvSpPr/>
              <p:nvPr/>
            </p:nvSpPr>
            <p:spPr bwMode="auto">
              <a:xfrm>
                <a:off x="2939" y="2881"/>
                <a:ext cx="325" cy="140"/>
              </a:xfrm>
              <a:custGeom>
                <a:avLst/>
                <a:gdLst>
                  <a:gd name="T0" fmla="*/ 0 w 137"/>
                  <a:gd name="T1" fmla="*/ 0 h 59"/>
                  <a:gd name="T2" fmla="*/ 0 w 137"/>
                  <a:gd name="T3" fmla="*/ 11 h 59"/>
                  <a:gd name="T4" fmla="*/ 49 w 137"/>
                  <a:gd name="T5" fmla="*/ 59 h 59"/>
                  <a:gd name="T6" fmla="*/ 88 w 137"/>
                  <a:gd name="T7" fmla="*/ 59 h 59"/>
                  <a:gd name="T8" fmla="*/ 137 w 137"/>
                  <a:gd name="T9" fmla="*/ 11 h 59"/>
                  <a:gd name="T10" fmla="*/ 137 w 137"/>
                  <a:gd name="T11" fmla="*/ 0 h 59"/>
                  <a:gd name="T12" fmla="*/ 0 w 137"/>
                  <a:gd name="T1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7" h="59">
                    <a:moveTo>
                      <a:pt x="0" y="0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0" y="37"/>
                      <a:pt x="22" y="59"/>
                      <a:pt x="49" y="59"/>
                    </a:cubicBezTo>
                    <a:cubicBezTo>
                      <a:pt x="88" y="59"/>
                      <a:pt x="88" y="59"/>
                      <a:pt x="88" y="59"/>
                    </a:cubicBezTo>
                    <a:cubicBezTo>
                      <a:pt x="115" y="59"/>
                      <a:pt x="137" y="37"/>
                      <a:pt x="137" y="11"/>
                    </a:cubicBezTo>
                    <a:cubicBezTo>
                      <a:pt x="137" y="0"/>
                      <a:pt x="137" y="0"/>
                      <a:pt x="13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20"/>
              <p:cNvSpPr/>
              <p:nvPr/>
            </p:nvSpPr>
            <p:spPr bwMode="auto">
              <a:xfrm>
                <a:off x="2202" y="1997"/>
                <a:ext cx="310" cy="190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rgbClr val="F3B7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21"/>
              <p:cNvSpPr/>
              <p:nvPr/>
            </p:nvSpPr>
            <p:spPr bwMode="auto">
              <a:xfrm>
                <a:off x="3691" y="1997"/>
                <a:ext cx="311" cy="190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rgbClr val="F3B7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22"/>
              <p:cNvSpPr/>
              <p:nvPr/>
            </p:nvSpPr>
            <p:spPr bwMode="auto">
              <a:xfrm>
                <a:off x="3537" y="1393"/>
                <a:ext cx="294" cy="282"/>
              </a:xfrm>
              <a:custGeom>
                <a:avLst/>
                <a:gdLst>
                  <a:gd name="T0" fmla="*/ 44 w 124"/>
                  <a:gd name="T1" fmla="*/ 119 h 119"/>
                  <a:gd name="T2" fmla="*/ 16 w 124"/>
                  <a:gd name="T3" fmla="*/ 108 h 119"/>
                  <a:gd name="T4" fmla="*/ 16 w 124"/>
                  <a:gd name="T5" fmla="*/ 51 h 119"/>
                  <a:gd name="T6" fmla="*/ 52 w 124"/>
                  <a:gd name="T7" fmla="*/ 15 h 119"/>
                  <a:gd name="T8" fmla="*/ 108 w 124"/>
                  <a:gd name="T9" fmla="*/ 15 h 119"/>
                  <a:gd name="T10" fmla="*/ 108 w 124"/>
                  <a:gd name="T11" fmla="*/ 72 h 119"/>
                  <a:gd name="T12" fmla="*/ 73 w 124"/>
                  <a:gd name="T13" fmla="*/ 108 h 119"/>
                  <a:gd name="T14" fmla="*/ 44 w 124"/>
                  <a:gd name="T1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4" h="119">
                    <a:moveTo>
                      <a:pt x="44" y="119"/>
                    </a:moveTo>
                    <a:cubicBezTo>
                      <a:pt x="34" y="119"/>
                      <a:pt x="24" y="115"/>
                      <a:pt x="16" y="108"/>
                    </a:cubicBezTo>
                    <a:cubicBezTo>
                      <a:pt x="0" y="92"/>
                      <a:pt x="0" y="67"/>
                      <a:pt x="16" y="51"/>
                    </a:cubicBezTo>
                    <a:cubicBezTo>
                      <a:pt x="52" y="15"/>
                      <a:pt x="52" y="15"/>
                      <a:pt x="52" y="15"/>
                    </a:cubicBezTo>
                    <a:cubicBezTo>
                      <a:pt x="67" y="0"/>
                      <a:pt x="93" y="0"/>
                      <a:pt x="108" y="15"/>
                    </a:cubicBezTo>
                    <a:cubicBezTo>
                      <a:pt x="124" y="31"/>
                      <a:pt x="124" y="56"/>
                      <a:pt x="108" y="72"/>
                    </a:cubicBezTo>
                    <a:cubicBezTo>
                      <a:pt x="73" y="108"/>
                      <a:pt x="73" y="108"/>
                      <a:pt x="73" y="108"/>
                    </a:cubicBezTo>
                    <a:cubicBezTo>
                      <a:pt x="65" y="115"/>
                      <a:pt x="55" y="119"/>
                      <a:pt x="44" y="119"/>
                    </a:cubicBezTo>
                  </a:path>
                </a:pathLst>
              </a:custGeom>
              <a:solidFill>
                <a:srgbClr val="F3B7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3"/>
              <p:cNvSpPr/>
              <p:nvPr/>
            </p:nvSpPr>
            <p:spPr bwMode="auto">
              <a:xfrm>
                <a:off x="2313" y="1393"/>
                <a:ext cx="292" cy="282"/>
              </a:xfrm>
              <a:custGeom>
                <a:avLst/>
                <a:gdLst>
                  <a:gd name="T0" fmla="*/ 79 w 123"/>
                  <a:gd name="T1" fmla="*/ 119 h 119"/>
                  <a:gd name="T2" fmla="*/ 51 w 123"/>
                  <a:gd name="T3" fmla="*/ 108 h 119"/>
                  <a:gd name="T4" fmla="*/ 15 w 123"/>
                  <a:gd name="T5" fmla="*/ 72 h 119"/>
                  <a:gd name="T6" fmla="*/ 15 w 123"/>
                  <a:gd name="T7" fmla="*/ 15 h 119"/>
                  <a:gd name="T8" fmla="*/ 72 w 123"/>
                  <a:gd name="T9" fmla="*/ 15 h 119"/>
                  <a:gd name="T10" fmla="*/ 108 w 123"/>
                  <a:gd name="T11" fmla="*/ 51 h 119"/>
                  <a:gd name="T12" fmla="*/ 108 w 123"/>
                  <a:gd name="T13" fmla="*/ 108 h 119"/>
                  <a:gd name="T14" fmla="*/ 79 w 123"/>
                  <a:gd name="T1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3" h="119">
                    <a:moveTo>
                      <a:pt x="79" y="119"/>
                    </a:moveTo>
                    <a:cubicBezTo>
                      <a:pt x="69" y="119"/>
                      <a:pt x="59" y="115"/>
                      <a:pt x="51" y="108"/>
                    </a:cubicBezTo>
                    <a:cubicBezTo>
                      <a:pt x="15" y="72"/>
                      <a:pt x="15" y="72"/>
                      <a:pt x="15" y="72"/>
                    </a:cubicBezTo>
                    <a:cubicBezTo>
                      <a:pt x="0" y="56"/>
                      <a:pt x="0" y="31"/>
                      <a:pt x="15" y="15"/>
                    </a:cubicBezTo>
                    <a:cubicBezTo>
                      <a:pt x="31" y="0"/>
                      <a:pt x="56" y="0"/>
                      <a:pt x="72" y="15"/>
                    </a:cubicBezTo>
                    <a:cubicBezTo>
                      <a:pt x="108" y="51"/>
                      <a:pt x="108" y="51"/>
                      <a:pt x="108" y="51"/>
                    </a:cubicBezTo>
                    <a:cubicBezTo>
                      <a:pt x="123" y="67"/>
                      <a:pt x="123" y="92"/>
                      <a:pt x="108" y="108"/>
                    </a:cubicBezTo>
                    <a:cubicBezTo>
                      <a:pt x="100" y="115"/>
                      <a:pt x="90" y="119"/>
                      <a:pt x="79" y="119"/>
                    </a:cubicBezTo>
                  </a:path>
                </a:pathLst>
              </a:custGeom>
              <a:solidFill>
                <a:srgbClr val="F3B7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24"/>
              <p:cNvSpPr/>
              <p:nvPr/>
            </p:nvSpPr>
            <p:spPr bwMode="auto">
              <a:xfrm>
                <a:off x="2999" y="1163"/>
                <a:ext cx="189" cy="310"/>
              </a:xfrm>
              <a:custGeom>
                <a:avLst/>
                <a:gdLst>
                  <a:gd name="T0" fmla="*/ 40 w 80"/>
                  <a:gd name="T1" fmla="*/ 131 h 131"/>
                  <a:gd name="T2" fmla="*/ 0 w 80"/>
                  <a:gd name="T3" fmla="*/ 91 h 131"/>
                  <a:gd name="T4" fmla="*/ 0 w 80"/>
                  <a:gd name="T5" fmla="*/ 40 h 131"/>
                  <a:gd name="T6" fmla="*/ 40 w 80"/>
                  <a:gd name="T7" fmla="*/ 0 h 131"/>
                  <a:gd name="T8" fmla="*/ 80 w 80"/>
                  <a:gd name="T9" fmla="*/ 40 h 131"/>
                  <a:gd name="T10" fmla="*/ 80 w 80"/>
                  <a:gd name="T11" fmla="*/ 91 h 131"/>
                  <a:gd name="T12" fmla="*/ 40 w 80"/>
                  <a:gd name="T13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131">
                    <a:moveTo>
                      <a:pt x="40" y="131"/>
                    </a:moveTo>
                    <a:cubicBezTo>
                      <a:pt x="18" y="131"/>
                      <a:pt x="0" y="113"/>
                      <a:pt x="0" y="91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18"/>
                      <a:pt x="18" y="0"/>
                      <a:pt x="40" y="0"/>
                    </a:cubicBezTo>
                    <a:cubicBezTo>
                      <a:pt x="62" y="0"/>
                      <a:pt x="80" y="18"/>
                      <a:pt x="80" y="40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80" y="113"/>
                      <a:pt x="62" y="131"/>
                      <a:pt x="40" y="131"/>
                    </a:cubicBezTo>
                  </a:path>
                </a:pathLst>
              </a:custGeom>
              <a:solidFill>
                <a:srgbClr val="F3B7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31" name="组合 30"/>
          <p:cNvGrpSpPr/>
          <p:nvPr/>
        </p:nvGrpSpPr>
        <p:grpSpPr>
          <a:xfrm>
            <a:off x="807137" y="-235867"/>
            <a:ext cx="654171" cy="1612933"/>
            <a:chOff x="1838228" y="-837066"/>
            <a:chExt cx="2469610" cy="6089099"/>
          </a:xfrm>
        </p:grpSpPr>
        <p:grpSp>
          <p:nvGrpSpPr>
            <p:cNvPr id="32" name="Group 4"/>
            <p:cNvGrpSpPr>
              <a:grpSpLocks noChangeAspect="1"/>
            </p:cNvGrpSpPr>
            <p:nvPr/>
          </p:nvGrpSpPr>
          <p:grpSpPr bwMode="auto">
            <a:xfrm>
              <a:off x="1838228" y="1605966"/>
              <a:ext cx="2469610" cy="3646067"/>
              <a:chOff x="2502" y="1335"/>
              <a:chExt cx="1037" cy="1531"/>
            </a:xfrm>
          </p:grpSpPr>
          <p:sp>
            <p:nvSpPr>
              <p:cNvPr id="34" name="Freeform 5"/>
              <p:cNvSpPr>
                <a:spLocks noEditPoints="1"/>
              </p:cNvSpPr>
              <p:nvPr/>
            </p:nvSpPr>
            <p:spPr bwMode="auto">
              <a:xfrm>
                <a:off x="2752" y="1845"/>
                <a:ext cx="539" cy="603"/>
              </a:xfrm>
              <a:custGeom>
                <a:avLst/>
                <a:gdLst>
                  <a:gd name="T0" fmla="*/ 13 w 227"/>
                  <a:gd name="T1" fmla="*/ 246 h 254"/>
                  <a:gd name="T2" fmla="*/ 55 w 227"/>
                  <a:gd name="T3" fmla="*/ 236 h 254"/>
                  <a:gd name="T4" fmla="*/ 70 w 227"/>
                  <a:gd name="T5" fmla="*/ 206 h 254"/>
                  <a:gd name="T6" fmla="*/ 92 w 227"/>
                  <a:gd name="T7" fmla="*/ 209 h 254"/>
                  <a:gd name="T8" fmla="*/ 80 w 227"/>
                  <a:gd name="T9" fmla="*/ 229 h 254"/>
                  <a:gd name="T10" fmla="*/ 113 w 227"/>
                  <a:gd name="T11" fmla="*/ 254 h 254"/>
                  <a:gd name="T12" fmla="*/ 146 w 227"/>
                  <a:gd name="T13" fmla="*/ 229 h 254"/>
                  <a:gd name="T14" fmla="*/ 135 w 227"/>
                  <a:gd name="T15" fmla="*/ 209 h 254"/>
                  <a:gd name="T16" fmla="*/ 157 w 227"/>
                  <a:gd name="T17" fmla="*/ 206 h 254"/>
                  <a:gd name="T18" fmla="*/ 172 w 227"/>
                  <a:gd name="T19" fmla="*/ 236 h 254"/>
                  <a:gd name="T20" fmla="*/ 213 w 227"/>
                  <a:gd name="T21" fmla="*/ 246 h 254"/>
                  <a:gd name="T22" fmla="*/ 224 w 227"/>
                  <a:gd name="T23" fmla="*/ 223 h 254"/>
                  <a:gd name="T24" fmla="*/ 204 w 227"/>
                  <a:gd name="T25" fmla="*/ 198 h 254"/>
                  <a:gd name="T26" fmla="*/ 169 w 227"/>
                  <a:gd name="T27" fmla="*/ 189 h 254"/>
                  <a:gd name="T28" fmla="*/ 153 w 227"/>
                  <a:gd name="T29" fmla="*/ 8 h 254"/>
                  <a:gd name="T30" fmla="*/ 144 w 227"/>
                  <a:gd name="T31" fmla="*/ 0 h 254"/>
                  <a:gd name="T32" fmla="*/ 136 w 227"/>
                  <a:gd name="T33" fmla="*/ 9 h 254"/>
                  <a:gd name="T34" fmla="*/ 152 w 227"/>
                  <a:gd name="T35" fmla="*/ 189 h 254"/>
                  <a:gd name="T36" fmla="*/ 120 w 227"/>
                  <a:gd name="T37" fmla="*/ 195 h 254"/>
                  <a:gd name="T38" fmla="*/ 113 w 227"/>
                  <a:gd name="T39" fmla="*/ 198 h 254"/>
                  <a:gd name="T40" fmla="*/ 106 w 227"/>
                  <a:gd name="T41" fmla="*/ 195 h 254"/>
                  <a:gd name="T42" fmla="*/ 75 w 227"/>
                  <a:gd name="T43" fmla="*/ 189 h 254"/>
                  <a:gd name="T44" fmla="*/ 90 w 227"/>
                  <a:gd name="T45" fmla="*/ 9 h 254"/>
                  <a:gd name="T46" fmla="*/ 82 w 227"/>
                  <a:gd name="T47" fmla="*/ 0 h 254"/>
                  <a:gd name="T48" fmla="*/ 73 w 227"/>
                  <a:gd name="T49" fmla="*/ 8 h 254"/>
                  <a:gd name="T50" fmla="*/ 57 w 227"/>
                  <a:gd name="T51" fmla="*/ 189 h 254"/>
                  <a:gd name="T52" fmla="*/ 23 w 227"/>
                  <a:gd name="T53" fmla="*/ 198 h 254"/>
                  <a:gd name="T54" fmla="*/ 2 w 227"/>
                  <a:gd name="T55" fmla="*/ 223 h 254"/>
                  <a:gd name="T56" fmla="*/ 13 w 227"/>
                  <a:gd name="T57" fmla="*/ 246 h 254"/>
                  <a:gd name="T58" fmla="*/ 196 w 227"/>
                  <a:gd name="T59" fmla="*/ 213 h 254"/>
                  <a:gd name="T60" fmla="*/ 208 w 227"/>
                  <a:gd name="T61" fmla="*/ 227 h 254"/>
                  <a:gd name="T62" fmla="*/ 205 w 227"/>
                  <a:gd name="T63" fmla="*/ 231 h 254"/>
                  <a:gd name="T64" fmla="*/ 184 w 227"/>
                  <a:gd name="T65" fmla="*/ 224 h 254"/>
                  <a:gd name="T66" fmla="*/ 174 w 227"/>
                  <a:gd name="T67" fmla="*/ 206 h 254"/>
                  <a:gd name="T68" fmla="*/ 196 w 227"/>
                  <a:gd name="T69" fmla="*/ 213 h 254"/>
                  <a:gd name="T70" fmla="*/ 113 w 227"/>
                  <a:gd name="T71" fmla="*/ 217 h 254"/>
                  <a:gd name="T72" fmla="*/ 129 w 227"/>
                  <a:gd name="T73" fmla="*/ 228 h 254"/>
                  <a:gd name="T74" fmla="*/ 113 w 227"/>
                  <a:gd name="T75" fmla="*/ 237 h 254"/>
                  <a:gd name="T76" fmla="*/ 97 w 227"/>
                  <a:gd name="T77" fmla="*/ 228 h 254"/>
                  <a:gd name="T78" fmla="*/ 113 w 227"/>
                  <a:gd name="T79" fmla="*/ 217 h 254"/>
                  <a:gd name="T80" fmla="*/ 31 w 227"/>
                  <a:gd name="T81" fmla="*/ 213 h 254"/>
                  <a:gd name="T82" fmla="*/ 52 w 227"/>
                  <a:gd name="T83" fmla="*/ 206 h 254"/>
                  <a:gd name="T84" fmla="*/ 42 w 227"/>
                  <a:gd name="T85" fmla="*/ 224 h 254"/>
                  <a:gd name="T86" fmla="*/ 22 w 227"/>
                  <a:gd name="T87" fmla="*/ 231 h 254"/>
                  <a:gd name="T88" fmla="*/ 19 w 227"/>
                  <a:gd name="T89" fmla="*/ 227 h 254"/>
                  <a:gd name="T90" fmla="*/ 31 w 227"/>
                  <a:gd name="T91" fmla="*/ 213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27" h="254">
                    <a:moveTo>
                      <a:pt x="13" y="246"/>
                    </a:moveTo>
                    <a:cubicBezTo>
                      <a:pt x="23" y="251"/>
                      <a:pt x="40" y="252"/>
                      <a:pt x="55" y="236"/>
                    </a:cubicBezTo>
                    <a:cubicBezTo>
                      <a:pt x="61" y="229"/>
                      <a:pt x="66" y="219"/>
                      <a:pt x="70" y="206"/>
                    </a:cubicBezTo>
                    <a:cubicBezTo>
                      <a:pt x="77" y="206"/>
                      <a:pt x="85" y="207"/>
                      <a:pt x="92" y="209"/>
                    </a:cubicBezTo>
                    <a:cubicBezTo>
                      <a:pt x="81" y="216"/>
                      <a:pt x="80" y="225"/>
                      <a:pt x="80" y="229"/>
                    </a:cubicBezTo>
                    <a:cubicBezTo>
                      <a:pt x="81" y="241"/>
                      <a:pt x="96" y="254"/>
                      <a:pt x="113" y="254"/>
                    </a:cubicBezTo>
                    <a:cubicBezTo>
                      <a:pt x="130" y="254"/>
                      <a:pt x="145" y="241"/>
                      <a:pt x="146" y="229"/>
                    </a:cubicBezTo>
                    <a:cubicBezTo>
                      <a:pt x="146" y="225"/>
                      <a:pt x="145" y="216"/>
                      <a:pt x="135" y="209"/>
                    </a:cubicBezTo>
                    <a:cubicBezTo>
                      <a:pt x="142" y="207"/>
                      <a:pt x="149" y="206"/>
                      <a:pt x="157" y="206"/>
                    </a:cubicBezTo>
                    <a:cubicBezTo>
                      <a:pt x="161" y="219"/>
                      <a:pt x="166" y="229"/>
                      <a:pt x="172" y="236"/>
                    </a:cubicBezTo>
                    <a:cubicBezTo>
                      <a:pt x="187" y="252"/>
                      <a:pt x="203" y="251"/>
                      <a:pt x="213" y="246"/>
                    </a:cubicBezTo>
                    <a:cubicBezTo>
                      <a:pt x="222" y="241"/>
                      <a:pt x="227" y="232"/>
                      <a:pt x="224" y="223"/>
                    </a:cubicBezTo>
                    <a:cubicBezTo>
                      <a:pt x="221" y="212"/>
                      <a:pt x="214" y="204"/>
                      <a:pt x="204" y="198"/>
                    </a:cubicBezTo>
                    <a:cubicBezTo>
                      <a:pt x="194" y="192"/>
                      <a:pt x="182" y="190"/>
                      <a:pt x="169" y="189"/>
                    </a:cubicBezTo>
                    <a:cubicBezTo>
                      <a:pt x="158" y="147"/>
                      <a:pt x="154" y="36"/>
                      <a:pt x="153" y="8"/>
                    </a:cubicBezTo>
                    <a:cubicBezTo>
                      <a:pt x="153" y="4"/>
                      <a:pt x="149" y="0"/>
                      <a:pt x="144" y="0"/>
                    </a:cubicBezTo>
                    <a:cubicBezTo>
                      <a:pt x="140" y="0"/>
                      <a:pt x="136" y="4"/>
                      <a:pt x="136" y="9"/>
                    </a:cubicBezTo>
                    <a:cubicBezTo>
                      <a:pt x="137" y="19"/>
                      <a:pt x="139" y="138"/>
                      <a:pt x="152" y="189"/>
                    </a:cubicBezTo>
                    <a:cubicBezTo>
                      <a:pt x="141" y="190"/>
                      <a:pt x="130" y="192"/>
                      <a:pt x="120" y="195"/>
                    </a:cubicBezTo>
                    <a:cubicBezTo>
                      <a:pt x="118" y="196"/>
                      <a:pt x="116" y="197"/>
                      <a:pt x="113" y="198"/>
                    </a:cubicBezTo>
                    <a:cubicBezTo>
                      <a:pt x="111" y="197"/>
                      <a:pt x="109" y="196"/>
                      <a:pt x="106" y="195"/>
                    </a:cubicBezTo>
                    <a:cubicBezTo>
                      <a:pt x="97" y="192"/>
                      <a:pt x="86" y="190"/>
                      <a:pt x="75" y="189"/>
                    </a:cubicBezTo>
                    <a:cubicBezTo>
                      <a:pt x="88" y="138"/>
                      <a:pt x="90" y="19"/>
                      <a:pt x="90" y="9"/>
                    </a:cubicBezTo>
                    <a:cubicBezTo>
                      <a:pt x="90" y="4"/>
                      <a:pt x="87" y="0"/>
                      <a:pt x="82" y="0"/>
                    </a:cubicBezTo>
                    <a:cubicBezTo>
                      <a:pt x="77" y="0"/>
                      <a:pt x="74" y="4"/>
                      <a:pt x="73" y="8"/>
                    </a:cubicBezTo>
                    <a:cubicBezTo>
                      <a:pt x="73" y="36"/>
                      <a:pt x="68" y="147"/>
                      <a:pt x="57" y="189"/>
                    </a:cubicBezTo>
                    <a:cubicBezTo>
                      <a:pt x="45" y="190"/>
                      <a:pt x="33" y="192"/>
                      <a:pt x="23" y="198"/>
                    </a:cubicBezTo>
                    <a:cubicBezTo>
                      <a:pt x="12" y="204"/>
                      <a:pt x="5" y="212"/>
                      <a:pt x="2" y="223"/>
                    </a:cubicBezTo>
                    <a:cubicBezTo>
                      <a:pt x="0" y="232"/>
                      <a:pt x="4" y="241"/>
                      <a:pt x="13" y="246"/>
                    </a:cubicBezTo>
                    <a:moveTo>
                      <a:pt x="196" y="213"/>
                    </a:moveTo>
                    <a:cubicBezTo>
                      <a:pt x="202" y="216"/>
                      <a:pt x="206" y="221"/>
                      <a:pt x="208" y="227"/>
                    </a:cubicBezTo>
                    <a:cubicBezTo>
                      <a:pt x="208" y="228"/>
                      <a:pt x="207" y="230"/>
                      <a:pt x="205" y="231"/>
                    </a:cubicBezTo>
                    <a:cubicBezTo>
                      <a:pt x="201" y="234"/>
                      <a:pt x="193" y="233"/>
                      <a:pt x="184" y="224"/>
                    </a:cubicBezTo>
                    <a:cubicBezTo>
                      <a:pt x="181" y="220"/>
                      <a:pt x="177" y="214"/>
                      <a:pt x="174" y="206"/>
                    </a:cubicBezTo>
                    <a:cubicBezTo>
                      <a:pt x="182" y="207"/>
                      <a:pt x="190" y="209"/>
                      <a:pt x="196" y="213"/>
                    </a:cubicBezTo>
                    <a:moveTo>
                      <a:pt x="113" y="217"/>
                    </a:moveTo>
                    <a:cubicBezTo>
                      <a:pt x="125" y="221"/>
                      <a:pt x="129" y="226"/>
                      <a:pt x="129" y="228"/>
                    </a:cubicBezTo>
                    <a:cubicBezTo>
                      <a:pt x="129" y="231"/>
                      <a:pt x="120" y="237"/>
                      <a:pt x="113" y="237"/>
                    </a:cubicBezTo>
                    <a:cubicBezTo>
                      <a:pt x="106" y="237"/>
                      <a:pt x="97" y="231"/>
                      <a:pt x="97" y="228"/>
                    </a:cubicBezTo>
                    <a:cubicBezTo>
                      <a:pt x="97" y="226"/>
                      <a:pt x="101" y="221"/>
                      <a:pt x="113" y="217"/>
                    </a:cubicBezTo>
                    <a:moveTo>
                      <a:pt x="31" y="213"/>
                    </a:moveTo>
                    <a:cubicBezTo>
                      <a:pt x="37" y="209"/>
                      <a:pt x="44" y="207"/>
                      <a:pt x="52" y="206"/>
                    </a:cubicBezTo>
                    <a:cubicBezTo>
                      <a:pt x="49" y="214"/>
                      <a:pt x="46" y="220"/>
                      <a:pt x="42" y="224"/>
                    </a:cubicBezTo>
                    <a:cubicBezTo>
                      <a:pt x="34" y="233"/>
                      <a:pt x="26" y="234"/>
                      <a:pt x="22" y="231"/>
                    </a:cubicBezTo>
                    <a:cubicBezTo>
                      <a:pt x="20" y="230"/>
                      <a:pt x="18" y="228"/>
                      <a:pt x="19" y="227"/>
                    </a:cubicBezTo>
                    <a:cubicBezTo>
                      <a:pt x="20" y="221"/>
                      <a:pt x="24" y="216"/>
                      <a:pt x="31" y="213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6"/>
              <p:cNvSpPr/>
              <p:nvPr/>
            </p:nvSpPr>
            <p:spPr bwMode="auto">
              <a:xfrm>
                <a:off x="2740" y="1753"/>
                <a:ext cx="544" cy="92"/>
              </a:xfrm>
              <a:custGeom>
                <a:avLst/>
                <a:gdLst>
                  <a:gd name="T0" fmla="*/ 0 w 229"/>
                  <a:gd name="T1" fmla="*/ 19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19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1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19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19"/>
                    </a:cubicBezTo>
                    <a:cubicBezTo>
                      <a:pt x="229" y="30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0"/>
                      <a:pt x="0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7"/>
              <p:cNvSpPr/>
              <p:nvPr/>
            </p:nvSpPr>
            <p:spPr bwMode="auto">
              <a:xfrm>
                <a:off x="2740" y="1632"/>
                <a:ext cx="544" cy="92"/>
              </a:xfrm>
              <a:custGeom>
                <a:avLst/>
                <a:gdLst>
                  <a:gd name="T0" fmla="*/ 0 w 229"/>
                  <a:gd name="T1" fmla="*/ 20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20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Freeform 8"/>
              <p:cNvSpPr/>
              <p:nvPr/>
            </p:nvSpPr>
            <p:spPr bwMode="auto">
              <a:xfrm>
                <a:off x="2740" y="1511"/>
                <a:ext cx="544" cy="95"/>
              </a:xfrm>
              <a:custGeom>
                <a:avLst/>
                <a:gdLst>
                  <a:gd name="T0" fmla="*/ 0 w 229"/>
                  <a:gd name="T1" fmla="*/ 20 h 40"/>
                  <a:gd name="T2" fmla="*/ 20 w 229"/>
                  <a:gd name="T3" fmla="*/ 0 h 40"/>
                  <a:gd name="T4" fmla="*/ 209 w 229"/>
                  <a:gd name="T5" fmla="*/ 0 h 40"/>
                  <a:gd name="T6" fmla="*/ 229 w 229"/>
                  <a:gd name="T7" fmla="*/ 20 h 40"/>
                  <a:gd name="T8" fmla="*/ 209 w 229"/>
                  <a:gd name="T9" fmla="*/ 40 h 40"/>
                  <a:gd name="T10" fmla="*/ 20 w 229"/>
                  <a:gd name="T11" fmla="*/ 40 h 40"/>
                  <a:gd name="T12" fmla="*/ 0 w 229"/>
                  <a:gd name="T13" fmla="*/ 2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40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40"/>
                      <a:pt x="209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9" y="40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9"/>
              <p:cNvSpPr/>
              <p:nvPr/>
            </p:nvSpPr>
            <p:spPr bwMode="auto">
              <a:xfrm>
                <a:off x="2842" y="1335"/>
                <a:ext cx="340" cy="147"/>
              </a:xfrm>
              <a:custGeom>
                <a:avLst/>
                <a:gdLst>
                  <a:gd name="T0" fmla="*/ 143 w 143"/>
                  <a:gd name="T1" fmla="*/ 62 h 62"/>
                  <a:gd name="T2" fmla="*/ 143 w 143"/>
                  <a:gd name="T3" fmla="*/ 51 h 62"/>
                  <a:gd name="T4" fmla="*/ 93 w 143"/>
                  <a:gd name="T5" fmla="*/ 0 h 62"/>
                  <a:gd name="T6" fmla="*/ 51 w 143"/>
                  <a:gd name="T7" fmla="*/ 0 h 62"/>
                  <a:gd name="T8" fmla="*/ 0 w 143"/>
                  <a:gd name="T9" fmla="*/ 51 h 62"/>
                  <a:gd name="T10" fmla="*/ 0 w 143"/>
                  <a:gd name="T11" fmla="*/ 62 h 62"/>
                  <a:gd name="T12" fmla="*/ 143 w 143"/>
                  <a:gd name="T13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3" h="62">
                    <a:moveTo>
                      <a:pt x="143" y="62"/>
                    </a:moveTo>
                    <a:cubicBezTo>
                      <a:pt x="143" y="51"/>
                      <a:pt x="143" y="51"/>
                      <a:pt x="143" y="51"/>
                    </a:cubicBezTo>
                    <a:cubicBezTo>
                      <a:pt x="143" y="23"/>
                      <a:pt x="121" y="0"/>
                      <a:pt x="93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62"/>
                      <a:pt x="0" y="62"/>
                      <a:pt x="0" y="62"/>
                    </a:cubicBezTo>
                    <a:lnTo>
                      <a:pt x="143" y="62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10"/>
              <p:cNvSpPr>
                <a:spLocks noEditPoints="1"/>
              </p:cNvSpPr>
              <p:nvPr/>
            </p:nvSpPr>
            <p:spPr bwMode="auto">
              <a:xfrm>
                <a:off x="2502" y="1798"/>
                <a:ext cx="1037" cy="1068"/>
              </a:xfrm>
              <a:custGeom>
                <a:avLst/>
                <a:gdLst>
                  <a:gd name="T0" fmla="*/ 218 w 436"/>
                  <a:gd name="T1" fmla="*/ 410 h 450"/>
                  <a:gd name="T2" fmla="*/ 40 w 436"/>
                  <a:gd name="T3" fmla="*/ 232 h 450"/>
                  <a:gd name="T4" fmla="*/ 122 w 436"/>
                  <a:gd name="T5" fmla="*/ 83 h 450"/>
                  <a:gd name="T6" fmla="*/ 140 w 436"/>
                  <a:gd name="T7" fmla="*/ 49 h 450"/>
                  <a:gd name="T8" fmla="*/ 140 w 436"/>
                  <a:gd name="T9" fmla="*/ 40 h 450"/>
                  <a:gd name="T10" fmla="*/ 289 w 436"/>
                  <a:gd name="T11" fmla="*/ 40 h 450"/>
                  <a:gd name="T12" fmla="*/ 289 w 436"/>
                  <a:gd name="T13" fmla="*/ 44 h 450"/>
                  <a:gd name="T14" fmla="*/ 309 w 436"/>
                  <a:gd name="T15" fmla="*/ 79 h 450"/>
                  <a:gd name="T16" fmla="*/ 396 w 436"/>
                  <a:gd name="T17" fmla="*/ 232 h 450"/>
                  <a:gd name="T18" fmla="*/ 218 w 436"/>
                  <a:gd name="T19" fmla="*/ 410 h 450"/>
                  <a:gd name="T20" fmla="*/ 218 w 436"/>
                  <a:gd name="T21" fmla="*/ 450 h 450"/>
                  <a:gd name="T22" fmla="*/ 436 w 436"/>
                  <a:gd name="T23" fmla="*/ 232 h 450"/>
                  <a:gd name="T24" fmla="*/ 329 w 436"/>
                  <a:gd name="T25" fmla="*/ 44 h 450"/>
                  <a:gd name="T26" fmla="*/ 329 w 436"/>
                  <a:gd name="T27" fmla="*/ 0 h 450"/>
                  <a:gd name="T28" fmla="*/ 100 w 436"/>
                  <a:gd name="T29" fmla="*/ 0 h 450"/>
                  <a:gd name="T30" fmla="*/ 100 w 436"/>
                  <a:gd name="T31" fmla="*/ 49 h 450"/>
                  <a:gd name="T32" fmla="*/ 0 w 436"/>
                  <a:gd name="T33" fmla="*/ 232 h 450"/>
                  <a:gd name="T34" fmla="*/ 218 w 436"/>
                  <a:gd name="T35" fmla="*/ 45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36" h="450">
                    <a:moveTo>
                      <a:pt x="218" y="410"/>
                    </a:moveTo>
                    <a:cubicBezTo>
                      <a:pt x="120" y="410"/>
                      <a:pt x="40" y="330"/>
                      <a:pt x="40" y="232"/>
                    </a:cubicBezTo>
                    <a:cubicBezTo>
                      <a:pt x="40" y="172"/>
                      <a:pt x="71" y="116"/>
                      <a:pt x="122" y="83"/>
                    </a:cubicBezTo>
                    <a:cubicBezTo>
                      <a:pt x="134" y="76"/>
                      <a:pt x="140" y="63"/>
                      <a:pt x="140" y="49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289" y="40"/>
                      <a:pt x="289" y="40"/>
                      <a:pt x="289" y="40"/>
                    </a:cubicBezTo>
                    <a:cubicBezTo>
                      <a:pt x="289" y="44"/>
                      <a:pt x="289" y="44"/>
                      <a:pt x="289" y="44"/>
                    </a:cubicBezTo>
                    <a:cubicBezTo>
                      <a:pt x="289" y="59"/>
                      <a:pt x="297" y="72"/>
                      <a:pt x="309" y="79"/>
                    </a:cubicBezTo>
                    <a:cubicBezTo>
                      <a:pt x="363" y="111"/>
                      <a:pt x="396" y="169"/>
                      <a:pt x="396" y="232"/>
                    </a:cubicBezTo>
                    <a:cubicBezTo>
                      <a:pt x="396" y="330"/>
                      <a:pt x="316" y="410"/>
                      <a:pt x="218" y="410"/>
                    </a:cubicBezTo>
                    <a:moveTo>
                      <a:pt x="218" y="450"/>
                    </a:moveTo>
                    <a:cubicBezTo>
                      <a:pt x="339" y="450"/>
                      <a:pt x="436" y="352"/>
                      <a:pt x="436" y="232"/>
                    </a:cubicBezTo>
                    <a:cubicBezTo>
                      <a:pt x="436" y="152"/>
                      <a:pt x="393" y="82"/>
                      <a:pt x="329" y="44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40" y="89"/>
                      <a:pt x="0" y="156"/>
                      <a:pt x="0" y="232"/>
                    </a:cubicBezTo>
                    <a:cubicBezTo>
                      <a:pt x="0" y="352"/>
                      <a:pt x="98" y="450"/>
                      <a:pt x="218" y="450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33" name="直接连接符 32"/>
            <p:cNvCxnSpPr/>
            <p:nvPr/>
          </p:nvCxnSpPr>
          <p:spPr>
            <a:xfrm>
              <a:off x="3052789" y="-837066"/>
              <a:ext cx="0" cy="2443034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组合 97"/>
          <p:cNvGrpSpPr/>
          <p:nvPr/>
        </p:nvGrpSpPr>
        <p:grpSpPr>
          <a:xfrm>
            <a:off x="3644514" y="0"/>
            <a:ext cx="690558" cy="2054397"/>
            <a:chOff x="1838228" y="-2094998"/>
            <a:chExt cx="2469610" cy="7347031"/>
          </a:xfrm>
        </p:grpSpPr>
        <p:grpSp>
          <p:nvGrpSpPr>
            <p:cNvPr id="99" name="Group 4"/>
            <p:cNvGrpSpPr>
              <a:grpSpLocks noChangeAspect="1"/>
            </p:cNvGrpSpPr>
            <p:nvPr/>
          </p:nvGrpSpPr>
          <p:grpSpPr bwMode="auto">
            <a:xfrm>
              <a:off x="1838228" y="1605966"/>
              <a:ext cx="2469610" cy="3646067"/>
              <a:chOff x="2502" y="1335"/>
              <a:chExt cx="1037" cy="1531"/>
            </a:xfrm>
          </p:grpSpPr>
          <p:sp>
            <p:nvSpPr>
              <p:cNvPr id="101" name="Freeform 5"/>
              <p:cNvSpPr>
                <a:spLocks noEditPoints="1"/>
              </p:cNvSpPr>
              <p:nvPr/>
            </p:nvSpPr>
            <p:spPr bwMode="auto">
              <a:xfrm>
                <a:off x="2752" y="1845"/>
                <a:ext cx="539" cy="603"/>
              </a:xfrm>
              <a:custGeom>
                <a:avLst/>
                <a:gdLst>
                  <a:gd name="T0" fmla="*/ 13 w 227"/>
                  <a:gd name="T1" fmla="*/ 246 h 254"/>
                  <a:gd name="T2" fmla="*/ 55 w 227"/>
                  <a:gd name="T3" fmla="*/ 236 h 254"/>
                  <a:gd name="T4" fmla="*/ 70 w 227"/>
                  <a:gd name="T5" fmla="*/ 206 h 254"/>
                  <a:gd name="T6" fmla="*/ 92 w 227"/>
                  <a:gd name="T7" fmla="*/ 209 h 254"/>
                  <a:gd name="T8" fmla="*/ 80 w 227"/>
                  <a:gd name="T9" fmla="*/ 229 h 254"/>
                  <a:gd name="T10" fmla="*/ 113 w 227"/>
                  <a:gd name="T11" fmla="*/ 254 h 254"/>
                  <a:gd name="T12" fmla="*/ 146 w 227"/>
                  <a:gd name="T13" fmla="*/ 229 h 254"/>
                  <a:gd name="T14" fmla="*/ 135 w 227"/>
                  <a:gd name="T15" fmla="*/ 209 h 254"/>
                  <a:gd name="T16" fmla="*/ 157 w 227"/>
                  <a:gd name="T17" fmla="*/ 206 h 254"/>
                  <a:gd name="T18" fmla="*/ 172 w 227"/>
                  <a:gd name="T19" fmla="*/ 236 h 254"/>
                  <a:gd name="T20" fmla="*/ 213 w 227"/>
                  <a:gd name="T21" fmla="*/ 246 h 254"/>
                  <a:gd name="T22" fmla="*/ 224 w 227"/>
                  <a:gd name="T23" fmla="*/ 223 h 254"/>
                  <a:gd name="T24" fmla="*/ 204 w 227"/>
                  <a:gd name="T25" fmla="*/ 198 h 254"/>
                  <a:gd name="T26" fmla="*/ 169 w 227"/>
                  <a:gd name="T27" fmla="*/ 189 h 254"/>
                  <a:gd name="T28" fmla="*/ 153 w 227"/>
                  <a:gd name="T29" fmla="*/ 8 h 254"/>
                  <a:gd name="T30" fmla="*/ 144 w 227"/>
                  <a:gd name="T31" fmla="*/ 0 h 254"/>
                  <a:gd name="T32" fmla="*/ 136 w 227"/>
                  <a:gd name="T33" fmla="*/ 9 h 254"/>
                  <a:gd name="T34" fmla="*/ 152 w 227"/>
                  <a:gd name="T35" fmla="*/ 189 h 254"/>
                  <a:gd name="T36" fmla="*/ 120 w 227"/>
                  <a:gd name="T37" fmla="*/ 195 h 254"/>
                  <a:gd name="T38" fmla="*/ 113 w 227"/>
                  <a:gd name="T39" fmla="*/ 198 h 254"/>
                  <a:gd name="T40" fmla="*/ 106 w 227"/>
                  <a:gd name="T41" fmla="*/ 195 h 254"/>
                  <a:gd name="T42" fmla="*/ 75 w 227"/>
                  <a:gd name="T43" fmla="*/ 189 h 254"/>
                  <a:gd name="T44" fmla="*/ 90 w 227"/>
                  <a:gd name="T45" fmla="*/ 9 h 254"/>
                  <a:gd name="T46" fmla="*/ 82 w 227"/>
                  <a:gd name="T47" fmla="*/ 0 h 254"/>
                  <a:gd name="T48" fmla="*/ 73 w 227"/>
                  <a:gd name="T49" fmla="*/ 8 h 254"/>
                  <a:gd name="T50" fmla="*/ 57 w 227"/>
                  <a:gd name="T51" fmla="*/ 189 h 254"/>
                  <a:gd name="T52" fmla="*/ 23 w 227"/>
                  <a:gd name="T53" fmla="*/ 198 h 254"/>
                  <a:gd name="T54" fmla="*/ 2 w 227"/>
                  <a:gd name="T55" fmla="*/ 223 h 254"/>
                  <a:gd name="T56" fmla="*/ 13 w 227"/>
                  <a:gd name="T57" fmla="*/ 246 h 254"/>
                  <a:gd name="T58" fmla="*/ 196 w 227"/>
                  <a:gd name="T59" fmla="*/ 213 h 254"/>
                  <a:gd name="T60" fmla="*/ 208 w 227"/>
                  <a:gd name="T61" fmla="*/ 227 h 254"/>
                  <a:gd name="T62" fmla="*/ 205 w 227"/>
                  <a:gd name="T63" fmla="*/ 231 h 254"/>
                  <a:gd name="T64" fmla="*/ 184 w 227"/>
                  <a:gd name="T65" fmla="*/ 224 h 254"/>
                  <a:gd name="T66" fmla="*/ 174 w 227"/>
                  <a:gd name="T67" fmla="*/ 206 h 254"/>
                  <a:gd name="T68" fmla="*/ 196 w 227"/>
                  <a:gd name="T69" fmla="*/ 213 h 254"/>
                  <a:gd name="T70" fmla="*/ 113 w 227"/>
                  <a:gd name="T71" fmla="*/ 217 h 254"/>
                  <a:gd name="T72" fmla="*/ 129 w 227"/>
                  <a:gd name="T73" fmla="*/ 228 h 254"/>
                  <a:gd name="T74" fmla="*/ 113 w 227"/>
                  <a:gd name="T75" fmla="*/ 237 h 254"/>
                  <a:gd name="T76" fmla="*/ 97 w 227"/>
                  <a:gd name="T77" fmla="*/ 228 h 254"/>
                  <a:gd name="T78" fmla="*/ 113 w 227"/>
                  <a:gd name="T79" fmla="*/ 217 h 254"/>
                  <a:gd name="T80" fmla="*/ 31 w 227"/>
                  <a:gd name="T81" fmla="*/ 213 h 254"/>
                  <a:gd name="T82" fmla="*/ 52 w 227"/>
                  <a:gd name="T83" fmla="*/ 206 h 254"/>
                  <a:gd name="T84" fmla="*/ 42 w 227"/>
                  <a:gd name="T85" fmla="*/ 224 h 254"/>
                  <a:gd name="T86" fmla="*/ 22 w 227"/>
                  <a:gd name="T87" fmla="*/ 231 h 254"/>
                  <a:gd name="T88" fmla="*/ 19 w 227"/>
                  <a:gd name="T89" fmla="*/ 227 h 254"/>
                  <a:gd name="T90" fmla="*/ 31 w 227"/>
                  <a:gd name="T91" fmla="*/ 213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27" h="254">
                    <a:moveTo>
                      <a:pt x="13" y="246"/>
                    </a:moveTo>
                    <a:cubicBezTo>
                      <a:pt x="23" y="251"/>
                      <a:pt x="40" y="252"/>
                      <a:pt x="55" y="236"/>
                    </a:cubicBezTo>
                    <a:cubicBezTo>
                      <a:pt x="61" y="229"/>
                      <a:pt x="66" y="219"/>
                      <a:pt x="70" y="206"/>
                    </a:cubicBezTo>
                    <a:cubicBezTo>
                      <a:pt x="77" y="206"/>
                      <a:pt x="85" y="207"/>
                      <a:pt x="92" y="209"/>
                    </a:cubicBezTo>
                    <a:cubicBezTo>
                      <a:pt x="81" y="216"/>
                      <a:pt x="80" y="225"/>
                      <a:pt x="80" y="229"/>
                    </a:cubicBezTo>
                    <a:cubicBezTo>
                      <a:pt x="81" y="241"/>
                      <a:pt x="96" y="254"/>
                      <a:pt x="113" y="254"/>
                    </a:cubicBezTo>
                    <a:cubicBezTo>
                      <a:pt x="130" y="254"/>
                      <a:pt x="145" y="241"/>
                      <a:pt x="146" y="229"/>
                    </a:cubicBezTo>
                    <a:cubicBezTo>
                      <a:pt x="146" y="225"/>
                      <a:pt x="145" y="216"/>
                      <a:pt x="135" y="209"/>
                    </a:cubicBezTo>
                    <a:cubicBezTo>
                      <a:pt x="142" y="207"/>
                      <a:pt x="149" y="206"/>
                      <a:pt x="157" y="206"/>
                    </a:cubicBezTo>
                    <a:cubicBezTo>
                      <a:pt x="161" y="219"/>
                      <a:pt x="166" y="229"/>
                      <a:pt x="172" y="236"/>
                    </a:cubicBezTo>
                    <a:cubicBezTo>
                      <a:pt x="187" y="252"/>
                      <a:pt x="203" y="251"/>
                      <a:pt x="213" y="246"/>
                    </a:cubicBezTo>
                    <a:cubicBezTo>
                      <a:pt x="222" y="241"/>
                      <a:pt x="227" y="232"/>
                      <a:pt x="224" y="223"/>
                    </a:cubicBezTo>
                    <a:cubicBezTo>
                      <a:pt x="221" y="212"/>
                      <a:pt x="214" y="204"/>
                      <a:pt x="204" y="198"/>
                    </a:cubicBezTo>
                    <a:cubicBezTo>
                      <a:pt x="194" y="192"/>
                      <a:pt x="182" y="190"/>
                      <a:pt x="169" y="189"/>
                    </a:cubicBezTo>
                    <a:cubicBezTo>
                      <a:pt x="158" y="147"/>
                      <a:pt x="154" y="36"/>
                      <a:pt x="153" y="8"/>
                    </a:cubicBezTo>
                    <a:cubicBezTo>
                      <a:pt x="153" y="4"/>
                      <a:pt x="149" y="0"/>
                      <a:pt x="144" y="0"/>
                    </a:cubicBezTo>
                    <a:cubicBezTo>
                      <a:pt x="140" y="0"/>
                      <a:pt x="136" y="4"/>
                      <a:pt x="136" y="9"/>
                    </a:cubicBezTo>
                    <a:cubicBezTo>
                      <a:pt x="137" y="19"/>
                      <a:pt x="139" y="138"/>
                      <a:pt x="152" y="189"/>
                    </a:cubicBezTo>
                    <a:cubicBezTo>
                      <a:pt x="141" y="190"/>
                      <a:pt x="130" y="192"/>
                      <a:pt x="120" y="195"/>
                    </a:cubicBezTo>
                    <a:cubicBezTo>
                      <a:pt x="118" y="196"/>
                      <a:pt x="116" y="197"/>
                      <a:pt x="113" y="198"/>
                    </a:cubicBezTo>
                    <a:cubicBezTo>
                      <a:pt x="111" y="197"/>
                      <a:pt x="109" y="196"/>
                      <a:pt x="106" y="195"/>
                    </a:cubicBezTo>
                    <a:cubicBezTo>
                      <a:pt x="97" y="192"/>
                      <a:pt x="86" y="190"/>
                      <a:pt x="75" y="189"/>
                    </a:cubicBezTo>
                    <a:cubicBezTo>
                      <a:pt x="88" y="138"/>
                      <a:pt x="90" y="19"/>
                      <a:pt x="90" y="9"/>
                    </a:cubicBezTo>
                    <a:cubicBezTo>
                      <a:pt x="90" y="4"/>
                      <a:pt x="87" y="0"/>
                      <a:pt x="82" y="0"/>
                    </a:cubicBezTo>
                    <a:cubicBezTo>
                      <a:pt x="77" y="0"/>
                      <a:pt x="74" y="4"/>
                      <a:pt x="73" y="8"/>
                    </a:cubicBezTo>
                    <a:cubicBezTo>
                      <a:pt x="73" y="36"/>
                      <a:pt x="68" y="147"/>
                      <a:pt x="57" y="189"/>
                    </a:cubicBezTo>
                    <a:cubicBezTo>
                      <a:pt x="45" y="190"/>
                      <a:pt x="33" y="192"/>
                      <a:pt x="23" y="198"/>
                    </a:cubicBezTo>
                    <a:cubicBezTo>
                      <a:pt x="12" y="204"/>
                      <a:pt x="5" y="212"/>
                      <a:pt x="2" y="223"/>
                    </a:cubicBezTo>
                    <a:cubicBezTo>
                      <a:pt x="0" y="232"/>
                      <a:pt x="4" y="241"/>
                      <a:pt x="13" y="246"/>
                    </a:cubicBezTo>
                    <a:moveTo>
                      <a:pt x="196" y="213"/>
                    </a:moveTo>
                    <a:cubicBezTo>
                      <a:pt x="202" y="216"/>
                      <a:pt x="206" y="221"/>
                      <a:pt x="208" y="227"/>
                    </a:cubicBezTo>
                    <a:cubicBezTo>
                      <a:pt x="208" y="228"/>
                      <a:pt x="207" y="230"/>
                      <a:pt x="205" y="231"/>
                    </a:cubicBezTo>
                    <a:cubicBezTo>
                      <a:pt x="201" y="234"/>
                      <a:pt x="193" y="233"/>
                      <a:pt x="184" y="224"/>
                    </a:cubicBezTo>
                    <a:cubicBezTo>
                      <a:pt x="181" y="220"/>
                      <a:pt x="177" y="214"/>
                      <a:pt x="174" y="206"/>
                    </a:cubicBezTo>
                    <a:cubicBezTo>
                      <a:pt x="182" y="207"/>
                      <a:pt x="190" y="209"/>
                      <a:pt x="196" y="213"/>
                    </a:cubicBezTo>
                    <a:moveTo>
                      <a:pt x="113" y="217"/>
                    </a:moveTo>
                    <a:cubicBezTo>
                      <a:pt x="125" y="221"/>
                      <a:pt x="129" y="226"/>
                      <a:pt x="129" y="228"/>
                    </a:cubicBezTo>
                    <a:cubicBezTo>
                      <a:pt x="129" y="231"/>
                      <a:pt x="120" y="237"/>
                      <a:pt x="113" y="237"/>
                    </a:cubicBezTo>
                    <a:cubicBezTo>
                      <a:pt x="106" y="237"/>
                      <a:pt x="97" y="231"/>
                      <a:pt x="97" y="228"/>
                    </a:cubicBezTo>
                    <a:cubicBezTo>
                      <a:pt x="97" y="226"/>
                      <a:pt x="101" y="221"/>
                      <a:pt x="113" y="217"/>
                    </a:cubicBezTo>
                    <a:moveTo>
                      <a:pt x="31" y="213"/>
                    </a:moveTo>
                    <a:cubicBezTo>
                      <a:pt x="37" y="209"/>
                      <a:pt x="44" y="207"/>
                      <a:pt x="52" y="206"/>
                    </a:cubicBezTo>
                    <a:cubicBezTo>
                      <a:pt x="49" y="214"/>
                      <a:pt x="46" y="220"/>
                      <a:pt x="42" y="224"/>
                    </a:cubicBezTo>
                    <a:cubicBezTo>
                      <a:pt x="34" y="233"/>
                      <a:pt x="26" y="234"/>
                      <a:pt x="22" y="231"/>
                    </a:cubicBezTo>
                    <a:cubicBezTo>
                      <a:pt x="20" y="230"/>
                      <a:pt x="18" y="228"/>
                      <a:pt x="19" y="227"/>
                    </a:cubicBezTo>
                    <a:cubicBezTo>
                      <a:pt x="20" y="221"/>
                      <a:pt x="24" y="216"/>
                      <a:pt x="31" y="213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6"/>
              <p:cNvSpPr/>
              <p:nvPr/>
            </p:nvSpPr>
            <p:spPr bwMode="auto">
              <a:xfrm>
                <a:off x="2740" y="1753"/>
                <a:ext cx="544" cy="92"/>
              </a:xfrm>
              <a:custGeom>
                <a:avLst/>
                <a:gdLst>
                  <a:gd name="T0" fmla="*/ 0 w 229"/>
                  <a:gd name="T1" fmla="*/ 19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19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1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19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19"/>
                    </a:cubicBezTo>
                    <a:cubicBezTo>
                      <a:pt x="229" y="30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0"/>
                      <a:pt x="0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7"/>
              <p:cNvSpPr/>
              <p:nvPr/>
            </p:nvSpPr>
            <p:spPr bwMode="auto">
              <a:xfrm>
                <a:off x="2740" y="1632"/>
                <a:ext cx="544" cy="92"/>
              </a:xfrm>
              <a:custGeom>
                <a:avLst/>
                <a:gdLst>
                  <a:gd name="T0" fmla="*/ 0 w 229"/>
                  <a:gd name="T1" fmla="*/ 20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20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8"/>
              <p:cNvSpPr/>
              <p:nvPr/>
            </p:nvSpPr>
            <p:spPr bwMode="auto">
              <a:xfrm>
                <a:off x="2740" y="1511"/>
                <a:ext cx="544" cy="95"/>
              </a:xfrm>
              <a:custGeom>
                <a:avLst/>
                <a:gdLst>
                  <a:gd name="T0" fmla="*/ 0 w 229"/>
                  <a:gd name="T1" fmla="*/ 20 h 40"/>
                  <a:gd name="T2" fmla="*/ 20 w 229"/>
                  <a:gd name="T3" fmla="*/ 0 h 40"/>
                  <a:gd name="T4" fmla="*/ 209 w 229"/>
                  <a:gd name="T5" fmla="*/ 0 h 40"/>
                  <a:gd name="T6" fmla="*/ 229 w 229"/>
                  <a:gd name="T7" fmla="*/ 20 h 40"/>
                  <a:gd name="T8" fmla="*/ 209 w 229"/>
                  <a:gd name="T9" fmla="*/ 40 h 40"/>
                  <a:gd name="T10" fmla="*/ 20 w 229"/>
                  <a:gd name="T11" fmla="*/ 40 h 40"/>
                  <a:gd name="T12" fmla="*/ 0 w 229"/>
                  <a:gd name="T13" fmla="*/ 2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40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40"/>
                      <a:pt x="209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9" y="40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9"/>
              <p:cNvSpPr/>
              <p:nvPr/>
            </p:nvSpPr>
            <p:spPr bwMode="auto">
              <a:xfrm>
                <a:off x="2842" y="1335"/>
                <a:ext cx="340" cy="147"/>
              </a:xfrm>
              <a:custGeom>
                <a:avLst/>
                <a:gdLst>
                  <a:gd name="T0" fmla="*/ 143 w 143"/>
                  <a:gd name="T1" fmla="*/ 62 h 62"/>
                  <a:gd name="T2" fmla="*/ 143 w 143"/>
                  <a:gd name="T3" fmla="*/ 51 h 62"/>
                  <a:gd name="T4" fmla="*/ 93 w 143"/>
                  <a:gd name="T5" fmla="*/ 0 h 62"/>
                  <a:gd name="T6" fmla="*/ 51 w 143"/>
                  <a:gd name="T7" fmla="*/ 0 h 62"/>
                  <a:gd name="T8" fmla="*/ 0 w 143"/>
                  <a:gd name="T9" fmla="*/ 51 h 62"/>
                  <a:gd name="T10" fmla="*/ 0 w 143"/>
                  <a:gd name="T11" fmla="*/ 62 h 62"/>
                  <a:gd name="T12" fmla="*/ 143 w 143"/>
                  <a:gd name="T13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3" h="62">
                    <a:moveTo>
                      <a:pt x="143" y="62"/>
                    </a:moveTo>
                    <a:cubicBezTo>
                      <a:pt x="143" y="51"/>
                      <a:pt x="143" y="51"/>
                      <a:pt x="143" y="51"/>
                    </a:cubicBezTo>
                    <a:cubicBezTo>
                      <a:pt x="143" y="23"/>
                      <a:pt x="121" y="0"/>
                      <a:pt x="93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62"/>
                      <a:pt x="0" y="62"/>
                      <a:pt x="0" y="62"/>
                    </a:cubicBezTo>
                    <a:lnTo>
                      <a:pt x="143" y="62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Freeform 10"/>
              <p:cNvSpPr>
                <a:spLocks noEditPoints="1"/>
              </p:cNvSpPr>
              <p:nvPr/>
            </p:nvSpPr>
            <p:spPr bwMode="auto">
              <a:xfrm>
                <a:off x="2502" y="1798"/>
                <a:ext cx="1037" cy="1068"/>
              </a:xfrm>
              <a:custGeom>
                <a:avLst/>
                <a:gdLst>
                  <a:gd name="T0" fmla="*/ 218 w 436"/>
                  <a:gd name="T1" fmla="*/ 410 h 450"/>
                  <a:gd name="T2" fmla="*/ 40 w 436"/>
                  <a:gd name="T3" fmla="*/ 232 h 450"/>
                  <a:gd name="T4" fmla="*/ 122 w 436"/>
                  <a:gd name="T5" fmla="*/ 83 h 450"/>
                  <a:gd name="T6" fmla="*/ 140 w 436"/>
                  <a:gd name="T7" fmla="*/ 49 h 450"/>
                  <a:gd name="T8" fmla="*/ 140 w 436"/>
                  <a:gd name="T9" fmla="*/ 40 h 450"/>
                  <a:gd name="T10" fmla="*/ 289 w 436"/>
                  <a:gd name="T11" fmla="*/ 40 h 450"/>
                  <a:gd name="T12" fmla="*/ 289 w 436"/>
                  <a:gd name="T13" fmla="*/ 44 h 450"/>
                  <a:gd name="T14" fmla="*/ 309 w 436"/>
                  <a:gd name="T15" fmla="*/ 79 h 450"/>
                  <a:gd name="T16" fmla="*/ 396 w 436"/>
                  <a:gd name="T17" fmla="*/ 232 h 450"/>
                  <a:gd name="T18" fmla="*/ 218 w 436"/>
                  <a:gd name="T19" fmla="*/ 410 h 450"/>
                  <a:gd name="T20" fmla="*/ 218 w 436"/>
                  <a:gd name="T21" fmla="*/ 450 h 450"/>
                  <a:gd name="T22" fmla="*/ 436 w 436"/>
                  <a:gd name="T23" fmla="*/ 232 h 450"/>
                  <a:gd name="T24" fmla="*/ 329 w 436"/>
                  <a:gd name="T25" fmla="*/ 44 h 450"/>
                  <a:gd name="T26" fmla="*/ 329 w 436"/>
                  <a:gd name="T27" fmla="*/ 0 h 450"/>
                  <a:gd name="T28" fmla="*/ 100 w 436"/>
                  <a:gd name="T29" fmla="*/ 0 h 450"/>
                  <a:gd name="T30" fmla="*/ 100 w 436"/>
                  <a:gd name="T31" fmla="*/ 49 h 450"/>
                  <a:gd name="T32" fmla="*/ 0 w 436"/>
                  <a:gd name="T33" fmla="*/ 232 h 450"/>
                  <a:gd name="T34" fmla="*/ 218 w 436"/>
                  <a:gd name="T35" fmla="*/ 45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36" h="450">
                    <a:moveTo>
                      <a:pt x="218" y="410"/>
                    </a:moveTo>
                    <a:cubicBezTo>
                      <a:pt x="120" y="410"/>
                      <a:pt x="40" y="330"/>
                      <a:pt x="40" y="232"/>
                    </a:cubicBezTo>
                    <a:cubicBezTo>
                      <a:pt x="40" y="172"/>
                      <a:pt x="71" y="116"/>
                      <a:pt x="122" y="83"/>
                    </a:cubicBezTo>
                    <a:cubicBezTo>
                      <a:pt x="134" y="76"/>
                      <a:pt x="140" y="63"/>
                      <a:pt x="140" y="49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289" y="40"/>
                      <a:pt x="289" y="40"/>
                      <a:pt x="289" y="40"/>
                    </a:cubicBezTo>
                    <a:cubicBezTo>
                      <a:pt x="289" y="44"/>
                      <a:pt x="289" y="44"/>
                      <a:pt x="289" y="44"/>
                    </a:cubicBezTo>
                    <a:cubicBezTo>
                      <a:pt x="289" y="59"/>
                      <a:pt x="297" y="72"/>
                      <a:pt x="309" y="79"/>
                    </a:cubicBezTo>
                    <a:cubicBezTo>
                      <a:pt x="363" y="111"/>
                      <a:pt x="396" y="169"/>
                      <a:pt x="396" y="232"/>
                    </a:cubicBezTo>
                    <a:cubicBezTo>
                      <a:pt x="396" y="330"/>
                      <a:pt x="316" y="410"/>
                      <a:pt x="218" y="410"/>
                    </a:cubicBezTo>
                    <a:moveTo>
                      <a:pt x="218" y="450"/>
                    </a:moveTo>
                    <a:cubicBezTo>
                      <a:pt x="339" y="450"/>
                      <a:pt x="436" y="352"/>
                      <a:pt x="436" y="232"/>
                    </a:cubicBezTo>
                    <a:cubicBezTo>
                      <a:pt x="436" y="152"/>
                      <a:pt x="393" y="82"/>
                      <a:pt x="329" y="44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40" y="89"/>
                      <a:pt x="0" y="156"/>
                      <a:pt x="0" y="232"/>
                    </a:cubicBezTo>
                    <a:cubicBezTo>
                      <a:pt x="0" y="352"/>
                      <a:pt x="98" y="450"/>
                      <a:pt x="218" y="450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100" name="直接连接符 99"/>
            <p:cNvCxnSpPr/>
            <p:nvPr/>
          </p:nvCxnSpPr>
          <p:spPr>
            <a:xfrm>
              <a:off x="3052790" y="-2094998"/>
              <a:ext cx="0" cy="370096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Text Box 3"/>
          <p:cNvSpPr>
            <a:spLocks noChangeArrowheads="1"/>
          </p:cNvSpPr>
          <p:nvPr/>
        </p:nvSpPr>
        <p:spPr bwMode="auto">
          <a:xfrm>
            <a:off x="1721719" y="2862595"/>
            <a:ext cx="1253586" cy="905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3600" dirty="0">
                <a:solidFill>
                  <a:srgbClr val="3F3C3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目 录</a:t>
            </a:r>
            <a:endParaRPr lang="en-US" altLang="zh-CN" sz="3600" dirty="0">
              <a:solidFill>
                <a:srgbClr val="3F3C3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algn="ctr">
              <a:spcBef>
                <a:spcPct val="0"/>
              </a:spcBef>
            </a:pPr>
            <a:r>
              <a:rPr lang="en-US" altLang="zh-CN" sz="1600" dirty="0">
                <a:solidFill>
                  <a:srgbClr val="3F3C3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COMPANY</a:t>
            </a:r>
            <a:endParaRPr lang="zh-CN" altLang="en-US" sz="1600" dirty="0">
              <a:solidFill>
                <a:srgbClr val="3F3C3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对角圆角矩形 15"/>
          <p:cNvSpPr/>
          <p:nvPr>
            <p:custDataLst>
              <p:tags r:id="rId1"/>
            </p:custDataLst>
          </p:nvPr>
        </p:nvSpPr>
        <p:spPr>
          <a:xfrm>
            <a:off x="5886366" y="582115"/>
            <a:ext cx="4394188" cy="1039486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EF9E2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对角圆角矩形 1"/>
          <p:cNvSpPr/>
          <p:nvPr>
            <p:custDataLst>
              <p:tags r:id="rId2"/>
            </p:custDataLst>
          </p:nvPr>
        </p:nvSpPr>
        <p:spPr>
          <a:xfrm>
            <a:off x="5886366" y="3748860"/>
            <a:ext cx="4394188" cy="1039486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EF9E2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对角圆角矩形 43"/>
          <p:cNvSpPr/>
          <p:nvPr>
            <p:custDataLst>
              <p:tags r:id="rId3"/>
            </p:custDataLst>
          </p:nvPr>
        </p:nvSpPr>
        <p:spPr>
          <a:xfrm>
            <a:off x="5886230" y="2165805"/>
            <a:ext cx="4394188" cy="1039486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E6DCC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对角圆角矩形 2"/>
          <p:cNvSpPr/>
          <p:nvPr>
            <p:custDataLst>
              <p:tags r:id="rId4"/>
            </p:custDataLst>
          </p:nvPr>
        </p:nvSpPr>
        <p:spPr>
          <a:xfrm>
            <a:off x="5886230" y="5338265"/>
            <a:ext cx="4394188" cy="1039486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E6DCC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40"/>
          <p:cNvSpPr txBox="1"/>
          <p:nvPr>
            <p:custDataLst>
              <p:tags r:id="rId5"/>
            </p:custDataLst>
          </p:nvPr>
        </p:nvSpPr>
        <p:spPr>
          <a:xfrm flipH="1">
            <a:off x="6113906" y="841713"/>
            <a:ext cx="864880" cy="535531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anose="020B0503020202020204" pitchFamily="34" charset="0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rgbClr val="3F3C3D"/>
                </a:solidFill>
                <a:uLnTx/>
                <a:uFillTx/>
                <a:latin typeface="微软雅黑" panose="020B0503020204020204" pitchFamily="34" charset="-122"/>
                <a:cs typeface="Times New Roman" panose="02020603050405020304" pitchFamily="18" charset="0"/>
              </a:rPr>
              <a:t>01</a:t>
            </a:r>
            <a:endParaRPr kumimoji="0" lang="zh-CN" altLang="en-US" sz="3600" b="0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rgbClr val="3F3C3D"/>
              </a:solidFill>
              <a:uLnTx/>
              <a:uFillTx/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TextBox 40"/>
          <p:cNvSpPr txBox="1"/>
          <p:nvPr>
            <p:custDataLst>
              <p:tags r:id="rId6"/>
            </p:custDataLst>
          </p:nvPr>
        </p:nvSpPr>
        <p:spPr>
          <a:xfrm flipH="1">
            <a:off x="6113906" y="2452186"/>
            <a:ext cx="864880" cy="53403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anose="020B0503020202020204" pitchFamily="34" charset="0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rgbClr val="3F3C3D"/>
                </a:solidFill>
                <a:uLnTx/>
                <a:uFillTx/>
                <a:latin typeface="微软雅黑" panose="020B0503020204020204" pitchFamily="34" charset="-122"/>
                <a:cs typeface="Times New Roman" panose="02020603050405020304" pitchFamily="18" charset="0"/>
              </a:rPr>
              <a:t>02</a:t>
            </a:r>
            <a:endParaRPr kumimoji="0" lang="zh-CN" altLang="en-US" sz="3600" b="0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rgbClr val="3F3C3D"/>
              </a:solidFill>
              <a:uLnTx/>
              <a:uFillTx/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TextBox 40"/>
          <p:cNvSpPr txBox="1"/>
          <p:nvPr>
            <p:custDataLst>
              <p:tags r:id="rId7"/>
            </p:custDataLst>
          </p:nvPr>
        </p:nvSpPr>
        <p:spPr>
          <a:xfrm flipH="1">
            <a:off x="6113906" y="4063181"/>
            <a:ext cx="864880" cy="53403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anose="020B0503020202020204" pitchFamily="34" charset="0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rgbClr val="3F3C3D"/>
                </a:solidFill>
                <a:uLnTx/>
                <a:uFillTx/>
                <a:latin typeface="微软雅黑" panose="020B0503020204020204" pitchFamily="34" charset="-122"/>
                <a:cs typeface="Times New Roman" panose="02020603050405020304" pitchFamily="18" charset="0"/>
              </a:rPr>
              <a:t>03</a:t>
            </a:r>
            <a:endParaRPr kumimoji="0" lang="zh-CN" altLang="en-US" sz="3600" b="0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rgbClr val="3F3C3D"/>
              </a:solidFill>
              <a:uLnTx/>
              <a:uFillTx/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TextBox 40"/>
          <p:cNvSpPr txBox="1"/>
          <p:nvPr>
            <p:custDataLst>
              <p:tags r:id="rId8"/>
            </p:custDataLst>
          </p:nvPr>
        </p:nvSpPr>
        <p:spPr>
          <a:xfrm flipH="1">
            <a:off x="6065011" y="5537651"/>
            <a:ext cx="864880" cy="53403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anose="020B0503020202020204" pitchFamily="34" charset="0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rgbClr val="3F3C3D"/>
                </a:solidFill>
                <a:uLnTx/>
                <a:uFillTx/>
                <a:latin typeface="微软雅黑" panose="020B0503020204020204" pitchFamily="34" charset="-122"/>
                <a:cs typeface="Times New Roman" panose="02020603050405020304" pitchFamily="18" charset="0"/>
              </a:rPr>
              <a:t>04</a:t>
            </a:r>
            <a:endParaRPr kumimoji="0" lang="zh-CN" altLang="en-US" sz="3600" b="0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rgbClr val="3F3C3D"/>
              </a:solidFill>
              <a:uLnTx/>
              <a:uFillTx/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圆角矩形 4"/>
          <p:cNvSpPr/>
          <p:nvPr>
            <p:custDataLst>
              <p:tags r:id="rId9"/>
            </p:custDataLst>
          </p:nvPr>
        </p:nvSpPr>
        <p:spPr>
          <a:xfrm>
            <a:off x="6929773" y="2255223"/>
            <a:ext cx="3254379" cy="86065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3F3C3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圆角矩形 4"/>
          <p:cNvSpPr/>
          <p:nvPr>
            <p:custDataLst>
              <p:tags r:id="rId10"/>
            </p:custDataLst>
          </p:nvPr>
        </p:nvSpPr>
        <p:spPr>
          <a:xfrm>
            <a:off x="6929773" y="3841453"/>
            <a:ext cx="3254379" cy="86065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3F3C3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圆角矩形 4"/>
          <p:cNvSpPr/>
          <p:nvPr>
            <p:custDataLst>
              <p:tags r:id="rId11"/>
            </p:custDataLst>
          </p:nvPr>
        </p:nvSpPr>
        <p:spPr>
          <a:xfrm>
            <a:off x="6929773" y="5427683"/>
            <a:ext cx="3254379" cy="86065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3F3C3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文本框 12"/>
          <p:cNvSpPr txBox="1"/>
          <p:nvPr>
            <p:custDataLst>
              <p:tags r:id="rId12"/>
            </p:custDataLst>
          </p:nvPr>
        </p:nvSpPr>
        <p:spPr>
          <a:xfrm>
            <a:off x="7196890" y="2388503"/>
            <a:ext cx="2853786" cy="5708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代码与成果展示</a:t>
            </a:r>
            <a:endParaRPr lang="zh-CN" altLang="en-US" sz="2400" dirty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13"/>
            </p:custDataLst>
          </p:nvPr>
        </p:nvSpPr>
        <p:spPr>
          <a:xfrm>
            <a:off x="7196890" y="3936633"/>
            <a:ext cx="2853786" cy="5708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过程与分工</a:t>
            </a:r>
            <a:endParaRPr lang="zh-CN" altLang="en-US" sz="2400" dirty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14"/>
            </p:custDataLst>
          </p:nvPr>
        </p:nvSpPr>
        <p:spPr>
          <a:xfrm>
            <a:off x="7330240" y="5538103"/>
            <a:ext cx="2853786" cy="5708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400" dirty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圆角矩形 4"/>
          <p:cNvSpPr/>
          <p:nvPr>
            <p:custDataLst>
              <p:tags r:id="rId15"/>
            </p:custDataLst>
          </p:nvPr>
        </p:nvSpPr>
        <p:spPr>
          <a:xfrm>
            <a:off x="6929637" y="656675"/>
            <a:ext cx="3254379" cy="86065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3F3C3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文本框 20"/>
          <p:cNvSpPr txBox="1"/>
          <p:nvPr>
            <p:custDataLst>
              <p:tags r:id="rId16"/>
            </p:custDataLst>
          </p:nvPr>
        </p:nvSpPr>
        <p:spPr>
          <a:xfrm>
            <a:off x="7330240" y="742583"/>
            <a:ext cx="2853786" cy="5708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  <a:endParaRPr lang="zh-CN" altLang="en-US" sz="2400" dirty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-1459865" y="35877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-3112770" y="31940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4834026" y="0"/>
            <a:ext cx="2523947" cy="4082864"/>
            <a:chOff x="5235977" y="822728"/>
            <a:chExt cx="1918967" cy="3104218"/>
          </a:xfrm>
        </p:grpSpPr>
        <p:cxnSp>
          <p:nvCxnSpPr>
            <p:cNvPr id="55" name="直接连接符 54"/>
            <p:cNvCxnSpPr/>
            <p:nvPr/>
          </p:nvCxnSpPr>
          <p:spPr>
            <a:xfrm>
              <a:off x="6195460" y="822728"/>
              <a:ext cx="0" cy="1139643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3"/>
            <p:cNvGrpSpPr>
              <a:grpSpLocks noChangeAspect="1"/>
            </p:cNvGrpSpPr>
            <p:nvPr/>
          </p:nvGrpSpPr>
          <p:grpSpPr bwMode="auto">
            <a:xfrm flipV="1">
              <a:off x="5235977" y="1946145"/>
              <a:ext cx="1918967" cy="1980801"/>
              <a:chOff x="2202" y="1163"/>
              <a:chExt cx="1800" cy="1858"/>
            </a:xfrm>
          </p:grpSpPr>
          <p:sp>
            <p:nvSpPr>
              <p:cNvPr id="20" name="Freeform 14"/>
              <p:cNvSpPr/>
              <p:nvPr/>
            </p:nvSpPr>
            <p:spPr bwMode="auto">
              <a:xfrm>
                <a:off x="2600" y="1561"/>
                <a:ext cx="989" cy="1019"/>
              </a:xfrm>
              <a:custGeom>
                <a:avLst/>
                <a:gdLst>
                  <a:gd name="T0" fmla="*/ 102 w 417"/>
                  <a:gd name="T1" fmla="*/ 388 h 430"/>
                  <a:gd name="T2" fmla="*/ 0 w 417"/>
                  <a:gd name="T3" fmla="*/ 208 h 430"/>
                  <a:gd name="T4" fmla="*/ 208 w 417"/>
                  <a:gd name="T5" fmla="*/ 0 h 430"/>
                  <a:gd name="T6" fmla="*/ 417 w 417"/>
                  <a:gd name="T7" fmla="*/ 208 h 430"/>
                  <a:gd name="T8" fmla="*/ 321 w 417"/>
                  <a:gd name="T9" fmla="*/ 383 h 430"/>
                  <a:gd name="T10" fmla="*/ 321 w 417"/>
                  <a:gd name="T11" fmla="*/ 430 h 430"/>
                  <a:gd name="T12" fmla="*/ 102 w 417"/>
                  <a:gd name="T13" fmla="*/ 430 h 430"/>
                  <a:gd name="T14" fmla="*/ 102 w 417"/>
                  <a:gd name="T15" fmla="*/ 388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17" h="430">
                    <a:moveTo>
                      <a:pt x="102" y="388"/>
                    </a:moveTo>
                    <a:cubicBezTo>
                      <a:pt x="41" y="351"/>
                      <a:pt x="0" y="284"/>
                      <a:pt x="0" y="208"/>
                    </a:cubicBezTo>
                    <a:cubicBezTo>
                      <a:pt x="0" y="93"/>
                      <a:pt x="93" y="0"/>
                      <a:pt x="208" y="0"/>
                    </a:cubicBezTo>
                    <a:cubicBezTo>
                      <a:pt x="323" y="0"/>
                      <a:pt x="417" y="93"/>
                      <a:pt x="417" y="208"/>
                    </a:cubicBezTo>
                    <a:cubicBezTo>
                      <a:pt x="417" y="281"/>
                      <a:pt x="379" y="345"/>
                      <a:pt x="321" y="383"/>
                    </a:cubicBezTo>
                    <a:cubicBezTo>
                      <a:pt x="321" y="430"/>
                      <a:pt x="321" y="430"/>
                      <a:pt x="321" y="430"/>
                    </a:cubicBezTo>
                    <a:cubicBezTo>
                      <a:pt x="102" y="430"/>
                      <a:pt x="102" y="430"/>
                      <a:pt x="102" y="430"/>
                    </a:cubicBezTo>
                    <a:lnTo>
                      <a:pt x="102" y="388"/>
                    </a:lnTo>
                    <a:close/>
                  </a:path>
                </a:pathLst>
              </a:custGeom>
              <a:solidFill>
                <a:srgbClr val="EF9E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16"/>
              <p:cNvSpPr/>
              <p:nvPr/>
            </p:nvSpPr>
            <p:spPr bwMode="auto">
              <a:xfrm>
                <a:off x="2842" y="2580"/>
                <a:ext cx="519" cy="41"/>
              </a:xfrm>
              <a:custGeom>
                <a:avLst/>
                <a:gdLst>
                  <a:gd name="T0" fmla="*/ 219 w 219"/>
                  <a:gd name="T1" fmla="*/ 19 h 37"/>
                  <a:gd name="T2" fmla="*/ 200 w 219"/>
                  <a:gd name="T3" fmla="*/ 37 h 37"/>
                  <a:gd name="T4" fmla="*/ 19 w 219"/>
                  <a:gd name="T5" fmla="*/ 37 h 37"/>
                  <a:gd name="T6" fmla="*/ 0 w 219"/>
                  <a:gd name="T7" fmla="*/ 19 h 37"/>
                  <a:gd name="T8" fmla="*/ 0 w 219"/>
                  <a:gd name="T9" fmla="*/ 0 h 37"/>
                  <a:gd name="T10" fmla="*/ 219 w 219"/>
                  <a:gd name="T11" fmla="*/ 0 h 37"/>
                  <a:gd name="T12" fmla="*/ 219 w 219"/>
                  <a:gd name="T13" fmla="*/ 19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" h="37">
                    <a:moveTo>
                      <a:pt x="219" y="19"/>
                    </a:moveTo>
                    <a:cubicBezTo>
                      <a:pt x="219" y="29"/>
                      <a:pt x="211" y="37"/>
                      <a:pt x="200" y="37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9" y="37"/>
                      <a:pt x="0" y="29"/>
                      <a:pt x="0" y="19"/>
                    </a:cubicBezTo>
                    <a:cubicBezTo>
                      <a:pt x="0" y="8"/>
                      <a:pt x="0" y="0"/>
                      <a:pt x="0" y="0"/>
                    </a:cubicBezTo>
                    <a:cubicBezTo>
                      <a:pt x="219" y="0"/>
                      <a:pt x="219" y="0"/>
                      <a:pt x="219" y="0"/>
                    </a:cubicBezTo>
                    <a:lnTo>
                      <a:pt x="219" y="19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17"/>
              <p:cNvSpPr/>
              <p:nvPr/>
            </p:nvSpPr>
            <p:spPr bwMode="auto">
              <a:xfrm>
                <a:off x="2842" y="2649"/>
                <a:ext cx="519" cy="90"/>
              </a:xfrm>
              <a:custGeom>
                <a:avLst/>
                <a:gdLst>
                  <a:gd name="T0" fmla="*/ 219 w 219"/>
                  <a:gd name="T1" fmla="*/ 19 h 38"/>
                  <a:gd name="T2" fmla="*/ 200 w 219"/>
                  <a:gd name="T3" fmla="*/ 38 h 38"/>
                  <a:gd name="T4" fmla="*/ 19 w 219"/>
                  <a:gd name="T5" fmla="*/ 38 h 38"/>
                  <a:gd name="T6" fmla="*/ 0 w 219"/>
                  <a:gd name="T7" fmla="*/ 19 h 38"/>
                  <a:gd name="T8" fmla="*/ 19 w 219"/>
                  <a:gd name="T9" fmla="*/ 0 h 38"/>
                  <a:gd name="T10" fmla="*/ 200 w 219"/>
                  <a:gd name="T11" fmla="*/ 0 h 38"/>
                  <a:gd name="T12" fmla="*/ 219 w 219"/>
                  <a:gd name="T13" fmla="*/ 1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" h="38">
                    <a:moveTo>
                      <a:pt x="219" y="19"/>
                    </a:moveTo>
                    <a:cubicBezTo>
                      <a:pt x="219" y="29"/>
                      <a:pt x="211" y="38"/>
                      <a:pt x="200" y="38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9" y="38"/>
                      <a:pt x="0" y="29"/>
                      <a:pt x="0" y="19"/>
                    </a:cubicBezTo>
                    <a:cubicBezTo>
                      <a:pt x="0" y="9"/>
                      <a:pt x="9" y="0"/>
                      <a:pt x="19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11" y="0"/>
                      <a:pt x="219" y="9"/>
                      <a:pt x="219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18"/>
              <p:cNvSpPr/>
              <p:nvPr/>
            </p:nvSpPr>
            <p:spPr bwMode="auto">
              <a:xfrm>
                <a:off x="2842" y="2765"/>
                <a:ext cx="519" cy="88"/>
              </a:xfrm>
              <a:custGeom>
                <a:avLst/>
                <a:gdLst>
                  <a:gd name="T0" fmla="*/ 219 w 219"/>
                  <a:gd name="T1" fmla="*/ 19 h 37"/>
                  <a:gd name="T2" fmla="*/ 200 w 219"/>
                  <a:gd name="T3" fmla="*/ 37 h 37"/>
                  <a:gd name="T4" fmla="*/ 19 w 219"/>
                  <a:gd name="T5" fmla="*/ 37 h 37"/>
                  <a:gd name="T6" fmla="*/ 0 w 219"/>
                  <a:gd name="T7" fmla="*/ 19 h 37"/>
                  <a:gd name="T8" fmla="*/ 19 w 219"/>
                  <a:gd name="T9" fmla="*/ 0 h 37"/>
                  <a:gd name="T10" fmla="*/ 200 w 219"/>
                  <a:gd name="T11" fmla="*/ 0 h 37"/>
                  <a:gd name="T12" fmla="*/ 219 w 219"/>
                  <a:gd name="T13" fmla="*/ 19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" h="37">
                    <a:moveTo>
                      <a:pt x="219" y="19"/>
                    </a:moveTo>
                    <a:cubicBezTo>
                      <a:pt x="219" y="29"/>
                      <a:pt x="211" y="37"/>
                      <a:pt x="200" y="37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9" y="37"/>
                      <a:pt x="0" y="29"/>
                      <a:pt x="0" y="19"/>
                    </a:cubicBezTo>
                    <a:cubicBezTo>
                      <a:pt x="0" y="8"/>
                      <a:pt x="9" y="0"/>
                      <a:pt x="19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11" y="0"/>
                      <a:pt x="219" y="8"/>
                      <a:pt x="219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19"/>
              <p:cNvSpPr/>
              <p:nvPr/>
            </p:nvSpPr>
            <p:spPr bwMode="auto">
              <a:xfrm>
                <a:off x="2939" y="2881"/>
                <a:ext cx="325" cy="140"/>
              </a:xfrm>
              <a:custGeom>
                <a:avLst/>
                <a:gdLst>
                  <a:gd name="T0" fmla="*/ 0 w 137"/>
                  <a:gd name="T1" fmla="*/ 0 h 59"/>
                  <a:gd name="T2" fmla="*/ 0 w 137"/>
                  <a:gd name="T3" fmla="*/ 11 h 59"/>
                  <a:gd name="T4" fmla="*/ 49 w 137"/>
                  <a:gd name="T5" fmla="*/ 59 h 59"/>
                  <a:gd name="T6" fmla="*/ 88 w 137"/>
                  <a:gd name="T7" fmla="*/ 59 h 59"/>
                  <a:gd name="T8" fmla="*/ 137 w 137"/>
                  <a:gd name="T9" fmla="*/ 11 h 59"/>
                  <a:gd name="T10" fmla="*/ 137 w 137"/>
                  <a:gd name="T11" fmla="*/ 0 h 59"/>
                  <a:gd name="T12" fmla="*/ 0 w 137"/>
                  <a:gd name="T1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7" h="59">
                    <a:moveTo>
                      <a:pt x="0" y="0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0" y="37"/>
                      <a:pt x="22" y="59"/>
                      <a:pt x="49" y="59"/>
                    </a:cubicBezTo>
                    <a:cubicBezTo>
                      <a:pt x="88" y="59"/>
                      <a:pt x="88" y="59"/>
                      <a:pt x="88" y="59"/>
                    </a:cubicBezTo>
                    <a:cubicBezTo>
                      <a:pt x="115" y="59"/>
                      <a:pt x="137" y="37"/>
                      <a:pt x="137" y="11"/>
                    </a:cubicBezTo>
                    <a:cubicBezTo>
                      <a:pt x="137" y="0"/>
                      <a:pt x="137" y="0"/>
                      <a:pt x="13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20"/>
              <p:cNvSpPr/>
              <p:nvPr/>
            </p:nvSpPr>
            <p:spPr bwMode="auto">
              <a:xfrm>
                <a:off x="2202" y="1997"/>
                <a:ext cx="310" cy="190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rgbClr val="F3B7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21"/>
              <p:cNvSpPr/>
              <p:nvPr/>
            </p:nvSpPr>
            <p:spPr bwMode="auto">
              <a:xfrm>
                <a:off x="3691" y="1997"/>
                <a:ext cx="311" cy="190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rgbClr val="F3B7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22"/>
              <p:cNvSpPr/>
              <p:nvPr/>
            </p:nvSpPr>
            <p:spPr bwMode="auto">
              <a:xfrm>
                <a:off x="3537" y="1393"/>
                <a:ext cx="294" cy="282"/>
              </a:xfrm>
              <a:custGeom>
                <a:avLst/>
                <a:gdLst>
                  <a:gd name="T0" fmla="*/ 44 w 124"/>
                  <a:gd name="T1" fmla="*/ 119 h 119"/>
                  <a:gd name="T2" fmla="*/ 16 w 124"/>
                  <a:gd name="T3" fmla="*/ 108 h 119"/>
                  <a:gd name="T4" fmla="*/ 16 w 124"/>
                  <a:gd name="T5" fmla="*/ 51 h 119"/>
                  <a:gd name="T6" fmla="*/ 52 w 124"/>
                  <a:gd name="T7" fmla="*/ 15 h 119"/>
                  <a:gd name="T8" fmla="*/ 108 w 124"/>
                  <a:gd name="T9" fmla="*/ 15 h 119"/>
                  <a:gd name="T10" fmla="*/ 108 w 124"/>
                  <a:gd name="T11" fmla="*/ 72 h 119"/>
                  <a:gd name="T12" fmla="*/ 73 w 124"/>
                  <a:gd name="T13" fmla="*/ 108 h 119"/>
                  <a:gd name="T14" fmla="*/ 44 w 124"/>
                  <a:gd name="T1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4" h="119">
                    <a:moveTo>
                      <a:pt x="44" y="119"/>
                    </a:moveTo>
                    <a:cubicBezTo>
                      <a:pt x="34" y="119"/>
                      <a:pt x="24" y="115"/>
                      <a:pt x="16" y="108"/>
                    </a:cubicBezTo>
                    <a:cubicBezTo>
                      <a:pt x="0" y="92"/>
                      <a:pt x="0" y="67"/>
                      <a:pt x="16" y="51"/>
                    </a:cubicBezTo>
                    <a:cubicBezTo>
                      <a:pt x="52" y="15"/>
                      <a:pt x="52" y="15"/>
                      <a:pt x="52" y="15"/>
                    </a:cubicBezTo>
                    <a:cubicBezTo>
                      <a:pt x="67" y="0"/>
                      <a:pt x="93" y="0"/>
                      <a:pt x="108" y="15"/>
                    </a:cubicBezTo>
                    <a:cubicBezTo>
                      <a:pt x="124" y="31"/>
                      <a:pt x="124" y="56"/>
                      <a:pt x="108" y="72"/>
                    </a:cubicBezTo>
                    <a:cubicBezTo>
                      <a:pt x="73" y="108"/>
                      <a:pt x="73" y="108"/>
                      <a:pt x="73" y="108"/>
                    </a:cubicBezTo>
                    <a:cubicBezTo>
                      <a:pt x="65" y="115"/>
                      <a:pt x="55" y="119"/>
                      <a:pt x="44" y="119"/>
                    </a:cubicBezTo>
                  </a:path>
                </a:pathLst>
              </a:custGeom>
              <a:solidFill>
                <a:srgbClr val="F3B7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3"/>
              <p:cNvSpPr/>
              <p:nvPr/>
            </p:nvSpPr>
            <p:spPr bwMode="auto">
              <a:xfrm>
                <a:off x="2313" y="1393"/>
                <a:ext cx="292" cy="282"/>
              </a:xfrm>
              <a:custGeom>
                <a:avLst/>
                <a:gdLst>
                  <a:gd name="T0" fmla="*/ 79 w 123"/>
                  <a:gd name="T1" fmla="*/ 119 h 119"/>
                  <a:gd name="T2" fmla="*/ 51 w 123"/>
                  <a:gd name="T3" fmla="*/ 108 h 119"/>
                  <a:gd name="T4" fmla="*/ 15 w 123"/>
                  <a:gd name="T5" fmla="*/ 72 h 119"/>
                  <a:gd name="T6" fmla="*/ 15 w 123"/>
                  <a:gd name="T7" fmla="*/ 15 h 119"/>
                  <a:gd name="T8" fmla="*/ 72 w 123"/>
                  <a:gd name="T9" fmla="*/ 15 h 119"/>
                  <a:gd name="T10" fmla="*/ 108 w 123"/>
                  <a:gd name="T11" fmla="*/ 51 h 119"/>
                  <a:gd name="T12" fmla="*/ 108 w 123"/>
                  <a:gd name="T13" fmla="*/ 108 h 119"/>
                  <a:gd name="T14" fmla="*/ 79 w 123"/>
                  <a:gd name="T1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3" h="119">
                    <a:moveTo>
                      <a:pt x="79" y="119"/>
                    </a:moveTo>
                    <a:cubicBezTo>
                      <a:pt x="69" y="119"/>
                      <a:pt x="59" y="115"/>
                      <a:pt x="51" y="108"/>
                    </a:cubicBezTo>
                    <a:cubicBezTo>
                      <a:pt x="15" y="72"/>
                      <a:pt x="15" y="72"/>
                      <a:pt x="15" y="72"/>
                    </a:cubicBezTo>
                    <a:cubicBezTo>
                      <a:pt x="0" y="56"/>
                      <a:pt x="0" y="31"/>
                      <a:pt x="15" y="15"/>
                    </a:cubicBezTo>
                    <a:cubicBezTo>
                      <a:pt x="31" y="0"/>
                      <a:pt x="56" y="0"/>
                      <a:pt x="72" y="15"/>
                    </a:cubicBezTo>
                    <a:cubicBezTo>
                      <a:pt x="108" y="51"/>
                      <a:pt x="108" y="51"/>
                      <a:pt x="108" y="51"/>
                    </a:cubicBezTo>
                    <a:cubicBezTo>
                      <a:pt x="123" y="67"/>
                      <a:pt x="123" y="92"/>
                      <a:pt x="108" y="108"/>
                    </a:cubicBezTo>
                    <a:cubicBezTo>
                      <a:pt x="100" y="115"/>
                      <a:pt x="90" y="119"/>
                      <a:pt x="79" y="119"/>
                    </a:cubicBezTo>
                  </a:path>
                </a:pathLst>
              </a:custGeom>
              <a:solidFill>
                <a:srgbClr val="F3B7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24"/>
              <p:cNvSpPr/>
              <p:nvPr/>
            </p:nvSpPr>
            <p:spPr bwMode="auto">
              <a:xfrm>
                <a:off x="2999" y="1163"/>
                <a:ext cx="189" cy="310"/>
              </a:xfrm>
              <a:custGeom>
                <a:avLst/>
                <a:gdLst>
                  <a:gd name="T0" fmla="*/ 40 w 80"/>
                  <a:gd name="T1" fmla="*/ 131 h 131"/>
                  <a:gd name="T2" fmla="*/ 0 w 80"/>
                  <a:gd name="T3" fmla="*/ 91 h 131"/>
                  <a:gd name="T4" fmla="*/ 0 w 80"/>
                  <a:gd name="T5" fmla="*/ 40 h 131"/>
                  <a:gd name="T6" fmla="*/ 40 w 80"/>
                  <a:gd name="T7" fmla="*/ 0 h 131"/>
                  <a:gd name="T8" fmla="*/ 80 w 80"/>
                  <a:gd name="T9" fmla="*/ 40 h 131"/>
                  <a:gd name="T10" fmla="*/ 80 w 80"/>
                  <a:gd name="T11" fmla="*/ 91 h 131"/>
                  <a:gd name="T12" fmla="*/ 40 w 80"/>
                  <a:gd name="T13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131">
                    <a:moveTo>
                      <a:pt x="40" y="131"/>
                    </a:moveTo>
                    <a:cubicBezTo>
                      <a:pt x="18" y="131"/>
                      <a:pt x="0" y="113"/>
                      <a:pt x="0" y="91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18"/>
                      <a:pt x="18" y="0"/>
                      <a:pt x="40" y="0"/>
                    </a:cubicBezTo>
                    <a:cubicBezTo>
                      <a:pt x="62" y="0"/>
                      <a:pt x="80" y="18"/>
                      <a:pt x="80" y="40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80" y="113"/>
                      <a:pt x="62" y="131"/>
                      <a:pt x="40" y="131"/>
                    </a:cubicBezTo>
                  </a:path>
                </a:pathLst>
              </a:custGeom>
              <a:solidFill>
                <a:srgbClr val="F3B7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07" name="Text Box 3"/>
          <p:cNvSpPr>
            <a:spLocks noChangeArrowheads="1"/>
          </p:cNvSpPr>
          <p:nvPr/>
        </p:nvSpPr>
        <p:spPr bwMode="auto">
          <a:xfrm>
            <a:off x="5455193" y="2523429"/>
            <a:ext cx="12535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dirty="0">
                <a:solidFill>
                  <a:srgbClr val="3F3C3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01</a:t>
            </a:r>
            <a:endParaRPr lang="zh-CN" altLang="en-US" sz="1600" dirty="0">
              <a:solidFill>
                <a:srgbClr val="3F3C3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505499" y="4924807"/>
            <a:ext cx="123623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1050" dirty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en-US" altLang="zh-CN" sz="1050" dirty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TextBox 76"/>
          <p:cNvSpPr txBox="1"/>
          <p:nvPr/>
        </p:nvSpPr>
        <p:spPr>
          <a:xfrm>
            <a:off x="4350668" y="4528854"/>
            <a:ext cx="354590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  <a:endParaRPr lang="zh-CN" altLang="en-US" sz="2400" dirty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2754228" y="-37665"/>
            <a:ext cx="1336979" cy="3296474"/>
            <a:chOff x="1838228" y="-837066"/>
            <a:chExt cx="2469610" cy="6089099"/>
          </a:xfrm>
        </p:grpSpPr>
        <p:grpSp>
          <p:nvGrpSpPr>
            <p:cNvPr id="32" name="Group 4"/>
            <p:cNvGrpSpPr>
              <a:grpSpLocks noChangeAspect="1"/>
            </p:cNvGrpSpPr>
            <p:nvPr/>
          </p:nvGrpSpPr>
          <p:grpSpPr bwMode="auto">
            <a:xfrm>
              <a:off x="1838228" y="1605966"/>
              <a:ext cx="2469610" cy="3646067"/>
              <a:chOff x="2502" y="1335"/>
              <a:chExt cx="1037" cy="1531"/>
            </a:xfrm>
          </p:grpSpPr>
          <p:sp>
            <p:nvSpPr>
              <p:cNvPr id="34" name="Freeform 5"/>
              <p:cNvSpPr>
                <a:spLocks noEditPoints="1"/>
              </p:cNvSpPr>
              <p:nvPr/>
            </p:nvSpPr>
            <p:spPr bwMode="auto">
              <a:xfrm>
                <a:off x="2752" y="1845"/>
                <a:ext cx="539" cy="603"/>
              </a:xfrm>
              <a:custGeom>
                <a:avLst/>
                <a:gdLst>
                  <a:gd name="T0" fmla="*/ 13 w 227"/>
                  <a:gd name="T1" fmla="*/ 246 h 254"/>
                  <a:gd name="T2" fmla="*/ 55 w 227"/>
                  <a:gd name="T3" fmla="*/ 236 h 254"/>
                  <a:gd name="T4" fmla="*/ 70 w 227"/>
                  <a:gd name="T5" fmla="*/ 206 h 254"/>
                  <a:gd name="T6" fmla="*/ 92 w 227"/>
                  <a:gd name="T7" fmla="*/ 209 h 254"/>
                  <a:gd name="T8" fmla="*/ 80 w 227"/>
                  <a:gd name="T9" fmla="*/ 229 h 254"/>
                  <a:gd name="T10" fmla="*/ 113 w 227"/>
                  <a:gd name="T11" fmla="*/ 254 h 254"/>
                  <a:gd name="T12" fmla="*/ 146 w 227"/>
                  <a:gd name="T13" fmla="*/ 229 h 254"/>
                  <a:gd name="T14" fmla="*/ 135 w 227"/>
                  <a:gd name="T15" fmla="*/ 209 h 254"/>
                  <a:gd name="T16" fmla="*/ 157 w 227"/>
                  <a:gd name="T17" fmla="*/ 206 h 254"/>
                  <a:gd name="T18" fmla="*/ 172 w 227"/>
                  <a:gd name="T19" fmla="*/ 236 h 254"/>
                  <a:gd name="T20" fmla="*/ 213 w 227"/>
                  <a:gd name="T21" fmla="*/ 246 h 254"/>
                  <a:gd name="T22" fmla="*/ 224 w 227"/>
                  <a:gd name="T23" fmla="*/ 223 h 254"/>
                  <a:gd name="T24" fmla="*/ 204 w 227"/>
                  <a:gd name="T25" fmla="*/ 198 h 254"/>
                  <a:gd name="T26" fmla="*/ 169 w 227"/>
                  <a:gd name="T27" fmla="*/ 189 h 254"/>
                  <a:gd name="T28" fmla="*/ 153 w 227"/>
                  <a:gd name="T29" fmla="*/ 8 h 254"/>
                  <a:gd name="T30" fmla="*/ 144 w 227"/>
                  <a:gd name="T31" fmla="*/ 0 h 254"/>
                  <a:gd name="T32" fmla="*/ 136 w 227"/>
                  <a:gd name="T33" fmla="*/ 9 h 254"/>
                  <a:gd name="T34" fmla="*/ 152 w 227"/>
                  <a:gd name="T35" fmla="*/ 189 h 254"/>
                  <a:gd name="T36" fmla="*/ 120 w 227"/>
                  <a:gd name="T37" fmla="*/ 195 h 254"/>
                  <a:gd name="T38" fmla="*/ 113 w 227"/>
                  <a:gd name="T39" fmla="*/ 198 h 254"/>
                  <a:gd name="T40" fmla="*/ 106 w 227"/>
                  <a:gd name="T41" fmla="*/ 195 h 254"/>
                  <a:gd name="T42" fmla="*/ 75 w 227"/>
                  <a:gd name="T43" fmla="*/ 189 h 254"/>
                  <a:gd name="T44" fmla="*/ 90 w 227"/>
                  <a:gd name="T45" fmla="*/ 9 h 254"/>
                  <a:gd name="T46" fmla="*/ 82 w 227"/>
                  <a:gd name="T47" fmla="*/ 0 h 254"/>
                  <a:gd name="T48" fmla="*/ 73 w 227"/>
                  <a:gd name="T49" fmla="*/ 8 h 254"/>
                  <a:gd name="T50" fmla="*/ 57 w 227"/>
                  <a:gd name="T51" fmla="*/ 189 h 254"/>
                  <a:gd name="T52" fmla="*/ 23 w 227"/>
                  <a:gd name="T53" fmla="*/ 198 h 254"/>
                  <a:gd name="T54" fmla="*/ 2 w 227"/>
                  <a:gd name="T55" fmla="*/ 223 h 254"/>
                  <a:gd name="T56" fmla="*/ 13 w 227"/>
                  <a:gd name="T57" fmla="*/ 246 h 254"/>
                  <a:gd name="T58" fmla="*/ 196 w 227"/>
                  <a:gd name="T59" fmla="*/ 213 h 254"/>
                  <a:gd name="T60" fmla="*/ 208 w 227"/>
                  <a:gd name="T61" fmla="*/ 227 h 254"/>
                  <a:gd name="T62" fmla="*/ 205 w 227"/>
                  <a:gd name="T63" fmla="*/ 231 h 254"/>
                  <a:gd name="T64" fmla="*/ 184 w 227"/>
                  <a:gd name="T65" fmla="*/ 224 h 254"/>
                  <a:gd name="T66" fmla="*/ 174 w 227"/>
                  <a:gd name="T67" fmla="*/ 206 h 254"/>
                  <a:gd name="T68" fmla="*/ 196 w 227"/>
                  <a:gd name="T69" fmla="*/ 213 h 254"/>
                  <a:gd name="T70" fmla="*/ 113 w 227"/>
                  <a:gd name="T71" fmla="*/ 217 h 254"/>
                  <a:gd name="T72" fmla="*/ 129 w 227"/>
                  <a:gd name="T73" fmla="*/ 228 h 254"/>
                  <a:gd name="T74" fmla="*/ 113 w 227"/>
                  <a:gd name="T75" fmla="*/ 237 h 254"/>
                  <a:gd name="T76" fmla="*/ 97 w 227"/>
                  <a:gd name="T77" fmla="*/ 228 h 254"/>
                  <a:gd name="T78" fmla="*/ 113 w 227"/>
                  <a:gd name="T79" fmla="*/ 217 h 254"/>
                  <a:gd name="T80" fmla="*/ 31 w 227"/>
                  <a:gd name="T81" fmla="*/ 213 h 254"/>
                  <a:gd name="T82" fmla="*/ 52 w 227"/>
                  <a:gd name="T83" fmla="*/ 206 h 254"/>
                  <a:gd name="T84" fmla="*/ 42 w 227"/>
                  <a:gd name="T85" fmla="*/ 224 h 254"/>
                  <a:gd name="T86" fmla="*/ 22 w 227"/>
                  <a:gd name="T87" fmla="*/ 231 h 254"/>
                  <a:gd name="T88" fmla="*/ 19 w 227"/>
                  <a:gd name="T89" fmla="*/ 227 h 254"/>
                  <a:gd name="T90" fmla="*/ 31 w 227"/>
                  <a:gd name="T91" fmla="*/ 213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27" h="254">
                    <a:moveTo>
                      <a:pt x="13" y="246"/>
                    </a:moveTo>
                    <a:cubicBezTo>
                      <a:pt x="23" y="251"/>
                      <a:pt x="40" y="252"/>
                      <a:pt x="55" y="236"/>
                    </a:cubicBezTo>
                    <a:cubicBezTo>
                      <a:pt x="61" y="229"/>
                      <a:pt x="66" y="219"/>
                      <a:pt x="70" y="206"/>
                    </a:cubicBezTo>
                    <a:cubicBezTo>
                      <a:pt x="77" y="206"/>
                      <a:pt x="85" y="207"/>
                      <a:pt x="92" y="209"/>
                    </a:cubicBezTo>
                    <a:cubicBezTo>
                      <a:pt x="81" y="216"/>
                      <a:pt x="80" y="225"/>
                      <a:pt x="80" y="229"/>
                    </a:cubicBezTo>
                    <a:cubicBezTo>
                      <a:pt x="81" y="241"/>
                      <a:pt x="96" y="254"/>
                      <a:pt x="113" y="254"/>
                    </a:cubicBezTo>
                    <a:cubicBezTo>
                      <a:pt x="130" y="254"/>
                      <a:pt x="145" y="241"/>
                      <a:pt x="146" y="229"/>
                    </a:cubicBezTo>
                    <a:cubicBezTo>
                      <a:pt x="146" y="225"/>
                      <a:pt x="145" y="216"/>
                      <a:pt x="135" y="209"/>
                    </a:cubicBezTo>
                    <a:cubicBezTo>
                      <a:pt x="142" y="207"/>
                      <a:pt x="149" y="206"/>
                      <a:pt x="157" y="206"/>
                    </a:cubicBezTo>
                    <a:cubicBezTo>
                      <a:pt x="161" y="219"/>
                      <a:pt x="166" y="229"/>
                      <a:pt x="172" y="236"/>
                    </a:cubicBezTo>
                    <a:cubicBezTo>
                      <a:pt x="187" y="252"/>
                      <a:pt x="203" y="251"/>
                      <a:pt x="213" y="246"/>
                    </a:cubicBezTo>
                    <a:cubicBezTo>
                      <a:pt x="222" y="241"/>
                      <a:pt x="227" y="232"/>
                      <a:pt x="224" y="223"/>
                    </a:cubicBezTo>
                    <a:cubicBezTo>
                      <a:pt x="221" y="212"/>
                      <a:pt x="214" y="204"/>
                      <a:pt x="204" y="198"/>
                    </a:cubicBezTo>
                    <a:cubicBezTo>
                      <a:pt x="194" y="192"/>
                      <a:pt x="182" y="190"/>
                      <a:pt x="169" y="189"/>
                    </a:cubicBezTo>
                    <a:cubicBezTo>
                      <a:pt x="158" y="147"/>
                      <a:pt x="154" y="36"/>
                      <a:pt x="153" y="8"/>
                    </a:cubicBezTo>
                    <a:cubicBezTo>
                      <a:pt x="153" y="4"/>
                      <a:pt x="149" y="0"/>
                      <a:pt x="144" y="0"/>
                    </a:cubicBezTo>
                    <a:cubicBezTo>
                      <a:pt x="140" y="0"/>
                      <a:pt x="136" y="4"/>
                      <a:pt x="136" y="9"/>
                    </a:cubicBezTo>
                    <a:cubicBezTo>
                      <a:pt x="137" y="19"/>
                      <a:pt x="139" y="138"/>
                      <a:pt x="152" y="189"/>
                    </a:cubicBezTo>
                    <a:cubicBezTo>
                      <a:pt x="141" y="190"/>
                      <a:pt x="130" y="192"/>
                      <a:pt x="120" y="195"/>
                    </a:cubicBezTo>
                    <a:cubicBezTo>
                      <a:pt x="118" y="196"/>
                      <a:pt x="116" y="197"/>
                      <a:pt x="113" y="198"/>
                    </a:cubicBezTo>
                    <a:cubicBezTo>
                      <a:pt x="111" y="197"/>
                      <a:pt x="109" y="196"/>
                      <a:pt x="106" y="195"/>
                    </a:cubicBezTo>
                    <a:cubicBezTo>
                      <a:pt x="97" y="192"/>
                      <a:pt x="86" y="190"/>
                      <a:pt x="75" y="189"/>
                    </a:cubicBezTo>
                    <a:cubicBezTo>
                      <a:pt x="88" y="138"/>
                      <a:pt x="90" y="19"/>
                      <a:pt x="90" y="9"/>
                    </a:cubicBezTo>
                    <a:cubicBezTo>
                      <a:pt x="90" y="4"/>
                      <a:pt x="87" y="0"/>
                      <a:pt x="82" y="0"/>
                    </a:cubicBezTo>
                    <a:cubicBezTo>
                      <a:pt x="77" y="0"/>
                      <a:pt x="74" y="4"/>
                      <a:pt x="73" y="8"/>
                    </a:cubicBezTo>
                    <a:cubicBezTo>
                      <a:pt x="73" y="36"/>
                      <a:pt x="68" y="147"/>
                      <a:pt x="57" y="189"/>
                    </a:cubicBezTo>
                    <a:cubicBezTo>
                      <a:pt x="45" y="190"/>
                      <a:pt x="33" y="192"/>
                      <a:pt x="23" y="198"/>
                    </a:cubicBezTo>
                    <a:cubicBezTo>
                      <a:pt x="12" y="204"/>
                      <a:pt x="5" y="212"/>
                      <a:pt x="2" y="223"/>
                    </a:cubicBezTo>
                    <a:cubicBezTo>
                      <a:pt x="0" y="232"/>
                      <a:pt x="4" y="241"/>
                      <a:pt x="13" y="246"/>
                    </a:cubicBezTo>
                    <a:moveTo>
                      <a:pt x="196" y="213"/>
                    </a:moveTo>
                    <a:cubicBezTo>
                      <a:pt x="202" y="216"/>
                      <a:pt x="206" y="221"/>
                      <a:pt x="208" y="227"/>
                    </a:cubicBezTo>
                    <a:cubicBezTo>
                      <a:pt x="208" y="228"/>
                      <a:pt x="207" y="230"/>
                      <a:pt x="205" y="231"/>
                    </a:cubicBezTo>
                    <a:cubicBezTo>
                      <a:pt x="201" y="234"/>
                      <a:pt x="193" y="233"/>
                      <a:pt x="184" y="224"/>
                    </a:cubicBezTo>
                    <a:cubicBezTo>
                      <a:pt x="181" y="220"/>
                      <a:pt x="177" y="214"/>
                      <a:pt x="174" y="206"/>
                    </a:cubicBezTo>
                    <a:cubicBezTo>
                      <a:pt x="182" y="207"/>
                      <a:pt x="190" y="209"/>
                      <a:pt x="196" y="213"/>
                    </a:cubicBezTo>
                    <a:moveTo>
                      <a:pt x="113" y="217"/>
                    </a:moveTo>
                    <a:cubicBezTo>
                      <a:pt x="125" y="221"/>
                      <a:pt x="129" y="226"/>
                      <a:pt x="129" y="228"/>
                    </a:cubicBezTo>
                    <a:cubicBezTo>
                      <a:pt x="129" y="231"/>
                      <a:pt x="120" y="237"/>
                      <a:pt x="113" y="237"/>
                    </a:cubicBezTo>
                    <a:cubicBezTo>
                      <a:pt x="106" y="237"/>
                      <a:pt x="97" y="231"/>
                      <a:pt x="97" y="228"/>
                    </a:cubicBezTo>
                    <a:cubicBezTo>
                      <a:pt x="97" y="226"/>
                      <a:pt x="101" y="221"/>
                      <a:pt x="113" y="217"/>
                    </a:cubicBezTo>
                    <a:moveTo>
                      <a:pt x="31" y="213"/>
                    </a:moveTo>
                    <a:cubicBezTo>
                      <a:pt x="37" y="209"/>
                      <a:pt x="44" y="207"/>
                      <a:pt x="52" y="206"/>
                    </a:cubicBezTo>
                    <a:cubicBezTo>
                      <a:pt x="49" y="214"/>
                      <a:pt x="46" y="220"/>
                      <a:pt x="42" y="224"/>
                    </a:cubicBezTo>
                    <a:cubicBezTo>
                      <a:pt x="34" y="233"/>
                      <a:pt x="26" y="234"/>
                      <a:pt x="22" y="231"/>
                    </a:cubicBezTo>
                    <a:cubicBezTo>
                      <a:pt x="20" y="230"/>
                      <a:pt x="18" y="228"/>
                      <a:pt x="19" y="227"/>
                    </a:cubicBezTo>
                    <a:cubicBezTo>
                      <a:pt x="20" y="221"/>
                      <a:pt x="24" y="216"/>
                      <a:pt x="31" y="213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6"/>
              <p:cNvSpPr/>
              <p:nvPr/>
            </p:nvSpPr>
            <p:spPr bwMode="auto">
              <a:xfrm>
                <a:off x="2740" y="1753"/>
                <a:ext cx="544" cy="92"/>
              </a:xfrm>
              <a:custGeom>
                <a:avLst/>
                <a:gdLst>
                  <a:gd name="T0" fmla="*/ 0 w 229"/>
                  <a:gd name="T1" fmla="*/ 19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19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1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19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19"/>
                    </a:cubicBezTo>
                    <a:cubicBezTo>
                      <a:pt x="229" y="30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0"/>
                      <a:pt x="0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7"/>
              <p:cNvSpPr/>
              <p:nvPr/>
            </p:nvSpPr>
            <p:spPr bwMode="auto">
              <a:xfrm>
                <a:off x="2740" y="1632"/>
                <a:ext cx="544" cy="92"/>
              </a:xfrm>
              <a:custGeom>
                <a:avLst/>
                <a:gdLst>
                  <a:gd name="T0" fmla="*/ 0 w 229"/>
                  <a:gd name="T1" fmla="*/ 20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20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Freeform 8"/>
              <p:cNvSpPr/>
              <p:nvPr/>
            </p:nvSpPr>
            <p:spPr bwMode="auto">
              <a:xfrm>
                <a:off x="2740" y="1511"/>
                <a:ext cx="544" cy="95"/>
              </a:xfrm>
              <a:custGeom>
                <a:avLst/>
                <a:gdLst>
                  <a:gd name="T0" fmla="*/ 0 w 229"/>
                  <a:gd name="T1" fmla="*/ 20 h 40"/>
                  <a:gd name="T2" fmla="*/ 20 w 229"/>
                  <a:gd name="T3" fmla="*/ 0 h 40"/>
                  <a:gd name="T4" fmla="*/ 209 w 229"/>
                  <a:gd name="T5" fmla="*/ 0 h 40"/>
                  <a:gd name="T6" fmla="*/ 229 w 229"/>
                  <a:gd name="T7" fmla="*/ 20 h 40"/>
                  <a:gd name="T8" fmla="*/ 209 w 229"/>
                  <a:gd name="T9" fmla="*/ 40 h 40"/>
                  <a:gd name="T10" fmla="*/ 20 w 229"/>
                  <a:gd name="T11" fmla="*/ 40 h 40"/>
                  <a:gd name="T12" fmla="*/ 0 w 229"/>
                  <a:gd name="T13" fmla="*/ 2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40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40"/>
                      <a:pt x="209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9" y="40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9"/>
              <p:cNvSpPr/>
              <p:nvPr/>
            </p:nvSpPr>
            <p:spPr bwMode="auto">
              <a:xfrm>
                <a:off x="2842" y="1335"/>
                <a:ext cx="340" cy="147"/>
              </a:xfrm>
              <a:custGeom>
                <a:avLst/>
                <a:gdLst>
                  <a:gd name="T0" fmla="*/ 143 w 143"/>
                  <a:gd name="T1" fmla="*/ 62 h 62"/>
                  <a:gd name="T2" fmla="*/ 143 w 143"/>
                  <a:gd name="T3" fmla="*/ 51 h 62"/>
                  <a:gd name="T4" fmla="*/ 93 w 143"/>
                  <a:gd name="T5" fmla="*/ 0 h 62"/>
                  <a:gd name="T6" fmla="*/ 51 w 143"/>
                  <a:gd name="T7" fmla="*/ 0 h 62"/>
                  <a:gd name="T8" fmla="*/ 0 w 143"/>
                  <a:gd name="T9" fmla="*/ 51 h 62"/>
                  <a:gd name="T10" fmla="*/ 0 w 143"/>
                  <a:gd name="T11" fmla="*/ 62 h 62"/>
                  <a:gd name="T12" fmla="*/ 143 w 143"/>
                  <a:gd name="T13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3" h="62">
                    <a:moveTo>
                      <a:pt x="143" y="62"/>
                    </a:moveTo>
                    <a:cubicBezTo>
                      <a:pt x="143" y="51"/>
                      <a:pt x="143" y="51"/>
                      <a:pt x="143" y="51"/>
                    </a:cubicBezTo>
                    <a:cubicBezTo>
                      <a:pt x="143" y="23"/>
                      <a:pt x="121" y="0"/>
                      <a:pt x="93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62"/>
                      <a:pt x="0" y="62"/>
                      <a:pt x="0" y="62"/>
                    </a:cubicBezTo>
                    <a:lnTo>
                      <a:pt x="143" y="62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10"/>
              <p:cNvSpPr>
                <a:spLocks noEditPoints="1"/>
              </p:cNvSpPr>
              <p:nvPr/>
            </p:nvSpPr>
            <p:spPr bwMode="auto">
              <a:xfrm>
                <a:off x="2502" y="1798"/>
                <a:ext cx="1037" cy="1068"/>
              </a:xfrm>
              <a:custGeom>
                <a:avLst/>
                <a:gdLst>
                  <a:gd name="T0" fmla="*/ 218 w 436"/>
                  <a:gd name="T1" fmla="*/ 410 h 450"/>
                  <a:gd name="T2" fmla="*/ 40 w 436"/>
                  <a:gd name="T3" fmla="*/ 232 h 450"/>
                  <a:gd name="T4" fmla="*/ 122 w 436"/>
                  <a:gd name="T5" fmla="*/ 83 h 450"/>
                  <a:gd name="T6" fmla="*/ 140 w 436"/>
                  <a:gd name="T7" fmla="*/ 49 h 450"/>
                  <a:gd name="T8" fmla="*/ 140 w 436"/>
                  <a:gd name="T9" fmla="*/ 40 h 450"/>
                  <a:gd name="T10" fmla="*/ 289 w 436"/>
                  <a:gd name="T11" fmla="*/ 40 h 450"/>
                  <a:gd name="T12" fmla="*/ 289 w 436"/>
                  <a:gd name="T13" fmla="*/ 44 h 450"/>
                  <a:gd name="T14" fmla="*/ 309 w 436"/>
                  <a:gd name="T15" fmla="*/ 79 h 450"/>
                  <a:gd name="T16" fmla="*/ 396 w 436"/>
                  <a:gd name="T17" fmla="*/ 232 h 450"/>
                  <a:gd name="T18" fmla="*/ 218 w 436"/>
                  <a:gd name="T19" fmla="*/ 410 h 450"/>
                  <a:gd name="T20" fmla="*/ 218 w 436"/>
                  <a:gd name="T21" fmla="*/ 450 h 450"/>
                  <a:gd name="T22" fmla="*/ 436 w 436"/>
                  <a:gd name="T23" fmla="*/ 232 h 450"/>
                  <a:gd name="T24" fmla="*/ 329 w 436"/>
                  <a:gd name="T25" fmla="*/ 44 h 450"/>
                  <a:gd name="T26" fmla="*/ 329 w 436"/>
                  <a:gd name="T27" fmla="*/ 0 h 450"/>
                  <a:gd name="T28" fmla="*/ 100 w 436"/>
                  <a:gd name="T29" fmla="*/ 0 h 450"/>
                  <a:gd name="T30" fmla="*/ 100 w 436"/>
                  <a:gd name="T31" fmla="*/ 49 h 450"/>
                  <a:gd name="T32" fmla="*/ 0 w 436"/>
                  <a:gd name="T33" fmla="*/ 232 h 450"/>
                  <a:gd name="T34" fmla="*/ 218 w 436"/>
                  <a:gd name="T35" fmla="*/ 45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36" h="450">
                    <a:moveTo>
                      <a:pt x="218" y="410"/>
                    </a:moveTo>
                    <a:cubicBezTo>
                      <a:pt x="120" y="410"/>
                      <a:pt x="40" y="330"/>
                      <a:pt x="40" y="232"/>
                    </a:cubicBezTo>
                    <a:cubicBezTo>
                      <a:pt x="40" y="172"/>
                      <a:pt x="71" y="116"/>
                      <a:pt x="122" y="83"/>
                    </a:cubicBezTo>
                    <a:cubicBezTo>
                      <a:pt x="134" y="76"/>
                      <a:pt x="140" y="63"/>
                      <a:pt x="140" y="49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289" y="40"/>
                      <a:pt x="289" y="40"/>
                      <a:pt x="289" y="40"/>
                    </a:cubicBezTo>
                    <a:cubicBezTo>
                      <a:pt x="289" y="44"/>
                      <a:pt x="289" y="44"/>
                      <a:pt x="289" y="44"/>
                    </a:cubicBezTo>
                    <a:cubicBezTo>
                      <a:pt x="289" y="59"/>
                      <a:pt x="297" y="72"/>
                      <a:pt x="309" y="79"/>
                    </a:cubicBezTo>
                    <a:cubicBezTo>
                      <a:pt x="363" y="111"/>
                      <a:pt x="396" y="169"/>
                      <a:pt x="396" y="232"/>
                    </a:cubicBezTo>
                    <a:cubicBezTo>
                      <a:pt x="396" y="330"/>
                      <a:pt x="316" y="410"/>
                      <a:pt x="218" y="410"/>
                    </a:cubicBezTo>
                    <a:moveTo>
                      <a:pt x="218" y="450"/>
                    </a:moveTo>
                    <a:cubicBezTo>
                      <a:pt x="339" y="450"/>
                      <a:pt x="436" y="352"/>
                      <a:pt x="436" y="232"/>
                    </a:cubicBezTo>
                    <a:cubicBezTo>
                      <a:pt x="436" y="152"/>
                      <a:pt x="393" y="82"/>
                      <a:pt x="329" y="44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40" y="89"/>
                      <a:pt x="0" y="156"/>
                      <a:pt x="0" y="232"/>
                    </a:cubicBezTo>
                    <a:cubicBezTo>
                      <a:pt x="0" y="352"/>
                      <a:pt x="98" y="450"/>
                      <a:pt x="218" y="450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33" name="直接连接符 32"/>
            <p:cNvCxnSpPr/>
            <p:nvPr/>
          </p:nvCxnSpPr>
          <p:spPr>
            <a:xfrm>
              <a:off x="3052789" y="-837066"/>
              <a:ext cx="0" cy="2443034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组合 97"/>
          <p:cNvGrpSpPr/>
          <p:nvPr/>
        </p:nvGrpSpPr>
        <p:grpSpPr>
          <a:xfrm>
            <a:off x="7967967" y="0"/>
            <a:ext cx="843057" cy="2508079"/>
            <a:chOff x="1838228" y="-2094998"/>
            <a:chExt cx="2469610" cy="7347031"/>
          </a:xfrm>
        </p:grpSpPr>
        <p:grpSp>
          <p:nvGrpSpPr>
            <p:cNvPr id="99" name="Group 4"/>
            <p:cNvGrpSpPr>
              <a:grpSpLocks noChangeAspect="1"/>
            </p:cNvGrpSpPr>
            <p:nvPr/>
          </p:nvGrpSpPr>
          <p:grpSpPr bwMode="auto">
            <a:xfrm>
              <a:off x="1838228" y="1605966"/>
              <a:ext cx="2469610" cy="3646067"/>
              <a:chOff x="2502" y="1335"/>
              <a:chExt cx="1037" cy="1531"/>
            </a:xfrm>
          </p:grpSpPr>
          <p:sp>
            <p:nvSpPr>
              <p:cNvPr id="101" name="Freeform 5"/>
              <p:cNvSpPr>
                <a:spLocks noEditPoints="1"/>
              </p:cNvSpPr>
              <p:nvPr/>
            </p:nvSpPr>
            <p:spPr bwMode="auto">
              <a:xfrm>
                <a:off x="2752" y="1845"/>
                <a:ext cx="539" cy="603"/>
              </a:xfrm>
              <a:custGeom>
                <a:avLst/>
                <a:gdLst>
                  <a:gd name="T0" fmla="*/ 13 w 227"/>
                  <a:gd name="T1" fmla="*/ 246 h 254"/>
                  <a:gd name="T2" fmla="*/ 55 w 227"/>
                  <a:gd name="T3" fmla="*/ 236 h 254"/>
                  <a:gd name="T4" fmla="*/ 70 w 227"/>
                  <a:gd name="T5" fmla="*/ 206 h 254"/>
                  <a:gd name="T6" fmla="*/ 92 w 227"/>
                  <a:gd name="T7" fmla="*/ 209 h 254"/>
                  <a:gd name="T8" fmla="*/ 80 w 227"/>
                  <a:gd name="T9" fmla="*/ 229 h 254"/>
                  <a:gd name="T10" fmla="*/ 113 w 227"/>
                  <a:gd name="T11" fmla="*/ 254 h 254"/>
                  <a:gd name="T12" fmla="*/ 146 w 227"/>
                  <a:gd name="T13" fmla="*/ 229 h 254"/>
                  <a:gd name="T14" fmla="*/ 135 w 227"/>
                  <a:gd name="T15" fmla="*/ 209 h 254"/>
                  <a:gd name="T16" fmla="*/ 157 w 227"/>
                  <a:gd name="T17" fmla="*/ 206 h 254"/>
                  <a:gd name="T18" fmla="*/ 172 w 227"/>
                  <a:gd name="T19" fmla="*/ 236 h 254"/>
                  <a:gd name="T20" fmla="*/ 213 w 227"/>
                  <a:gd name="T21" fmla="*/ 246 h 254"/>
                  <a:gd name="T22" fmla="*/ 224 w 227"/>
                  <a:gd name="T23" fmla="*/ 223 h 254"/>
                  <a:gd name="T24" fmla="*/ 204 w 227"/>
                  <a:gd name="T25" fmla="*/ 198 h 254"/>
                  <a:gd name="T26" fmla="*/ 169 w 227"/>
                  <a:gd name="T27" fmla="*/ 189 h 254"/>
                  <a:gd name="T28" fmla="*/ 153 w 227"/>
                  <a:gd name="T29" fmla="*/ 8 h 254"/>
                  <a:gd name="T30" fmla="*/ 144 w 227"/>
                  <a:gd name="T31" fmla="*/ 0 h 254"/>
                  <a:gd name="T32" fmla="*/ 136 w 227"/>
                  <a:gd name="T33" fmla="*/ 9 h 254"/>
                  <a:gd name="T34" fmla="*/ 152 w 227"/>
                  <a:gd name="T35" fmla="*/ 189 h 254"/>
                  <a:gd name="T36" fmla="*/ 120 w 227"/>
                  <a:gd name="T37" fmla="*/ 195 h 254"/>
                  <a:gd name="T38" fmla="*/ 113 w 227"/>
                  <a:gd name="T39" fmla="*/ 198 h 254"/>
                  <a:gd name="T40" fmla="*/ 106 w 227"/>
                  <a:gd name="T41" fmla="*/ 195 h 254"/>
                  <a:gd name="T42" fmla="*/ 75 w 227"/>
                  <a:gd name="T43" fmla="*/ 189 h 254"/>
                  <a:gd name="T44" fmla="*/ 90 w 227"/>
                  <a:gd name="T45" fmla="*/ 9 h 254"/>
                  <a:gd name="T46" fmla="*/ 82 w 227"/>
                  <a:gd name="T47" fmla="*/ 0 h 254"/>
                  <a:gd name="T48" fmla="*/ 73 w 227"/>
                  <a:gd name="T49" fmla="*/ 8 h 254"/>
                  <a:gd name="T50" fmla="*/ 57 w 227"/>
                  <a:gd name="T51" fmla="*/ 189 h 254"/>
                  <a:gd name="T52" fmla="*/ 23 w 227"/>
                  <a:gd name="T53" fmla="*/ 198 h 254"/>
                  <a:gd name="T54" fmla="*/ 2 w 227"/>
                  <a:gd name="T55" fmla="*/ 223 h 254"/>
                  <a:gd name="T56" fmla="*/ 13 w 227"/>
                  <a:gd name="T57" fmla="*/ 246 h 254"/>
                  <a:gd name="T58" fmla="*/ 196 w 227"/>
                  <a:gd name="T59" fmla="*/ 213 h 254"/>
                  <a:gd name="T60" fmla="*/ 208 w 227"/>
                  <a:gd name="T61" fmla="*/ 227 h 254"/>
                  <a:gd name="T62" fmla="*/ 205 w 227"/>
                  <a:gd name="T63" fmla="*/ 231 h 254"/>
                  <a:gd name="T64" fmla="*/ 184 w 227"/>
                  <a:gd name="T65" fmla="*/ 224 h 254"/>
                  <a:gd name="T66" fmla="*/ 174 w 227"/>
                  <a:gd name="T67" fmla="*/ 206 h 254"/>
                  <a:gd name="T68" fmla="*/ 196 w 227"/>
                  <a:gd name="T69" fmla="*/ 213 h 254"/>
                  <a:gd name="T70" fmla="*/ 113 w 227"/>
                  <a:gd name="T71" fmla="*/ 217 h 254"/>
                  <a:gd name="T72" fmla="*/ 129 w 227"/>
                  <a:gd name="T73" fmla="*/ 228 h 254"/>
                  <a:gd name="T74" fmla="*/ 113 w 227"/>
                  <a:gd name="T75" fmla="*/ 237 h 254"/>
                  <a:gd name="T76" fmla="*/ 97 w 227"/>
                  <a:gd name="T77" fmla="*/ 228 h 254"/>
                  <a:gd name="T78" fmla="*/ 113 w 227"/>
                  <a:gd name="T79" fmla="*/ 217 h 254"/>
                  <a:gd name="T80" fmla="*/ 31 w 227"/>
                  <a:gd name="T81" fmla="*/ 213 h 254"/>
                  <a:gd name="T82" fmla="*/ 52 w 227"/>
                  <a:gd name="T83" fmla="*/ 206 h 254"/>
                  <a:gd name="T84" fmla="*/ 42 w 227"/>
                  <a:gd name="T85" fmla="*/ 224 h 254"/>
                  <a:gd name="T86" fmla="*/ 22 w 227"/>
                  <a:gd name="T87" fmla="*/ 231 h 254"/>
                  <a:gd name="T88" fmla="*/ 19 w 227"/>
                  <a:gd name="T89" fmla="*/ 227 h 254"/>
                  <a:gd name="T90" fmla="*/ 31 w 227"/>
                  <a:gd name="T91" fmla="*/ 213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27" h="254">
                    <a:moveTo>
                      <a:pt x="13" y="246"/>
                    </a:moveTo>
                    <a:cubicBezTo>
                      <a:pt x="23" y="251"/>
                      <a:pt x="40" y="252"/>
                      <a:pt x="55" y="236"/>
                    </a:cubicBezTo>
                    <a:cubicBezTo>
                      <a:pt x="61" y="229"/>
                      <a:pt x="66" y="219"/>
                      <a:pt x="70" y="206"/>
                    </a:cubicBezTo>
                    <a:cubicBezTo>
                      <a:pt x="77" y="206"/>
                      <a:pt x="85" y="207"/>
                      <a:pt x="92" y="209"/>
                    </a:cubicBezTo>
                    <a:cubicBezTo>
                      <a:pt x="81" y="216"/>
                      <a:pt x="80" y="225"/>
                      <a:pt x="80" y="229"/>
                    </a:cubicBezTo>
                    <a:cubicBezTo>
                      <a:pt x="81" y="241"/>
                      <a:pt x="96" y="254"/>
                      <a:pt x="113" y="254"/>
                    </a:cubicBezTo>
                    <a:cubicBezTo>
                      <a:pt x="130" y="254"/>
                      <a:pt x="145" y="241"/>
                      <a:pt x="146" y="229"/>
                    </a:cubicBezTo>
                    <a:cubicBezTo>
                      <a:pt x="146" y="225"/>
                      <a:pt x="145" y="216"/>
                      <a:pt x="135" y="209"/>
                    </a:cubicBezTo>
                    <a:cubicBezTo>
                      <a:pt x="142" y="207"/>
                      <a:pt x="149" y="206"/>
                      <a:pt x="157" y="206"/>
                    </a:cubicBezTo>
                    <a:cubicBezTo>
                      <a:pt x="161" y="219"/>
                      <a:pt x="166" y="229"/>
                      <a:pt x="172" y="236"/>
                    </a:cubicBezTo>
                    <a:cubicBezTo>
                      <a:pt x="187" y="252"/>
                      <a:pt x="203" y="251"/>
                      <a:pt x="213" y="246"/>
                    </a:cubicBezTo>
                    <a:cubicBezTo>
                      <a:pt x="222" y="241"/>
                      <a:pt x="227" y="232"/>
                      <a:pt x="224" y="223"/>
                    </a:cubicBezTo>
                    <a:cubicBezTo>
                      <a:pt x="221" y="212"/>
                      <a:pt x="214" y="204"/>
                      <a:pt x="204" y="198"/>
                    </a:cubicBezTo>
                    <a:cubicBezTo>
                      <a:pt x="194" y="192"/>
                      <a:pt x="182" y="190"/>
                      <a:pt x="169" y="189"/>
                    </a:cubicBezTo>
                    <a:cubicBezTo>
                      <a:pt x="158" y="147"/>
                      <a:pt x="154" y="36"/>
                      <a:pt x="153" y="8"/>
                    </a:cubicBezTo>
                    <a:cubicBezTo>
                      <a:pt x="153" y="4"/>
                      <a:pt x="149" y="0"/>
                      <a:pt x="144" y="0"/>
                    </a:cubicBezTo>
                    <a:cubicBezTo>
                      <a:pt x="140" y="0"/>
                      <a:pt x="136" y="4"/>
                      <a:pt x="136" y="9"/>
                    </a:cubicBezTo>
                    <a:cubicBezTo>
                      <a:pt x="137" y="19"/>
                      <a:pt x="139" y="138"/>
                      <a:pt x="152" y="189"/>
                    </a:cubicBezTo>
                    <a:cubicBezTo>
                      <a:pt x="141" y="190"/>
                      <a:pt x="130" y="192"/>
                      <a:pt x="120" y="195"/>
                    </a:cubicBezTo>
                    <a:cubicBezTo>
                      <a:pt x="118" y="196"/>
                      <a:pt x="116" y="197"/>
                      <a:pt x="113" y="198"/>
                    </a:cubicBezTo>
                    <a:cubicBezTo>
                      <a:pt x="111" y="197"/>
                      <a:pt x="109" y="196"/>
                      <a:pt x="106" y="195"/>
                    </a:cubicBezTo>
                    <a:cubicBezTo>
                      <a:pt x="97" y="192"/>
                      <a:pt x="86" y="190"/>
                      <a:pt x="75" y="189"/>
                    </a:cubicBezTo>
                    <a:cubicBezTo>
                      <a:pt x="88" y="138"/>
                      <a:pt x="90" y="19"/>
                      <a:pt x="90" y="9"/>
                    </a:cubicBezTo>
                    <a:cubicBezTo>
                      <a:pt x="90" y="4"/>
                      <a:pt x="87" y="0"/>
                      <a:pt x="82" y="0"/>
                    </a:cubicBezTo>
                    <a:cubicBezTo>
                      <a:pt x="77" y="0"/>
                      <a:pt x="74" y="4"/>
                      <a:pt x="73" y="8"/>
                    </a:cubicBezTo>
                    <a:cubicBezTo>
                      <a:pt x="73" y="36"/>
                      <a:pt x="68" y="147"/>
                      <a:pt x="57" y="189"/>
                    </a:cubicBezTo>
                    <a:cubicBezTo>
                      <a:pt x="45" y="190"/>
                      <a:pt x="33" y="192"/>
                      <a:pt x="23" y="198"/>
                    </a:cubicBezTo>
                    <a:cubicBezTo>
                      <a:pt x="12" y="204"/>
                      <a:pt x="5" y="212"/>
                      <a:pt x="2" y="223"/>
                    </a:cubicBezTo>
                    <a:cubicBezTo>
                      <a:pt x="0" y="232"/>
                      <a:pt x="4" y="241"/>
                      <a:pt x="13" y="246"/>
                    </a:cubicBezTo>
                    <a:moveTo>
                      <a:pt x="196" y="213"/>
                    </a:moveTo>
                    <a:cubicBezTo>
                      <a:pt x="202" y="216"/>
                      <a:pt x="206" y="221"/>
                      <a:pt x="208" y="227"/>
                    </a:cubicBezTo>
                    <a:cubicBezTo>
                      <a:pt x="208" y="228"/>
                      <a:pt x="207" y="230"/>
                      <a:pt x="205" y="231"/>
                    </a:cubicBezTo>
                    <a:cubicBezTo>
                      <a:pt x="201" y="234"/>
                      <a:pt x="193" y="233"/>
                      <a:pt x="184" y="224"/>
                    </a:cubicBezTo>
                    <a:cubicBezTo>
                      <a:pt x="181" y="220"/>
                      <a:pt x="177" y="214"/>
                      <a:pt x="174" y="206"/>
                    </a:cubicBezTo>
                    <a:cubicBezTo>
                      <a:pt x="182" y="207"/>
                      <a:pt x="190" y="209"/>
                      <a:pt x="196" y="213"/>
                    </a:cubicBezTo>
                    <a:moveTo>
                      <a:pt x="113" y="217"/>
                    </a:moveTo>
                    <a:cubicBezTo>
                      <a:pt x="125" y="221"/>
                      <a:pt x="129" y="226"/>
                      <a:pt x="129" y="228"/>
                    </a:cubicBezTo>
                    <a:cubicBezTo>
                      <a:pt x="129" y="231"/>
                      <a:pt x="120" y="237"/>
                      <a:pt x="113" y="237"/>
                    </a:cubicBezTo>
                    <a:cubicBezTo>
                      <a:pt x="106" y="237"/>
                      <a:pt x="97" y="231"/>
                      <a:pt x="97" y="228"/>
                    </a:cubicBezTo>
                    <a:cubicBezTo>
                      <a:pt x="97" y="226"/>
                      <a:pt x="101" y="221"/>
                      <a:pt x="113" y="217"/>
                    </a:cubicBezTo>
                    <a:moveTo>
                      <a:pt x="31" y="213"/>
                    </a:moveTo>
                    <a:cubicBezTo>
                      <a:pt x="37" y="209"/>
                      <a:pt x="44" y="207"/>
                      <a:pt x="52" y="206"/>
                    </a:cubicBezTo>
                    <a:cubicBezTo>
                      <a:pt x="49" y="214"/>
                      <a:pt x="46" y="220"/>
                      <a:pt x="42" y="224"/>
                    </a:cubicBezTo>
                    <a:cubicBezTo>
                      <a:pt x="34" y="233"/>
                      <a:pt x="26" y="234"/>
                      <a:pt x="22" y="231"/>
                    </a:cubicBezTo>
                    <a:cubicBezTo>
                      <a:pt x="20" y="230"/>
                      <a:pt x="18" y="228"/>
                      <a:pt x="19" y="227"/>
                    </a:cubicBezTo>
                    <a:cubicBezTo>
                      <a:pt x="20" y="221"/>
                      <a:pt x="24" y="216"/>
                      <a:pt x="31" y="213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6"/>
              <p:cNvSpPr/>
              <p:nvPr/>
            </p:nvSpPr>
            <p:spPr bwMode="auto">
              <a:xfrm>
                <a:off x="2740" y="1753"/>
                <a:ext cx="544" cy="92"/>
              </a:xfrm>
              <a:custGeom>
                <a:avLst/>
                <a:gdLst>
                  <a:gd name="T0" fmla="*/ 0 w 229"/>
                  <a:gd name="T1" fmla="*/ 19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19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1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19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19"/>
                    </a:cubicBezTo>
                    <a:cubicBezTo>
                      <a:pt x="229" y="30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0"/>
                      <a:pt x="0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7"/>
              <p:cNvSpPr/>
              <p:nvPr/>
            </p:nvSpPr>
            <p:spPr bwMode="auto">
              <a:xfrm>
                <a:off x="2740" y="1632"/>
                <a:ext cx="544" cy="92"/>
              </a:xfrm>
              <a:custGeom>
                <a:avLst/>
                <a:gdLst>
                  <a:gd name="T0" fmla="*/ 0 w 229"/>
                  <a:gd name="T1" fmla="*/ 20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20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8"/>
              <p:cNvSpPr/>
              <p:nvPr/>
            </p:nvSpPr>
            <p:spPr bwMode="auto">
              <a:xfrm>
                <a:off x="2740" y="1511"/>
                <a:ext cx="544" cy="95"/>
              </a:xfrm>
              <a:custGeom>
                <a:avLst/>
                <a:gdLst>
                  <a:gd name="T0" fmla="*/ 0 w 229"/>
                  <a:gd name="T1" fmla="*/ 20 h 40"/>
                  <a:gd name="T2" fmla="*/ 20 w 229"/>
                  <a:gd name="T3" fmla="*/ 0 h 40"/>
                  <a:gd name="T4" fmla="*/ 209 w 229"/>
                  <a:gd name="T5" fmla="*/ 0 h 40"/>
                  <a:gd name="T6" fmla="*/ 229 w 229"/>
                  <a:gd name="T7" fmla="*/ 20 h 40"/>
                  <a:gd name="T8" fmla="*/ 209 w 229"/>
                  <a:gd name="T9" fmla="*/ 40 h 40"/>
                  <a:gd name="T10" fmla="*/ 20 w 229"/>
                  <a:gd name="T11" fmla="*/ 40 h 40"/>
                  <a:gd name="T12" fmla="*/ 0 w 229"/>
                  <a:gd name="T13" fmla="*/ 2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40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40"/>
                      <a:pt x="209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9" y="40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9"/>
              <p:cNvSpPr/>
              <p:nvPr/>
            </p:nvSpPr>
            <p:spPr bwMode="auto">
              <a:xfrm>
                <a:off x="2842" y="1335"/>
                <a:ext cx="340" cy="147"/>
              </a:xfrm>
              <a:custGeom>
                <a:avLst/>
                <a:gdLst>
                  <a:gd name="T0" fmla="*/ 143 w 143"/>
                  <a:gd name="T1" fmla="*/ 62 h 62"/>
                  <a:gd name="T2" fmla="*/ 143 w 143"/>
                  <a:gd name="T3" fmla="*/ 51 h 62"/>
                  <a:gd name="T4" fmla="*/ 93 w 143"/>
                  <a:gd name="T5" fmla="*/ 0 h 62"/>
                  <a:gd name="T6" fmla="*/ 51 w 143"/>
                  <a:gd name="T7" fmla="*/ 0 h 62"/>
                  <a:gd name="T8" fmla="*/ 0 w 143"/>
                  <a:gd name="T9" fmla="*/ 51 h 62"/>
                  <a:gd name="T10" fmla="*/ 0 w 143"/>
                  <a:gd name="T11" fmla="*/ 62 h 62"/>
                  <a:gd name="T12" fmla="*/ 143 w 143"/>
                  <a:gd name="T13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3" h="62">
                    <a:moveTo>
                      <a:pt x="143" y="62"/>
                    </a:moveTo>
                    <a:cubicBezTo>
                      <a:pt x="143" y="51"/>
                      <a:pt x="143" y="51"/>
                      <a:pt x="143" y="51"/>
                    </a:cubicBezTo>
                    <a:cubicBezTo>
                      <a:pt x="143" y="23"/>
                      <a:pt x="121" y="0"/>
                      <a:pt x="93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62"/>
                      <a:pt x="0" y="62"/>
                      <a:pt x="0" y="62"/>
                    </a:cubicBezTo>
                    <a:lnTo>
                      <a:pt x="143" y="62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Freeform 10"/>
              <p:cNvSpPr>
                <a:spLocks noEditPoints="1"/>
              </p:cNvSpPr>
              <p:nvPr/>
            </p:nvSpPr>
            <p:spPr bwMode="auto">
              <a:xfrm>
                <a:off x="2502" y="1798"/>
                <a:ext cx="1037" cy="1068"/>
              </a:xfrm>
              <a:custGeom>
                <a:avLst/>
                <a:gdLst>
                  <a:gd name="T0" fmla="*/ 218 w 436"/>
                  <a:gd name="T1" fmla="*/ 410 h 450"/>
                  <a:gd name="T2" fmla="*/ 40 w 436"/>
                  <a:gd name="T3" fmla="*/ 232 h 450"/>
                  <a:gd name="T4" fmla="*/ 122 w 436"/>
                  <a:gd name="T5" fmla="*/ 83 h 450"/>
                  <a:gd name="T6" fmla="*/ 140 w 436"/>
                  <a:gd name="T7" fmla="*/ 49 h 450"/>
                  <a:gd name="T8" fmla="*/ 140 w 436"/>
                  <a:gd name="T9" fmla="*/ 40 h 450"/>
                  <a:gd name="T10" fmla="*/ 289 w 436"/>
                  <a:gd name="T11" fmla="*/ 40 h 450"/>
                  <a:gd name="T12" fmla="*/ 289 w 436"/>
                  <a:gd name="T13" fmla="*/ 44 h 450"/>
                  <a:gd name="T14" fmla="*/ 309 w 436"/>
                  <a:gd name="T15" fmla="*/ 79 h 450"/>
                  <a:gd name="T16" fmla="*/ 396 w 436"/>
                  <a:gd name="T17" fmla="*/ 232 h 450"/>
                  <a:gd name="T18" fmla="*/ 218 w 436"/>
                  <a:gd name="T19" fmla="*/ 410 h 450"/>
                  <a:gd name="T20" fmla="*/ 218 w 436"/>
                  <a:gd name="T21" fmla="*/ 450 h 450"/>
                  <a:gd name="T22" fmla="*/ 436 w 436"/>
                  <a:gd name="T23" fmla="*/ 232 h 450"/>
                  <a:gd name="T24" fmla="*/ 329 w 436"/>
                  <a:gd name="T25" fmla="*/ 44 h 450"/>
                  <a:gd name="T26" fmla="*/ 329 w 436"/>
                  <a:gd name="T27" fmla="*/ 0 h 450"/>
                  <a:gd name="T28" fmla="*/ 100 w 436"/>
                  <a:gd name="T29" fmla="*/ 0 h 450"/>
                  <a:gd name="T30" fmla="*/ 100 w 436"/>
                  <a:gd name="T31" fmla="*/ 49 h 450"/>
                  <a:gd name="T32" fmla="*/ 0 w 436"/>
                  <a:gd name="T33" fmla="*/ 232 h 450"/>
                  <a:gd name="T34" fmla="*/ 218 w 436"/>
                  <a:gd name="T35" fmla="*/ 45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36" h="450">
                    <a:moveTo>
                      <a:pt x="218" y="410"/>
                    </a:moveTo>
                    <a:cubicBezTo>
                      <a:pt x="120" y="410"/>
                      <a:pt x="40" y="330"/>
                      <a:pt x="40" y="232"/>
                    </a:cubicBezTo>
                    <a:cubicBezTo>
                      <a:pt x="40" y="172"/>
                      <a:pt x="71" y="116"/>
                      <a:pt x="122" y="83"/>
                    </a:cubicBezTo>
                    <a:cubicBezTo>
                      <a:pt x="134" y="76"/>
                      <a:pt x="140" y="63"/>
                      <a:pt x="140" y="49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289" y="40"/>
                      <a:pt x="289" y="40"/>
                      <a:pt x="289" y="40"/>
                    </a:cubicBezTo>
                    <a:cubicBezTo>
                      <a:pt x="289" y="44"/>
                      <a:pt x="289" y="44"/>
                      <a:pt x="289" y="44"/>
                    </a:cubicBezTo>
                    <a:cubicBezTo>
                      <a:pt x="289" y="59"/>
                      <a:pt x="297" y="72"/>
                      <a:pt x="309" y="79"/>
                    </a:cubicBezTo>
                    <a:cubicBezTo>
                      <a:pt x="363" y="111"/>
                      <a:pt x="396" y="169"/>
                      <a:pt x="396" y="232"/>
                    </a:cubicBezTo>
                    <a:cubicBezTo>
                      <a:pt x="396" y="330"/>
                      <a:pt x="316" y="410"/>
                      <a:pt x="218" y="410"/>
                    </a:cubicBezTo>
                    <a:moveTo>
                      <a:pt x="218" y="450"/>
                    </a:moveTo>
                    <a:cubicBezTo>
                      <a:pt x="339" y="450"/>
                      <a:pt x="436" y="352"/>
                      <a:pt x="436" y="232"/>
                    </a:cubicBezTo>
                    <a:cubicBezTo>
                      <a:pt x="436" y="152"/>
                      <a:pt x="393" y="82"/>
                      <a:pt x="329" y="44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40" y="89"/>
                      <a:pt x="0" y="156"/>
                      <a:pt x="0" y="232"/>
                    </a:cubicBezTo>
                    <a:cubicBezTo>
                      <a:pt x="0" y="352"/>
                      <a:pt x="98" y="450"/>
                      <a:pt x="218" y="450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100" name="直接连接符 99"/>
            <p:cNvCxnSpPr/>
            <p:nvPr/>
          </p:nvCxnSpPr>
          <p:spPr>
            <a:xfrm>
              <a:off x="3052790" y="-2094998"/>
              <a:ext cx="0" cy="370096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组合 57"/>
          <p:cNvGrpSpPr/>
          <p:nvPr/>
        </p:nvGrpSpPr>
        <p:grpSpPr>
          <a:xfrm>
            <a:off x="1348668" y="-37665"/>
            <a:ext cx="654587" cy="1613959"/>
            <a:chOff x="1838228" y="-837066"/>
            <a:chExt cx="2469610" cy="6089099"/>
          </a:xfrm>
        </p:grpSpPr>
        <p:grpSp>
          <p:nvGrpSpPr>
            <p:cNvPr id="59" name="Group 4"/>
            <p:cNvGrpSpPr>
              <a:grpSpLocks noChangeAspect="1"/>
            </p:cNvGrpSpPr>
            <p:nvPr/>
          </p:nvGrpSpPr>
          <p:grpSpPr bwMode="auto">
            <a:xfrm>
              <a:off x="1838228" y="1605966"/>
              <a:ext cx="2469610" cy="3646067"/>
              <a:chOff x="2502" y="1335"/>
              <a:chExt cx="1037" cy="1531"/>
            </a:xfrm>
          </p:grpSpPr>
          <p:sp>
            <p:nvSpPr>
              <p:cNvPr id="61" name="Freeform 5"/>
              <p:cNvSpPr>
                <a:spLocks noEditPoints="1"/>
              </p:cNvSpPr>
              <p:nvPr/>
            </p:nvSpPr>
            <p:spPr bwMode="auto">
              <a:xfrm>
                <a:off x="2752" y="1845"/>
                <a:ext cx="539" cy="603"/>
              </a:xfrm>
              <a:custGeom>
                <a:avLst/>
                <a:gdLst>
                  <a:gd name="T0" fmla="*/ 13 w 227"/>
                  <a:gd name="T1" fmla="*/ 246 h 254"/>
                  <a:gd name="T2" fmla="*/ 55 w 227"/>
                  <a:gd name="T3" fmla="*/ 236 h 254"/>
                  <a:gd name="T4" fmla="*/ 70 w 227"/>
                  <a:gd name="T5" fmla="*/ 206 h 254"/>
                  <a:gd name="T6" fmla="*/ 92 w 227"/>
                  <a:gd name="T7" fmla="*/ 209 h 254"/>
                  <a:gd name="T8" fmla="*/ 80 w 227"/>
                  <a:gd name="T9" fmla="*/ 229 h 254"/>
                  <a:gd name="T10" fmla="*/ 113 w 227"/>
                  <a:gd name="T11" fmla="*/ 254 h 254"/>
                  <a:gd name="T12" fmla="*/ 146 w 227"/>
                  <a:gd name="T13" fmla="*/ 229 h 254"/>
                  <a:gd name="T14" fmla="*/ 135 w 227"/>
                  <a:gd name="T15" fmla="*/ 209 h 254"/>
                  <a:gd name="T16" fmla="*/ 157 w 227"/>
                  <a:gd name="T17" fmla="*/ 206 h 254"/>
                  <a:gd name="T18" fmla="*/ 172 w 227"/>
                  <a:gd name="T19" fmla="*/ 236 h 254"/>
                  <a:gd name="T20" fmla="*/ 213 w 227"/>
                  <a:gd name="T21" fmla="*/ 246 h 254"/>
                  <a:gd name="T22" fmla="*/ 224 w 227"/>
                  <a:gd name="T23" fmla="*/ 223 h 254"/>
                  <a:gd name="T24" fmla="*/ 204 w 227"/>
                  <a:gd name="T25" fmla="*/ 198 h 254"/>
                  <a:gd name="T26" fmla="*/ 169 w 227"/>
                  <a:gd name="T27" fmla="*/ 189 h 254"/>
                  <a:gd name="T28" fmla="*/ 153 w 227"/>
                  <a:gd name="T29" fmla="*/ 8 h 254"/>
                  <a:gd name="T30" fmla="*/ 144 w 227"/>
                  <a:gd name="T31" fmla="*/ 0 h 254"/>
                  <a:gd name="T32" fmla="*/ 136 w 227"/>
                  <a:gd name="T33" fmla="*/ 9 h 254"/>
                  <a:gd name="T34" fmla="*/ 152 w 227"/>
                  <a:gd name="T35" fmla="*/ 189 h 254"/>
                  <a:gd name="T36" fmla="*/ 120 w 227"/>
                  <a:gd name="T37" fmla="*/ 195 h 254"/>
                  <a:gd name="T38" fmla="*/ 113 w 227"/>
                  <a:gd name="T39" fmla="*/ 198 h 254"/>
                  <a:gd name="T40" fmla="*/ 106 w 227"/>
                  <a:gd name="T41" fmla="*/ 195 h 254"/>
                  <a:gd name="T42" fmla="*/ 75 w 227"/>
                  <a:gd name="T43" fmla="*/ 189 h 254"/>
                  <a:gd name="T44" fmla="*/ 90 w 227"/>
                  <a:gd name="T45" fmla="*/ 9 h 254"/>
                  <a:gd name="T46" fmla="*/ 82 w 227"/>
                  <a:gd name="T47" fmla="*/ 0 h 254"/>
                  <a:gd name="T48" fmla="*/ 73 w 227"/>
                  <a:gd name="T49" fmla="*/ 8 h 254"/>
                  <a:gd name="T50" fmla="*/ 57 w 227"/>
                  <a:gd name="T51" fmla="*/ 189 h 254"/>
                  <a:gd name="T52" fmla="*/ 23 w 227"/>
                  <a:gd name="T53" fmla="*/ 198 h 254"/>
                  <a:gd name="T54" fmla="*/ 2 w 227"/>
                  <a:gd name="T55" fmla="*/ 223 h 254"/>
                  <a:gd name="T56" fmla="*/ 13 w 227"/>
                  <a:gd name="T57" fmla="*/ 246 h 254"/>
                  <a:gd name="T58" fmla="*/ 196 w 227"/>
                  <a:gd name="T59" fmla="*/ 213 h 254"/>
                  <a:gd name="T60" fmla="*/ 208 w 227"/>
                  <a:gd name="T61" fmla="*/ 227 h 254"/>
                  <a:gd name="T62" fmla="*/ 205 w 227"/>
                  <a:gd name="T63" fmla="*/ 231 h 254"/>
                  <a:gd name="T64" fmla="*/ 184 w 227"/>
                  <a:gd name="T65" fmla="*/ 224 h 254"/>
                  <a:gd name="T66" fmla="*/ 174 w 227"/>
                  <a:gd name="T67" fmla="*/ 206 h 254"/>
                  <a:gd name="T68" fmla="*/ 196 w 227"/>
                  <a:gd name="T69" fmla="*/ 213 h 254"/>
                  <a:gd name="T70" fmla="*/ 113 w 227"/>
                  <a:gd name="T71" fmla="*/ 217 h 254"/>
                  <a:gd name="T72" fmla="*/ 129 w 227"/>
                  <a:gd name="T73" fmla="*/ 228 h 254"/>
                  <a:gd name="T74" fmla="*/ 113 w 227"/>
                  <a:gd name="T75" fmla="*/ 237 h 254"/>
                  <a:gd name="T76" fmla="*/ 97 w 227"/>
                  <a:gd name="T77" fmla="*/ 228 h 254"/>
                  <a:gd name="T78" fmla="*/ 113 w 227"/>
                  <a:gd name="T79" fmla="*/ 217 h 254"/>
                  <a:gd name="T80" fmla="*/ 31 w 227"/>
                  <a:gd name="T81" fmla="*/ 213 h 254"/>
                  <a:gd name="T82" fmla="*/ 52 w 227"/>
                  <a:gd name="T83" fmla="*/ 206 h 254"/>
                  <a:gd name="T84" fmla="*/ 42 w 227"/>
                  <a:gd name="T85" fmla="*/ 224 h 254"/>
                  <a:gd name="T86" fmla="*/ 22 w 227"/>
                  <a:gd name="T87" fmla="*/ 231 h 254"/>
                  <a:gd name="T88" fmla="*/ 19 w 227"/>
                  <a:gd name="T89" fmla="*/ 227 h 254"/>
                  <a:gd name="T90" fmla="*/ 31 w 227"/>
                  <a:gd name="T91" fmla="*/ 213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27" h="254">
                    <a:moveTo>
                      <a:pt x="13" y="246"/>
                    </a:moveTo>
                    <a:cubicBezTo>
                      <a:pt x="23" y="251"/>
                      <a:pt x="40" y="252"/>
                      <a:pt x="55" y="236"/>
                    </a:cubicBezTo>
                    <a:cubicBezTo>
                      <a:pt x="61" y="229"/>
                      <a:pt x="66" y="219"/>
                      <a:pt x="70" y="206"/>
                    </a:cubicBezTo>
                    <a:cubicBezTo>
                      <a:pt x="77" y="206"/>
                      <a:pt x="85" y="207"/>
                      <a:pt x="92" y="209"/>
                    </a:cubicBezTo>
                    <a:cubicBezTo>
                      <a:pt x="81" y="216"/>
                      <a:pt x="80" y="225"/>
                      <a:pt x="80" y="229"/>
                    </a:cubicBezTo>
                    <a:cubicBezTo>
                      <a:pt x="81" y="241"/>
                      <a:pt x="96" y="254"/>
                      <a:pt x="113" y="254"/>
                    </a:cubicBezTo>
                    <a:cubicBezTo>
                      <a:pt x="130" y="254"/>
                      <a:pt x="145" y="241"/>
                      <a:pt x="146" y="229"/>
                    </a:cubicBezTo>
                    <a:cubicBezTo>
                      <a:pt x="146" y="225"/>
                      <a:pt x="145" y="216"/>
                      <a:pt x="135" y="209"/>
                    </a:cubicBezTo>
                    <a:cubicBezTo>
                      <a:pt x="142" y="207"/>
                      <a:pt x="149" y="206"/>
                      <a:pt x="157" y="206"/>
                    </a:cubicBezTo>
                    <a:cubicBezTo>
                      <a:pt x="161" y="219"/>
                      <a:pt x="166" y="229"/>
                      <a:pt x="172" y="236"/>
                    </a:cubicBezTo>
                    <a:cubicBezTo>
                      <a:pt x="187" y="252"/>
                      <a:pt x="203" y="251"/>
                      <a:pt x="213" y="246"/>
                    </a:cubicBezTo>
                    <a:cubicBezTo>
                      <a:pt x="222" y="241"/>
                      <a:pt x="227" y="232"/>
                      <a:pt x="224" y="223"/>
                    </a:cubicBezTo>
                    <a:cubicBezTo>
                      <a:pt x="221" y="212"/>
                      <a:pt x="214" y="204"/>
                      <a:pt x="204" y="198"/>
                    </a:cubicBezTo>
                    <a:cubicBezTo>
                      <a:pt x="194" y="192"/>
                      <a:pt x="182" y="190"/>
                      <a:pt x="169" y="189"/>
                    </a:cubicBezTo>
                    <a:cubicBezTo>
                      <a:pt x="158" y="147"/>
                      <a:pt x="154" y="36"/>
                      <a:pt x="153" y="8"/>
                    </a:cubicBezTo>
                    <a:cubicBezTo>
                      <a:pt x="153" y="4"/>
                      <a:pt x="149" y="0"/>
                      <a:pt x="144" y="0"/>
                    </a:cubicBezTo>
                    <a:cubicBezTo>
                      <a:pt x="140" y="0"/>
                      <a:pt x="136" y="4"/>
                      <a:pt x="136" y="9"/>
                    </a:cubicBezTo>
                    <a:cubicBezTo>
                      <a:pt x="137" y="19"/>
                      <a:pt x="139" y="138"/>
                      <a:pt x="152" y="189"/>
                    </a:cubicBezTo>
                    <a:cubicBezTo>
                      <a:pt x="141" y="190"/>
                      <a:pt x="130" y="192"/>
                      <a:pt x="120" y="195"/>
                    </a:cubicBezTo>
                    <a:cubicBezTo>
                      <a:pt x="118" y="196"/>
                      <a:pt x="116" y="197"/>
                      <a:pt x="113" y="198"/>
                    </a:cubicBezTo>
                    <a:cubicBezTo>
                      <a:pt x="111" y="197"/>
                      <a:pt x="109" y="196"/>
                      <a:pt x="106" y="195"/>
                    </a:cubicBezTo>
                    <a:cubicBezTo>
                      <a:pt x="97" y="192"/>
                      <a:pt x="86" y="190"/>
                      <a:pt x="75" y="189"/>
                    </a:cubicBezTo>
                    <a:cubicBezTo>
                      <a:pt x="88" y="138"/>
                      <a:pt x="90" y="19"/>
                      <a:pt x="90" y="9"/>
                    </a:cubicBezTo>
                    <a:cubicBezTo>
                      <a:pt x="90" y="4"/>
                      <a:pt x="87" y="0"/>
                      <a:pt x="82" y="0"/>
                    </a:cubicBezTo>
                    <a:cubicBezTo>
                      <a:pt x="77" y="0"/>
                      <a:pt x="74" y="4"/>
                      <a:pt x="73" y="8"/>
                    </a:cubicBezTo>
                    <a:cubicBezTo>
                      <a:pt x="73" y="36"/>
                      <a:pt x="68" y="147"/>
                      <a:pt x="57" y="189"/>
                    </a:cubicBezTo>
                    <a:cubicBezTo>
                      <a:pt x="45" y="190"/>
                      <a:pt x="33" y="192"/>
                      <a:pt x="23" y="198"/>
                    </a:cubicBezTo>
                    <a:cubicBezTo>
                      <a:pt x="12" y="204"/>
                      <a:pt x="5" y="212"/>
                      <a:pt x="2" y="223"/>
                    </a:cubicBezTo>
                    <a:cubicBezTo>
                      <a:pt x="0" y="232"/>
                      <a:pt x="4" y="241"/>
                      <a:pt x="13" y="246"/>
                    </a:cubicBezTo>
                    <a:moveTo>
                      <a:pt x="196" y="213"/>
                    </a:moveTo>
                    <a:cubicBezTo>
                      <a:pt x="202" y="216"/>
                      <a:pt x="206" y="221"/>
                      <a:pt x="208" y="227"/>
                    </a:cubicBezTo>
                    <a:cubicBezTo>
                      <a:pt x="208" y="228"/>
                      <a:pt x="207" y="230"/>
                      <a:pt x="205" y="231"/>
                    </a:cubicBezTo>
                    <a:cubicBezTo>
                      <a:pt x="201" y="234"/>
                      <a:pt x="193" y="233"/>
                      <a:pt x="184" y="224"/>
                    </a:cubicBezTo>
                    <a:cubicBezTo>
                      <a:pt x="181" y="220"/>
                      <a:pt x="177" y="214"/>
                      <a:pt x="174" y="206"/>
                    </a:cubicBezTo>
                    <a:cubicBezTo>
                      <a:pt x="182" y="207"/>
                      <a:pt x="190" y="209"/>
                      <a:pt x="196" y="213"/>
                    </a:cubicBezTo>
                    <a:moveTo>
                      <a:pt x="113" y="217"/>
                    </a:moveTo>
                    <a:cubicBezTo>
                      <a:pt x="125" y="221"/>
                      <a:pt x="129" y="226"/>
                      <a:pt x="129" y="228"/>
                    </a:cubicBezTo>
                    <a:cubicBezTo>
                      <a:pt x="129" y="231"/>
                      <a:pt x="120" y="237"/>
                      <a:pt x="113" y="237"/>
                    </a:cubicBezTo>
                    <a:cubicBezTo>
                      <a:pt x="106" y="237"/>
                      <a:pt x="97" y="231"/>
                      <a:pt x="97" y="228"/>
                    </a:cubicBezTo>
                    <a:cubicBezTo>
                      <a:pt x="97" y="226"/>
                      <a:pt x="101" y="221"/>
                      <a:pt x="113" y="217"/>
                    </a:cubicBezTo>
                    <a:moveTo>
                      <a:pt x="31" y="213"/>
                    </a:moveTo>
                    <a:cubicBezTo>
                      <a:pt x="37" y="209"/>
                      <a:pt x="44" y="207"/>
                      <a:pt x="52" y="206"/>
                    </a:cubicBezTo>
                    <a:cubicBezTo>
                      <a:pt x="49" y="214"/>
                      <a:pt x="46" y="220"/>
                      <a:pt x="42" y="224"/>
                    </a:cubicBezTo>
                    <a:cubicBezTo>
                      <a:pt x="34" y="233"/>
                      <a:pt x="26" y="234"/>
                      <a:pt x="22" y="231"/>
                    </a:cubicBezTo>
                    <a:cubicBezTo>
                      <a:pt x="20" y="230"/>
                      <a:pt x="18" y="228"/>
                      <a:pt x="19" y="227"/>
                    </a:cubicBezTo>
                    <a:cubicBezTo>
                      <a:pt x="20" y="221"/>
                      <a:pt x="24" y="216"/>
                      <a:pt x="31" y="213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6"/>
              <p:cNvSpPr/>
              <p:nvPr/>
            </p:nvSpPr>
            <p:spPr bwMode="auto">
              <a:xfrm>
                <a:off x="2740" y="1753"/>
                <a:ext cx="544" cy="92"/>
              </a:xfrm>
              <a:custGeom>
                <a:avLst/>
                <a:gdLst>
                  <a:gd name="T0" fmla="*/ 0 w 229"/>
                  <a:gd name="T1" fmla="*/ 19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19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1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19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19"/>
                    </a:cubicBezTo>
                    <a:cubicBezTo>
                      <a:pt x="229" y="30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0"/>
                      <a:pt x="0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7"/>
              <p:cNvSpPr/>
              <p:nvPr/>
            </p:nvSpPr>
            <p:spPr bwMode="auto">
              <a:xfrm>
                <a:off x="2740" y="1632"/>
                <a:ext cx="544" cy="92"/>
              </a:xfrm>
              <a:custGeom>
                <a:avLst/>
                <a:gdLst>
                  <a:gd name="T0" fmla="*/ 0 w 229"/>
                  <a:gd name="T1" fmla="*/ 20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20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8"/>
              <p:cNvSpPr/>
              <p:nvPr/>
            </p:nvSpPr>
            <p:spPr bwMode="auto">
              <a:xfrm>
                <a:off x="2740" y="1511"/>
                <a:ext cx="544" cy="95"/>
              </a:xfrm>
              <a:custGeom>
                <a:avLst/>
                <a:gdLst>
                  <a:gd name="T0" fmla="*/ 0 w 229"/>
                  <a:gd name="T1" fmla="*/ 20 h 40"/>
                  <a:gd name="T2" fmla="*/ 20 w 229"/>
                  <a:gd name="T3" fmla="*/ 0 h 40"/>
                  <a:gd name="T4" fmla="*/ 209 w 229"/>
                  <a:gd name="T5" fmla="*/ 0 h 40"/>
                  <a:gd name="T6" fmla="*/ 229 w 229"/>
                  <a:gd name="T7" fmla="*/ 20 h 40"/>
                  <a:gd name="T8" fmla="*/ 209 w 229"/>
                  <a:gd name="T9" fmla="*/ 40 h 40"/>
                  <a:gd name="T10" fmla="*/ 20 w 229"/>
                  <a:gd name="T11" fmla="*/ 40 h 40"/>
                  <a:gd name="T12" fmla="*/ 0 w 229"/>
                  <a:gd name="T13" fmla="*/ 2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40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40"/>
                      <a:pt x="209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9" y="40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9"/>
              <p:cNvSpPr/>
              <p:nvPr/>
            </p:nvSpPr>
            <p:spPr bwMode="auto">
              <a:xfrm>
                <a:off x="2842" y="1335"/>
                <a:ext cx="340" cy="147"/>
              </a:xfrm>
              <a:custGeom>
                <a:avLst/>
                <a:gdLst>
                  <a:gd name="T0" fmla="*/ 143 w 143"/>
                  <a:gd name="T1" fmla="*/ 62 h 62"/>
                  <a:gd name="T2" fmla="*/ 143 w 143"/>
                  <a:gd name="T3" fmla="*/ 51 h 62"/>
                  <a:gd name="T4" fmla="*/ 93 w 143"/>
                  <a:gd name="T5" fmla="*/ 0 h 62"/>
                  <a:gd name="T6" fmla="*/ 51 w 143"/>
                  <a:gd name="T7" fmla="*/ 0 h 62"/>
                  <a:gd name="T8" fmla="*/ 0 w 143"/>
                  <a:gd name="T9" fmla="*/ 51 h 62"/>
                  <a:gd name="T10" fmla="*/ 0 w 143"/>
                  <a:gd name="T11" fmla="*/ 62 h 62"/>
                  <a:gd name="T12" fmla="*/ 143 w 143"/>
                  <a:gd name="T13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3" h="62">
                    <a:moveTo>
                      <a:pt x="143" y="62"/>
                    </a:moveTo>
                    <a:cubicBezTo>
                      <a:pt x="143" y="51"/>
                      <a:pt x="143" y="51"/>
                      <a:pt x="143" y="51"/>
                    </a:cubicBezTo>
                    <a:cubicBezTo>
                      <a:pt x="143" y="23"/>
                      <a:pt x="121" y="0"/>
                      <a:pt x="93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62"/>
                      <a:pt x="0" y="62"/>
                      <a:pt x="0" y="62"/>
                    </a:cubicBezTo>
                    <a:lnTo>
                      <a:pt x="143" y="62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10"/>
              <p:cNvSpPr>
                <a:spLocks noEditPoints="1"/>
              </p:cNvSpPr>
              <p:nvPr/>
            </p:nvSpPr>
            <p:spPr bwMode="auto">
              <a:xfrm>
                <a:off x="2502" y="1798"/>
                <a:ext cx="1037" cy="1068"/>
              </a:xfrm>
              <a:custGeom>
                <a:avLst/>
                <a:gdLst>
                  <a:gd name="T0" fmla="*/ 218 w 436"/>
                  <a:gd name="T1" fmla="*/ 410 h 450"/>
                  <a:gd name="T2" fmla="*/ 40 w 436"/>
                  <a:gd name="T3" fmla="*/ 232 h 450"/>
                  <a:gd name="T4" fmla="*/ 122 w 436"/>
                  <a:gd name="T5" fmla="*/ 83 h 450"/>
                  <a:gd name="T6" fmla="*/ 140 w 436"/>
                  <a:gd name="T7" fmla="*/ 49 h 450"/>
                  <a:gd name="T8" fmla="*/ 140 w 436"/>
                  <a:gd name="T9" fmla="*/ 40 h 450"/>
                  <a:gd name="T10" fmla="*/ 289 w 436"/>
                  <a:gd name="T11" fmla="*/ 40 h 450"/>
                  <a:gd name="T12" fmla="*/ 289 w 436"/>
                  <a:gd name="T13" fmla="*/ 44 h 450"/>
                  <a:gd name="T14" fmla="*/ 309 w 436"/>
                  <a:gd name="T15" fmla="*/ 79 h 450"/>
                  <a:gd name="T16" fmla="*/ 396 w 436"/>
                  <a:gd name="T17" fmla="*/ 232 h 450"/>
                  <a:gd name="T18" fmla="*/ 218 w 436"/>
                  <a:gd name="T19" fmla="*/ 410 h 450"/>
                  <a:gd name="T20" fmla="*/ 218 w 436"/>
                  <a:gd name="T21" fmla="*/ 450 h 450"/>
                  <a:gd name="T22" fmla="*/ 436 w 436"/>
                  <a:gd name="T23" fmla="*/ 232 h 450"/>
                  <a:gd name="T24" fmla="*/ 329 w 436"/>
                  <a:gd name="T25" fmla="*/ 44 h 450"/>
                  <a:gd name="T26" fmla="*/ 329 w 436"/>
                  <a:gd name="T27" fmla="*/ 0 h 450"/>
                  <a:gd name="T28" fmla="*/ 100 w 436"/>
                  <a:gd name="T29" fmla="*/ 0 h 450"/>
                  <a:gd name="T30" fmla="*/ 100 w 436"/>
                  <a:gd name="T31" fmla="*/ 49 h 450"/>
                  <a:gd name="T32" fmla="*/ 0 w 436"/>
                  <a:gd name="T33" fmla="*/ 232 h 450"/>
                  <a:gd name="T34" fmla="*/ 218 w 436"/>
                  <a:gd name="T35" fmla="*/ 45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36" h="450">
                    <a:moveTo>
                      <a:pt x="218" y="410"/>
                    </a:moveTo>
                    <a:cubicBezTo>
                      <a:pt x="120" y="410"/>
                      <a:pt x="40" y="330"/>
                      <a:pt x="40" y="232"/>
                    </a:cubicBezTo>
                    <a:cubicBezTo>
                      <a:pt x="40" y="172"/>
                      <a:pt x="71" y="116"/>
                      <a:pt x="122" y="83"/>
                    </a:cubicBezTo>
                    <a:cubicBezTo>
                      <a:pt x="134" y="76"/>
                      <a:pt x="140" y="63"/>
                      <a:pt x="140" y="49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289" y="40"/>
                      <a:pt x="289" y="40"/>
                      <a:pt x="289" y="40"/>
                    </a:cubicBezTo>
                    <a:cubicBezTo>
                      <a:pt x="289" y="44"/>
                      <a:pt x="289" y="44"/>
                      <a:pt x="289" y="44"/>
                    </a:cubicBezTo>
                    <a:cubicBezTo>
                      <a:pt x="289" y="59"/>
                      <a:pt x="297" y="72"/>
                      <a:pt x="309" y="79"/>
                    </a:cubicBezTo>
                    <a:cubicBezTo>
                      <a:pt x="363" y="111"/>
                      <a:pt x="396" y="169"/>
                      <a:pt x="396" y="232"/>
                    </a:cubicBezTo>
                    <a:cubicBezTo>
                      <a:pt x="396" y="330"/>
                      <a:pt x="316" y="410"/>
                      <a:pt x="218" y="410"/>
                    </a:cubicBezTo>
                    <a:moveTo>
                      <a:pt x="218" y="450"/>
                    </a:moveTo>
                    <a:cubicBezTo>
                      <a:pt x="339" y="450"/>
                      <a:pt x="436" y="352"/>
                      <a:pt x="436" y="232"/>
                    </a:cubicBezTo>
                    <a:cubicBezTo>
                      <a:pt x="436" y="152"/>
                      <a:pt x="393" y="82"/>
                      <a:pt x="329" y="44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40" y="89"/>
                      <a:pt x="0" y="156"/>
                      <a:pt x="0" y="232"/>
                    </a:cubicBezTo>
                    <a:cubicBezTo>
                      <a:pt x="0" y="352"/>
                      <a:pt x="98" y="450"/>
                      <a:pt x="218" y="450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60" name="直接连接符 59"/>
            <p:cNvCxnSpPr/>
            <p:nvPr/>
          </p:nvCxnSpPr>
          <p:spPr>
            <a:xfrm>
              <a:off x="3052789" y="-837066"/>
              <a:ext cx="0" cy="2443034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组合 66"/>
          <p:cNvGrpSpPr/>
          <p:nvPr/>
        </p:nvGrpSpPr>
        <p:grpSpPr>
          <a:xfrm>
            <a:off x="9765813" y="-141402"/>
            <a:ext cx="1035710" cy="3518561"/>
            <a:chOff x="1838228" y="-3137823"/>
            <a:chExt cx="2469610" cy="8389856"/>
          </a:xfrm>
        </p:grpSpPr>
        <p:grpSp>
          <p:nvGrpSpPr>
            <p:cNvPr id="68" name="Group 4"/>
            <p:cNvGrpSpPr>
              <a:grpSpLocks noChangeAspect="1"/>
            </p:cNvGrpSpPr>
            <p:nvPr/>
          </p:nvGrpSpPr>
          <p:grpSpPr bwMode="auto">
            <a:xfrm>
              <a:off x="1838228" y="1605966"/>
              <a:ext cx="2469610" cy="3646067"/>
              <a:chOff x="2502" y="1335"/>
              <a:chExt cx="1037" cy="1531"/>
            </a:xfrm>
          </p:grpSpPr>
          <p:sp>
            <p:nvSpPr>
              <p:cNvPr id="70" name="Freeform 5"/>
              <p:cNvSpPr>
                <a:spLocks noEditPoints="1"/>
              </p:cNvSpPr>
              <p:nvPr/>
            </p:nvSpPr>
            <p:spPr bwMode="auto">
              <a:xfrm>
                <a:off x="2752" y="1845"/>
                <a:ext cx="539" cy="603"/>
              </a:xfrm>
              <a:custGeom>
                <a:avLst/>
                <a:gdLst>
                  <a:gd name="T0" fmla="*/ 13 w 227"/>
                  <a:gd name="T1" fmla="*/ 246 h 254"/>
                  <a:gd name="T2" fmla="*/ 55 w 227"/>
                  <a:gd name="T3" fmla="*/ 236 h 254"/>
                  <a:gd name="T4" fmla="*/ 70 w 227"/>
                  <a:gd name="T5" fmla="*/ 206 h 254"/>
                  <a:gd name="T6" fmla="*/ 92 w 227"/>
                  <a:gd name="T7" fmla="*/ 209 h 254"/>
                  <a:gd name="T8" fmla="*/ 80 w 227"/>
                  <a:gd name="T9" fmla="*/ 229 h 254"/>
                  <a:gd name="T10" fmla="*/ 113 w 227"/>
                  <a:gd name="T11" fmla="*/ 254 h 254"/>
                  <a:gd name="T12" fmla="*/ 146 w 227"/>
                  <a:gd name="T13" fmla="*/ 229 h 254"/>
                  <a:gd name="T14" fmla="*/ 135 w 227"/>
                  <a:gd name="T15" fmla="*/ 209 h 254"/>
                  <a:gd name="T16" fmla="*/ 157 w 227"/>
                  <a:gd name="T17" fmla="*/ 206 h 254"/>
                  <a:gd name="T18" fmla="*/ 172 w 227"/>
                  <a:gd name="T19" fmla="*/ 236 h 254"/>
                  <a:gd name="T20" fmla="*/ 213 w 227"/>
                  <a:gd name="T21" fmla="*/ 246 h 254"/>
                  <a:gd name="T22" fmla="*/ 224 w 227"/>
                  <a:gd name="T23" fmla="*/ 223 h 254"/>
                  <a:gd name="T24" fmla="*/ 204 w 227"/>
                  <a:gd name="T25" fmla="*/ 198 h 254"/>
                  <a:gd name="T26" fmla="*/ 169 w 227"/>
                  <a:gd name="T27" fmla="*/ 189 h 254"/>
                  <a:gd name="T28" fmla="*/ 153 w 227"/>
                  <a:gd name="T29" fmla="*/ 8 h 254"/>
                  <a:gd name="T30" fmla="*/ 144 w 227"/>
                  <a:gd name="T31" fmla="*/ 0 h 254"/>
                  <a:gd name="T32" fmla="*/ 136 w 227"/>
                  <a:gd name="T33" fmla="*/ 9 h 254"/>
                  <a:gd name="T34" fmla="*/ 152 w 227"/>
                  <a:gd name="T35" fmla="*/ 189 h 254"/>
                  <a:gd name="T36" fmla="*/ 120 w 227"/>
                  <a:gd name="T37" fmla="*/ 195 h 254"/>
                  <a:gd name="T38" fmla="*/ 113 w 227"/>
                  <a:gd name="T39" fmla="*/ 198 h 254"/>
                  <a:gd name="T40" fmla="*/ 106 w 227"/>
                  <a:gd name="T41" fmla="*/ 195 h 254"/>
                  <a:gd name="T42" fmla="*/ 75 w 227"/>
                  <a:gd name="T43" fmla="*/ 189 h 254"/>
                  <a:gd name="T44" fmla="*/ 90 w 227"/>
                  <a:gd name="T45" fmla="*/ 9 h 254"/>
                  <a:gd name="T46" fmla="*/ 82 w 227"/>
                  <a:gd name="T47" fmla="*/ 0 h 254"/>
                  <a:gd name="T48" fmla="*/ 73 w 227"/>
                  <a:gd name="T49" fmla="*/ 8 h 254"/>
                  <a:gd name="T50" fmla="*/ 57 w 227"/>
                  <a:gd name="T51" fmla="*/ 189 h 254"/>
                  <a:gd name="T52" fmla="*/ 23 w 227"/>
                  <a:gd name="T53" fmla="*/ 198 h 254"/>
                  <a:gd name="T54" fmla="*/ 2 w 227"/>
                  <a:gd name="T55" fmla="*/ 223 h 254"/>
                  <a:gd name="T56" fmla="*/ 13 w 227"/>
                  <a:gd name="T57" fmla="*/ 246 h 254"/>
                  <a:gd name="T58" fmla="*/ 196 w 227"/>
                  <a:gd name="T59" fmla="*/ 213 h 254"/>
                  <a:gd name="T60" fmla="*/ 208 w 227"/>
                  <a:gd name="T61" fmla="*/ 227 h 254"/>
                  <a:gd name="T62" fmla="*/ 205 w 227"/>
                  <a:gd name="T63" fmla="*/ 231 h 254"/>
                  <a:gd name="T64" fmla="*/ 184 w 227"/>
                  <a:gd name="T65" fmla="*/ 224 h 254"/>
                  <a:gd name="T66" fmla="*/ 174 w 227"/>
                  <a:gd name="T67" fmla="*/ 206 h 254"/>
                  <a:gd name="T68" fmla="*/ 196 w 227"/>
                  <a:gd name="T69" fmla="*/ 213 h 254"/>
                  <a:gd name="T70" fmla="*/ 113 w 227"/>
                  <a:gd name="T71" fmla="*/ 217 h 254"/>
                  <a:gd name="T72" fmla="*/ 129 w 227"/>
                  <a:gd name="T73" fmla="*/ 228 h 254"/>
                  <a:gd name="T74" fmla="*/ 113 w 227"/>
                  <a:gd name="T75" fmla="*/ 237 h 254"/>
                  <a:gd name="T76" fmla="*/ 97 w 227"/>
                  <a:gd name="T77" fmla="*/ 228 h 254"/>
                  <a:gd name="T78" fmla="*/ 113 w 227"/>
                  <a:gd name="T79" fmla="*/ 217 h 254"/>
                  <a:gd name="T80" fmla="*/ 31 w 227"/>
                  <a:gd name="T81" fmla="*/ 213 h 254"/>
                  <a:gd name="T82" fmla="*/ 52 w 227"/>
                  <a:gd name="T83" fmla="*/ 206 h 254"/>
                  <a:gd name="T84" fmla="*/ 42 w 227"/>
                  <a:gd name="T85" fmla="*/ 224 h 254"/>
                  <a:gd name="T86" fmla="*/ 22 w 227"/>
                  <a:gd name="T87" fmla="*/ 231 h 254"/>
                  <a:gd name="T88" fmla="*/ 19 w 227"/>
                  <a:gd name="T89" fmla="*/ 227 h 254"/>
                  <a:gd name="T90" fmla="*/ 31 w 227"/>
                  <a:gd name="T91" fmla="*/ 213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27" h="254">
                    <a:moveTo>
                      <a:pt x="13" y="246"/>
                    </a:moveTo>
                    <a:cubicBezTo>
                      <a:pt x="23" y="251"/>
                      <a:pt x="40" y="252"/>
                      <a:pt x="55" y="236"/>
                    </a:cubicBezTo>
                    <a:cubicBezTo>
                      <a:pt x="61" y="229"/>
                      <a:pt x="66" y="219"/>
                      <a:pt x="70" y="206"/>
                    </a:cubicBezTo>
                    <a:cubicBezTo>
                      <a:pt x="77" y="206"/>
                      <a:pt x="85" y="207"/>
                      <a:pt x="92" y="209"/>
                    </a:cubicBezTo>
                    <a:cubicBezTo>
                      <a:pt x="81" y="216"/>
                      <a:pt x="80" y="225"/>
                      <a:pt x="80" y="229"/>
                    </a:cubicBezTo>
                    <a:cubicBezTo>
                      <a:pt x="81" y="241"/>
                      <a:pt x="96" y="254"/>
                      <a:pt x="113" y="254"/>
                    </a:cubicBezTo>
                    <a:cubicBezTo>
                      <a:pt x="130" y="254"/>
                      <a:pt x="145" y="241"/>
                      <a:pt x="146" y="229"/>
                    </a:cubicBezTo>
                    <a:cubicBezTo>
                      <a:pt x="146" y="225"/>
                      <a:pt x="145" y="216"/>
                      <a:pt x="135" y="209"/>
                    </a:cubicBezTo>
                    <a:cubicBezTo>
                      <a:pt x="142" y="207"/>
                      <a:pt x="149" y="206"/>
                      <a:pt x="157" y="206"/>
                    </a:cubicBezTo>
                    <a:cubicBezTo>
                      <a:pt x="161" y="219"/>
                      <a:pt x="166" y="229"/>
                      <a:pt x="172" y="236"/>
                    </a:cubicBezTo>
                    <a:cubicBezTo>
                      <a:pt x="187" y="252"/>
                      <a:pt x="203" y="251"/>
                      <a:pt x="213" y="246"/>
                    </a:cubicBezTo>
                    <a:cubicBezTo>
                      <a:pt x="222" y="241"/>
                      <a:pt x="227" y="232"/>
                      <a:pt x="224" y="223"/>
                    </a:cubicBezTo>
                    <a:cubicBezTo>
                      <a:pt x="221" y="212"/>
                      <a:pt x="214" y="204"/>
                      <a:pt x="204" y="198"/>
                    </a:cubicBezTo>
                    <a:cubicBezTo>
                      <a:pt x="194" y="192"/>
                      <a:pt x="182" y="190"/>
                      <a:pt x="169" y="189"/>
                    </a:cubicBezTo>
                    <a:cubicBezTo>
                      <a:pt x="158" y="147"/>
                      <a:pt x="154" y="36"/>
                      <a:pt x="153" y="8"/>
                    </a:cubicBezTo>
                    <a:cubicBezTo>
                      <a:pt x="153" y="4"/>
                      <a:pt x="149" y="0"/>
                      <a:pt x="144" y="0"/>
                    </a:cubicBezTo>
                    <a:cubicBezTo>
                      <a:pt x="140" y="0"/>
                      <a:pt x="136" y="4"/>
                      <a:pt x="136" y="9"/>
                    </a:cubicBezTo>
                    <a:cubicBezTo>
                      <a:pt x="137" y="19"/>
                      <a:pt x="139" y="138"/>
                      <a:pt x="152" y="189"/>
                    </a:cubicBezTo>
                    <a:cubicBezTo>
                      <a:pt x="141" y="190"/>
                      <a:pt x="130" y="192"/>
                      <a:pt x="120" y="195"/>
                    </a:cubicBezTo>
                    <a:cubicBezTo>
                      <a:pt x="118" y="196"/>
                      <a:pt x="116" y="197"/>
                      <a:pt x="113" y="198"/>
                    </a:cubicBezTo>
                    <a:cubicBezTo>
                      <a:pt x="111" y="197"/>
                      <a:pt x="109" y="196"/>
                      <a:pt x="106" y="195"/>
                    </a:cubicBezTo>
                    <a:cubicBezTo>
                      <a:pt x="97" y="192"/>
                      <a:pt x="86" y="190"/>
                      <a:pt x="75" y="189"/>
                    </a:cubicBezTo>
                    <a:cubicBezTo>
                      <a:pt x="88" y="138"/>
                      <a:pt x="90" y="19"/>
                      <a:pt x="90" y="9"/>
                    </a:cubicBezTo>
                    <a:cubicBezTo>
                      <a:pt x="90" y="4"/>
                      <a:pt x="87" y="0"/>
                      <a:pt x="82" y="0"/>
                    </a:cubicBezTo>
                    <a:cubicBezTo>
                      <a:pt x="77" y="0"/>
                      <a:pt x="74" y="4"/>
                      <a:pt x="73" y="8"/>
                    </a:cubicBezTo>
                    <a:cubicBezTo>
                      <a:pt x="73" y="36"/>
                      <a:pt x="68" y="147"/>
                      <a:pt x="57" y="189"/>
                    </a:cubicBezTo>
                    <a:cubicBezTo>
                      <a:pt x="45" y="190"/>
                      <a:pt x="33" y="192"/>
                      <a:pt x="23" y="198"/>
                    </a:cubicBezTo>
                    <a:cubicBezTo>
                      <a:pt x="12" y="204"/>
                      <a:pt x="5" y="212"/>
                      <a:pt x="2" y="223"/>
                    </a:cubicBezTo>
                    <a:cubicBezTo>
                      <a:pt x="0" y="232"/>
                      <a:pt x="4" y="241"/>
                      <a:pt x="13" y="246"/>
                    </a:cubicBezTo>
                    <a:moveTo>
                      <a:pt x="196" y="213"/>
                    </a:moveTo>
                    <a:cubicBezTo>
                      <a:pt x="202" y="216"/>
                      <a:pt x="206" y="221"/>
                      <a:pt x="208" y="227"/>
                    </a:cubicBezTo>
                    <a:cubicBezTo>
                      <a:pt x="208" y="228"/>
                      <a:pt x="207" y="230"/>
                      <a:pt x="205" y="231"/>
                    </a:cubicBezTo>
                    <a:cubicBezTo>
                      <a:pt x="201" y="234"/>
                      <a:pt x="193" y="233"/>
                      <a:pt x="184" y="224"/>
                    </a:cubicBezTo>
                    <a:cubicBezTo>
                      <a:pt x="181" y="220"/>
                      <a:pt x="177" y="214"/>
                      <a:pt x="174" y="206"/>
                    </a:cubicBezTo>
                    <a:cubicBezTo>
                      <a:pt x="182" y="207"/>
                      <a:pt x="190" y="209"/>
                      <a:pt x="196" y="213"/>
                    </a:cubicBezTo>
                    <a:moveTo>
                      <a:pt x="113" y="217"/>
                    </a:moveTo>
                    <a:cubicBezTo>
                      <a:pt x="125" y="221"/>
                      <a:pt x="129" y="226"/>
                      <a:pt x="129" y="228"/>
                    </a:cubicBezTo>
                    <a:cubicBezTo>
                      <a:pt x="129" y="231"/>
                      <a:pt x="120" y="237"/>
                      <a:pt x="113" y="237"/>
                    </a:cubicBezTo>
                    <a:cubicBezTo>
                      <a:pt x="106" y="237"/>
                      <a:pt x="97" y="231"/>
                      <a:pt x="97" y="228"/>
                    </a:cubicBezTo>
                    <a:cubicBezTo>
                      <a:pt x="97" y="226"/>
                      <a:pt x="101" y="221"/>
                      <a:pt x="113" y="217"/>
                    </a:cubicBezTo>
                    <a:moveTo>
                      <a:pt x="31" y="213"/>
                    </a:moveTo>
                    <a:cubicBezTo>
                      <a:pt x="37" y="209"/>
                      <a:pt x="44" y="207"/>
                      <a:pt x="52" y="206"/>
                    </a:cubicBezTo>
                    <a:cubicBezTo>
                      <a:pt x="49" y="214"/>
                      <a:pt x="46" y="220"/>
                      <a:pt x="42" y="224"/>
                    </a:cubicBezTo>
                    <a:cubicBezTo>
                      <a:pt x="34" y="233"/>
                      <a:pt x="26" y="234"/>
                      <a:pt x="22" y="231"/>
                    </a:cubicBezTo>
                    <a:cubicBezTo>
                      <a:pt x="20" y="230"/>
                      <a:pt x="18" y="228"/>
                      <a:pt x="19" y="227"/>
                    </a:cubicBezTo>
                    <a:cubicBezTo>
                      <a:pt x="20" y="221"/>
                      <a:pt x="24" y="216"/>
                      <a:pt x="31" y="213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6"/>
              <p:cNvSpPr/>
              <p:nvPr/>
            </p:nvSpPr>
            <p:spPr bwMode="auto">
              <a:xfrm>
                <a:off x="2740" y="1753"/>
                <a:ext cx="544" cy="92"/>
              </a:xfrm>
              <a:custGeom>
                <a:avLst/>
                <a:gdLst>
                  <a:gd name="T0" fmla="*/ 0 w 229"/>
                  <a:gd name="T1" fmla="*/ 19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19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1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19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19"/>
                    </a:cubicBezTo>
                    <a:cubicBezTo>
                      <a:pt x="229" y="30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0"/>
                      <a:pt x="0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7"/>
              <p:cNvSpPr/>
              <p:nvPr/>
            </p:nvSpPr>
            <p:spPr bwMode="auto">
              <a:xfrm>
                <a:off x="2740" y="1632"/>
                <a:ext cx="544" cy="92"/>
              </a:xfrm>
              <a:custGeom>
                <a:avLst/>
                <a:gdLst>
                  <a:gd name="T0" fmla="*/ 0 w 229"/>
                  <a:gd name="T1" fmla="*/ 20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20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8"/>
              <p:cNvSpPr/>
              <p:nvPr/>
            </p:nvSpPr>
            <p:spPr bwMode="auto">
              <a:xfrm>
                <a:off x="2740" y="1511"/>
                <a:ext cx="544" cy="95"/>
              </a:xfrm>
              <a:custGeom>
                <a:avLst/>
                <a:gdLst>
                  <a:gd name="T0" fmla="*/ 0 w 229"/>
                  <a:gd name="T1" fmla="*/ 20 h 40"/>
                  <a:gd name="T2" fmla="*/ 20 w 229"/>
                  <a:gd name="T3" fmla="*/ 0 h 40"/>
                  <a:gd name="T4" fmla="*/ 209 w 229"/>
                  <a:gd name="T5" fmla="*/ 0 h 40"/>
                  <a:gd name="T6" fmla="*/ 229 w 229"/>
                  <a:gd name="T7" fmla="*/ 20 h 40"/>
                  <a:gd name="T8" fmla="*/ 209 w 229"/>
                  <a:gd name="T9" fmla="*/ 40 h 40"/>
                  <a:gd name="T10" fmla="*/ 20 w 229"/>
                  <a:gd name="T11" fmla="*/ 40 h 40"/>
                  <a:gd name="T12" fmla="*/ 0 w 229"/>
                  <a:gd name="T13" fmla="*/ 2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40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40"/>
                      <a:pt x="209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9" y="40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9"/>
              <p:cNvSpPr/>
              <p:nvPr/>
            </p:nvSpPr>
            <p:spPr bwMode="auto">
              <a:xfrm>
                <a:off x="2842" y="1335"/>
                <a:ext cx="340" cy="147"/>
              </a:xfrm>
              <a:custGeom>
                <a:avLst/>
                <a:gdLst>
                  <a:gd name="T0" fmla="*/ 143 w 143"/>
                  <a:gd name="T1" fmla="*/ 62 h 62"/>
                  <a:gd name="T2" fmla="*/ 143 w 143"/>
                  <a:gd name="T3" fmla="*/ 51 h 62"/>
                  <a:gd name="T4" fmla="*/ 93 w 143"/>
                  <a:gd name="T5" fmla="*/ 0 h 62"/>
                  <a:gd name="T6" fmla="*/ 51 w 143"/>
                  <a:gd name="T7" fmla="*/ 0 h 62"/>
                  <a:gd name="T8" fmla="*/ 0 w 143"/>
                  <a:gd name="T9" fmla="*/ 51 h 62"/>
                  <a:gd name="T10" fmla="*/ 0 w 143"/>
                  <a:gd name="T11" fmla="*/ 62 h 62"/>
                  <a:gd name="T12" fmla="*/ 143 w 143"/>
                  <a:gd name="T13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3" h="62">
                    <a:moveTo>
                      <a:pt x="143" y="62"/>
                    </a:moveTo>
                    <a:cubicBezTo>
                      <a:pt x="143" y="51"/>
                      <a:pt x="143" y="51"/>
                      <a:pt x="143" y="51"/>
                    </a:cubicBezTo>
                    <a:cubicBezTo>
                      <a:pt x="143" y="23"/>
                      <a:pt x="121" y="0"/>
                      <a:pt x="93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62"/>
                      <a:pt x="0" y="62"/>
                      <a:pt x="0" y="62"/>
                    </a:cubicBezTo>
                    <a:lnTo>
                      <a:pt x="143" y="62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10"/>
              <p:cNvSpPr>
                <a:spLocks noEditPoints="1"/>
              </p:cNvSpPr>
              <p:nvPr/>
            </p:nvSpPr>
            <p:spPr bwMode="auto">
              <a:xfrm>
                <a:off x="2502" y="1798"/>
                <a:ext cx="1037" cy="1068"/>
              </a:xfrm>
              <a:custGeom>
                <a:avLst/>
                <a:gdLst>
                  <a:gd name="T0" fmla="*/ 218 w 436"/>
                  <a:gd name="T1" fmla="*/ 410 h 450"/>
                  <a:gd name="T2" fmla="*/ 40 w 436"/>
                  <a:gd name="T3" fmla="*/ 232 h 450"/>
                  <a:gd name="T4" fmla="*/ 122 w 436"/>
                  <a:gd name="T5" fmla="*/ 83 h 450"/>
                  <a:gd name="T6" fmla="*/ 140 w 436"/>
                  <a:gd name="T7" fmla="*/ 49 h 450"/>
                  <a:gd name="T8" fmla="*/ 140 w 436"/>
                  <a:gd name="T9" fmla="*/ 40 h 450"/>
                  <a:gd name="T10" fmla="*/ 289 w 436"/>
                  <a:gd name="T11" fmla="*/ 40 h 450"/>
                  <a:gd name="T12" fmla="*/ 289 w 436"/>
                  <a:gd name="T13" fmla="*/ 44 h 450"/>
                  <a:gd name="T14" fmla="*/ 309 w 436"/>
                  <a:gd name="T15" fmla="*/ 79 h 450"/>
                  <a:gd name="T16" fmla="*/ 396 w 436"/>
                  <a:gd name="T17" fmla="*/ 232 h 450"/>
                  <a:gd name="T18" fmla="*/ 218 w 436"/>
                  <a:gd name="T19" fmla="*/ 410 h 450"/>
                  <a:gd name="T20" fmla="*/ 218 w 436"/>
                  <a:gd name="T21" fmla="*/ 450 h 450"/>
                  <a:gd name="T22" fmla="*/ 436 w 436"/>
                  <a:gd name="T23" fmla="*/ 232 h 450"/>
                  <a:gd name="T24" fmla="*/ 329 w 436"/>
                  <a:gd name="T25" fmla="*/ 44 h 450"/>
                  <a:gd name="T26" fmla="*/ 329 w 436"/>
                  <a:gd name="T27" fmla="*/ 0 h 450"/>
                  <a:gd name="T28" fmla="*/ 100 w 436"/>
                  <a:gd name="T29" fmla="*/ 0 h 450"/>
                  <a:gd name="T30" fmla="*/ 100 w 436"/>
                  <a:gd name="T31" fmla="*/ 49 h 450"/>
                  <a:gd name="T32" fmla="*/ 0 w 436"/>
                  <a:gd name="T33" fmla="*/ 232 h 450"/>
                  <a:gd name="T34" fmla="*/ 218 w 436"/>
                  <a:gd name="T35" fmla="*/ 45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36" h="450">
                    <a:moveTo>
                      <a:pt x="218" y="410"/>
                    </a:moveTo>
                    <a:cubicBezTo>
                      <a:pt x="120" y="410"/>
                      <a:pt x="40" y="330"/>
                      <a:pt x="40" y="232"/>
                    </a:cubicBezTo>
                    <a:cubicBezTo>
                      <a:pt x="40" y="172"/>
                      <a:pt x="71" y="116"/>
                      <a:pt x="122" y="83"/>
                    </a:cubicBezTo>
                    <a:cubicBezTo>
                      <a:pt x="134" y="76"/>
                      <a:pt x="140" y="63"/>
                      <a:pt x="140" y="49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289" y="40"/>
                      <a:pt x="289" y="40"/>
                      <a:pt x="289" y="40"/>
                    </a:cubicBezTo>
                    <a:cubicBezTo>
                      <a:pt x="289" y="44"/>
                      <a:pt x="289" y="44"/>
                      <a:pt x="289" y="44"/>
                    </a:cubicBezTo>
                    <a:cubicBezTo>
                      <a:pt x="289" y="59"/>
                      <a:pt x="297" y="72"/>
                      <a:pt x="309" y="79"/>
                    </a:cubicBezTo>
                    <a:cubicBezTo>
                      <a:pt x="363" y="111"/>
                      <a:pt x="396" y="169"/>
                      <a:pt x="396" y="232"/>
                    </a:cubicBezTo>
                    <a:cubicBezTo>
                      <a:pt x="396" y="330"/>
                      <a:pt x="316" y="410"/>
                      <a:pt x="218" y="410"/>
                    </a:cubicBezTo>
                    <a:moveTo>
                      <a:pt x="218" y="450"/>
                    </a:moveTo>
                    <a:cubicBezTo>
                      <a:pt x="339" y="450"/>
                      <a:pt x="436" y="352"/>
                      <a:pt x="436" y="232"/>
                    </a:cubicBezTo>
                    <a:cubicBezTo>
                      <a:pt x="436" y="152"/>
                      <a:pt x="393" y="82"/>
                      <a:pt x="329" y="44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40" y="89"/>
                      <a:pt x="0" y="156"/>
                      <a:pt x="0" y="232"/>
                    </a:cubicBezTo>
                    <a:cubicBezTo>
                      <a:pt x="0" y="352"/>
                      <a:pt x="98" y="450"/>
                      <a:pt x="218" y="450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69" name="直接连接符 68"/>
            <p:cNvCxnSpPr/>
            <p:nvPr/>
          </p:nvCxnSpPr>
          <p:spPr>
            <a:xfrm>
              <a:off x="3052789" y="-3137823"/>
              <a:ext cx="0" cy="4743791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3"/>
          <p:cNvGrpSpPr>
            <a:grpSpLocks noChangeAspect="1"/>
          </p:cNvGrpSpPr>
          <p:nvPr/>
        </p:nvGrpSpPr>
        <p:grpSpPr bwMode="auto">
          <a:xfrm>
            <a:off x="432631" y="325315"/>
            <a:ext cx="601651" cy="621038"/>
            <a:chOff x="2202" y="1163"/>
            <a:chExt cx="1800" cy="1858"/>
          </a:xfrm>
        </p:grpSpPr>
        <p:sp>
          <p:nvSpPr>
            <p:cNvPr id="20" name="Freeform 14"/>
            <p:cNvSpPr/>
            <p:nvPr/>
          </p:nvSpPr>
          <p:spPr bwMode="auto">
            <a:xfrm>
              <a:off x="2600" y="1561"/>
              <a:ext cx="989" cy="1019"/>
            </a:xfrm>
            <a:custGeom>
              <a:avLst/>
              <a:gdLst>
                <a:gd name="T0" fmla="*/ 102 w 417"/>
                <a:gd name="T1" fmla="*/ 388 h 430"/>
                <a:gd name="T2" fmla="*/ 0 w 417"/>
                <a:gd name="T3" fmla="*/ 208 h 430"/>
                <a:gd name="T4" fmla="*/ 208 w 417"/>
                <a:gd name="T5" fmla="*/ 0 h 430"/>
                <a:gd name="T6" fmla="*/ 417 w 417"/>
                <a:gd name="T7" fmla="*/ 208 h 430"/>
                <a:gd name="T8" fmla="*/ 321 w 417"/>
                <a:gd name="T9" fmla="*/ 383 h 430"/>
                <a:gd name="T10" fmla="*/ 321 w 417"/>
                <a:gd name="T11" fmla="*/ 430 h 430"/>
                <a:gd name="T12" fmla="*/ 102 w 417"/>
                <a:gd name="T13" fmla="*/ 430 h 430"/>
                <a:gd name="T14" fmla="*/ 102 w 417"/>
                <a:gd name="T15" fmla="*/ 3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7" h="430">
                  <a:moveTo>
                    <a:pt x="102" y="388"/>
                  </a:moveTo>
                  <a:cubicBezTo>
                    <a:pt x="41" y="351"/>
                    <a:pt x="0" y="284"/>
                    <a:pt x="0" y="208"/>
                  </a:cubicBezTo>
                  <a:cubicBezTo>
                    <a:pt x="0" y="93"/>
                    <a:pt x="93" y="0"/>
                    <a:pt x="208" y="0"/>
                  </a:cubicBezTo>
                  <a:cubicBezTo>
                    <a:pt x="323" y="0"/>
                    <a:pt x="417" y="93"/>
                    <a:pt x="417" y="208"/>
                  </a:cubicBezTo>
                  <a:cubicBezTo>
                    <a:pt x="417" y="281"/>
                    <a:pt x="379" y="345"/>
                    <a:pt x="321" y="383"/>
                  </a:cubicBezTo>
                  <a:cubicBezTo>
                    <a:pt x="321" y="430"/>
                    <a:pt x="321" y="430"/>
                    <a:pt x="321" y="430"/>
                  </a:cubicBezTo>
                  <a:cubicBezTo>
                    <a:pt x="102" y="430"/>
                    <a:pt x="102" y="430"/>
                    <a:pt x="102" y="430"/>
                  </a:cubicBezTo>
                  <a:lnTo>
                    <a:pt x="102" y="388"/>
                  </a:lnTo>
                  <a:close/>
                </a:path>
              </a:pathLst>
            </a:custGeom>
            <a:solidFill>
              <a:srgbClr val="EF9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2842" y="2014"/>
              <a:ext cx="515" cy="576"/>
            </a:xfrm>
            <a:custGeom>
              <a:avLst/>
              <a:gdLst>
                <a:gd name="T0" fmla="*/ 204 w 217"/>
                <a:gd name="T1" fmla="*/ 7 h 243"/>
                <a:gd name="T2" fmla="*/ 165 w 217"/>
                <a:gd name="T3" fmla="*/ 17 h 243"/>
                <a:gd name="T4" fmla="*/ 150 w 217"/>
                <a:gd name="T5" fmla="*/ 46 h 243"/>
                <a:gd name="T6" fmla="*/ 129 w 217"/>
                <a:gd name="T7" fmla="*/ 43 h 243"/>
                <a:gd name="T8" fmla="*/ 140 w 217"/>
                <a:gd name="T9" fmla="*/ 24 h 243"/>
                <a:gd name="T10" fmla="*/ 108 w 217"/>
                <a:gd name="T11" fmla="*/ 0 h 243"/>
                <a:gd name="T12" fmla="*/ 77 w 217"/>
                <a:gd name="T13" fmla="*/ 24 h 243"/>
                <a:gd name="T14" fmla="*/ 88 w 217"/>
                <a:gd name="T15" fmla="*/ 43 h 243"/>
                <a:gd name="T16" fmla="*/ 67 w 217"/>
                <a:gd name="T17" fmla="*/ 46 h 243"/>
                <a:gd name="T18" fmla="*/ 52 w 217"/>
                <a:gd name="T19" fmla="*/ 17 h 243"/>
                <a:gd name="T20" fmla="*/ 13 w 217"/>
                <a:gd name="T21" fmla="*/ 7 h 243"/>
                <a:gd name="T22" fmla="*/ 2 w 217"/>
                <a:gd name="T23" fmla="*/ 30 h 243"/>
                <a:gd name="T24" fmla="*/ 22 w 217"/>
                <a:gd name="T25" fmla="*/ 54 h 243"/>
                <a:gd name="T26" fmla="*/ 55 w 217"/>
                <a:gd name="T27" fmla="*/ 62 h 243"/>
                <a:gd name="T28" fmla="*/ 70 w 217"/>
                <a:gd name="T29" fmla="*/ 235 h 243"/>
                <a:gd name="T30" fmla="*/ 79 w 217"/>
                <a:gd name="T31" fmla="*/ 243 h 243"/>
                <a:gd name="T32" fmla="*/ 87 w 217"/>
                <a:gd name="T33" fmla="*/ 234 h 243"/>
                <a:gd name="T34" fmla="*/ 72 w 217"/>
                <a:gd name="T35" fmla="*/ 62 h 243"/>
                <a:gd name="T36" fmla="*/ 102 w 217"/>
                <a:gd name="T37" fmla="*/ 56 h 243"/>
                <a:gd name="T38" fmla="*/ 108 w 217"/>
                <a:gd name="T39" fmla="*/ 53 h 243"/>
                <a:gd name="T40" fmla="*/ 115 w 217"/>
                <a:gd name="T41" fmla="*/ 56 h 243"/>
                <a:gd name="T42" fmla="*/ 145 w 217"/>
                <a:gd name="T43" fmla="*/ 62 h 243"/>
                <a:gd name="T44" fmla="*/ 130 w 217"/>
                <a:gd name="T45" fmla="*/ 234 h 243"/>
                <a:gd name="T46" fmla="*/ 138 w 217"/>
                <a:gd name="T47" fmla="*/ 243 h 243"/>
                <a:gd name="T48" fmla="*/ 147 w 217"/>
                <a:gd name="T49" fmla="*/ 235 h 243"/>
                <a:gd name="T50" fmla="*/ 162 w 217"/>
                <a:gd name="T51" fmla="*/ 62 h 243"/>
                <a:gd name="T52" fmla="*/ 195 w 217"/>
                <a:gd name="T53" fmla="*/ 54 h 243"/>
                <a:gd name="T54" fmla="*/ 215 w 217"/>
                <a:gd name="T55" fmla="*/ 30 h 243"/>
                <a:gd name="T56" fmla="*/ 204 w 217"/>
                <a:gd name="T57" fmla="*/ 7 h 243"/>
                <a:gd name="T58" fmla="*/ 30 w 217"/>
                <a:gd name="T59" fmla="*/ 39 h 243"/>
                <a:gd name="T60" fmla="*/ 18 w 217"/>
                <a:gd name="T61" fmla="*/ 26 h 243"/>
                <a:gd name="T62" fmla="*/ 21 w 217"/>
                <a:gd name="T63" fmla="*/ 22 h 243"/>
                <a:gd name="T64" fmla="*/ 41 w 217"/>
                <a:gd name="T65" fmla="*/ 28 h 243"/>
                <a:gd name="T66" fmla="*/ 50 w 217"/>
                <a:gd name="T67" fmla="*/ 45 h 243"/>
                <a:gd name="T68" fmla="*/ 30 w 217"/>
                <a:gd name="T69" fmla="*/ 39 h 243"/>
                <a:gd name="T70" fmla="*/ 108 w 217"/>
                <a:gd name="T71" fmla="*/ 35 h 243"/>
                <a:gd name="T72" fmla="*/ 93 w 217"/>
                <a:gd name="T73" fmla="*/ 25 h 243"/>
                <a:gd name="T74" fmla="*/ 108 w 217"/>
                <a:gd name="T75" fmla="*/ 16 h 243"/>
                <a:gd name="T76" fmla="*/ 124 w 217"/>
                <a:gd name="T77" fmla="*/ 25 h 243"/>
                <a:gd name="T78" fmla="*/ 108 w 217"/>
                <a:gd name="T79" fmla="*/ 35 h 243"/>
                <a:gd name="T80" fmla="*/ 187 w 217"/>
                <a:gd name="T81" fmla="*/ 39 h 243"/>
                <a:gd name="T82" fmla="*/ 167 w 217"/>
                <a:gd name="T83" fmla="*/ 45 h 243"/>
                <a:gd name="T84" fmla="*/ 176 w 217"/>
                <a:gd name="T85" fmla="*/ 28 h 243"/>
                <a:gd name="T86" fmla="*/ 196 w 217"/>
                <a:gd name="T87" fmla="*/ 22 h 243"/>
                <a:gd name="T88" fmla="*/ 199 w 217"/>
                <a:gd name="T89" fmla="*/ 26 h 243"/>
                <a:gd name="T90" fmla="*/ 187 w 217"/>
                <a:gd name="T91" fmla="*/ 3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243">
                  <a:moveTo>
                    <a:pt x="204" y="7"/>
                  </a:moveTo>
                  <a:cubicBezTo>
                    <a:pt x="195" y="2"/>
                    <a:pt x="179" y="2"/>
                    <a:pt x="165" y="17"/>
                  </a:cubicBezTo>
                  <a:cubicBezTo>
                    <a:pt x="159" y="24"/>
                    <a:pt x="154" y="34"/>
                    <a:pt x="150" y="46"/>
                  </a:cubicBezTo>
                  <a:cubicBezTo>
                    <a:pt x="143" y="45"/>
                    <a:pt x="136" y="44"/>
                    <a:pt x="129" y="43"/>
                  </a:cubicBezTo>
                  <a:cubicBezTo>
                    <a:pt x="139" y="36"/>
                    <a:pt x="140" y="28"/>
                    <a:pt x="140" y="24"/>
                  </a:cubicBezTo>
                  <a:cubicBezTo>
                    <a:pt x="139" y="12"/>
                    <a:pt x="125" y="0"/>
                    <a:pt x="108" y="0"/>
                  </a:cubicBezTo>
                  <a:cubicBezTo>
                    <a:pt x="92" y="0"/>
                    <a:pt x="78" y="12"/>
                    <a:pt x="77" y="24"/>
                  </a:cubicBezTo>
                  <a:cubicBezTo>
                    <a:pt x="77" y="28"/>
                    <a:pt x="78" y="36"/>
                    <a:pt x="88" y="43"/>
                  </a:cubicBezTo>
                  <a:cubicBezTo>
                    <a:pt x="81" y="44"/>
                    <a:pt x="74" y="45"/>
                    <a:pt x="67" y="46"/>
                  </a:cubicBezTo>
                  <a:cubicBezTo>
                    <a:pt x="63" y="34"/>
                    <a:pt x="58" y="24"/>
                    <a:pt x="52" y="17"/>
                  </a:cubicBezTo>
                  <a:cubicBezTo>
                    <a:pt x="38" y="2"/>
                    <a:pt x="22" y="2"/>
                    <a:pt x="13" y="7"/>
                  </a:cubicBezTo>
                  <a:cubicBezTo>
                    <a:pt x="4" y="12"/>
                    <a:pt x="0" y="21"/>
                    <a:pt x="2" y="30"/>
                  </a:cubicBezTo>
                  <a:cubicBezTo>
                    <a:pt x="5" y="40"/>
                    <a:pt x="12" y="48"/>
                    <a:pt x="22" y="54"/>
                  </a:cubicBezTo>
                  <a:cubicBezTo>
                    <a:pt x="31" y="59"/>
                    <a:pt x="43" y="61"/>
                    <a:pt x="55" y="62"/>
                  </a:cubicBezTo>
                  <a:cubicBezTo>
                    <a:pt x="65" y="102"/>
                    <a:pt x="70" y="208"/>
                    <a:pt x="70" y="235"/>
                  </a:cubicBezTo>
                  <a:cubicBezTo>
                    <a:pt x="70" y="239"/>
                    <a:pt x="74" y="243"/>
                    <a:pt x="79" y="243"/>
                  </a:cubicBezTo>
                  <a:cubicBezTo>
                    <a:pt x="83" y="243"/>
                    <a:pt x="87" y="239"/>
                    <a:pt x="87" y="234"/>
                  </a:cubicBezTo>
                  <a:cubicBezTo>
                    <a:pt x="86" y="224"/>
                    <a:pt x="84" y="111"/>
                    <a:pt x="72" y="62"/>
                  </a:cubicBezTo>
                  <a:cubicBezTo>
                    <a:pt x="82" y="61"/>
                    <a:pt x="93" y="59"/>
                    <a:pt x="102" y="56"/>
                  </a:cubicBezTo>
                  <a:cubicBezTo>
                    <a:pt x="104" y="55"/>
                    <a:pt x="106" y="54"/>
                    <a:pt x="108" y="53"/>
                  </a:cubicBezTo>
                  <a:cubicBezTo>
                    <a:pt x="111" y="54"/>
                    <a:pt x="113" y="55"/>
                    <a:pt x="115" y="56"/>
                  </a:cubicBezTo>
                  <a:cubicBezTo>
                    <a:pt x="124" y="59"/>
                    <a:pt x="135" y="61"/>
                    <a:pt x="145" y="62"/>
                  </a:cubicBezTo>
                  <a:cubicBezTo>
                    <a:pt x="133" y="111"/>
                    <a:pt x="131" y="224"/>
                    <a:pt x="130" y="234"/>
                  </a:cubicBezTo>
                  <a:cubicBezTo>
                    <a:pt x="130" y="239"/>
                    <a:pt x="134" y="243"/>
                    <a:pt x="138" y="243"/>
                  </a:cubicBezTo>
                  <a:cubicBezTo>
                    <a:pt x="143" y="243"/>
                    <a:pt x="147" y="239"/>
                    <a:pt x="147" y="235"/>
                  </a:cubicBezTo>
                  <a:cubicBezTo>
                    <a:pt x="147" y="208"/>
                    <a:pt x="152" y="102"/>
                    <a:pt x="162" y="62"/>
                  </a:cubicBezTo>
                  <a:cubicBezTo>
                    <a:pt x="174" y="61"/>
                    <a:pt x="186" y="59"/>
                    <a:pt x="195" y="54"/>
                  </a:cubicBezTo>
                  <a:cubicBezTo>
                    <a:pt x="205" y="48"/>
                    <a:pt x="212" y="40"/>
                    <a:pt x="215" y="30"/>
                  </a:cubicBezTo>
                  <a:cubicBezTo>
                    <a:pt x="217" y="21"/>
                    <a:pt x="213" y="12"/>
                    <a:pt x="204" y="7"/>
                  </a:cubicBezTo>
                  <a:moveTo>
                    <a:pt x="30" y="39"/>
                  </a:moveTo>
                  <a:cubicBezTo>
                    <a:pt x="23" y="36"/>
                    <a:pt x="20" y="31"/>
                    <a:pt x="18" y="26"/>
                  </a:cubicBezTo>
                  <a:cubicBezTo>
                    <a:pt x="18" y="24"/>
                    <a:pt x="19" y="23"/>
                    <a:pt x="21" y="22"/>
                  </a:cubicBezTo>
                  <a:cubicBezTo>
                    <a:pt x="25" y="19"/>
                    <a:pt x="33" y="20"/>
                    <a:pt x="41" y="28"/>
                  </a:cubicBezTo>
                  <a:cubicBezTo>
                    <a:pt x="44" y="32"/>
                    <a:pt x="47" y="38"/>
                    <a:pt x="50" y="45"/>
                  </a:cubicBezTo>
                  <a:cubicBezTo>
                    <a:pt x="42" y="44"/>
                    <a:pt x="35" y="43"/>
                    <a:pt x="30" y="39"/>
                  </a:cubicBezTo>
                  <a:moveTo>
                    <a:pt x="108" y="35"/>
                  </a:moveTo>
                  <a:cubicBezTo>
                    <a:pt x="97" y="31"/>
                    <a:pt x="93" y="27"/>
                    <a:pt x="93" y="25"/>
                  </a:cubicBezTo>
                  <a:cubicBezTo>
                    <a:pt x="93" y="22"/>
                    <a:pt x="102" y="16"/>
                    <a:pt x="108" y="16"/>
                  </a:cubicBezTo>
                  <a:cubicBezTo>
                    <a:pt x="115" y="16"/>
                    <a:pt x="124" y="22"/>
                    <a:pt x="124" y="25"/>
                  </a:cubicBezTo>
                  <a:cubicBezTo>
                    <a:pt x="124" y="27"/>
                    <a:pt x="120" y="31"/>
                    <a:pt x="108" y="35"/>
                  </a:cubicBezTo>
                  <a:moveTo>
                    <a:pt x="187" y="39"/>
                  </a:moveTo>
                  <a:cubicBezTo>
                    <a:pt x="182" y="43"/>
                    <a:pt x="175" y="44"/>
                    <a:pt x="167" y="45"/>
                  </a:cubicBezTo>
                  <a:cubicBezTo>
                    <a:pt x="170" y="38"/>
                    <a:pt x="173" y="32"/>
                    <a:pt x="176" y="28"/>
                  </a:cubicBezTo>
                  <a:cubicBezTo>
                    <a:pt x="184" y="20"/>
                    <a:pt x="192" y="19"/>
                    <a:pt x="196" y="22"/>
                  </a:cubicBezTo>
                  <a:cubicBezTo>
                    <a:pt x="198" y="23"/>
                    <a:pt x="199" y="24"/>
                    <a:pt x="199" y="26"/>
                  </a:cubicBezTo>
                  <a:cubicBezTo>
                    <a:pt x="197" y="31"/>
                    <a:pt x="193" y="36"/>
                    <a:pt x="187" y="3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2842" y="2580"/>
              <a:ext cx="519" cy="41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2842" y="2649"/>
              <a:ext cx="519" cy="90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2842" y="2765"/>
              <a:ext cx="519" cy="88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2939" y="2881"/>
              <a:ext cx="325" cy="140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2202" y="1997"/>
              <a:ext cx="310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3691" y="1997"/>
              <a:ext cx="311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3537" y="1393"/>
              <a:ext cx="294" cy="282"/>
            </a:xfrm>
            <a:custGeom>
              <a:avLst/>
              <a:gdLst>
                <a:gd name="T0" fmla="*/ 44 w 124"/>
                <a:gd name="T1" fmla="*/ 119 h 119"/>
                <a:gd name="T2" fmla="*/ 16 w 124"/>
                <a:gd name="T3" fmla="*/ 108 h 119"/>
                <a:gd name="T4" fmla="*/ 16 w 124"/>
                <a:gd name="T5" fmla="*/ 51 h 119"/>
                <a:gd name="T6" fmla="*/ 52 w 124"/>
                <a:gd name="T7" fmla="*/ 15 h 119"/>
                <a:gd name="T8" fmla="*/ 108 w 124"/>
                <a:gd name="T9" fmla="*/ 15 h 119"/>
                <a:gd name="T10" fmla="*/ 108 w 124"/>
                <a:gd name="T11" fmla="*/ 72 h 119"/>
                <a:gd name="T12" fmla="*/ 73 w 124"/>
                <a:gd name="T13" fmla="*/ 108 h 119"/>
                <a:gd name="T14" fmla="*/ 44 w 124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19">
                  <a:moveTo>
                    <a:pt x="44" y="119"/>
                  </a:moveTo>
                  <a:cubicBezTo>
                    <a:pt x="34" y="119"/>
                    <a:pt x="24" y="115"/>
                    <a:pt x="16" y="108"/>
                  </a:cubicBezTo>
                  <a:cubicBezTo>
                    <a:pt x="0" y="92"/>
                    <a:pt x="0" y="67"/>
                    <a:pt x="16" y="5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67" y="0"/>
                    <a:pt x="93" y="0"/>
                    <a:pt x="108" y="15"/>
                  </a:cubicBezTo>
                  <a:cubicBezTo>
                    <a:pt x="124" y="31"/>
                    <a:pt x="124" y="56"/>
                    <a:pt x="108" y="72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5" y="115"/>
                    <a:pt x="55" y="119"/>
                    <a:pt x="44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3"/>
            <p:cNvSpPr/>
            <p:nvPr/>
          </p:nvSpPr>
          <p:spPr bwMode="auto">
            <a:xfrm>
              <a:off x="2313" y="1393"/>
              <a:ext cx="292" cy="282"/>
            </a:xfrm>
            <a:custGeom>
              <a:avLst/>
              <a:gdLst>
                <a:gd name="T0" fmla="*/ 79 w 123"/>
                <a:gd name="T1" fmla="*/ 119 h 119"/>
                <a:gd name="T2" fmla="*/ 51 w 123"/>
                <a:gd name="T3" fmla="*/ 108 h 119"/>
                <a:gd name="T4" fmla="*/ 15 w 123"/>
                <a:gd name="T5" fmla="*/ 72 h 119"/>
                <a:gd name="T6" fmla="*/ 15 w 123"/>
                <a:gd name="T7" fmla="*/ 15 h 119"/>
                <a:gd name="T8" fmla="*/ 72 w 123"/>
                <a:gd name="T9" fmla="*/ 15 h 119"/>
                <a:gd name="T10" fmla="*/ 108 w 123"/>
                <a:gd name="T11" fmla="*/ 51 h 119"/>
                <a:gd name="T12" fmla="*/ 108 w 123"/>
                <a:gd name="T13" fmla="*/ 108 h 119"/>
                <a:gd name="T14" fmla="*/ 79 w 123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19">
                  <a:moveTo>
                    <a:pt x="79" y="119"/>
                  </a:moveTo>
                  <a:cubicBezTo>
                    <a:pt x="69" y="119"/>
                    <a:pt x="59" y="115"/>
                    <a:pt x="51" y="108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0" y="56"/>
                    <a:pt x="0" y="31"/>
                    <a:pt x="15" y="15"/>
                  </a:cubicBezTo>
                  <a:cubicBezTo>
                    <a:pt x="31" y="0"/>
                    <a:pt x="56" y="0"/>
                    <a:pt x="72" y="15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23" y="67"/>
                    <a:pt x="123" y="92"/>
                    <a:pt x="108" y="108"/>
                  </a:cubicBezTo>
                  <a:cubicBezTo>
                    <a:pt x="100" y="115"/>
                    <a:pt x="90" y="119"/>
                    <a:pt x="79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4"/>
            <p:cNvSpPr/>
            <p:nvPr/>
          </p:nvSpPr>
          <p:spPr bwMode="auto">
            <a:xfrm>
              <a:off x="2999" y="1163"/>
              <a:ext cx="189" cy="310"/>
            </a:xfrm>
            <a:custGeom>
              <a:avLst/>
              <a:gdLst>
                <a:gd name="T0" fmla="*/ 40 w 80"/>
                <a:gd name="T1" fmla="*/ 131 h 131"/>
                <a:gd name="T2" fmla="*/ 0 w 80"/>
                <a:gd name="T3" fmla="*/ 91 h 131"/>
                <a:gd name="T4" fmla="*/ 0 w 80"/>
                <a:gd name="T5" fmla="*/ 40 h 131"/>
                <a:gd name="T6" fmla="*/ 40 w 80"/>
                <a:gd name="T7" fmla="*/ 0 h 131"/>
                <a:gd name="T8" fmla="*/ 80 w 80"/>
                <a:gd name="T9" fmla="*/ 40 h 131"/>
                <a:gd name="T10" fmla="*/ 80 w 80"/>
                <a:gd name="T11" fmla="*/ 91 h 131"/>
                <a:gd name="T12" fmla="*/ 40 w 80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31">
                  <a:moveTo>
                    <a:pt x="40" y="131"/>
                  </a:moveTo>
                  <a:cubicBezTo>
                    <a:pt x="18" y="131"/>
                    <a:pt x="0" y="113"/>
                    <a:pt x="0" y="9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113"/>
                    <a:pt x="62" y="131"/>
                    <a:pt x="40" y="131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6" name="Rectangle 10"/>
          <p:cNvSpPr/>
          <p:nvPr>
            <p:custDataLst>
              <p:tags r:id="rId1"/>
            </p:custDataLst>
          </p:nvPr>
        </p:nvSpPr>
        <p:spPr>
          <a:xfrm>
            <a:off x="567025" y="1502410"/>
            <a:ext cx="5787656" cy="4251976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>
              <a:solidFill>
                <a:srgbClr val="E6DCCF"/>
              </a:solidFill>
            </a:endParaRPr>
          </a:p>
        </p:txBody>
      </p:sp>
      <p:sp>
        <p:nvSpPr>
          <p:cNvPr id="32" name="文本框 31"/>
          <p:cNvSpPr txBox="1"/>
          <p:nvPr>
            <p:custDataLst>
              <p:tags r:id="rId3"/>
            </p:custDataLst>
          </p:nvPr>
        </p:nvSpPr>
        <p:spPr>
          <a:xfrm>
            <a:off x="6988175" y="1600200"/>
            <a:ext cx="4766310" cy="2200910"/>
          </a:xfrm>
          <a:prstGeom prst="rect">
            <a:avLst/>
          </a:prstGeom>
          <a:noFill/>
          <a:effectLst/>
        </p:spPr>
        <p:txBody>
          <a:bodyPr wrap="square" rtlCol="0">
            <a:noAutofit/>
            <a:scene3d>
              <a:camera prst="orthographicFront"/>
              <a:lightRig rig="threePt" dir="t"/>
            </a:scene3d>
          </a:bodyPr>
          <a:p>
            <a:pPr algn="ctr">
              <a:lnSpc>
                <a:spcPct val="130000"/>
              </a:lnSpc>
            </a:pPr>
            <a:r>
              <a:rPr dirty="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图像分割是指根据灰度、彩色、空间纹理、几何形状等特征把图像划分成若干个互不相交的区域，使得这些特征在同一区域内表现出一致性或相似性，而在不同区域间表现出明显的不同</a:t>
            </a:r>
            <a:endParaRPr lang="en-US" altLang="zh-CN" dirty="0"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35775" y="4197985"/>
            <a:ext cx="5225415" cy="11506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/>
            <a:r>
              <a:rPr lang="zh-CN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本项目是以</a:t>
            </a:r>
            <a:r>
              <a:rPr lang="en-US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python</a:t>
            </a:r>
            <a:r>
              <a:rPr lang="zh-CN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为语言，在</a:t>
            </a:r>
            <a:r>
              <a:rPr lang="en-US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pycharm</a:t>
            </a:r>
            <a:r>
              <a:rPr lang="zh-CN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与</a:t>
            </a:r>
            <a:r>
              <a:rPr lang="en-US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VScode</a:t>
            </a:r>
            <a:r>
              <a:rPr lang="zh-CN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上进行开发的。应用图像分割套件</a:t>
            </a:r>
            <a:r>
              <a:rPr lang="en-US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PaddleSeg,</a:t>
            </a:r>
            <a:r>
              <a:rPr lang="zh-CN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所用模型为</a:t>
            </a:r>
            <a:r>
              <a:rPr lang="en-US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U-net</a:t>
            </a:r>
            <a:r>
              <a:rPr lang="zh-CN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。其他用到的库包括</a:t>
            </a:r>
            <a:r>
              <a:rPr lang="en-US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cv2\imagesize\PyQt5\os\yaml\argparse</a:t>
            </a:r>
            <a:r>
              <a:rPr lang="zh-CN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等</a:t>
            </a:r>
            <a:endParaRPr lang="zh-CN" altLang="en-US"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3"/>
          <p:cNvGrpSpPr>
            <a:grpSpLocks noChangeAspect="1"/>
          </p:cNvGrpSpPr>
          <p:nvPr/>
        </p:nvGrpSpPr>
        <p:grpSpPr bwMode="auto">
          <a:xfrm>
            <a:off x="432631" y="325315"/>
            <a:ext cx="601651" cy="621038"/>
            <a:chOff x="2202" y="1163"/>
            <a:chExt cx="1800" cy="1858"/>
          </a:xfrm>
        </p:grpSpPr>
        <p:sp>
          <p:nvSpPr>
            <p:cNvPr id="20" name="Freeform 14"/>
            <p:cNvSpPr/>
            <p:nvPr/>
          </p:nvSpPr>
          <p:spPr bwMode="auto">
            <a:xfrm>
              <a:off x="2600" y="1561"/>
              <a:ext cx="989" cy="1019"/>
            </a:xfrm>
            <a:custGeom>
              <a:avLst/>
              <a:gdLst>
                <a:gd name="T0" fmla="*/ 102 w 417"/>
                <a:gd name="T1" fmla="*/ 388 h 430"/>
                <a:gd name="T2" fmla="*/ 0 w 417"/>
                <a:gd name="T3" fmla="*/ 208 h 430"/>
                <a:gd name="T4" fmla="*/ 208 w 417"/>
                <a:gd name="T5" fmla="*/ 0 h 430"/>
                <a:gd name="T6" fmla="*/ 417 w 417"/>
                <a:gd name="T7" fmla="*/ 208 h 430"/>
                <a:gd name="T8" fmla="*/ 321 w 417"/>
                <a:gd name="T9" fmla="*/ 383 h 430"/>
                <a:gd name="T10" fmla="*/ 321 w 417"/>
                <a:gd name="T11" fmla="*/ 430 h 430"/>
                <a:gd name="T12" fmla="*/ 102 w 417"/>
                <a:gd name="T13" fmla="*/ 430 h 430"/>
                <a:gd name="T14" fmla="*/ 102 w 417"/>
                <a:gd name="T15" fmla="*/ 3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7" h="430">
                  <a:moveTo>
                    <a:pt x="102" y="388"/>
                  </a:moveTo>
                  <a:cubicBezTo>
                    <a:pt x="41" y="351"/>
                    <a:pt x="0" y="284"/>
                    <a:pt x="0" y="208"/>
                  </a:cubicBezTo>
                  <a:cubicBezTo>
                    <a:pt x="0" y="93"/>
                    <a:pt x="93" y="0"/>
                    <a:pt x="208" y="0"/>
                  </a:cubicBezTo>
                  <a:cubicBezTo>
                    <a:pt x="323" y="0"/>
                    <a:pt x="417" y="93"/>
                    <a:pt x="417" y="208"/>
                  </a:cubicBezTo>
                  <a:cubicBezTo>
                    <a:pt x="417" y="281"/>
                    <a:pt x="379" y="345"/>
                    <a:pt x="321" y="383"/>
                  </a:cubicBezTo>
                  <a:cubicBezTo>
                    <a:pt x="321" y="430"/>
                    <a:pt x="321" y="430"/>
                    <a:pt x="321" y="430"/>
                  </a:cubicBezTo>
                  <a:cubicBezTo>
                    <a:pt x="102" y="430"/>
                    <a:pt x="102" y="430"/>
                    <a:pt x="102" y="430"/>
                  </a:cubicBezTo>
                  <a:lnTo>
                    <a:pt x="102" y="388"/>
                  </a:lnTo>
                  <a:close/>
                </a:path>
              </a:pathLst>
            </a:custGeom>
            <a:solidFill>
              <a:srgbClr val="EF9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2842" y="2014"/>
              <a:ext cx="515" cy="576"/>
            </a:xfrm>
            <a:custGeom>
              <a:avLst/>
              <a:gdLst>
                <a:gd name="T0" fmla="*/ 204 w 217"/>
                <a:gd name="T1" fmla="*/ 7 h 243"/>
                <a:gd name="T2" fmla="*/ 165 w 217"/>
                <a:gd name="T3" fmla="*/ 17 h 243"/>
                <a:gd name="T4" fmla="*/ 150 w 217"/>
                <a:gd name="T5" fmla="*/ 46 h 243"/>
                <a:gd name="T6" fmla="*/ 129 w 217"/>
                <a:gd name="T7" fmla="*/ 43 h 243"/>
                <a:gd name="T8" fmla="*/ 140 w 217"/>
                <a:gd name="T9" fmla="*/ 24 h 243"/>
                <a:gd name="T10" fmla="*/ 108 w 217"/>
                <a:gd name="T11" fmla="*/ 0 h 243"/>
                <a:gd name="T12" fmla="*/ 77 w 217"/>
                <a:gd name="T13" fmla="*/ 24 h 243"/>
                <a:gd name="T14" fmla="*/ 88 w 217"/>
                <a:gd name="T15" fmla="*/ 43 h 243"/>
                <a:gd name="T16" fmla="*/ 67 w 217"/>
                <a:gd name="T17" fmla="*/ 46 h 243"/>
                <a:gd name="T18" fmla="*/ 52 w 217"/>
                <a:gd name="T19" fmla="*/ 17 h 243"/>
                <a:gd name="T20" fmla="*/ 13 w 217"/>
                <a:gd name="T21" fmla="*/ 7 h 243"/>
                <a:gd name="T22" fmla="*/ 2 w 217"/>
                <a:gd name="T23" fmla="*/ 30 h 243"/>
                <a:gd name="T24" fmla="*/ 22 w 217"/>
                <a:gd name="T25" fmla="*/ 54 h 243"/>
                <a:gd name="T26" fmla="*/ 55 w 217"/>
                <a:gd name="T27" fmla="*/ 62 h 243"/>
                <a:gd name="T28" fmla="*/ 70 w 217"/>
                <a:gd name="T29" fmla="*/ 235 h 243"/>
                <a:gd name="T30" fmla="*/ 79 w 217"/>
                <a:gd name="T31" fmla="*/ 243 h 243"/>
                <a:gd name="T32" fmla="*/ 87 w 217"/>
                <a:gd name="T33" fmla="*/ 234 h 243"/>
                <a:gd name="T34" fmla="*/ 72 w 217"/>
                <a:gd name="T35" fmla="*/ 62 h 243"/>
                <a:gd name="T36" fmla="*/ 102 w 217"/>
                <a:gd name="T37" fmla="*/ 56 h 243"/>
                <a:gd name="T38" fmla="*/ 108 w 217"/>
                <a:gd name="T39" fmla="*/ 53 h 243"/>
                <a:gd name="T40" fmla="*/ 115 w 217"/>
                <a:gd name="T41" fmla="*/ 56 h 243"/>
                <a:gd name="T42" fmla="*/ 145 w 217"/>
                <a:gd name="T43" fmla="*/ 62 h 243"/>
                <a:gd name="T44" fmla="*/ 130 w 217"/>
                <a:gd name="T45" fmla="*/ 234 h 243"/>
                <a:gd name="T46" fmla="*/ 138 w 217"/>
                <a:gd name="T47" fmla="*/ 243 h 243"/>
                <a:gd name="T48" fmla="*/ 147 w 217"/>
                <a:gd name="T49" fmla="*/ 235 h 243"/>
                <a:gd name="T50" fmla="*/ 162 w 217"/>
                <a:gd name="T51" fmla="*/ 62 h 243"/>
                <a:gd name="T52" fmla="*/ 195 w 217"/>
                <a:gd name="T53" fmla="*/ 54 h 243"/>
                <a:gd name="T54" fmla="*/ 215 w 217"/>
                <a:gd name="T55" fmla="*/ 30 h 243"/>
                <a:gd name="T56" fmla="*/ 204 w 217"/>
                <a:gd name="T57" fmla="*/ 7 h 243"/>
                <a:gd name="T58" fmla="*/ 30 w 217"/>
                <a:gd name="T59" fmla="*/ 39 h 243"/>
                <a:gd name="T60" fmla="*/ 18 w 217"/>
                <a:gd name="T61" fmla="*/ 26 h 243"/>
                <a:gd name="T62" fmla="*/ 21 w 217"/>
                <a:gd name="T63" fmla="*/ 22 h 243"/>
                <a:gd name="T64" fmla="*/ 41 w 217"/>
                <a:gd name="T65" fmla="*/ 28 h 243"/>
                <a:gd name="T66" fmla="*/ 50 w 217"/>
                <a:gd name="T67" fmla="*/ 45 h 243"/>
                <a:gd name="T68" fmla="*/ 30 w 217"/>
                <a:gd name="T69" fmla="*/ 39 h 243"/>
                <a:gd name="T70" fmla="*/ 108 w 217"/>
                <a:gd name="T71" fmla="*/ 35 h 243"/>
                <a:gd name="T72" fmla="*/ 93 w 217"/>
                <a:gd name="T73" fmla="*/ 25 h 243"/>
                <a:gd name="T74" fmla="*/ 108 w 217"/>
                <a:gd name="T75" fmla="*/ 16 h 243"/>
                <a:gd name="T76" fmla="*/ 124 w 217"/>
                <a:gd name="T77" fmla="*/ 25 h 243"/>
                <a:gd name="T78" fmla="*/ 108 w 217"/>
                <a:gd name="T79" fmla="*/ 35 h 243"/>
                <a:gd name="T80" fmla="*/ 187 w 217"/>
                <a:gd name="T81" fmla="*/ 39 h 243"/>
                <a:gd name="T82" fmla="*/ 167 w 217"/>
                <a:gd name="T83" fmla="*/ 45 h 243"/>
                <a:gd name="T84" fmla="*/ 176 w 217"/>
                <a:gd name="T85" fmla="*/ 28 h 243"/>
                <a:gd name="T86" fmla="*/ 196 w 217"/>
                <a:gd name="T87" fmla="*/ 22 h 243"/>
                <a:gd name="T88" fmla="*/ 199 w 217"/>
                <a:gd name="T89" fmla="*/ 26 h 243"/>
                <a:gd name="T90" fmla="*/ 187 w 217"/>
                <a:gd name="T91" fmla="*/ 3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243">
                  <a:moveTo>
                    <a:pt x="204" y="7"/>
                  </a:moveTo>
                  <a:cubicBezTo>
                    <a:pt x="195" y="2"/>
                    <a:pt x="179" y="2"/>
                    <a:pt x="165" y="17"/>
                  </a:cubicBezTo>
                  <a:cubicBezTo>
                    <a:pt x="159" y="24"/>
                    <a:pt x="154" y="34"/>
                    <a:pt x="150" y="46"/>
                  </a:cubicBezTo>
                  <a:cubicBezTo>
                    <a:pt x="143" y="45"/>
                    <a:pt x="136" y="44"/>
                    <a:pt x="129" y="43"/>
                  </a:cubicBezTo>
                  <a:cubicBezTo>
                    <a:pt x="139" y="36"/>
                    <a:pt x="140" y="28"/>
                    <a:pt x="140" y="24"/>
                  </a:cubicBezTo>
                  <a:cubicBezTo>
                    <a:pt x="139" y="12"/>
                    <a:pt x="125" y="0"/>
                    <a:pt x="108" y="0"/>
                  </a:cubicBezTo>
                  <a:cubicBezTo>
                    <a:pt x="92" y="0"/>
                    <a:pt x="78" y="12"/>
                    <a:pt x="77" y="24"/>
                  </a:cubicBezTo>
                  <a:cubicBezTo>
                    <a:pt x="77" y="28"/>
                    <a:pt x="78" y="36"/>
                    <a:pt x="88" y="43"/>
                  </a:cubicBezTo>
                  <a:cubicBezTo>
                    <a:pt x="81" y="44"/>
                    <a:pt x="74" y="45"/>
                    <a:pt x="67" y="46"/>
                  </a:cubicBezTo>
                  <a:cubicBezTo>
                    <a:pt x="63" y="34"/>
                    <a:pt x="58" y="24"/>
                    <a:pt x="52" y="17"/>
                  </a:cubicBezTo>
                  <a:cubicBezTo>
                    <a:pt x="38" y="2"/>
                    <a:pt x="22" y="2"/>
                    <a:pt x="13" y="7"/>
                  </a:cubicBezTo>
                  <a:cubicBezTo>
                    <a:pt x="4" y="12"/>
                    <a:pt x="0" y="21"/>
                    <a:pt x="2" y="30"/>
                  </a:cubicBezTo>
                  <a:cubicBezTo>
                    <a:pt x="5" y="40"/>
                    <a:pt x="12" y="48"/>
                    <a:pt x="22" y="54"/>
                  </a:cubicBezTo>
                  <a:cubicBezTo>
                    <a:pt x="31" y="59"/>
                    <a:pt x="43" y="61"/>
                    <a:pt x="55" y="62"/>
                  </a:cubicBezTo>
                  <a:cubicBezTo>
                    <a:pt x="65" y="102"/>
                    <a:pt x="70" y="208"/>
                    <a:pt x="70" y="235"/>
                  </a:cubicBezTo>
                  <a:cubicBezTo>
                    <a:pt x="70" y="239"/>
                    <a:pt x="74" y="243"/>
                    <a:pt x="79" y="243"/>
                  </a:cubicBezTo>
                  <a:cubicBezTo>
                    <a:pt x="83" y="243"/>
                    <a:pt x="87" y="239"/>
                    <a:pt x="87" y="234"/>
                  </a:cubicBezTo>
                  <a:cubicBezTo>
                    <a:pt x="86" y="224"/>
                    <a:pt x="84" y="111"/>
                    <a:pt x="72" y="62"/>
                  </a:cubicBezTo>
                  <a:cubicBezTo>
                    <a:pt x="82" y="61"/>
                    <a:pt x="93" y="59"/>
                    <a:pt x="102" y="56"/>
                  </a:cubicBezTo>
                  <a:cubicBezTo>
                    <a:pt x="104" y="55"/>
                    <a:pt x="106" y="54"/>
                    <a:pt x="108" y="53"/>
                  </a:cubicBezTo>
                  <a:cubicBezTo>
                    <a:pt x="111" y="54"/>
                    <a:pt x="113" y="55"/>
                    <a:pt x="115" y="56"/>
                  </a:cubicBezTo>
                  <a:cubicBezTo>
                    <a:pt x="124" y="59"/>
                    <a:pt x="135" y="61"/>
                    <a:pt x="145" y="62"/>
                  </a:cubicBezTo>
                  <a:cubicBezTo>
                    <a:pt x="133" y="111"/>
                    <a:pt x="131" y="224"/>
                    <a:pt x="130" y="234"/>
                  </a:cubicBezTo>
                  <a:cubicBezTo>
                    <a:pt x="130" y="239"/>
                    <a:pt x="134" y="243"/>
                    <a:pt x="138" y="243"/>
                  </a:cubicBezTo>
                  <a:cubicBezTo>
                    <a:pt x="143" y="243"/>
                    <a:pt x="147" y="239"/>
                    <a:pt x="147" y="235"/>
                  </a:cubicBezTo>
                  <a:cubicBezTo>
                    <a:pt x="147" y="208"/>
                    <a:pt x="152" y="102"/>
                    <a:pt x="162" y="62"/>
                  </a:cubicBezTo>
                  <a:cubicBezTo>
                    <a:pt x="174" y="61"/>
                    <a:pt x="186" y="59"/>
                    <a:pt x="195" y="54"/>
                  </a:cubicBezTo>
                  <a:cubicBezTo>
                    <a:pt x="205" y="48"/>
                    <a:pt x="212" y="40"/>
                    <a:pt x="215" y="30"/>
                  </a:cubicBezTo>
                  <a:cubicBezTo>
                    <a:pt x="217" y="21"/>
                    <a:pt x="213" y="12"/>
                    <a:pt x="204" y="7"/>
                  </a:cubicBezTo>
                  <a:moveTo>
                    <a:pt x="30" y="39"/>
                  </a:moveTo>
                  <a:cubicBezTo>
                    <a:pt x="23" y="36"/>
                    <a:pt x="20" y="31"/>
                    <a:pt x="18" y="26"/>
                  </a:cubicBezTo>
                  <a:cubicBezTo>
                    <a:pt x="18" y="24"/>
                    <a:pt x="19" y="23"/>
                    <a:pt x="21" y="22"/>
                  </a:cubicBezTo>
                  <a:cubicBezTo>
                    <a:pt x="25" y="19"/>
                    <a:pt x="33" y="20"/>
                    <a:pt x="41" y="28"/>
                  </a:cubicBezTo>
                  <a:cubicBezTo>
                    <a:pt x="44" y="32"/>
                    <a:pt x="47" y="38"/>
                    <a:pt x="50" y="45"/>
                  </a:cubicBezTo>
                  <a:cubicBezTo>
                    <a:pt x="42" y="44"/>
                    <a:pt x="35" y="43"/>
                    <a:pt x="30" y="39"/>
                  </a:cubicBezTo>
                  <a:moveTo>
                    <a:pt x="108" y="35"/>
                  </a:moveTo>
                  <a:cubicBezTo>
                    <a:pt x="97" y="31"/>
                    <a:pt x="93" y="27"/>
                    <a:pt x="93" y="25"/>
                  </a:cubicBezTo>
                  <a:cubicBezTo>
                    <a:pt x="93" y="22"/>
                    <a:pt x="102" y="16"/>
                    <a:pt x="108" y="16"/>
                  </a:cubicBezTo>
                  <a:cubicBezTo>
                    <a:pt x="115" y="16"/>
                    <a:pt x="124" y="22"/>
                    <a:pt x="124" y="25"/>
                  </a:cubicBezTo>
                  <a:cubicBezTo>
                    <a:pt x="124" y="27"/>
                    <a:pt x="120" y="31"/>
                    <a:pt x="108" y="35"/>
                  </a:cubicBezTo>
                  <a:moveTo>
                    <a:pt x="187" y="39"/>
                  </a:moveTo>
                  <a:cubicBezTo>
                    <a:pt x="182" y="43"/>
                    <a:pt x="175" y="44"/>
                    <a:pt x="167" y="45"/>
                  </a:cubicBezTo>
                  <a:cubicBezTo>
                    <a:pt x="170" y="38"/>
                    <a:pt x="173" y="32"/>
                    <a:pt x="176" y="28"/>
                  </a:cubicBezTo>
                  <a:cubicBezTo>
                    <a:pt x="184" y="20"/>
                    <a:pt x="192" y="19"/>
                    <a:pt x="196" y="22"/>
                  </a:cubicBezTo>
                  <a:cubicBezTo>
                    <a:pt x="198" y="23"/>
                    <a:pt x="199" y="24"/>
                    <a:pt x="199" y="26"/>
                  </a:cubicBezTo>
                  <a:cubicBezTo>
                    <a:pt x="197" y="31"/>
                    <a:pt x="193" y="36"/>
                    <a:pt x="187" y="3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2842" y="2580"/>
              <a:ext cx="519" cy="41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2842" y="2649"/>
              <a:ext cx="519" cy="90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2842" y="2765"/>
              <a:ext cx="519" cy="88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2939" y="2881"/>
              <a:ext cx="325" cy="140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2202" y="1997"/>
              <a:ext cx="310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3691" y="1997"/>
              <a:ext cx="311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3537" y="1393"/>
              <a:ext cx="294" cy="282"/>
            </a:xfrm>
            <a:custGeom>
              <a:avLst/>
              <a:gdLst>
                <a:gd name="T0" fmla="*/ 44 w 124"/>
                <a:gd name="T1" fmla="*/ 119 h 119"/>
                <a:gd name="T2" fmla="*/ 16 w 124"/>
                <a:gd name="T3" fmla="*/ 108 h 119"/>
                <a:gd name="T4" fmla="*/ 16 w 124"/>
                <a:gd name="T5" fmla="*/ 51 h 119"/>
                <a:gd name="T6" fmla="*/ 52 w 124"/>
                <a:gd name="T7" fmla="*/ 15 h 119"/>
                <a:gd name="T8" fmla="*/ 108 w 124"/>
                <a:gd name="T9" fmla="*/ 15 h 119"/>
                <a:gd name="T10" fmla="*/ 108 w 124"/>
                <a:gd name="T11" fmla="*/ 72 h 119"/>
                <a:gd name="T12" fmla="*/ 73 w 124"/>
                <a:gd name="T13" fmla="*/ 108 h 119"/>
                <a:gd name="T14" fmla="*/ 44 w 124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19">
                  <a:moveTo>
                    <a:pt x="44" y="119"/>
                  </a:moveTo>
                  <a:cubicBezTo>
                    <a:pt x="34" y="119"/>
                    <a:pt x="24" y="115"/>
                    <a:pt x="16" y="108"/>
                  </a:cubicBezTo>
                  <a:cubicBezTo>
                    <a:pt x="0" y="92"/>
                    <a:pt x="0" y="67"/>
                    <a:pt x="16" y="5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67" y="0"/>
                    <a:pt x="93" y="0"/>
                    <a:pt x="108" y="15"/>
                  </a:cubicBezTo>
                  <a:cubicBezTo>
                    <a:pt x="124" y="31"/>
                    <a:pt x="124" y="56"/>
                    <a:pt x="108" y="72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5" y="115"/>
                    <a:pt x="55" y="119"/>
                    <a:pt x="44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3"/>
            <p:cNvSpPr/>
            <p:nvPr/>
          </p:nvSpPr>
          <p:spPr bwMode="auto">
            <a:xfrm>
              <a:off x="2313" y="1393"/>
              <a:ext cx="292" cy="282"/>
            </a:xfrm>
            <a:custGeom>
              <a:avLst/>
              <a:gdLst>
                <a:gd name="T0" fmla="*/ 79 w 123"/>
                <a:gd name="T1" fmla="*/ 119 h 119"/>
                <a:gd name="T2" fmla="*/ 51 w 123"/>
                <a:gd name="T3" fmla="*/ 108 h 119"/>
                <a:gd name="T4" fmla="*/ 15 w 123"/>
                <a:gd name="T5" fmla="*/ 72 h 119"/>
                <a:gd name="T6" fmla="*/ 15 w 123"/>
                <a:gd name="T7" fmla="*/ 15 h 119"/>
                <a:gd name="T8" fmla="*/ 72 w 123"/>
                <a:gd name="T9" fmla="*/ 15 h 119"/>
                <a:gd name="T10" fmla="*/ 108 w 123"/>
                <a:gd name="T11" fmla="*/ 51 h 119"/>
                <a:gd name="T12" fmla="*/ 108 w 123"/>
                <a:gd name="T13" fmla="*/ 108 h 119"/>
                <a:gd name="T14" fmla="*/ 79 w 123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19">
                  <a:moveTo>
                    <a:pt x="79" y="119"/>
                  </a:moveTo>
                  <a:cubicBezTo>
                    <a:pt x="69" y="119"/>
                    <a:pt x="59" y="115"/>
                    <a:pt x="51" y="108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0" y="56"/>
                    <a:pt x="0" y="31"/>
                    <a:pt x="15" y="15"/>
                  </a:cubicBezTo>
                  <a:cubicBezTo>
                    <a:pt x="31" y="0"/>
                    <a:pt x="56" y="0"/>
                    <a:pt x="72" y="15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23" y="67"/>
                    <a:pt x="123" y="92"/>
                    <a:pt x="108" y="108"/>
                  </a:cubicBezTo>
                  <a:cubicBezTo>
                    <a:pt x="100" y="115"/>
                    <a:pt x="90" y="119"/>
                    <a:pt x="79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4"/>
            <p:cNvSpPr/>
            <p:nvPr/>
          </p:nvSpPr>
          <p:spPr bwMode="auto">
            <a:xfrm>
              <a:off x="2999" y="1163"/>
              <a:ext cx="189" cy="310"/>
            </a:xfrm>
            <a:custGeom>
              <a:avLst/>
              <a:gdLst>
                <a:gd name="T0" fmla="*/ 40 w 80"/>
                <a:gd name="T1" fmla="*/ 131 h 131"/>
                <a:gd name="T2" fmla="*/ 0 w 80"/>
                <a:gd name="T3" fmla="*/ 91 h 131"/>
                <a:gd name="T4" fmla="*/ 0 w 80"/>
                <a:gd name="T5" fmla="*/ 40 h 131"/>
                <a:gd name="T6" fmla="*/ 40 w 80"/>
                <a:gd name="T7" fmla="*/ 0 h 131"/>
                <a:gd name="T8" fmla="*/ 80 w 80"/>
                <a:gd name="T9" fmla="*/ 40 h 131"/>
                <a:gd name="T10" fmla="*/ 80 w 80"/>
                <a:gd name="T11" fmla="*/ 91 h 131"/>
                <a:gd name="T12" fmla="*/ 40 w 80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31">
                  <a:moveTo>
                    <a:pt x="40" y="131"/>
                  </a:moveTo>
                  <a:cubicBezTo>
                    <a:pt x="18" y="131"/>
                    <a:pt x="0" y="113"/>
                    <a:pt x="0" y="9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113"/>
                    <a:pt x="62" y="131"/>
                    <a:pt x="40" y="131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9" name="TextBox 76"/>
          <p:cNvSpPr txBox="1"/>
          <p:nvPr/>
        </p:nvSpPr>
        <p:spPr>
          <a:xfrm>
            <a:off x="1112337" y="348126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2000" dirty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1112337" y="649326"/>
            <a:ext cx="2863579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en-US" altLang="zh-CN" sz="1100" dirty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 flipH="1">
            <a:off x="4309745" y="3107055"/>
            <a:ext cx="3869055" cy="1370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sz="1200" dirty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sz="1600" dirty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点击训练以后自动对文件夹里面的图片和mask进行处理，mask可以只有一个类型，并训练生成模型，保存到模型文件夹，界面上显示模型的性能指标</a:t>
            </a:r>
            <a:endParaRPr sz="1600" dirty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 flipH="1">
            <a:off x="4182745" y="1398270"/>
            <a:ext cx="4213225" cy="1050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sz="1600" dirty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有一个完整可用的GUI界面，可以选择训练的文件夹，</a:t>
            </a:r>
            <a:r>
              <a:rPr lang="zh-CN" sz="1600" dirty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</a:t>
            </a:r>
            <a:r>
              <a:rPr sz="1600" dirty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择这个文件夹以后可以配置一些基本的训练的超参数</a:t>
            </a:r>
            <a:endParaRPr sz="1600" dirty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Oval 51"/>
          <p:cNvSpPr>
            <a:spLocks noChangeArrowheads="1"/>
          </p:cNvSpPr>
          <p:nvPr/>
        </p:nvSpPr>
        <p:spPr bwMode="auto">
          <a:xfrm rot="18900000" flipH="1">
            <a:off x="1445055" y="3065115"/>
            <a:ext cx="955449" cy="943992"/>
          </a:xfrm>
          <a:prstGeom prst="rect">
            <a:avLst/>
          </a:prstGeom>
          <a:solidFill>
            <a:srgbClr val="EF9E20"/>
          </a:solidFill>
          <a:ln>
            <a:noFill/>
          </a:ln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sz="280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7" name="Oval 51"/>
          <p:cNvSpPr>
            <a:spLocks noChangeArrowheads="1"/>
          </p:cNvSpPr>
          <p:nvPr/>
        </p:nvSpPr>
        <p:spPr bwMode="auto">
          <a:xfrm rot="18900000" flipH="1">
            <a:off x="1444109" y="4826123"/>
            <a:ext cx="955449" cy="943992"/>
          </a:xfrm>
          <a:prstGeom prst="rect">
            <a:avLst/>
          </a:prstGeom>
          <a:solidFill>
            <a:srgbClr val="EF9E20"/>
          </a:solidFill>
          <a:ln>
            <a:noFill/>
          </a:ln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sz="280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 flipH="1">
            <a:off x="1035050" y="3639820"/>
            <a:ext cx="2804160" cy="15360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30000"/>
              </a:lnSpc>
            </a:pPr>
            <a:endParaRPr sz="1200" dirty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Oval 51"/>
          <p:cNvSpPr>
            <a:spLocks noChangeArrowheads="1"/>
          </p:cNvSpPr>
          <p:nvPr/>
        </p:nvSpPr>
        <p:spPr bwMode="auto">
          <a:xfrm rot="18900000" flipH="1">
            <a:off x="1444244" y="1212338"/>
            <a:ext cx="955449" cy="943992"/>
          </a:xfrm>
          <a:prstGeom prst="rect">
            <a:avLst/>
          </a:prstGeom>
          <a:solidFill>
            <a:srgbClr val="EF9E20"/>
          </a:solidFill>
          <a:ln>
            <a:noFill/>
          </a:ln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sz="280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 flipH="1">
            <a:off x="4239260" y="4989195"/>
            <a:ext cx="4304030" cy="10509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30000"/>
              </a:lnSpc>
            </a:pPr>
            <a:r>
              <a:rPr sz="1600" dirty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选择某一个已经训练好的模型，然后点击推理，选择一个图片文件夹，自动对文件夹中所有图片进行处理，输出对应的mask</a:t>
            </a:r>
            <a:endParaRPr sz="1600" dirty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Shape 701"/>
          <p:cNvSpPr/>
          <p:nvPr>
            <p:custDataLst>
              <p:tags r:id="rId2"/>
            </p:custDataLst>
          </p:nvPr>
        </p:nvSpPr>
        <p:spPr>
          <a:xfrm>
            <a:off x="1803158" y="1466781"/>
            <a:ext cx="237974" cy="4333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7" y="3476"/>
                </a:moveTo>
                <a:cubicBezTo>
                  <a:pt x="16335" y="5612"/>
                  <a:pt x="16335" y="5612"/>
                  <a:pt x="16335" y="5612"/>
                </a:cubicBezTo>
                <a:cubicBezTo>
                  <a:pt x="14486" y="4583"/>
                  <a:pt x="12660" y="4068"/>
                  <a:pt x="10835" y="4068"/>
                </a:cubicBezTo>
                <a:cubicBezTo>
                  <a:pt x="9782" y="4068"/>
                  <a:pt x="8916" y="4222"/>
                  <a:pt x="8237" y="4531"/>
                </a:cubicBezTo>
                <a:cubicBezTo>
                  <a:pt x="7582" y="4827"/>
                  <a:pt x="7231" y="5188"/>
                  <a:pt x="7231" y="5587"/>
                </a:cubicBezTo>
                <a:cubicBezTo>
                  <a:pt x="7231" y="5921"/>
                  <a:pt x="7535" y="6256"/>
                  <a:pt x="8120" y="6591"/>
                </a:cubicBezTo>
                <a:cubicBezTo>
                  <a:pt x="8706" y="6938"/>
                  <a:pt x="9876" y="7299"/>
                  <a:pt x="11631" y="7685"/>
                </a:cubicBezTo>
                <a:cubicBezTo>
                  <a:pt x="14743" y="8380"/>
                  <a:pt x="16873" y="8972"/>
                  <a:pt x="18020" y="9461"/>
                </a:cubicBezTo>
                <a:cubicBezTo>
                  <a:pt x="19166" y="9950"/>
                  <a:pt x="20055" y="10530"/>
                  <a:pt x="20687" y="11225"/>
                </a:cubicBezTo>
                <a:cubicBezTo>
                  <a:pt x="21296" y="11907"/>
                  <a:pt x="21600" y="12679"/>
                  <a:pt x="21600" y="13529"/>
                </a:cubicBezTo>
                <a:cubicBezTo>
                  <a:pt x="21600" y="14379"/>
                  <a:pt x="21272" y="15177"/>
                  <a:pt x="20617" y="15897"/>
                </a:cubicBezTo>
                <a:cubicBezTo>
                  <a:pt x="19962" y="16618"/>
                  <a:pt x="19096" y="17198"/>
                  <a:pt x="18066" y="17622"/>
                </a:cubicBezTo>
                <a:cubicBezTo>
                  <a:pt x="17037" y="18034"/>
                  <a:pt x="15539" y="18356"/>
                  <a:pt x="13573" y="18575"/>
                </a:cubicBezTo>
                <a:cubicBezTo>
                  <a:pt x="13573" y="21600"/>
                  <a:pt x="13573" y="21600"/>
                  <a:pt x="13573" y="21600"/>
                </a:cubicBezTo>
                <a:cubicBezTo>
                  <a:pt x="9618" y="21600"/>
                  <a:pt x="9618" y="21600"/>
                  <a:pt x="9618" y="21600"/>
                </a:cubicBezTo>
                <a:cubicBezTo>
                  <a:pt x="9618" y="18652"/>
                  <a:pt x="9618" y="18652"/>
                  <a:pt x="9618" y="18652"/>
                </a:cubicBezTo>
                <a:cubicBezTo>
                  <a:pt x="7793" y="18536"/>
                  <a:pt x="6225" y="18292"/>
                  <a:pt x="4938" y="17906"/>
                </a:cubicBezTo>
                <a:cubicBezTo>
                  <a:pt x="3159" y="17378"/>
                  <a:pt x="1521" y="16670"/>
                  <a:pt x="0" y="15795"/>
                </a:cubicBezTo>
                <a:cubicBezTo>
                  <a:pt x="4002" y="13593"/>
                  <a:pt x="4002" y="13593"/>
                  <a:pt x="4002" y="13593"/>
                </a:cubicBezTo>
                <a:cubicBezTo>
                  <a:pt x="6576" y="15061"/>
                  <a:pt x="9057" y="15795"/>
                  <a:pt x="11444" y="15795"/>
                </a:cubicBezTo>
                <a:cubicBezTo>
                  <a:pt x="12684" y="15795"/>
                  <a:pt x="13714" y="15563"/>
                  <a:pt x="14603" y="15112"/>
                </a:cubicBezTo>
                <a:cubicBezTo>
                  <a:pt x="15469" y="14649"/>
                  <a:pt x="15913" y="14121"/>
                  <a:pt x="15913" y="13503"/>
                </a:cubicBezTo>
                <a:cubicBezTo>
                  <a:pt x="15913" y="12975"/>
                  <a:pt x="15633" y="12525"/>
                  <a:pt x="15071" y="12126"/>
                </a:cubicBezTo>
                <a:cubicBezTo>
                  <a:pt x="14509" y="11740"/>
                  <a:pt x="13386" y="11341"/>
                  <a:pt x="11748" y="10929"/>
                </a:cubicBezTo>
                <a:cubicBezTo>
                  <a:pt x="8401" y="10105"/>
                  <a:pt x="6155" y="9436"/>
                  <a:pt x="4961" y="8946"/>
                </a:cubicBezTo>
                <a:cubicBezTo>
                  <a:pt x="3791" y="8470"/>
                  <a:pt x="2902" y="7917"/>
                  <a:pt x="2317" y="7312"/>
                </a:cubicBezTo>
                <a:cubicBezTo>
                  <a:pt x="1732" y="6707"/>
                  <a:pt x="1451" y="6063"/>
                  <a:pt x="1451" y="5368"/>
                </a:cubicBezTo>
                <a:cubicBezTo>
                  <a:pt x="1451" y="4235"/>
                  <a:pt x="2223" y="3257"/>
                  <a:pt x="3768" y="2446"/>
                </a:cubicBezTo>
                <a:cubicBezTo>
                  <a:pt x="5312" y="1635"/>
                  <a:pt x="7255" y="1197"/>
                  <a:pt x="9618" y="1133"/>
                </a:cubicBezTo>
                <a:cubicBezTo>
                  <a:pt x="9618" y="0"/>
                  <a:pt x="9618" y="0"/>
                  <a:pt x="9618" y="0"/>
                </a:cubicBezTo>
                <a:cubicBezTo>
                  <a:pt x="13573" y="0"/>
                  <a:pt x="13573" y="0"/>
                  <a:pt x="13573" y="0"/>
                </a:cubicBezTo>
                <a:cubicBezTo>
                  <a:pt x="13573" y="1287"/>
                  <a:pt x="13573" y="1287"/>
                  <a:pt x="13573" y="1287"/>
                </a:cubicBezTo>
                <a:cubicBezTo>
                  <a:pt x="14954" y="1455"/>
                  <a:pt x="16101" y="1686"/>
                  <a:pt x="17037" y="1982"/>
                </a:cubicBezTo>
                <a:cubicBezTo>
                  <a:pt x="17996" y="2278"/>
                  <a:pt x="19119" y="2780"/>
                  <a:pt x="20407" y="3476"/>
                </a:cubicBezTo>
                <a:close/>
              </a:path>
            </a:pathLst>
          </a:custGeom>
          <a:solidFill>
            <a:srgbClr val="3F3C3D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p>
            <a:pPr>
              <a:defRPr sz="3100" b="1">
                <a:latin typeface="Kontrapunkt Bob Bold"/>
                <a:ea typeface="Kontrapunkt Bob Bold"/>
                <a:cs typeface="Kontrapunkt Bob Bold"/>
                <a:sym typeface="Kontrapunkt Bob Bold"/>
              </a:defRPr>
            </a:pPr>
            <a:endParaRPr sz="3100" b="1" kern="0">
              <a:solidFill>
                <a:srgbClr val="E6DCCF"/>
              </a:solidFill>
              <a:latin typeface="微软雅黑" panose="020B0503020204020204" pitchFamily="34" charset="-122"/>
              <a:ea typeface="Kontrapunkt Bob Bold"/>
              <a:cs typeface="Kontrapunkt Bob Bold"/>
              <a:sym typeface="Kontrapunkt Bob Bold"/>
            </a:endParaRPr>
          </a:p>
        </p:txBody>
      </p:sp>
      <p:sp>
        <p:nvSpPr>
          <p:cNvPr id="3" name="Shape 701"/>
          <p:cNvSpPr/>
          <p:nvPr>
            <p:custDataLst>
              <p:tags r:id="rId3"/>
            </p:custDataLst>
          </p:nvPr>
        </p:nvSpPr>
        <p:spPr>
          <a:xfrm>
            <a:off x="1802523" y="3320981"/>
            <a:ext cx="237974" cy="4333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7" y="3476"/>
                </a:moveTo>
                <a:cubicBezTo>
                  <a:pt x="16335" y="5612"/>
                  <a:pt x="16335" y="5612"/>
                  <a:pt x="16335" y="5612"/>
                </a:cubicBezTo>
                <a:cubicBezTo>
                  <a:pt x="14486" y="4583"/>
                  <a:pt x="12660" y="4068"/>
                  <a:pt x="10835" y="4068"/>
                </a:cubicBezTo>
                <a:cubicBezTo>
                  <a:pt x="9782" y="4068"/>
                  <a:pt x="8916" y="4222"/>
                  <a:pt x="8237" y="4531"/>
                </a:cubicBezTo>
                <a:cubicBezTo>
                  <a:pt x="7582" y="4827"/>
                  <a:pt x="7231" y="5188"/>
                  <a:pt x="7231" y="5587"/>
                </a:cubicBezTo>
                <a:cubicBezTo>
                  <a:pt x="7231" y="5921"/>
                  <a:pt x="7535" y="6256"/>
                  <a:pt x="8120" y="6591"/>
                </a:cubicBezTo>
                <a:cubicBezTo>
                  <a:pt x="8706" y="6938"/>
                  <a:pt x="9876" y="7299"/>
                  <a:pt x="11631" y="7685"/>
                </a:cubicBezTo>
                <a:cubicBezTo>
                  <a:pt x="14743" y="8380"/>
                  <a:pt x="16873" y="8972"/>
                  <a:pt x="18020" y="9461"/>
                </a:cubicBezTo>
                <a:cubicBezTo>
                  <a:pt x="19166" y="9950"/>
                  <a:pt x="20055" y="10530"/>
                  <a:pt x="20687" y="11225"/>
                </a:cubicBezTo>
                <a:cubicBezTo>
                  <a:pt x="21296" y="11907"/>
                  <a:pt x="21600" y="12679"/>
                  <a:pt x="21600" y="13529"/>
                </a:cubicBezTo>
                <a:cubicBezTo>
                  <a:pt x="21600" y="14379"/>
                  <a:pt x="21272" y="15177"/>
                  <a:pt x="20617" y="15897"/>
                </a:cubicBezTo>
                <a:cubicBezTo>
                  <a:pt x="19962" y="16618"/>
                  <a:pt x="19096" y="17198"/>
                  <a:pt x="18066" y="17622"/>
                </a:cubicBezTo>
                <a:cubicBezTo>
                  <a:pt x="17037" y="18034"/>
                  <a:pt x="15539" y="18356"/>
                  <a:pt x="13573" y="18575"/>
                </a:cubicBezTo>
                <a:cubicBezTo>
                  <a:pt x="13573" y="21600"/>
                  <a:pt x="13573" y="21600"/>
                  <a:pt x="13573" y="21600"/>
                </a:cubicBezTo>
                <a:cubicBezTo>
                  <a:pt x="9618" y="21600"/>
                  <a:pt x="9618" y="21600"/>
                  <a:pt x="9618" y="21600"/>
                </a:cubicBezTo>
                <a:cubicBezTo>
                  <a:pt x="9618" y="18652"/>
                  <a:pt x="9618" y="18652"/>
                  <a:pt x="9618" y="18652"/>
                </a:cubicBezTo>
                <a:cubicBezTo>
                  <a:pt x="7793" y="18536"/>
                  <a:pt x="6225" y="18292"/>
                  <a:pt x="4938" y="17906"/>
                </a:cubicBezTo>
                <a:cubicBezTo>
                  <a:pt x="3159" y="17378"/>
                  <a:pt x="1521" y="16670"/>
                  <a:pt x="0" y="15795"/>
                </a:cubicBezTo>
                <a:cubicBezTo>
                  <a:pt x="4002" y="13593"/>
                  <a:pt x="4002" y="13593"/>
                  <a:pt x="4002" y="13593"/>
                </a:cubicBezTo>
                <a:cubicBezTo>
                  <a:pt x="6576" y="15061"/>
                  <a:pt x="9057" y="15795"/>
                  <a:pt x="11444" y="15795"/>
                </a:cubicBezTo>
                <a:cubicBezTo>
                  <a:pt x="12684" y="15795"/>
                  <a:pt x="13714" y="15563"/>
                  <a:pt x="14603" y="15112"/>
                </a:cubicBezTo>
                <a:cubicBezTo>
                  <a:pt x="15469" y="14649"/>
                  <a:pt x="15913" y="14121"/>
                  <a:pt x="15913" y="13503"/>
                </a:cubicBezTo>
                <a:cubicBezTo>
                  <a:pt x="15913" y="12975"/>
                  <a:pt x="15633" y="12525"/>
                  <a:pt x="15071" y="12126"/>
                </a:cubicBezTo>
                <a:cubicBezTo>
                  <a:pt x="14509" y="11740"/>
                  <a:pt x="13386" y="11341"/>
                  <a:pt x="11748" y="10929"/>
                </a:cubicBezTo>
                <a:cubicBezTo>
                  <a:pt x="8401" y="10105"/>
                  <a:pt x="6155" y="9436"/>
                  <a:pt x="4961" y="8946"/>
                </a:cubicBezTo>
                <a:cubicBezTo>
                  <a:pt x="3791" y="8470"/>
                  <a:pt x="2902" y="7917"/>
                  <a:pt x="2317" y="7312"/>
                </a:cubicBezTo>
                <a:cubicBezTo>
                  <a:pt x="1732" y="6707"/>
                  <a:pt x="1451" y="6063"/>
                  <a:pt x="1451" y="5368"/>
                </a:cubicBezTo>
                <a:cubicBezTo>
                  <a:pt x="1451" y="4235"/>
                  <a:pt x="2223" y="3257"/>
                  <a:pt x="3768" y="2446"/>
                </a:cubicBezTo>
                <a:cubicBezTo>
                  <a:pt x="5312" y="1635"/>
                  <a:pt x="7255" y="1197"/>
                  <a:pt x="9618" y="1133"/>
                </a:cubicBezTo>
                <a:cubicBezTo>
                  <a:pt x="9618" y="0"/>
                  <a:pt x="9618" y="0"/>
                  <a:pt x="9618" y="0"/>
                </a:cubicBezTo>
                <a:cubicBezTo>
                  <a:pt x="13573" y="0"/>
                  <a:pt x="13573" y="0"/>
                  <a:pt x="13573" y="0"/>
                </a:cubicBezTo>
                <a:cubicBezTo>
                  <a:pt x="13573" y="1287"/>
                  <a:pt x="13573" y="1287"/>
                  <a:pt x="13573" y="1287"/>
                </a:cubicBezTo>
                <a:cubicBezTo>
                  <a:pt x="14954" y="1455"/>
                  <a:pt x="16101" y="1686"/>
                  <a:pt x="17037" y="1982"/>
                </a:cubicBezTo>
                <a:cubicBezTo>
                  <a:pt x="17996" y="2278"/>
                  <a:pt x="19119" y="2780"/>
                  <a:pt x="20407" y="3476"/>
                </a:cubicBezTo>
                <a:close/>
              </a:path>
            </a:pathLst>
          </a:custGeom>
          <a:solidFill>
            <a:srgbClr val="3F3C3D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>
              <a:defRPr sz="3100" b="1">
                <a:latin typeface="Kontrapunkt Bob Bold"/>
                <a:ea typeface="Kontrapunkt Bob Bold"/>
                <a:cs typeface="Kontrapunkt Bob Bold"/>
                <a:sym typeface="Kontrapunkt Bob Bold"/>
              </a:defRPr>
            </a:pPr>
            <a:endParaRPr sz="3100" b="1" kern="0">
              <a:solidFill>
                <a:srgbClr val="E6DCCF"/>
              </a:solidFill>
              <a:latin typeface="微软雅黑" panose="020B0503020204020204" pitchFamily="34" charset="-122"/>
              <a:ea typeface="Kontrapunkt Bob Bold"/>
              <a:cs typeface="Kontrapunkt Bob Bold"/>
              <a:sym typeface="Kontrapunkt Bob Bold"/>
            </a:endParaRPr>
          </a:p>
        </p:txBody>
      </p:sp>
      <p:sp>
        <p:nvSpPr>
          <p:cNvPr id="4" name="Shape 701"/>
          <p:cNvSpPr/>
          <p:nvPr>
            <p:custDataLst>
              <p:tags r:id="rId4"/>
            </p:custDataLst>
          </p:nvPr>
        </p:nvSpPr>
        <p:spPr>
          <a:xfrm>
            <a:off x="1803158" y="5174546"/>
            <a:ext cx="237974" cy="4333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7" y="3476"/>
                </a:moveTo>
                <a:cubicBezTo>
                  <a:pt x="16335" y="5612"/>
                  <a:pt x="16335" y="5612"/>
                  <a:pt x="16335" y="5612"/>
                </a:cubicBezTo>
                <a:cubicBezTo>
                  <a:pt x="14486" y="4583"/>
                  <a:pt x="12660" y="4068"/>
                  <a:pt x="10835" y="4068"/>
                </a:cubicBezTo>
                <a:cubicBezTo>
                  <a:pt x="9782" y="4068"/>
                  <a:pt x="8916" y="4222"/>
                  <a:pt x="8237" y="4531"/>
                </a:cubicBezTo>
                <a:cubicBezTo>
                  <a:pt x="7582" y="4827"/>
                  <a:pt x="7231" y="5188"/>
                  <a:pt x="7231" y="5587"/>
                </a:cubicBezTo>
                <a:cubicBezTo>
                  <a:pt x="7231" y="5921"/>
                  <a:pt x="7535" y="6256"/>
                  <a:pt x="8120" y="6591"/>
                </a:cubicBezTo>
                <a:cubicBezTo>
                  <a:pt x="8706" y="6938"/>
                  <a:pt x="9876" y="7299"/>
                  <a:pt x="11631" y="7685"/>
                </a:cubicBezTo>
                <a:cubicBezTo>
                  <a:pt x="14743" y="8380"/>
                  <a:pt x="16873" y="8972"/>
                  <a:pt x="18020" y="9461"/>
                </a:cubicBezTo>
                <a:cubicBezTo>
                  <a:pt x="19166" y="9950"/>
                  <a:pt x="20055" y="10530"/>
                  <a:pt x="20687" y="11225"/>
                </a:cubicBezTo>
                <a:cubicBezTo>
                  <a:pt x="21296" y="11907"/>
                  <a:pt x="21600" y="12679"/>
                  <a:pt x="21600" y="13529"/>
                </a:cubicBezTo>
                <a:cubicBezTo>
                  <a:pt x="21600" y="14379"/>
                  <a:pt x="21272" y="15177"/>
                  <a:pt x="20617" y="15897"/>
                </a:cubicBezTo>
                <a:cubicBezTo>
                  <a:pt x="19962" y="16618"/>
                  <a:pt x="19096" y="17198"/>
                  <a:pt x="18066" y="17622"/>
                </a:cubicBezTo>
                <a:cubicBezTo>
                  <a:pt x="17037" y="18034"/>
                  <a:pt x="15539" y="18356"/>
                  <a:pt x="13573" y="18575"/>
                </a:cubicBezTo>
                <a:cubicBezTo>
                  <a:pt x="13573" y="21600"/>
                  <a:pt x="13573" y="21600"/>
                  <a:pt x="13573" y="21600"/>
                </a:cubicBezTo>
                <a:cubicBezTo>
                  <a:pt x="9618" y="21600"/>
                  <a:pt x="9618" y="21600"/>
                  <a:pt x="9618" y="21600"/>
                </a:cubicBezTo>
                <a:cubicBezTo>
                  <a:pt x="9618" y="18652"/>
                  <a:pt x="9618" y="18652"/>
                  <a:pt x="9618" y="18652"/>
                </a:cubicBezTo>
                <a:cubicBezTo>
                  <a:pt x="7793" y="18536"/>
                  <a:pt x="6225" y="18292"/>
                  <a:pt x="4938" y="17906"/>
                </a:cubicBezTo>
                <a:cubicBezTo>
                  <a:pt x="3159" y="17378"/>
                  <a:pt x="1521" y="16670"/>
                  <a:pt x="0" y="15795"/>
                </a:cubicBezTo>
                <a:cubicBezTo>
                  <a:pt x="4002" y="13593"/>
                  <a:pt x="4002" y="13593"/>
                  <a:pt x="4002" y="13593"/>
                </a:cubicBezTo>
                <a:cubicBezTo>
                  <a:pt x="6576" y="15061"/>
                  <a:pt x="9057" y="15795"/>
                  <a:pt x="11444" y="15795"/>
                </a:cubicBezTo>
                <a:cubicBezTo>
                  <a:pt x="12684" y="15795"/>
                  <a:pt x="13714" y="15563"/>
                  <a:pt x="14603" y="15112"/>
                </a:cubicBezTo>
                <a:cubicBezTo>
                  <a:pt x="15469" y="14649"/>
                  <a:pt x="15913" y="14121"/>
                  <a:pt x="15913" y="13503"/>
                </a:cubicBezTo>
                <a:cubicBezTo>
                  <a:pt x="15913" y="12975"/>
                  <a:pt x="15633" y="12525"/>
                  <a:pt x="15071" y="12126"/>
                </a:cubicBezTo>
                <a:cubicBezTo>
                  <a:pt x="14509" y="11740"/>
                  <a:pt x="13386" y="11341"/>
                  <a:pt x="11748" y="10929"/>
                </a:cubicBezTo>
                <a:cubicBezTo>
                  <a:pt x="8401" y="10105"/>
                  <a:pt x="6155" y="9436"/>
                  <a:pt x="4961" y="8946"/>
                </a:cubicBezTo>
                <a:cubicBezTo>
                  <a:pt x="3791" y="8470"/>
                  <a:pt x="2902" y="7917"/>
                  <a:pt x="2317" y="7312"/>
                </a:cubicBezTo>
                <a:cubicBezTo>
                  <a:pt x="1732" y="6707"/>
                  <a:pt x="1451" y="6063"/>
                  <a:pt x="1451" y="5368"/>
                </a:cubicBezTo>
                <a:cubicBezTo>
                  <a:pt x="1451" y="4235"/>
                  <a:pt x="2223" y="3257"/>
                  <a:pt x="3768" y="2446"/>
                </a:cubicBezTo>
                <a:cubicBezTo>
                  <a:pt x="5312" y="1635"/>
                  <a:pt x="7255" y="1197"/>
                  <a:pt x="9618" y="1133"/>
                </a:cubicBezTo>
                <a:cubicBezTo>
                  <a:pt x="9618" y="0"/>
                  <a:pt x="9618" y="0"/>
                  <a:pt x="9618" y="0"/>
                </a:cubicBezTo>
                <a:cubicBezTo>
                  <a:pt x="13573" y="0"/>
                  <a:pt x="13573" y="0"/>
                  <a:pt x="13573" y="0"/>
                </a:cubicBezTo>
                <a:cubicBezTo>
                  <a:pt x="13573" y="1287"/>
                  <a:pt x="13573" y="1287"/>
                  <a:pt x="13573" y="1287"/>
                </a:cubicBezTo>
                <a:cubicBezTo>
                  <a:pt x="14954" y="1455"/>
                  <a:pt x="16101" y="1686"/>
                  <a:pt x="17037" y="1982"/>
                </a:cubicBezTo>
                <a:cubicBezTo>
                  <a:pt x="17996" y="2278"/>
                  <a:pt x="19119" y="2780"/>
                  <a:pt x="20407" y="3476"/>
                </a:cubicBezTo>
                <a:close/>
              </a:path>
            </a:pathLst>
          </a:custGeom>
          <a:solidFill>
            <a:srgbClr val="3F3C3D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>
              <a:defRPr sz="3100" b="1">
                <a:latin typeface="Kontrapunkt Bob Bold"/>
                <a:ea typeface="Kontrapunkt Bob Bold"/>
                <a:cs typeface="Kontrapunkt Bob Bold"/>
                <a:sym typeface="Kontrapunkt Bob Bold"/>
              </a:defRPr>
            </a:pPr>
            <a:endParaRPr sz="3100" b="1" kern="0">
              <a:solidFill>
                <a:srgbClr val="E6DCCF"/>
              </a:solidFill>
              <a:latin typeface="微软雅黑" panose="020B0503020204020204" pitchFamily="34" charset="-122"/>
              <a:ea typeface="Kontrapunkt Bob Bold"/>
              <a:cs typeface="Kontrapunkt Bob Bold"/>
              <a:sym typeface="Kontrapunkt Bob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3"/>
          <p:cNvGrpSpPr>
            <a:grpSpLocks noChangeAspect="1"/>
          </p:cNvGrpSpPr>
          <p:nvPr/>
        </p:nvGrpSpPr>
        <p:grpSpPr bwMode="auto">
          <a:xfrm>
            <a:off x="432631" y="325315"/>
            <a:ext cx="601651" cy="621038"/>
            <a:chOff x="2202" y="1163"/>
            <a:chExt cx="1800" cy="1858"/>
          </a:xfrm>
        </p:grpSpPr>
        <p:sp>
          <p:nvSpPr>
            <p:cNvPr id="20" name="Freeform 14"/>
            <p:cNvSpPr/>
            <p:nvPr/>
          </p:nvSpPr>
          <p:spPr bwMode="auto">
            <a:xfrm>
              <a:off x="2600" y="1561"/>
              <a:ext cx="989" cy="1019"/>
            </a:xfrm>
            <a:custGeom>
              <a:avLst/>
              <a:gdLst>
                <a:gd name="T0" fmla="*/ 102 w 417"/>
                <a:gd name="T1" fmla="*/ 388 h 430"/>
                <a:gd name="T2" fmla="*/ 0 w 417"/>
                <a:gd name="T3" fmla="*/ 208 h 430"/>
                <a:gd name="T4" fmla="*/ 208 w 417"/>
                <a:gd name="T5" fmla="*/ 0 h 430"/>
                <a:gd name="T6" fmla="*/ 417 w 417"/>
                <a:gd name="T7" fmla="*/ 208 h 430"/>
                <a:gd name="T8" fmla="*/ 321 w 417"/>
                <a:gd name="T9" fmla="*/ 383 h 430"/>
                <a:gd name="T10" fmla="*/ 321 w 417"/>
                <a:gd name="T11" fmla="*/ 430 h 430"/>
                <a:gd name="T12" fmla="*/ 102 w 417"/>
                <a:gd name="T13" fmla="*/ 430 h 430"/>
                <a:gd name="T14" fmla="*/ 102 w 417"/>
                <a:gd name="T15" fmla="*/ 3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7" h="430">
                  <a:moveTo>
                    <a:pt x="102" y="388"/>
                  </a:moveTo>
                  <a:cubicBezTo>
                    <a:pt x="41" y="351"/>
                    <a:pt x="0" y="284"/>
                    <a:pt x="0" y="208"/>
                  </a:cubicBezTo>
                  <a:cubicBezTo>
                    <a:pt x="0" y="93"/>
                    <a:pt x="93" y="0"/>
                    <a:pt x="208" y="0"/>
                  </a:cubicBezTo>
                  <a:cubicBezTo>
                    <a:pt x="323" y="0"/>
                    <a:pt x="417" y="93"/>
                    <a:pt x="417" y="208"/>
                  </a:cubicBezTo>
                  <a:cubicBezTo>
                    <a:pt x="417" y="281"/>
                    <a:pt x="379" y="345"/>
                    <a:pt x="321" y="383"/>
                  </a:cubicBezTo>
                  <a:cubicBezTo>
                    <a:pt x="321" y="430"/>
                    <a:pt x="321" y="430"/>
                    <a:pt x="321" y="430"/>
                  </a:cubicBezTo>
                  <a:cubicBezTo>
                    <a:pt x="102" y="430"/>
                    <a:pt x="102" y="430"/>
                    <a:pt x="102" y="430"/>
                  </a:cubicBezTo>
                  <a:lnTo>
                    <a:pt x="102" y="388"/>
                  </a:lnTo>
                  <a:close/>
                </a:path>
              </a:pathLst>
            </a:custGeom>
            <a:solidFill>
              <a:srgbClr val="EF9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2842" y="2014"/>
              <a:ext cx="515" cy="576"/>
            </a:xfrm>
            <a:custGeom>
              <a:avLst/>
              <a:gdLst>
                <a:gd name="T0" fmla="*/ 204 w 217"/>
                <a:gd name="T1" fmla="*/ 7 h 243"/>
                <a:gd name="T2" fmla="*/ 165 w 217"/>
                <a:gd name="T3" fmla="*/ 17 h 243"/>
                <a:gd name="T4" fmla="*/ 150 w 217"/>
                <a:gd name="T5" fmla="*/ 46 h 243"/>
                <a:gd name="T6" fmla="*/ 129 w 217"/>
                <a:gd name="T7" fmla="*/ 43 h 243"/>
                <a:gd name="T8" fmla="*/ 140 w 217"/>
                <a:gd name="T9" fmla="*/ 24 h 243"/>
                <a:gd name="T10" fmla="*/ 108 w 217"/>
                <a:gd name="T11" fmla="*/ 0 h 243"/>
                <a:gd name="T12" fmla="*/ 77 w 217"/>
                <a:gd name="T13" fmla="*/ 24 h 243"/>
                <a:gd name="T14" fmla="*/ 88 w 217"/>
                <a:gd name="T15" fmla="*/ 43 h 243"/>
                <a:gd name="T16" fmla="*/ 67 w 217"/>
                <a:gd name="T17" fmla="*/ 46 h 243"/>
                <a:gd name="T18" fmla="*/ 52 w 217"/>
                <a:gd name="T19" fmla="*/ 17 h 243"/>
                <a:gd name="T20" fmla="*/ 13 w 217"/>
                <a:gd name="T21" fmla="*/ 7 h 243"/>
                <a:gd name="T22" fmla="*/ 2 w 217"/>
                <a:gd name="T23" fmla="*/ 30 h 243"/>
                <a:gd name="T24" fmla="*/ 22 w 217"/>
                <a:gd name="T25" fmla="*/ 54 h 243"/>
                <a:gd name="T26" fmla="*/ 55 w 217"/>
                <a:gd name="T27" fmla="*/ 62 h 243"/>
                <a:gd name="T28" fmla="*/ 70 w 217"/>
                <a:gd name="T29" fmla="*/ 235 h 243"/>
                <a:gd name="T30" fmla="*/ 79 w 217"/>
                <a:gd name="T31" fmla="*/ 243 h 243"/>
                <a:gd name="T32" fmla="*/ 87 w 217"/>
                <a:gd name="T33" fmla="*/ 234 h 243"/>
                <a:gd name="T34" fmla="*/ 72 w 217"/>
                <a:gd name="T35" fmla="*/ 62 h 243"/>
                <a:gd name="T36" fmla="*/ 102 w 217"/>
                <a:gd name="T37" fmla="*/ 56 h 243"/>
                <a:gd name="T38" fmla="*/ 108 w 217"/>
                <a:gd name="T39" fmla="*/ 53 h 243"/>
                <a:gd name="T40" fmla="*/ 115 w 217"/>
                <a:gd name="T41" fmla="*/ 56 h 243"/>
                <a:gd name="T42" fmla="*/ 145 w 217"/>
                <a:gd name="T43" fmla="*/ 62 h 243"/>
                <a:gd name="T44" fmla="*/ 130 w 217"/>
                <a:gd name="T45" fmla="*/ 234 h 243"/>
                <a:gd name="T46" fmla="*/ 138 w 217"/>
                <a:gd name="T47" fmla="*/ 243 h 243"/>
                <a:gd name="T48" fmla="*/ 147 w 217"/>
                <a:gd name="T49" fmla="*/ 235 h 243"/>
                <a:gd name="T50" fmla="*/ 162 w 217"/>
                <a:gd name="T51" fmla="*/ 62 h 243"/>
                <a:gd name="T52" fmla="*/ 195 w 217"/>
                <a:gd name="T53" fmla="*/ 54 h 243"/>
                <a:gd name="T54" fmla="*/ 215 w 217"/>
                <a:gd name="T55" fmla="*/ 30 h 243"/>
                <a:gd name="T56" fmla="*/ 204 w 217"/>
                <a:gd name="T57" fmla="*/ 7 h 243"/>
                <a:gd name="T58" fmla="*/ 30 w 217"/>
                <a:gd name="T59" fmla="*/ 39 h 243"/>
                <a:gd name="T60" fmla="*/ 18 w 217"/>
                <a:gd name="T61" fmla="*/ 26 h 243"/>
                <a:gd name="T62" fmla="*/ 21 w 217"/>
                <a:gd name="T63" fmla="*/ 22 h 243"/>
                <a:gd name="T64" fmla="*/ 41 w 217"/>
                <a:gd name="T65" fmla="*/ 28 h 243"/>
                <a:gd name="T66" fmla="*/ 50 w 217"/>
                <a:gd name="T67" fmla="*/ 45 h 243"/>
                <a:gd name="T68" fmla="*/ 30 w 217"/>
                <a:gd name="T69" fmla="*/ 39 h 243"/>
                <a:gd name="T70" fmla="*/ 108 w 217"/>
                <a:gd name="T71" fmla="*/ 35 h 243"/>
                <a:gd name="T72" fmla="*/ 93 w 217"/>
                <a:gd name="T73" fmla="*/ 25 h 243"/>
                <a:gd name="T74" fmla="*/ 108 w 217"/>
                <a:gd name="T75" fmla="*/ 16 h 243"/>
                <a:gd name="T76" fmla="*/ 124 w 217"/>
                <a:gd name="T77" fmla="*/ 25 h 243"/>
                <a:gd name="T78" fmla="*/ 108 w 217"/>
                <a:gd name="T79" fmla="*/ 35 h 243"/>
                <a:gd name="T80" fmla="*/ 187 w 217"/>
                <a:gd name="T81" fmla="*/ 39 h 243"/>
                <a:gd name="T82" fmla="*/ 167 w 217"/>
                <a:gd name="T83" fmla="*/ 45 h 243"/>
                <a:gd name="T84" fmla="*/ 176 w 217"/>
                <a:gd name="T85" fmla="*/ 28 h 243"/>
                <a:gd name="T86" fmla="*/ 196 w 217"/>
                <a:gd name="T87" fmla="*/ 22 h 243"/>
                <a:gd name="T88" fmla="*/ 199 w 217"/>
                <a:gd name="T89" fmla="*/ 26 h 243"/>
                <a:gd name="T90" fmla="*/ 187 w 217"/>
                <a:gd name="T91" fmla="*/ 3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243">
                  <a:moveTo>
                    <a:pt x="204" y="7"/>
                  </a:moveTo>
                  <a:cubicBezTo>
                    <a:pt x="195" y="2"/>
                    <a:pt x="179" y="2"/>
                    <a:pt x="165" y="17"/>
                  </a:cubicBezTo>
                  <a:cubicBezTo>
                    <a:pt x="159" y="24"/>
                    <a:pt x="154" y="34"/>
                    <a:pt x="150" y="46"/>
                  </a:cubicBezTo>
                  <a:cubicBezTo>
                    <a:pt x="143" y="45"/>
                    <a:pt x="136" y="44"/>
                    <a:pt x="129" y="43"/>
                  </a:cubicBezTo>
                  <a:cubicBezTo>
                    <a:pt x="139" y="36"/>
                    <a:pt x="140" y="28"/>
                    <a:pt x="140" y="24"/>
                  </a:cubicBezTo>
                  <a:cubicBezTo>
                    <a:pt x="139" y="12"/>
                    <a:pt x="125" y="0"/>
                    <a:pt x="108" y="0"/>
                  </a:cubicBezTo>
                  <a:cubicBezTo>
                    <a:pt x="92" y="0"/>
                    <a:pt x="78" y="12"/>
                    <a:pt x="77" y="24"/>
                  </a:cubicBezTo>
                  <a:cubicBezTo>
                    <a:pt x="77" y="28"/>
                    <a:pt x="78" y="36"/>
                    <a:pt x="88" y="43"/>
                  </a:cubicBezTo>
                  <a:cubicBezTo>
                    <a:pt x="81" y="44"/>
                    <a:pt x="74" y="45"/>
                    <a:pt x="67" y="46"/>
                  </a:cubicBezTo>
                  <a:cubicBezTo>
                    <a:pt x="63" y="34"/>
                    <a:pt x="58" y="24"/>
                    <a:pt x="52" y="17"/>
                  </a:cubicBezTo>
                  <a:cubicBezTo>
                    <a:pt x="38" y="2"/>
                    <a:pt x="22" y="2"/>
                    <a:pt x="13" y="7"/>
                  </a:cubicBezTo>
                  <a:cubicBezTo>
                    <a:pt x="4" y="12"/>
                    <a:pt x="0" y="21"/>
                    <a:pt x="2" y="30"/>
                  </a:cubicBezTo>
                  <a:cubicBezTo>
                    <a:pt x="5" y="40"/>
                    <a:pt x="12" y="48"/>
                    <a:pt x="22" y="54"/>
                  </a:cubicBezTo>
                  <a:cubicBezTo>
                    <a:pt x="31" y="59"/>
                    <a:pt x="43" y="61"/>
                    <a:pt x="55" y="62"/>
                  </a:cubicBezTo>
                  <a:cubicBezTo>
                    <a:pt x="65" y="102"/>
                    <a:pt x="70" y="208"/>
                    <a:pt x="70" y="235"/>
                  </a:cubicBezTo>
                  <a:cubicBezTo>
                    <a:pt x="70" y="239"/>
                    <a:pt x="74" y="243"/>
                    <a:pt x="79" y="243"/>
                  </a:cubicBezTo>
                  <a:cubicBezTo>
                    <a:pt x="83" y="243"/>
                    <a:pt x="87" y="239"/>
                    <a:pt x="87" y="234"/>
                  </a:cubicBezTo>
                  <a:cubicBezTo>
                    <a:pt x="86" y="224"/>
                    <a:pt x="84" y="111"/>
                    <a:pt x="72" y="62"/>
                  </a:cubicBezTo>
                  <a:cubicBezTo>
                    <a:pt x="82" y="61"/>
                    <a:pt x="93" y="59"/>
                    <a:pt x="102" y="56"/>
                  </a:cubicBezTo>
                  <a:cubicBezTo>
                    <a:pt x="104" y="55"/>
                    <a:pt x="106" y="54"/>
                    <a:pt x="108" y="53"/>
                  </a:cubicBezTo>
                  <a:cubicBezTo>
                    <a:pt x="111" y="54"/>
                    <a:pt x="113" y="55"/>
                    <a:pt x="115" y="56"/>
                  </a:cubicBezTo>
                  <a:cubicBezTo>
                    <a:pt x="124" y="59"/>
                    <a:pt x="135" y="61"/>
                    <a:pt x="145" y="62"/>
                  </a:cubicBezTo>
                  <a:cubicBezTo>
                    <a:pt x="133" y="111"/>
                    <a:pt x="131" y="224"/>
                    <a:pt x="130" y="234"/>
                  </a:cubicBezTo>
                  <a:cubicBezTo>
                    <a:pt x="130" y="239"/>
                    <a:pt x="134" y="243"/>
                    <a:pt x="138" y="243"/>
                  </a:cubicBezTo>
                  <a:cubicBezTo>
                    <a:pt x="143" y="243"/>
                    <a:pt x="147" y="239"/>
                    <a:pt x="147" y="235"/>
                  </a:cubicBezTo>
                  <a:cubicBezTo>
                    <a:pt x="147" y="208"/>
                    <a:pt x="152" y="102"/>
                    <a:pt x="162" y="62"/>
                  </a:cubicBezTo>
                  <a:cubicBezTo>
                    <a:pt x="174" y="61"/>
                    <a:pt x="186" y="59"/>
                    <a:pt x="195" y="54"/>
                  </a:cubicBezTo>
                  <a:cubicBezTo>
                    <a:pt x="205" y="48"/>
                    <a:pt x="212" y="40"/>
                    <a:pt x="215" y="30"/>
                  </a:cubicBezTo>
                  <a:cubicBezTo>
                    <a:pt x="217" y="21"/>
                    <a:pt x="213" y="12"/>
                    <a:pt x="204" y="7"/>
                  </a:cubicBezTo>
                  <a:moveTo>
                    <a:pt x="30" y="39"/>
                  </a:moveTo>
                  <a:cubicBezTo>
                    <a:pt x="23" y="36"/>
                    <a:pt x="20" y="31"/>
                    <a:pt x="18" y="26"/>
                  </a:cubicBezTo>
                  <a:cubicBezTo>
                    <a:pt x="18" y="24"/>
                    <a:pt x="19" y="23"/>
                    <a:pt x="21" y="22"/>
                  </a:cubicBezTo>
                  <a:cubicBezTo>
                    <a:pt x="25" y="19"/>
                    <a:pt x="33" y="20"/>
                    <a:pt x="41" y="28"/>
                  </a:cubicBezTo>
                  <a:cubicBezTo>
                    <a:pt x="44" y="32"/>
                    <a:pt x="47" y="38"/>
                    <a:pt x="50" y="45"/>
                  </a:cubicBezTo>
                  <a:cubicBezTo>
                    <a:pt x="42" y="44"/>
                    <a:pt x="35" y="43"/>
                    <a:pt x="30" y="39"/>
                  </a:cubicBezTo>
                  <a:moveTo>
                    <a:pt x="108" y="35"/>
                  </a:moveTo>
                  <a:cubicBezTo>
                    <a:pt x="97" y="31"/>
                    <a:pt x="93" y="27"/>
                    <a:pt x="93" y="25"/>
                  </a:cubicBezTo>
                  <a:cubicBezTo>
                    <a:pt x="93" y="22"/>
                    <a:pt x="102" y="16"/>
                    <a:pt x="108" y="16"/>
                  </a:cubicBezTo>
                  <a:cubicBezTo>
                    <a:pt x="115" y="16"/>
                    <a:pt x="124" y="22"/>
                    <a:pt x="124" y="25"/>
                  </a:cubicBezTo>
                  <a:cubicBezTo>
                    <a:pt x="124" y="27"/>
                    <a:pt x="120" y="31"/>
                    <a:pt x="108" y="35"/>
                  </a:cubicBezTo>
                  <a:moveTo>
                    <a:pt x="187" y="39"/>
                  </a:moveTo>
                  <a:cubicBezTo>
                    <a:pt x="182" y="43"/>
                    <a:pt x="175" y="44"/>
                    <a:pt x="167" y="45"/>
                  </a:cubicBezTo>
                  <a:cubicBezTo>
                    <a:pt x="170" y="38"/>
                    <a:pt x="173" y="32"/>
                    <a:pt x="176" y="28"/>
                  </a:cubicBezTo>
                  <a:cubicBezTo>
                    <a:pt x="184" y="20"/>
                    <a:pt x="192" y="19"/>
                    <a:pt x="196" y="22"/>
                  </a:cubicBezTo>
                  <a:cubicBezTo>
                    <a:pt x="198" y="23"/>
                    <a:pt x="199" y="24"/>
                    <a:pt x="199" y="26"/>
                  </a:cubicBezTo>
                  <a:cubicBezTo>
                    <a:pt x="197" y="31"/>
                    <a:pt x="193" y="36"/>
                    <a:pt x="187" y="3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2842" y="2580"/>
              <a:ext cx="519" cy="41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2842" y="2649"/>
              <a:ext cx="519" cy="90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2842" y="2765"/>
              <a:ext cx="519" cy="88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2939" y="2881"/>
              <a:ext cx="325" cy="140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2202" y="1997"/>
              <a:ext cx="310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3691" y="1997"/>
              <a:ext cx="311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3537" y="1393"/>
              <a:ext cx="294" cy="282"/>
            </a:xfrm>
            <a:custGeom>
              <a:avLst/>
              <a:gdLst>
                <a:gd name="T0" fmla="*/ 44 w 124"/>
                <a:gd name="T1" fmla="*/ 119 h 119"/>
                <a:gd name="T2" fmla="*/ 16 w 124"/>
                <a:gd name="T3" fmla="*/ 108 h 119"/>
                <a:gd name="T4" fmla="*/ 16 w 124"/>
                <a:gd name="T5" fmla="*/ 51 h 119"/>
                <a:gd name="T6" fmla="*/ 52 w 124"/>
                <a:gd name="T7" fmla="*/ 15 h 119"/>
                <a:gd name="T8" fmla="*/ 108 w 124"/>
                <a:gd name="T9" fmla="*/ 15 h 119"/>
                <a:gd name="T10" fmla="*/ 108 w 124"/>
                <a:gd name="T11" fmla="*/ 72 h 119"/>
                <a:gd name="T12" fmla="*/ 73 w 124"/>
                <a:gd name="T13" fmla="*/ 108 h 119"/>
                <a:gd name="T14" fmla="*/ 44 w 124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19">
                  <a:moveTo>
                    <a:pt x="44" y="119"/>
                  </a:moveTo>
                  <a:cubicBezTo>
                    <a:pt x="34" y="119"/>
                    <a:pt x="24" y="115"/>
                    <a:pt x="16" y="108"/>
                  </a:cubicBezTo>
                  <a:cubicBezTo>
                    <a:pt x="0" y="92"/>
                    <a:pt x="0" y="67"/>
                    <a:pt x="16" y="5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67" y="0"/>
                    <a:pt x="93" y="0"/>
                    <a:pt x="108" y="15"/>
                  </a:cubicBezTo>
                  <a:cubicBezTo>
                    <a:pt x="124" y="31"/>
                    <a:pt x="124" y="56"/>
                    <a:pt x="108" y="72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5" y="115"/>
                    <a:pt x="55" y="119"/>
                    <a:pt x="44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3"/>
            <p:cNvSpPr/>
            <p:nvPr/>
          </p:nvSpPr>
          <p:spPr bwMode="auto">
            <a:xfrm>
              <a:off x="2313" y="1393"/>
              <a:ext cx="292" cy="282"/>
            </a:xfrm>
            <a:custGeom>
              <a:avLst/>
              <a:gdLst>
                <a:gd name="T0" fmla="*/ 79 w 123"/>
                <a:gd name="T1" fmla="*/ 119 h 119"/>
                <a:gd name="T2" fmla="*/ 51 w 123"/>
                <a:gd name="T3" fmla="*/ 108 h 119"/>
                <a:gd name="T4" fmla="*/ 15 w 123"/>
                <a:gd name="T5" fmla="*/ 72 h 119"/>
                <a:gd name="T6" fmla="*/ 15 w 123"/>
                <a:gd name="T7" fmla="*/ 15 h 119"/>
                <a:gd name="T8" fmla="*/ 72 w 123"/>
                <a:gd name="T9" fmla="*/ 15 h 119"/>
                <a:gd name="T10" fmla="*/ 108 w 123"/>
                <a:gd name="T11" fmla="*/ 51 h 119"/>
                <a:gd name="T12" fmla="*/ 108 w 123"/>
                <a:gd name="T13" fmla="*/ 108 h 119"/>
                <a:gd name="T14" fmla="*/ 79 w 123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19">
                  <a:moveTo>
                    <a:pt x="79" y="119"/>
                  </a:moveTo>
                  <a:cubicBezTo>
                    <a:pt x="69" y="119"/>
                    <a:pt x="59" y="115"/>
                    <a:pt x="51" y="108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0" y="56"/>
                    <a:pt x="0" y="31"/>
                    <a:pt x="15" y="15"/>
                  </a:cubicBezTo>
                  <a:cubicBezTo>
                    <a:pt x="31" y="0"/>
                    <a:pt x="56" y="0"/>
                    <a:pt x="72" y="15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23" y="67"/>
                    <a:pt x="123" y="92"/>
                    <a:pt x="108" y="108"/>
                  </a:cubicBezTo>
                  <a:cubicBezTo>
                    <a:pt x="100" y="115"/>
                    <a:pt x="90" y="119"/>
                    <a:pt x="79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4"/>
            <p:cNvSpPr/>
            <p:nvPr/>
          </p:nvSpPr>
          <p:spPr bwMode="auto">
            <a:xfrm>
              <a:off x="2999" y="1163"/>
              <a:ext cx="189" cy="310"/>
            </a:xfrm>
            <a:custGeom>
              <a:avLst/>
              <a:gdLst>
                <a:gd name="T0" fmla="*/ 40 w 80"/>
                <a:gd name="T1" fmla="*/ 131 h 131"/>
                <a:gd name="T2" fmla="*/ 0 w 80"/>
                <a:gd name="T3" fmla="*/ 91 h 131"/>
                <a:gd name="T4" fmla="*/ 0 w 80"/>
                <a:gd name="T5" fmla="*/ 40 h 131"/>
                <a:gd name="T6" fmla="*/ 40 w 80"/>
                <a:gd name="T7" fmla="*/ 0 h 131"/>
                <a:gd name="T8" fmla="*/ 80 w 80"/>
                <a:gd name="T9" fmla="*/ 40 h 131"/>
                <a:gd name="T10" fmla="*/ 80 w 80"/>
                <a:gd name="T11" fmla="*/ 91 h 131"/>
                <a:gd name="T12" fmla="*/ 40 w 80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31">
                  <a:moveTo>
                    <a:pt x="40" y="131"/>
                  </a:moveTo>
                  <a:cubicBezTo>
                    <a:pt x="18" y="131"/>
                    <a:pt x="0" y="113"/>
                    <a:pt x="0" y="9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113"/>
                    <a:pt x="62" y="131"/>
                    <a:pt x="40" y="131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9" name="TextBox 76"/>
          <p:cNvSpPr txBox="1"/>
          <p:nvPr/>
        </p:nvSpPr>
        <p:spPr>
          <a:xfrm>
            <a:off x="1112337" y="348126"/>
            <a:ext cx="6976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绪论</a:t>
            </a:r>
            <a:endParaRPr lang="zh-CN" altLang="en-US" sz="2000" dirty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1112337" y="649326"/>
            <a:ext cx="2863579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en-US" altLang="zh-CN" sz="1100" dirty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Freeform 5"/>
          <p:cNvSpPr/>
          <p:nvPr/>
        </p:nvSpPr>
        <p:spPr bwMode="auto">
          <a:xfrm rot="20766797">
            <a:off x="4882182" y="2459307"/>
            <a:ext cx="2389470" cy="1339638"/>
          </a:xfrm>
          <a:custGeom>
            <a:avLst/>
            <a:gdLst>
              <a:gd name="T0" fmla="*/ 291 w 501"/>
              <a:gd name="T1" fmla="*/ 281 h 281"/>
              <a:gd name="T2" fmla="*/ 268 w 501"/>
              <a:gd name="T3" fmla="*/ 246 h 281"/>
              <a:gd name="T4" fmla="*/ 232 w 501"/>
              <a:gd name="T5" fmla="*/ 227 h 281"/>
              <a:gd name="T6" fmla="*/ 191 w 501"/>
              <a:gd name="T7" fmla="*/ 228 h 281"/>
              <a:gd name="T8" fmla="*/ 156 w 501"/>
              <a:gd name="T9" fmla="*/ 249 h 281"/>
              <a:gd name="T10" fmla="*/ 0 w 501"/>
              <a:gd name="T11" fmla="*/ 92 h 281"/>
              <a:gd name="T12" fmla="*/ 61 w 501"/>
              <a:gd name="T13" fmla="*/ 45 h 281"/>
              <a:gd name="T14" fmla="*/ 131 w 501"/>
              <a:gd name="T15" fmla="*/ 15 h 281"/>
              <a:gd name="T16" fmla="*/ 283 w 501"/>
              <a:gd name="T17" fmla="*/ 12 h 281"/>
              <a:gd name="T18" fmla="*/ 355 w 501"/>
              <a:gd name="T19" fmla="*/ 39 h 281"/>
              <a:gd name="T20" fmla="*/ 418 w 501"/>
              <a:gd name="T21" fmla="*/ 84 h 281"/>
              <a:gd name="T22" fmla="*/ 467 w 501"/>
              <a:gd name="T23" fmla="*/ 142 h 281"/>
              <a:gd name="T24" fmla="*/ 501 w 501"/>
              <a:gd name="T25" fmla="*/ 211 h 281"/>
              <a:gd name="T26" fmla="*/ 291 w 501"/>
              <a:gd name="T27" fmla="*/ 281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1" h="281">
                <a:moveTo>
                  <a:pt x="291" y="281"/>
                </a:moveTo>
                <a:cubicBezTo>
                  <a:pt x="286" y="267"/>
                  <a:pt x="279" y="256"/>
                  <a:pt x="268" y="246"/>
                </a:cubicBezTo>
                <a:cubicBezTo>
                  <a:pt x="258" y="237"/>
                  <a:pt x="246" y="230"/>
                  <a:pt x="232" y="227"/>
                </a:cubicBezTo>
                <a:cubicBezTo>
                  <a:pt x="219" y="224"/>
                  <a:pt x="205" y="224"/>
                  <a:pt x="191" y="228"/>
                </a:cubicBezTo>
                <a:cubicBezTo>
                  <a:pt x="178" y="232"/>
                  <a:pt x="166" y="239"/>
                  <a:pt x="156" y="249"/>
                </a:cubicBezTo>
                <a:cubicBezTo>
                  <a:pt x="0" y="92"/>
                  <a:pt x="0" y="92"/>
                  <a:pt x="0" y="92"/>
                </a:cubicBezTo>
                <a:cubicBezTo>
                  <a:pt x="18" y="74"/>
                  <a:pt x="38" y="58"/>
                  <a:pt x="61" y="45"/>
                </a:cubicBezTo>
                <a:cubicBezTo>
                  <a:pt x="83" y="32"/>
                  <a:pt x="107" y="22"/>
                  <a:pt x="131" y="15"/>
                </a:cubicBezTo>
                <a:cubicBezTo>
                  <a:pt x="181" y="1"/>
                  <a:pt x="233" y="0"/>
                  <a:pt x="283" y="12"/>
                </a:cubicBezTo>
                <a:cubicBezTo>
                  <a:pt x="308" y="18"/>
                  <a:pt x="333" y="27"/>
                  <a:pt x="355" y="39"/>
                </a:cubicBezTo>
                <a:cubicBezTo>
                  <a:pt x="378" y="51"/>
                  <a:pt x="399" y="66"/>
                  <a:pt x="418" y="84"/>
                </a:cubicBezTo>
                <a:cubicBezTo>
                  <a:pt x="437" y="101"/>
                  <a:pt x="453" y="120"/>
                  <a:pt x="467" y="142"/>
                </a:cubicBezTo>
                <a:cubicBezTo>
                  <a:pt x="481" y="164"/>
                  <a:pt x="493" y="187"/>
                  <a:pt x="501" y="211"/>
                </a:cubicBezTo>
                <a:lnTo>
                  <a:pt x="291" y="281"/>
                </a:lnTo>
                <a:close/>
              </a:path>
            </a:pathLst>
          </a:custGeom>
          <a:solidFill>
            <a:srgbClr val="EF9E2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" name="Freeform 6"/>
          <p:cNvSpPr/>
          <p:nvPr/>
        </p:nvSpPr>
        <p:spPr bwMode="auto">
          <a:xfrm rot="20766797">
            <a:off x="5916222" y="3411016"/>
            <a:ext cx="1750194" cy="1829749"/>
          </a:xfrm>
          <a:custGeom>
            <a:avLst/>
            <a:gdLst>
              <a:gd name="T0" fmla="*/ 45 w 367"/>
              <a:gd name="T1" fmla="*/ 157 h 384"/>
              <a:gd name="T2" fmla="*/ 86 w 367"/>
              <a:gd name="T3" fmla="*/ 155 h 384"/>
              <a:gd name="T4" fmla="*/ 121 w 367"/>
              <a:gd name="T5" fmla="*/ 134 h 384"/>
              <a:gd name="T6" fmla="*/ 140 w 367"/>
              <a:gd name="T7" fmla="*/ 98 h 384"/>
              <a:gd name="T8" fmla="*/ 140 w 367"/>
              <a:gd name="T9" fmla="*/ 57 h 384"/>
              <a:gd name="T10" fmla="*/ 353 w 367"/>
              <a:gd name="T11" fmla="*/ 0 h 384"/>
              <a:gd name="T12" fmla="*/ 355 w 367"/>
              <a:gd name="T13" fmla="*/ 152 h 384"/>
              <a:gd name="T14" fmla="*/ 326 w 367"/>
              <a:gd name="T15" fmla="*/ 224 h 384"/>
              <a:gd name="T16" fmla="*/ 281 w 367"/>
              <a:gd name="T17" fmla="*/ 286 h 384"/>
              <a:gd name="T18" fmla="*/ 222 w 367"/>
              <a:gd name="T19" fmla="*/ 334 h 384"/>
              <a:gd name="T20" fmla="*/ 152 w 367"/>
              <a:gd name="T21" fmla="*/ 366 h 384"/>
              <a:gd name="T22" fmla="*/ 0 w 367"/>
              <a:gd name="T23" fmla="*/ 374 h 384"/>
              <a:gd name="T24" fmla="*/ 45 w 367"/>
              <a:gd name="T25" fmla="*/ 157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7" h="384">
                <a:moveTo>
                  <a:pt x="45" y="157"/>
                </a:moveTo>
                <a:cubicBezTo>
                  <a:pt x="58" y="160"/>
                  <a:pt x="73" y="160"/>
                  <a:pt x="86" y="155"/>
                </a:cubicBezTo>
                <a:cubicBezTo>
                  <a:pt x="99" y="151"/>
                  <a:pt x="111" y="144"/>
                  <a:pt x="121" y="134"/>
                </a:cubicBezTo>
                <a:cubicBezTo>
                  <a:pt x="130" y="123"/>
                  <a:pt x="137" y="111"/>
                  <a:pt x="140" y="98"/>
                </a:cubicBezTo>
                <a:cubicBezTo>
                  <a:pt x="144" y="85"/>
                  <a:pt x="143" y="70"/>
                  <a:pt x="140" y="57"/>
                </a:cubicBezTo>
                <a:cubicBezTo>
                  <a:pt x="353" y="0"/>
                  <a:pt x="353" y="0"/>
                  <a:pt x="353" y="0"/>
                </a:cubicBezTo>
                <a:cubicBezTo>
                  <a:pt x="367" y="50"/>
                  <a:pt x="367" y="102"/>
                  <a:pt x="355" y="152"/>
                </a:cubicBezTo>
                <a:cubicBezTo>
                  <a:pt x="348" y="177"/>
                  <a:pt x="339" y="201"/>
                  <a:pt x="326" y="224"/>
                </a:cubicBezTo>
                <a:cubicBezTo>
                  <a:pt x="314" y="246"/>
                  <a:pt x="299" y="267"/>
                  <a:pt x="281" y="286"/>
                </a:cubicBezTo>
                <a:cubicBezTo>
                  <a:pt x="264" y="304"/>
                  <a:pt x="244" y="320"/>
                  <a:pt x="222" y="334"/>
                </a:cubicBezTo>
                <a:cubicBezTo>
                  <a:pt x="200" y="348"/>
                  <a:pt x="177" y="359"/>
                  <a:pt x="152" y="366"/>
                </a:cubicBezTo>
                <a:cubicBezTo>
                  <a:pt x="103" y="382"/>
                  <a:pt x="50" y="384"/>
                  <a:pt x="0" y="374"/>
                </a:cubicBezTo>
                <a:lnTo>
                  <a:pt x="45" y="157"/>
                </a:lnTo>
                <a:close/>
              </a:path>
            </a:pathLst>
          </a:custGeom>
          <a:solidFill>
            <a:srgbClr val="EF9E2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" name="Freeform 7"/>
          <p:cNvSpPr/>
          <p:nvPr/>
        </p:nvSpPr>
        <p:spPr bwMode="auto">
          <a:xfrm rot="20766797">
            <a:off x="4714120" y="3160654"/>
            <a:ext cx="1353844" cy="2349693"/>
          </a:xfrm>
          <a:custGeom>
            <a:avLst/>
            <a:gdLst>
              <a:gd name="T0" fmla="*/ 245 w 284"/>
              <a:gd name="T1" fmla="*/ 147 h 493"/>
              <a:gd name="T2" fmla="*/ 226 w 284"/>
              <a:gd name="T3" fmla="*/ 183 h 493"/>
              <a:gd name="T4" fmla="*/ 228 w 284"/>
              <a:gd name="T5" fmla="*/ 224 h 493"/>
              <a:gd name="T6" fmla="*/ 249 w 284"/>
              <a:gd name="T7" fmla="*/ 259 h 493"/>
              <a:gd name="T8" fmla="*/ 284 w 284"/>
              <a:gd name="T9" fmla="*/ 279 h 493"/>
              <a:gd name="T10" fmla="*/ 227 w 284"/>
              <a:gd name="T11" fmla="*/ 493 h 493"/>
              <a:gd name="T12" fmla="*/ 156 w 284"/>
              <a:gd name="T13" fmla="*/ 464 h 493"/>
              <a:gd name="T14" fmla="*/ 95 w 284"/>
              <a:gd name="T15" fmla="*/ 418 h 493"/>
              <a:gd name="T16" fmla="*/ 47 w 284"/>
              <a:gd name="T17" fmla="*/ 358 h 493"/>
              <a:gd name="T18" fmla="*/ 16 w 284"/>
              <a:gd name="T19" fmla="*/ 287 h 493"/>
              <a:gd name="T20" fmla="*/ 11 w 284"/>
              <a:gd name="T21" fmla="*/ 136 h 493"/>
              <a:gd name="T22" fmla="*/ 37 w 284"/>
              <a:gd name="T23" fmla="*/ 63 h 493"/>
              <a:gd name="T24" fmla="*/ 80 w 284"/>
              <a:gd name="T25" fmla="*/ 0 h 493"/>
              <a:gd name="T26" fmla="*/ 245 w 284"/>
              <a:gd name="T27" fmla="*/ 147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84" h="493">
                <a:moveTo>
                  <a:pt x="245" y="147"/>
                </a:moveTo>
                <a:cubicBezTo>
                  <a:pt x="236" y="158"/>
                  <a:pt x="229" y="170"/>
                  <a:pt x="226" y="183"/>
                </a:cubicBezTo>
                <a:cubicBezTo>
                  <a:pt x="223" y="197"/>
                  <a:pt x="224" y="211"/>
                  <a:pt x="228" y="224"/>
                </a:cubicBezTo>
                <a:cubicBezTo>
                  <a:pt x="232" y="238"/>
                  <a:pt x="239" y="249"/>
                  <a:pt x="249" y="259"/>
                </a:cubicBezTo>
                <a:cubicBezTo>
                  <a:pt x="259" y="269"/>
                  <a:pt x="271" y="276"/>
                  <a:pt x="284" y="279"/>
                </a:cubicBezTo>
                <a:cubicBezTo>
                  <a:pt x="227" y="493"/>
                  <a:pt x="227" y="493"/>
                  <a:pt x="227" y="493"/>
                </a:cubicBezTo>
                <a:cubicBezTo>
                  <a:pt x="203" y="486"/>
                  <a:pt x="179" y="476"/>
                  <a:pt x="156" y="464"/>
                </a:cubicBezTo>
                <a:cubicBezTo>
                  <a:pt x="134" y="451"/>
                  <a:pt x="113" y="435"/>
                  <a:pt x="95" y="418"/>
                </a:cubicBezTo>
                <a:cubicBezTo>
                  <a:pt x="77" y="400"/>
                  <a:pt x="61" y="380"/>
                  <a:pt x="47" y="358"/>
                </a:cubicBezTo>
                <a:cubicBezTo>
                  <a:pt x="34" y="336"/>
                  <a:pt x="23" y="312"/>
                  <a:pt x="16" y="287"/>
                </a:cubicBezTo>
                <a:cubicBezTo>
                  <a:pt x="1" y="238"/>
                  <a:pt x="0" y="186"/>
                  <a:pt x="11" y="136"/>
                </a:cubicBezTo>
                <a:cubicBezTo>
                  <a:pt x="16" y="110"/>
                  <a:pt x="25" y="86"/>
                  <a:pt x="37" y="63"/>
                </a:cubicBezTo>
                <a:cubicBezTo>
                  <a:pt x="48" y="40"/>
                  <a:pt x="63" y="19"/>
                  <a:pt x="80" y="0"/>
                </a:cubicBezTo>
                <a:lnTo>
                  <a:pt x="245" y="147"/>
                </a:lnTo>
                <a:close/>
              </a:path>
            </a:pathLst>
          </a:custGeom>
          <a:solidFill>
            <a:srgbClr val="EF9E2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44" name="组合 43"/>
          <p:cNvGrpSpPr/>
          <p:nvPr/>
        </p:nvGrpSpPr>
        <p:grpSpPr>
          <a:xfrm>
            <a:off x="5762523" y="2760456"/>
            <a:ext cx="497725" cy="544146"/>
            <a:chOff x="930276" y="5935664"/>
            <a:chExt cx="306388" cy="334963"/>
          </a:xfrm>
          <a:solidFill>
            <a:srgbClr val="3F3C3D"/>
          </a:solidFill>
          <a:effectLst/>
        </p:grpSpPr>
        <p:sp>
          <p:nvSpPr>
            <p:cNvPr id="45" name="Freeform 665"/>
            <p:cNvSpPr/>
            <p:nvPr/>
          </p:nvSpPr>
          <p:spPr bwMode="auto">
            <a:xfrm>
              <a:off x="930276" y="5935664"/>
              <a:ext cx="306388" cy="236538"/>
            </a:xfrm>
            <a:custGeom>
              <a:avLst/>
              <a:gdLst>
                <a:gd name="T0" fmla="*/ 179 w 193"/>
                <a:gd name="T1" fmla="*/ 54 h 149"/>
                <a:gd name="T2" fmla="*/ 193 w 193"/>
                <a:gd name="T3" fmla="*/ 0 h 149"/>
                <a:gd name="T4" fmla="*/ 138 w 193"/>
                <a:gd name="T5" fmla="*/ 13 h 149"/>
                <a:gd name="T6" fmla="*/ 152 w 193"/>
                <a:gd name="T7" fmla="*/ 27 h 149"/>
                <a:gd name="T8" fmla="*/ 99 w 193"/>
                <a:gd name="T9" fmla="*/ 79 h 149"/>
                <a:gd name="T10" fmla="*/ 77 w 193"/>
                <a:gd name="T11" fmla="*/ 57 h 149"/>
                <a:gd name="T12" fmla="*/ 0 w 193"/>
                <a:gd name="T13" fmla="*/ 134 h 149"/>
                <a:gd name="T14" fmla="*/ 15 w 193"/>
                <a:gd name="T15" fmla="*/ 149 h 149"/>
                <a:gd name="T16" fmla="*/ 15 w 193"/>
                <a:gd name="T17" fmla="*/ 149 h 149"/>
                <a:gd name="T18" fmla="*/ 77 w 193"/>
                <a:gd name="T19" fmla="*/ 87 h 149"/>
                <a:gd name="T20" fmla="*/ 99 w 193"/>
                <a:gd name="T21" fmla="*/ 108 h 149"/>
                <a:gd name="T22" fmla="*/ 167 w 193"/>
                <a:gd name="T23" fmla="*/ 41 h 149"/>
                <a:gd name="T24" fmla="*/ 179 w 193"/>
                <a:gd name="T25" fmla="*/ 5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3" h="149">
                  <a:moveTo>
                    <a:pt x="179" y="54"/>
                  </a:moveTo>
                  <a:lnTo>
                    <a:pt x="193" y="0"/>
                  </a:lnTo>
                  <a:lnTo>
                    <a:pt x="138" y="13"/>
                  </a:lnTo>
                  <a:lnTo>
                    <a:pt x="152" y="27"/>
                  </a:lnTo>
                  <a:lnTo>
                    <a:pt x="99" y="79"/>
                  </a:lnTo>
                  <a:lnTo>
                    <a:pt x="77" y="57"/>
                  </a:lnTo>
                  <a:lnTo>
                    <a:pt x="0" y="134"/>
                  </a:lnTo>
                  <a:lnTo>
                    <a:pt x="15" y="149"/>
                  </a:lnTo>
                  <a:lnTo>
                    <a:pt x="15" y="149"/>
                  </a:lnTo>
                  <a:lnTo>
                    <a:pt x="77" y="87"/>
                  </a:lnTo>
                  <a:lnTo>
                    <a:pt x="99" y="108"/>
                  </a:lnTo>
                  <a:lnTo>
                    <a:pt x="167" y="41"/>
                  </a:lnTo>
                  <a:lnTo>
                    <a:pt x="179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6" name="Rectangle 666"/>
            <p:cNvSpPr>
              <a:spLocks noChangeArrowheads="1"/>
            </p:cNvSpPr>
            <p:nvPr/>
          </p:nvSpPr>
          <p:spPr bwMode="auto">
            <a:xfrm>
              <a:off x="957264" y="6189664"/>
              <a:ext cx="44450" cy="809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7" name="Rectangle 667"/>
            <p:cNvSpPr>
              <a:spLocks noChangeArrowheads="1"/>
            </p:cNvSpPr>
            <p:nvPr/>
          </p:nvSpPr>
          <p:spPr bwMode="auto">
            <a:xfrm>
              <a:off x="1030289" y="6149976"/>
              <a:ext cx="44450" cy="1206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8" name="Rectangle 668"/>
            <p:cNvSpPr>
              <a:spLocks noChangeArrowheads="1"/>
            </p:cNvSpPr>
            <p:nvPr/>
          </p:nvSpPr>
          <p:spPr bwMode="auto">
            <a:xfrm>
              <a:off x="1104901" y="6110289"/>
              <a:ext cx="44450" cy="160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9" name="Rectangle 669"/>
            <p:cNvSpPr>
              <a:spLocks noChangeArrowheads="1"/>
            </p:cNvSpPr>
            <p:nvPr/>
          </p:nvSpPr>
          <p:spPr bwMode="auto">
            <a:xfrm>
              <a:off x="1177926" y="6070601"/>
              <a:ext cx="44450" cy="2000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54" name="Freeform 286"/>
          <p:cNvSpPr>
            <a:spLocks noEditPoints="1"/>
          </p:cNvSpPr>
          <p:nvPr/>
        </p:nvSpPr>
        <p:spPr bwMode="auto">
          <a:xfrm>
            <a:off x="5107592" y="4136185"/>
            <a:ext cx="566899" cy="573414"/>
          </a:xfrm>
          <a:custGeom>
            <a:avLst/>
            <a:gdLst>
              <a:gd name="T0" fmla="*/ 144 w 285"/>
              <a:gd name="T1" fmla="*/ 288 h 288"/>
              <a:gd name="T2" fmla="*/ 0 w 285"/>
              <a:gd name="T3" fmla="*/ 144 h 288"/>
              <a:gd name="T4" fmla="*/ 144 w 285"/>
              <a:gd name="T5" fmla="*/ 0 h 288"/>
              <a:gd name="T6" fmla="*/ 284 w 285"/>
              <a:gd name="T7" fmla="*/ 114 h 288"/>
              <a:gd name="T8" fmla="*/ 285 w 285"/>
              <a:gd name="T9" fmla="*/ 118 h 288"/>
              <a:gd name="T10" fmla="*/ 273 w 285"/>
              <a:gd name="T11" fmla="*/ 129 h 288"/>
              <a:gd name="T12" fmla="*/ 273 w 285"/>
              <a:gd name="T13" fmla="*/ 129 h 288"/>
              <a:gd name="T14" fmla="*/ 173 w 285"/>
              <a:gd name="T15" fmla="*/ 129 h 288"/>
              <a:gd name="T16" fmla="*/ 162 w 285"/>
              <a:gd name="T17" fmla="*/ 118 h 288"/>
              <a:gd name="T18" fmla="*/ 162 w 285"/>
              <a:gd name="T19" fmla="*/ 93 h 288"/>
              <a:gd name="T20" fmla="*/ 103 w 285"/>
              <a:gd name="T21" fmla="*/ 144 h 288"/>
              <a:gd name="T22" fmla="*/ 162 w 285"/>
              <a:gd name="T23" fmla="*/ 195 h 288"/>
              <a:gd name="T24" fmla="*/ 162 w 285"/>
              <a:gd name="T25" fmla="*/ 170 h 288"/>
              <a:gd name="T26" fmla="*/ 173 w 285"/>
              <a:gd name="T27" fmla="*/ 159 h 288"/>
              <a:gd name="T28" fmla="*/ 273 w 285"/>
              <a:gd name="T29" fmla="*/ 159 h 288"/>
              <a:gd name="T30" fmla="*/ 282 w 285"/>
              <a:gd name="T31" fmla="*/ 163 h 288"/>
              <a:gd name="T32" fmla="*/ 284 w 285"/>
              <a:gd name="T33" fmla="*/ 173 h 288"/>
              <a:gd name="T34" fmla="*/ 144 w 285"/>
              <a:gd name="T35" fmla="*/ 288 h 288"/>
              <a:gd name="T36" fmla="*/ 144 w 285"/>
              <a:gd name="T37" fmla="*/ 23 h 288"/>
              <a:gd name="T38" fmla="*/ 23 w 285"/>
              <a:gd name="T39" fmla="*/ 144 h 288"/>
              <a:gd name="T40" fmla="*/ 144 w 285"/>
              <a:gd name="T41" fmla="*/ 265 h 288"/>
              <a:gd name="T42" fmla="*/ 258 w 285"/>
              <a:gd name="T43" fmla="*/ 182 h 288"/>
              <a:gd name="T44" fmla="*/ 185 w 285"/>
              <a:gd name="T45" fmla="*/ 182 h 288"/>
              <a:gd name="T46" fmla="*/ 185 w 285"/>
              <a:gd name="T47" fmla="*/ 220 h 288"/>
              <a:gd name="T48" fmla="*/ 178 w 285"/>
              <a:gd name="T49" fmla="*/ 230 h 288"/>
              <a:gd name="T50" fmla="*/ 166 w 285"/>
              <a:gd name="T51" fmla="*/ 229 h 288"/>
              <a:gd name="T52" fmla="*/ 78 w 285"/>
              <a:gd name="T53" fmla="*/ 153 h 288"/>
              <a:gd name="T54" fmla="*/ 74 w 285"/>
              <a:gd name="T55" fmla="*/ 144 h 288"/>
              <a:gd name="T56" fmla="*/ 78 w 285"/>
              <a:gd name="T57" fmla="*/ 135 h 288"/>
              <a:gd name="T58" fmla="*/ 166 w 285"/>
              <a:gd name="T59" fmla="*/ 59 h 288"/>
              <a:gd name="T60" fmla="*/ 178 w 285"/>
              <a:gd name="T61" fmla="*/ 58 h 288"/>
              <a:gd name="T62" fmla="*/ 185 w 285"/>
              <a:gd name="T63" fmla="*/ 68 h 288"/>
              <a:gd name="T64" fmla="*/ 185 w 285"/>
              <a:gd name="T65" fmla="*/ 106 h 288"/>
              <a:gd name="T66" fmla="*/ 258 w 285"/>
              <a:gd name="T67" fmla="*/ 106 h 288"/>
              <a:gd name="T68" fmla="*/ 144 w 285"/>
              <a:gd name="T69" fmla="*/ 23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85" h="288">
                <a:moveTo>
                  <a:pt x="144" y="288"/>
                </a:moveTo>
                <a:cubicBezTo>
                  <a:pt x="64" y="288"/>
                  <a:pt x="0" y="223"/>
                  <a:pt x="0" y="144"/>
                </a:cubicBezTo>
                <a:cubicBezTo>
                  <a:pt x="0" y="65"/>
                  <a:pt x="64" y="0"/>
                  <a:pt x="144" y="0"/>
                </a:cubicBezTo>
                <a:cubicBezTo>
                  <a:pt x="211" y="0"/>
                  <a:pt x="270" y="48"/>
                  <a:pt x="284" y="114"/>
                </a:cubicBezTo>
                <a:cubicBezTo>
                  <a:pt x="285" y="115"/>
                  <a:pt x="285" y="116"/>
                  <a:pt x="285" y="118"/>
                </a:cubicBezTo>
                <a:cubicBezTo>
                  <a:pt x="285" y="124"/>
                  <a:pt x="280" y="129"/>
                  <a:pt x="273" y="129"/>
                </a:cubicBezTo>
                <a:cubicBezTo>
                  <a:pt x="273" y="129"/>
                  <a:pt x="273" y="129"/>
                  <a:pt x="273" y="129"/>
                </a:cubicBezTo>
                <a:cubicBezTo>
                  <a:pt x="173" y="129"/>
                  <a:pt x="173" y="129"/>
                  <a:pt x="173" y="129"/>
                </a:cubicBezTo>
                <a:cubicBezTo>
                  <a:pt x="167" y="129"/>
                  <a:pt x="162" y="124"/>
                  <a:pt x="162" y="118"/>
                </a:cubicBezTo>
                <a:cubicBezTo>
                  <a:pt x="162" y="93"/>
                  <a:pt x="162" y="93"/>
                  <a:pt x="162" y="93"/>
                </a:cubicBezTo>
                <a:cubicBezTo>
                  <a:pt x="103" y="144"/>
                  <a:pt x="103" y="144"/>
                  <a:pt x="103" y="144"/>
                </a:cubicBezTo>
                <a:cubicBezTo>
                  <a:pt x="162" y="195"/>
                  <a:pt x="162" y="195"/>
                  <a:pt x="162" y="195"/>
                </a:cubicBezTo>
                <a:cubicBezTo>
                  <a:pt x="162" y="170"/>
                  <a:pt x="162" y="170"/>
                  <a:pt x="162" y="170"/>
                </a:cubicBezTo>
                <a:cubicBezTo>
                  <a:pt x="162" y="164"/>
                  <a:pt x="167" y="159"/>
                  <a:pt x="173" y="159"/>
                </a:cubicBezTo>
                <a:cubicBezTo>
                  <a:pt x="273" y="159"/>
                  <a:pt x="273" y="159"/>
                  <a:pt x="273" y="159"/>
                </a:cubicBezTo>
                <a:cubicBezTo>
                  <a:pt x="277" y="159"/>
                  <a:pt x="280" y="160"/>
                  <a:pt x="282" y="163"/>
                </a:cubicBezTo>
                <a:cubicBezTo>
                  <a:pt x="284" y="166"/>
                  <a:pt x="285" y="169"/>
                  <a:pt x="284" y="173"/>
                </a:cubicBezTo>
                <a:cubicBezTo>
                  <a:pt x="271" y="239"/>
                  <a:pt x="212" y="288"/>
                  <a:pt x="144" y="288"/>
                </a:cubicBezTo>
                <a:close/>
                <a:moveTo>
                  <a:pt x="144" y="23"/>
                </a:moveTo>
                <a:cubicBezTo>
                  <a:pt x="77" y="23"/>
                  <a:pt x="23" y="77"/>
                  <a:pt x="23" y="144"/>
                </a:cubicBezTo>
                <a:cubicBezTo>
                  <a:pt x="23" y="211"/>
                  <a:pt x="77" y="265"/>
                  <a:pt x="144" y="265"/>
                </a:cubicBezTo>
                <a:cubicBezTo>
                  <a:pt x="196" y="265"/>
                  <a:pt x="242" y="231"/>
                  <a:pt x="258" y="182"/>
                </a:cubicBezTo>
                <a:cubicBezTo>
                  <a:pt x="185" y="182"/>
                  <a:pt x="185" y="182"/>
                  <a:pt x="185" y="182"/>
                </a:cubicBezTo>
                <a:cubicBezTo>
                  <a:pt x="185" y="220"/>
                  <a:pt x="185" y="220"/>
                  <a:pt x="185" y="220"/>
                </a:cubicBezTo>
                <a:cubicBezTo>
                  <a:pt x="185" y="224"/>
                  <a:pt x="182" y="228"/>
                  <a:pt x="178" y="230"/>
                </a:cubicBezTo>
                <a:cubicBezTo>
                  <a:pt x="174" y="232"/>
                  <a:pt x="169" y="232"/>
                  <a:pt x="166" y="229"/>
                </a:cubicBezTo>
                <a:cubicBezTo>
                  <a:pt x="78" y="153"/>
                  <a:pt x="78" y="153"/>
                  <a:pt x="78" y="153"/>
                </a:cubicBezTo>
                <a:cubicBezTo>
                  <a:pt x="75" y="150"/>
                  <a:pt x="74" y="147"/>
                  <a:pt x="74" y="144"/>
                </a:cubicBezTo>
                <a:cubicBezTo>
                  <a:pt x="74" y="141"/>
                  <a:pt x="75" y="138"/>
                  <a:pt x="78" y="135"/>
                </a:cubicBezTo>
                <a:cubicBezTo>
                  <a:pt x="166" y="59"/>
                  <a:pt x="166" y="59"/>
                  <a:pt x="166" y="59"/>
                </a:cubicBezTo>
                <a:cubicBezTo>
                  <a:pt x="169" y="56"/>
                  <a:pt x="174" y="56"/>
                  <a:pt x="178" y="58"/>
                </a:cubicBezTo>
                <a:cubicBezTo>
                  <a:pt x="182" y="60"/>
                  <a:pt x="185" y="64"/>
                  <a:pt x="185" y="68"/>
                </a:cubicBezTo>
                <a:cubicBezTo>
                  <a:pt x="185" y="106"/>
                  <a:pt x="185" y="106"/>
                  <a:pt x="185" y="106"/>
                </a:cubicBezTo>
                <a:cubicBezTo>
                  <a:pt x="258" y="106"/>
                  <a:pt x="258" y="106"/>
                  <a:pt x="258" y="106"/>
                </a:cubicBezTo>
                <a:cubicBezTo>
                  <a:pt x="242" y="57"/>
                  <a:pt x="196" y="23"/>
                  <a:pt x="144" y="23"/>
                </a:cubicBezTo>
                <a:close/>
              </a:path>
            </a:pathLst>
          </a:custGeom>
          <a:solidFill>
            <a:srgbClr val="3F3C3D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5" name="TextBox 76"/>
          <p:cNvSpPr txBox="1"/>
          <p:nvPr/>
        </p:nvSpPr>
        <p:spPr>
          <a:xfrm>
            <a:off x="5214620" y="1217930"/>
            <a:ext cx="1394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Tool</a:t>
            </a:r>
            <a:r>
              <a:rPr lang="zh-CN" altLang="en-US" b="1" dirty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b="1" dirty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4700307" y="1586476"/>
            <a:ext cx="2791385" cy="730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具体实现数据的预处理、模型训练、评估、推理等功能</a:t>
            </a:r>
            <a:endParaRPr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TextBox 76"/>
          <p:cNvSpPr txBox="1"/>
          <p:nvPr/>
        </p:nvSpPr>
        <p:spPr>
          <a:xfrm>
            <a:off x="7735007" y="4342889"/>
            <a:ext cx="109854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存储模块</a:t>
            </a:r>
            <a:endParaRPr lang="zh-CN" altLang="en-US" b="1" dirty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7735007" y="4635747"/>
            <a:ext cx="2791385" cy="730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包含训练的数据及一些已经训练好的模型</a:t>
            </a:r>
            <a:endParaRPr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TextBox 76"/>
          <p:cNvSpPr txBox="1"/>
          <p:nvPr/>
        </p:nvSpPr>
        <p:spPr>
          <a:xfrm>
            <a:off x="3100705" y="4341495"/>
            <a:ext cx="1275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模型模块</a:t>
            </a:r>
            <a:endParaRPr lang="zh-CN" altLang="en-US" b="1" dirty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1428750" y="4635500"/>
            <a:ext cx="3094990" cy="730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包括paddleseg框架、U-net模型及其他作为整体支撑的文件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Shape 704"/>
          <p:cNvSpPr/>
          <p:nvPr>
            <p:custDataLst>
              <p:tags r:id="rId1"/>
            </p:custDataLst>
          </p:nvPr>
        </p:nvSpPr>
        <p:spPr>
          <a:xfrm>
            <a:off x="6531610" y="4210050"/>
            <a:ext cx="546735" cy="425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77" h="21458" extrusionOk="0">
                <a:moveTo>
                  <a:pt x="20906" y="11130"/>
                </a:moveTo>
                <a:lnTo>
                  <a:pt x="11466" y="425"/>
                </a:lnTo>
                <a:cubicBezTo>
                  <a:pt x="10983" y="-142"/>
                  <a:pt x="10193" y="-142"/>
                  <a:pt x="9710" y="425"/>
                </a:cubicBezTo>
                <a:lnTo>
                  <a:pt x="271" y="11130"/>
                </a:lnTo>
                <a:cubicBezTo>
                  <a:pt x="-212" y="11696"/>
                  <a:pt x="-32" y="12160"/>
                  <a:pt x="671" y="12160"/>
                </a:cubicBezTo>
                <a:lnTo>
                  <a:pt x="2638" y="12160"/>
                </a:lnTo>
                <a:lnTo>
                  <a:pt x="2638" y="20381"/>
                </a:lnTo>
                <a:cubicBezTo>
                  <a:pt x="2638" y="20976"/>
                  <a:pt x="2661" y="21458"/>
                  <a:pt x="3609" y="21458"/>
                </a:cubicBezTo>
                <a:lnTo>
                  <a:pt x="8190" y="21458"/>
                </a:lnTo>
                <a:lnTo>
                  <a:pt x="8190" y="13214"/>
                </a:lnTo>
                <a:lnTo>
                  <a:pt x="12986" y="13214"/>
                </a:lnTo>
                <a:lnTo>
                  <a:pt x="12986" y="21458"/>
                </a:lnTo>
                <a:lnTo>
                  <a:pt x="17795" y="21458"/>
                </a:lnTo>
                <a:cubicBezTo>
                  <a:pt x="18518" y="21458"/>
                  <a:pt x="18538" y="20976"/>
                  <a:pt x="18538" y="20381"/>
                </a:cubicBezTo>
                <a:lnTo>
                  <a:pt x="18538" y="12160"/>
                </a:lnTo>
                <a:lnTo>
                  <a:pt x="20505" y="12160"/>
                </a:lnTo>
                <a:cubicBezTo>
                  <a:pt x="21208" y="12160"/>
                  <a:pt x="21388" y="11696"/>
                  <a:pt x="20906" y="11130"/>
                </a:cubicBezTo>
                <a:close/>
              </a:path>
            </a:pathLst>
          </a:custGeom>
          <a:solidFill>
            <a:srgbClr val="3F3C3D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p>
            <a:pPr>
              <a:defRPr sz="3100" b="1">
                <a:latin typeface="Kontrapunkt Bob Bold"/>
                <a:ea typeface="Kontrapunkt Bob Bold"/>
                <a:cs typeface="Kontrapunkt Bob Bold"/>
                <a:sym typeface="Kontrapunkt Bob Bold"/>
              </a:defRPr>
            </a:pPr>
            <a:endParaRPr sz="3100" b="1" kern="0">
              <a:solidFill>
                <a:srgbClr val="E6DCCF"/>
              </a:solidFill>
              <a:latin typeface="微软雅黑" panose="020B0503020204020204" pitchFamily="34" charset="-122"/>
              <a:ea typeface="Kontrapunkt Bob Bold"/>
              <a:cs typeface="Kontrapunkt Bob Bold"/>
              <a:sym typeface="Kontrapunkt Bob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4834026" y="0"/>
            <a:ext cx="2523947" cy="4082864"/>
            <a:chOff x="5235977" y="822728"/>
            <a:chExt cx="1918967" cy="3104218"/>
          </a:xfrm>
        </p:grpSpPr>
        <p:cxnSp>
          <p:nvCxnSpPr>
            <p:cNvPr id="55" name="直接连接符 54"/>
            <p:cNvCxnSpPr/>
            <p:nvPr/>
          </p:nvCxnSpPr>
          <p:spPr>
            <a:xfrm>
              <a:off x="6195460" y="822728"/>
              <a:ext cx="0" cy="1139643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3"/>
            <p:cNvGrpSpPr>
              <a:grpSpLocks noChangeAspect="1"/>
            </p:cNvGrpSpPr>
            <p:nvPr/>
          </p:nvGrpSpPr>
          <p:grpSpPr bwMode="auto">
            <a:xfrm flipV="1">
              <a:off x="5235977" y="1946145"/>
              <a:ext cx="1918967" cy="1980801"/>
              <a:chOff x="2202" y="1163"/>
              <a:chExt cx="1800" cy="1858"/>
            </a:xfrm>
          </p:grpSpPr>
          <p:sp>
            <p:nvSpPr>
              <p:cNvPr id="20" name="Freeform 14"/>
              <p:cNvSpPr/>
              <p:nvPr/>
            </p:nvSpPr>
            <p:spPr bwMode="auto">
              <a:xfrm>
                <a:off x="2600" y="1561"/>
                <a:ext cx="989" cy="1019"/>
              </a:xfrm>
              <a:custGeom>
                <a:avLst/>
                <a:gdLst>
                  <a:gd name="T0" fmla="*/ 102 w 417"/>
                  <a:gd name="T1" fmla="*/ 388 h 430"/>
                  <a:gd name="T2" fmla="*/ 0 w 417"/>
                  <a:gd name="T3" fmla="*/ 208 h 430"/>
                  <a:gd name="T4" fmla="*/ 208 w 417"/>
                  <a:gd name="T5" fmla="*/ 0 h 430"/>
                  <a:gd name="T6" fmla="*/ 417 w 417"/>
                  <a:gd name="T7" fmla="*/ 208 h 430"/>
                  <a:gd name="T8" fmla="*/ 321 w 417"/>
                  <a:gd name="T9" fmla="*/ 383 h 430"/>
                  <a:gd name="T10" fmla="*/ 321 w 417"/>
                  <a:gd name="T11" fmla="*/ 430 h 430"/>
                  <a:gd name="T12" fmla="*/ 102 w 417"/>
                  <a:gd name="T13" fmla="*/ 430 h 430"/>
                  <a:gd name="T14" fmla="*/ 102 w 417"/>
                  <a:gd name="T15" fmla="*/ 388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17" h="430">
                    <a:moveTo>
                      <a:pt x="102" y="388"/>
                    </a:moveTo>
                    <a:cubicBezTo>
                      <a:pt x="41" y="351"/>
                      <a:pt x="0" y="284"/>
                      <a:pt x="0" y="208"/>
                    </a:cubicBezTo>
                    <a:cubicBezTo>
                      <a:pt x="0" y="93"/>
                      <a:pt x="93" y="0"/>
                      <a:pt x="208" y="0"/>
                    </a:cubicBezTo>
                    <a:cubicBezTo>
                      <a:pt x="323" y="0"/>
                      <a:pt x="417" y="93"/>
                      <a:pt x="417" y="208"/>
                    </a:cubicBezTo>
                    <a:cubicBezTo>
                      <a:pt x="417" y="281"/>
                      <a:pt x="379" y="345"/>
                      <a:pt x="321" y="383"/>
                    </a:cubicBezTo>
                    <a:cubicBezTo>
                      <a:pt x="321" y="430"/>
                      <a:pt x="321" y="430"/>
                      <a:pt x="321" y="430"/>
                    </a:cubicBezTo>
                    <a:cubicBezTo>
                      <a:pt x="102" y="430"/>
                      <a:pt x="102" y="430"/>
                      <a:pt x="102" y="430"/>
                    </a:cubicBezTo>
                    <a:lnTo>
                      <a:pt x="102" y="388"/>
                    </a:lnTo>
                    <a:close/>
                  </a:path>
                </a:pathLst>
              </a:custGeom>
              <a:solidFill>
                <a:srgbClr val="EF9E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6"/>
              <p:cNvSpPr/>
              <p:nvPr/>
            </p:nvSpPr>
            <p:spPr bwMode="auto">
              <a:xfrm>
                <a:off x="2842" y="2580"/>
                <a:ext cx="519" cy="41"/>
              </a:xfrm>
              <a:custGeom>
                <a:avLst/>
                <a:gdLst>
                  <a:gd name="T0" fmla="*/ 219 w 219"/>
                  <a:gd name="T1" fmla="*/ 19 h 37"/>
                  <a:gd name="T2" fmla="*/ 200 w 219"/>
                  <a:gd name="T3" fmla="*/ 37 h 37"/>
                  <a:gd name="T4" fmla="*/ 19 w 219"/>
                  <a:gd name="T5" fmla="*/ 37 h 37"/>
                  <a:gd name="T6" fmla="*/ 0 w 219"/>
                  <a:gd name="T7" fmla="*/ 19 h 37"/>
                  <a:gd name="T8" fmla="*/ 0 w 219"/>
                  <a:gd name="T9" fmla="*/ 0 h 37"/>
                  <a:gd name="T10" fmla="*/ 219 w 219"/>
                  <a:gd name="T11" fmla="*/ 0 h 37"/>
                  <a:gd name="T12" fmla="*/ 219 w 219"/>
                  <a:gd name="T13" fmla="*/ 19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" h="37">
                    <a:moveTo>
                      <a:pt x="219" y="19"/>
                    </a:moveTo>
                    <a:cubicBezTo>
                      <a:pt x="219" y="29"/>
                      <a:pt x="211" y="37"/>
                      <a:pt x="200" y="37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9" y="37"/>
                      <a:pt x="0" y="29"/>
                      <a:pt x="0" y="19"/>
                    </a:cubicBezTo>
                    <a:cubicBezTo>
                      <a:pt x="0" y="8"/>
                      <a:pt x="0" y="0"/>
                      <a:pt x="0" y="0"/>
                    </a:cubicBezTo>
                    <a:cubicBezTo>
                      <a:pt x="219" y="0"/>
                      <a:pt x="219" y="0"/>
                      <a:pt x="219" y="0"/>
                    </a:cubicBezTo>
                    <a:lnTo>
                      <a:pt x="219" y="19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17"/>
              <p:cNvSpPr/>
              <p:nvPr/>
            </p:nvSpPr>
            <p:spPr bwMode="auto">
              <a:xfrm>
                <a:off x="2842" y="2649"/>
                <a:ext cx="519" cy="90"/>
              </a:xfrm>
              <a:custGeom>
                <a:avLst/>
                <a:gdLst>
                  <a:gd name="T0" fmla="*/ 219 w 219"/>
                  <a:gd name="T1" fmla="*/ 19 h 38"/>
                  <a:gd name="T2" fmla="*/ 200 w 219"/>
                  <a:gd name="T3" fmla="*/ 38 h 38"/>
                  <a:gd name="T4" fmla="*/ 19 w 219"/>
                  <a:gd name="T5" fmla="*/ 38 h 38"/>
                  <a:gd name="T6" fmla="*/ 0 w 219"/>
                  <a:gd name="T7" fmla="*/ 19 h 38"/>
                  <a:gd name="T8" fmla="*/ 19 w 219"/>
                  <a:gd name="T9" fmla="*/ 0 h 38"/>
                  <a:gd name="T10" fmla="*/ 200 w 219"/>
                  <a:gd name="T11" fmla="*/ 0 h 38"/>
                  <a:gd name="T12" fmla="*/ 219 w 219"/>
                  <a:gd name="T13" fmla="*/ 1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" h="38">
                    <a:moveTo>
                      <a:pt x="219" y="19"/>
                    </a:moveTo>
                    <a:cubicBezTo>
                      <a:pt x="219" y="29"/>
                      <a:pt x="211" y="38"/>
                      <a:pt x="200" y="38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9" y="38"/>
                      <a:pt x="0" y="29"/>
                      <a:pt x="0" y="19"/>
                    </a:cubicBezTo>
                    <a:cubicBezTo>
                      <a:pt x="0" y="9"/>
                      <a:pt x="9" y="0"/>
                      <a:pt x="19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11" y="0"/>
                      <a:pt x="219" y="9"/>
                      <a:pt x="219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18"/>
              <p:cNvSpPr/>
              <p:nvPr/>
            </p:nvSpPr>
            <p:spPr bwMode="auto">
              <a:xfrm>
                <a:off x="2842" y="2765"/>
                <a:ext cx="519" cy="88"/>
              </a:xfrm>
              <a:custGeom>
                <a:avLst/>
                <a:gdLst>
                  <a:gd name="T0" fmla="*/ 219 w 219"/>
                  <a:gd name="T1" fmla="*/ 19 h 37"/>
                  <a:gd name="T2" fmla="*/ 200 w 219"/>
                  <a:gd name="T3" fmla="*/ 37 h 37"/>
                  <a:gd name="T4" fmla="*/ 19 w 219"/>
                  <a:gd name="T5" fmla="*/ 37 h 37"/>
                  <a:gd name="T6" fmla="*/ 0 w 219"/>
                  <a:gd name="T7" fmla="*/ 19 h 37"/>
                  <a:gd name="T8" fmla="*/ 19 w 219"/>
                  <a:gd name="T9" fmla="*/ 0 h 37"/>
                  <a:gd name="T10" fmla="*/ 200 w 219"/>
                  <a:gd name="T11" fmla="*/ 0 h 37"/>
                  <a:gd name="T12" fmla="*/ 219 w 219"/>
                  <a:gd name="T13" fmla="*/ 19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" h="37">
                    <a:moveTo>
                      <a:pt x="219" y="19"/>
                    </a:moveTo>
                    <a:cubicBezTo>
                      <a:pt x="219" y="29"/>
                      <a:pt x="211" y="37"/>
                      <a:pt x="200" y="37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9" y="37"/>
                      <a:pt x="0" y="29"/>
                      <a:pt x="0" y="19"/>
                    </a:cubicBezTo>
                    <a:cubicBezTo>
                      <a:pt x="0" y="8"/>
                      <a:pt x="9" y="0"/>
                      <a:pt x="19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11" y="0"/>
                      <a:pt x="219" y="8"/>
                      <a:pt x="219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19"/>
              <p:cNvSpPr/>
              <p:nvPr/>
            </p:nvSpPr>
            <p:spPr bwMode="auto">
              <a:xfrm>
                <a:off x="2939" y="2881"/>
                <a:ext cx="325" cy="140"/>
              </a:xfrm>
              <a:custGeom>
                <a:avLst/>
                <a:gdLst>
                  <a:gd name="T0" fmla="*/ 0 w 137"/>
                  <a:gd name="T1" fmla="*/ 0 h 59"/>
                  <a:gd name="T2" fmla="*/ 0 w 137"/>
                  <a:gd name="T3" fmla="*/ 11 h 59"/>
                  <a:gd name="T4" fmla="*/ 49 w 137"/>
                  <a:gd name="T5" fmla="*/ 59 h 59"/>
                  <a:gd name="T6" fmla="*/ 88 w 137"/>
                  <a:gd name="T7" fmla="*/ 59 h 59"/>
                  <a:gd name="T8" fmla="*/ 137 w 137"/>
                  <a:gd name="T9" fmla="*/ 11 h 59"/>
                  <a:gd name="T10" fmla="*/ 137 w 137"/>
                  <a:gd name="T11" fmla="*/ 0 h 59"/>
                  <a:gd name="T12" fmla="*/ 0 w 137"/>
                  <a:gd name="T1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7" h="59">
                    <a:moveTo>
                      <a:pt x="0" y="0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0" y="37"/>
                      <a:pt x="22" y="59"/>
                      <a:pt x="49" y="59"/>
                    </a:cubicBezTo>
                    <a:cubicBezTo>
                      <a:pt x="88" y="59"/>
                      <a:pt x="88" y="59"/>
                      <a:pt x="88" y="59"/>
                    </a:cubicBezTo>
                    <a:cubicBezTo>
                      <a:pt x="115" y="59"/>
                      <a:pt x="137" y="37"/>
                      <a:pt x="137" y="11"/>
                    </a:cubicBezTo>
                    <a:cubicBezTo>
                      <a:pt x="137" y="0"/>
                      <a:pt x="137" y="0"/>
                      <a:pt x="13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0"/>
              <p:cNvSpPr/>
              <p:nvPr/>
            </p:nvSpPr>
            <p:spPr bwMode="auto">
              <a:xfrm>
                <a:off x="2202" y="1997"/>
                <a:ext cx="310" cy="190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rgbClr val="F3B7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1"/>
              <p:cNvSpPr/>
              <p:nvPr/>
            </p:nvSpPr>
            <p:spPr bwMode="auto">
              <a:xfrm>
                <a:off x="3691" y="1997"/>
                <a:ext cx="311" cy="190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rgbClr val="F3B7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2"/>
              <p:cNvSpPr/>
              <p:nvPr/>
            </p:nvSpPr>
            <p:spPr bwMode="auto">
              <a:xfrm>
                <a:off x="3537" y="1393"/>
                <a:ext cx="294" cy="282"/>
              </a:xfrm>
              <a:custGeom>
                <a:avLst/>
                <a:gdLst>
                  <a:gd name="T0" fmla="*/ 44 w 124"/>
                  <a:gd name="T1" fmla="*/ 119 h 119"/>
                  <a:gd name="T2" fmla="*/ 16 w 124"/>
                  <a:gd name="T3" fmla="*/ 108 h 119"/>
                  <a:gd name="T4" fmla="*/ 16 w 124"/>
                  <a:gd name="T5" fmla="*/ 51 h 119"/>
                  <a:gd name="T6" fmla="*/ 52 w 124"/>
                  <a:gd name="T7" fmla="*/ 15 h 119"/>
                  <a:gd name="T8" fmla="*/ 108 w 124"/>
                  <a:gd name="T9" fmla="*/ 15 h 119"/>
                  <a:gd name="T10" fmla="*/ 108 w 124"/>
                  <a:gd name="T11" fmla="*/ 72 h 119"/>
                  <a:gd name="T12" fmla="*/ 73 w 124"/>
                  <a:gd name="T13" fmla="*/ 108 h 119"/>
                  <a:gd name="T14" fmla="*/ 44 w 124"/>
                  <a:gd name="T1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4" h="119">
                    <a:moveTo>
                      <a:pt x="44" y="119"/>
                    </a:moveTo>
                    <a:cubicBezTo>
                      <a:pt x="34" y="119"/>
                      <a:pt x="24" y="115"/>
                      <a:pt x="16" y="108"/>
                    </a:cubicBezTo>
                    <a:cubicBezTo>
                      <a:pt x="0" y="92"/>
                      <a:pt x="0" y="67"/>
                      <a:pt x="16" y="51"/>
                    </a:cubicBezTo>
                    <a:cubicBezTo>
                      <a:pt x="52" y="15"/>
                      <a:pt x="52" y="15"/>
                      <a:pt x="52" y="15"/>
                    </a:cubicBezTo>
                    <a:cubicBezTo>
                      <a:pt x="67" y="0"/>
                      <a:pt x="93" y="0"/>
                      <a:pt x="108" y="15"/>
                    </a:cubicBezTo>
                    <a:cubicBezTo>
                      <a:pt x="124" y="31"/>
                      <a:pt x="124" y="56"/>
                      <a:pt x="108" y="72"/>
                    </a:cubicBezTo>
                    <a:cubicBezTo>
                      <a:pt x="73" y="108"/>
                      <a:pt x="73" y="108"/>
                      <a:pt x="73" y="108"/>
                    </a:cubicBezTo>
                    <a:cubicBezTo>
                      <a:pt x="65" y="115"/>
                      <a:pt x="55" y="119"/>
                      <a:pt x="44" y="119"/>
                    </a:cubicBezTo>
                  </a:path>
                </a:pathLst>
              </a:custGeom>
              <a:solidFill>
                <a:srgbClr val="F3B7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3"/>
              <p:cNvSpPr/>
              <p:nvPr/>
            </p:nvSpPr>
            <p:spPr bwMode="auto">
              <a:xfrm>
                <a:off x="2313" y="1393"/>
                <a:ext cx="292" cy="282"/>
              </a:xfrm>
              <a:custGeom>
                <a:avLst/>
                <a:gdLst>
                  <a:gd name="T0" fmla="*/ 79 w 123"/>
                  <a:gd name="T1" fmla="*/ 119 h 119"/>
                  <a:gd name="T2" fmla="*/ 51 w 123"/>
                  <a:gd name="T3" fmla="*/ 108 h 119"/>
                  <a:gd name="T4" fmla="*/ 15 w 123"/>
                  <a:gd name="T5" fmla="*/ 72 h 119"/>
                  <a:gd name="T6" fmla="*/ 15 w 123"/>
                  <a:gd name="T7" fmla="*/ 15 h 119"/>
                  <a:gd name="T8" fmla="*/ 72 w 123"/>
                  <a:gd name="T9" fmla="*/ 15 h 119"/>
                  <a:gd name="T10" fmla="*/ 108 w 123"/>
                  <a:gd name="T11" fmla="*/ 51 h 119"/>
                  <a:gd name="T12" fmla="*/ 108 w 123"/>
                  <a:gd name="T13" fmla="*/ 108 h 119"/>
                  <a:gd name="T14" fmla="*/ 79 w 123"/>
                  <a:gd name="T1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3" h="119">
                    <a:moveTo>
                      <a:pt x="79" y="119"/>
                    </a:moveTo>
                    <a:cubicBezTo>
                      <a:pt x="69" y="119"/>
                      <a:pt x="59" y="115"/>
                      <a:pt x="51" y="108"/>
                    </a:cubicBezTo>
                    <a:cubicBezTo>
                      <a:pt x="15" y="72"/>
                      <a:pt x="15" y="72"/>
                      <a:pt x="15" y="72"/>
                    </a:cubicBezTo>
                    <a:cubicBezTo>
                      <a:pt x="0" y="56"/>
                      <a:pt x="0" y="31"/>
                      <a:pt x="15" y="15"/>
                    </a:cubicBezTo>
                    <a:cubicBezTo>
                      <a:pt x="31" y="0"/>
                      <a:pt x="56" y="0"/>
                      <a:pt x="72" y="15"/>
                    </a:cubicBezTo>
                    <a:cubicBezTo>
                      <a:pt x="108" y="51"/>
                      <a:pt x="108" y="51"/>
                      <a:pt x="108" y="51"/>
                    </a:cubicBezTo>
                    <a:cubicBezTo>
                      <a:pt x="123" y="67"/>
                      <a:pt x="123" y="92"/>
                      <a:pt x="108" y="108"/>
                    </a:cubicBezTo>
                    <a:cubicBezTo>
                      <a:pt x="100" y="115"/>
                      <a:pt x="90" y="119"/>
                      <a:pt x="79" y="119"/>
                    </a:cubicBezTo>
                  </a:path>
                </a:pathLst>
              </a:custGeom>
              <a:solidFill>
                <a:srgbClr val="F3B7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4"/>
              <p:cNvSpPr/>
              <p:nvPr/>
            </p:nvSpPr>
            <p:spPr bwMode="auto">
              <a:xfrm>
                <a:off x="2999" y="1163"/>
                <a:ext cx="189" cy="310"/>
              </a:xfrm>
              <a:custGeom>
                <a:avLst/>
                <a:gdLst>
                  <a:gd name="T0" fmla="*/ 40 w 80"/>
                  <a:gd name="T1" fmla="*/ 131 h 131"/>
                  <a:gd name="T2" fmla="*/ 0 w 80"/>
                  <a:gd name="T3" fmla="*/ 91 h 131"/>
                  <a:gd name="T4" fmla="*/ 0 w 80"/>
                  <a:gd name="T5" fmla="*/ 40 h 131"/>
                  <a:gd name="T6" fmla="*/ 40 w 80"/>
                  <a:gd name="T7" fmla="*/ 0 h 131"/>
                  <a:gd name="T8" fmla="*/ 80 w 80"/>
                  <a:gd name="T9" fmla="*/ 40 h 131"/>
                  <a:gd name="T10" fmla="*/ 80 w 80"/>
                  <a:gd name="T11" fmla="*/ 91 h 131"/>
                  <a:gd name="T12" fmla="*/ 40 w 80"/>
                  <a:gd name="T13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131">
                    <a:moveTo>
                      <a:pt x="40" y="131"/>
                    </a:moveTo>
                    <a:cubicBezTo>
                      <a:pt x="18" y="131"/>
                      <a:pt x="0" y="113"/>
                      <a:pt x="0" y="91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18"/>
                      <a:pt x="18" y="0"/>
                      <a:pt x="40" y="0"/>
                    </a:cubicBezTo>
                    <a:cubicBezTo>
                      <a:pt x="62" y="0"/>
                      <a:pt x="80" y="18"/>
                      <a:pt x="80" y="40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80" y="113"/>
                      <a:pt x="62" y="131"/>
                      <a:pt x="40" y="131"/>
                    </a:cubicBezTo>
                  </a:path>
                </a:pathLst>
              </a:custGeom>
              <a:solidFill>
                <a:srgbClr val="F3B7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07" name="Text Box 3"/>
          <p:cNvSpPr>
            <a:spLocks noChangeArrowheads="1"/>
          </p:cNvSpPr>
          <p:nvPr/>
        </p:nvSpPr>
        <p:spPr bwMode="auto">
          <a:xfrm>
            <a:off x="5455193" y="2523429"/>
            <a:ext cx="12535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dirty="0">
                <a:solidFill>
                  <a:srgbClr val="3F3C3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02</a:t>
            </a:r>
            <a:endParaRPr lang="zh-CN" altLang="en-US" sz="1600" dirty="0">
              <a:solidFill>
                <a:srgbClr val="3F3C3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038085" y="4924807"/>
            <a:ext cx="2171065" cy="252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1050" dirty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 and Achievement Display</a:t>
            </a:r>
            <a:endParaRPr lang="en-US" altLang="zh-CN" sz="1050" dirty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TextBox 76"/>
          <p:cNvSpPr txBox="1"/>
          <p:nvPr/>
        </p:nvSpPr>
        <p:spPr>
          <a:xfrm>
            <a:off x="4350668" y="4528854"/>
            <a:ext cx="354590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zh-CN" altLang="en-US" sz="2400" dirty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与成果展示</a:t>
            </a:r>
            <a:endParaRPr lang="zh-CN" altLang="en-US" sz="2400" dirty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2754228" y="-37665"/>
            <a:ext cx="1336979" cy="3296474"/>
            <a:chOff x="1838228" y="-837066"/>
            <a:chExt cx="2469610" cy="6089099"/>
          </a:xfrm>
        </p:grpSpPr>
        <p:grpSp>
          <p:nvGrpSpPr>
            <p:cNvPr id="32" name="Group 4"/>
            <p:cNvGrpSpPr>
              <a:grpSpLocks noChangeAspect="1"/>
            </p:cNvGrpSpPr>
            <p:nvPr/>
          </p:nvGrpSpPr>
          <p:grpSpPr bwMode="auto">
            <a:xfrm>
              <a:off x="1838228" y="1605966"/>
              <a:ext cx="2469610" cy="3646067"/>
              <a:chOff x="2502" y="1335"/>
              <a:chExt cx="1037" cy="1531"/>
            </a:xfrm>
          </p:grpSpPr>
          <p:sp>
            <p:nvSpPr>
              <p:cNvPr id="34" name="Freeform 5"/>
              <p:cNvSpPr>
                <a:spLocks noEditPoints="1"/>
              </p:cNvSpPr>
              <p:nvPr/>
            </p:nvSpPr>
            <p:spPr bwMode="auto">
              <a:xfrm>
                <a:off x="2752" y="1845"/>
                <a:ext cx="539" cy="603"/>
              </a:xfrm>
              <a:custGeom>
                <a:avLst/>
                <a:gdLst>
                  <a:gd name="T0" fmla="*/ 13 w 227"/>
                  <a:gd name="T1" fmla="*/ 246 h 254"/>
                  <a:gd name="T2" fmla="*/ 55 w 227"/>
                  <a:gd name="T3" fmla="*/ 236 h 254"/>
                  <a:gd name="T4" fmla="*/ 70 w 227"/>
                  <a:gd name="T5" fmla="*/ 206 h 254"/>
                  <a:gd name="T6" fmla="*/ 92 w 227"/>
                  <a:gd name="T7" fmla="*/ 209 h 254"/>
                  <a:gd name="T8" fmla="*/ 80 w 227"/>
                  <a:gd name="T9" fmla="*/ 229 h 254"/>
                  <a:gd name="T10" fmla="*/ 113 w 227"/>
                  <a:gd name="T11" fmla="*/ 254 h 254"/>
                  <a:gd name="T12" fmla="*/ 146 w 227"/>
                  <a:gd name="T13" fmla="*/ 229 h 254"/>
                  <a:gd name="T14" fmla="*/ 135 w 227"/>
                  <a:gd name="T15" fmla="*/ 209 h 254"/>
                  <a:gd name="T16" fmla="*/ 157 w 227"/>
                  <a:gd name="T17" fmla="*/ 206 h 254"/>
                  <a:gd name="T18" fmla="*/ 172 w 227"/>
                  <a:gd name="T19" fmla="*/ 236 h 254"/>
                  <a:gd name="T20" fmla="*/ 213 w 227"/>
                  <a:gd name="T21" fmla="*/ 246 h 254"/>
                  <a:gd name="T22" fmla="*/ 224 w 227"/>
                  <a:gd name="T23" fmla="*/ 223 h 254"/>
                  <a:gd name="T24" fmla="*/ 204 w 227"/>
                  <a:gd name="T25" fmla="*/ 198 h 254"/>
                  <a:gd name="T26" fmla="*/ 169 w 227"/>
                  <a:gd name="T27" fmla="*/ 189 h 254"/>
                  <a:gd name="T28" fmla="*/ 153 w 227"/>
                  <a:gd name="T29" fmla="*/ 8 h 254"/>
                  <a:gd name="T30" fmla="*/ 144 w 227"/>
                  <a:gd name="T31" fmla="*/ 0 h 254"/>
                  <a:gd name="T32" fmla="*/ 136 w 227"/>
                  <a:gd name="T33" fmla="*/ 9 h 254"/>
                  <a:gd name="T34" fmla="*/ 152 w 227"/>
                  <a:gd name="T35" fmla="*/ 189 h 254"/>
                  <a:gd name="T36" fmla="*/ 120 w 227"/>
                  <a:gd name="T37" fmla="*/ 195 h 254"/>
                  <a:gd name="T38" fmla="*/ 113 w 227"/>
                  <a:gd name="T39" fmla="*/ 198 h 254"/>
                  <a:gd name="T40" fmla="*/ 106 w 227"/>
                  <a:gd name="T41" fmla="*/ 195 h 254"/>
                  <a:gd name="T42" fmla="*/ 75 w 227"/>
                  <a:gd name="T43" fmla="*/ 189 h 254"/>
                  <a:gd name="T44" fmla="*/ 90 w 227"/>
                  <a:gd name="T45" fmla="*/ 9 h 254"/>
                  <a:gd name="T46" fmla="*/ 82 w 227"/>
                  <a:gd name="T47" fmla="*/ 0 h 254"/>
                  <a:gd name="T48" fmla="*/ 73 w 227"/>
                  <a:gd name="T49" fmla="*/ 8 h 254"/>
                  <a:gd name="T50" fmla="*/ 57 w 227"/>
                  <a:gd name="T51" fmla="*/ 189 h 254"/>
                  <a:gd name="T52" fmla="*/ 23 w 227"/>
                  <a:gd name="T53" fmla="*/ 198 h 254"/>
                  <a:gd name="T54" fmla="*/ 2 w 227"/>
                  <a:gd name="T55" fmla="*/ 223 h 254"/>
                  <a:gd name="T56" fmla="*/ 13 w 227"/>
                  <a:gd name="T57" fmla="*/ 246 h 254"/>
                  <a:gd name="T58" fmla="*/ 196 w 227"/>
                  <a:gd name="T59" fmla="*/ 213 h 254"/>
                  <a:gd name="T60" fmla="*/ 208 w 227"/>
                  <a:gd name="T61" fmla="*/ 227 h 254"/>
                  <a:gd name="T62" fmla="*/ 205 w 227"/>
                  <a:gd name="T63" fmla="*/ 231 h 254"/>
                  <a:gd name="T64" fmla="*/ 184 w 227"/>
                  <a:gd name="T65" fmla="*/ 224 h 254"/>
                  <a:gd name="T66" fmla="*/ 174 w 227"/>
                  <a:gd name="T67" fmla="*/ 206 h 254"/>
                  <a:gd name="T68" fmla="*/ 196 w 227"/>
                  <a:gd name="T69" fmla="*/ 213 h 254"/>
                  <a:gd name="T70" fmla="*/ 113 w 227"/>
                  <a:gd name="T71" fmla="*/ 217 h 254"/>
                  <a:gd name="T72" fmla="*/ 129 w 227"/>
                  <a:gd name="T73" fmla="*/ 228 h 254"/>
                  <a:gd name="T74" fmla="*/ 113 w 227"/>
                  <a:gd name="T75" fmla="*/ 237 h 254"/>
                  <a:gd name="T76" fmla="*/ 97 w 227"/>
                  <a:gd name="T77" fmla="*/ 228 h 254"/>
                  <a:gd name="T78" fmla="*/ 113 w 227"/>
                  <a:gd name="T79" fmla="*/ 217 h 254"/>
                  <a:gd name="T80" fmla="*/ 31 w 227"/>
                  <a:gd name="T81" fmla="*/ 213 h 254"/>
                  <a:gd name="T82" fmla="*/ 52 w 227"/>
                  <a:gd name="T83" fmla="*/ 206 h 254"/>
                  <a:gd name="T84" fmla="*/ 42 w 227"/>
                  <a:gd name="T85" fmla="*/ 224 h 254"/>
                  <a:gd name="T86" fmla="*/ 22 w 227"/>
                  <a:gd name="T87" fmla="*/ 231 h 254"/>
                  <a:gd name="T88" fmla="*/ 19 w 227"/>
                  <a:gd name="T89" fmla="*/ 227 h 254"/>
                  <a:gd name="T90" fmla="*/ 31 w 227"/>
                  <a:gd name="T91" fmla="*/ 213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27" h="254">
                    <a:moveTo>
                      <a:pt x="13" y="246"/>
                    </a:moveTo>
                    <a:cubicBezTo>
                      <a:pt x="23" y="251"/>
                      <a:pt x="40" y="252"/>
                      <a:pt x="55" y="236"/>
                    </a:cubicBezTo>
                    <a:cubicBezTo>
                      <a:pt x="61" y="229"/>
                      <a:pt x="66" y="219"/>
                      <a:pt x="70" y="206"/>
                    </a:cubicBezTo>
                    <a:cubicBezTo>
                      <a:pt x="77" y="206"/>
                      <a:pt x="85" y="207"/>
                      <a:pt x="92" y="209"/>
                    </a:cubicBezTo>
                    <a:cubicBezTo>
                      <a:pt x="81" y="216"/>
                      <a:pt x="80" y="225"/>
                      <a:pt x="80" y="229"/>
                    </a:cubicBezTo>
                    <a:cubicBezTo>
                      <a:pt x="81" y="241"/>
                      <a:pt x="96" y="254"/>
                      <a:pt x="113" y="254"/>
                    </a:cubicBezTo>
                    <a:cubicBezTo>
                      <a:pt x="130" y="254"/>
                      <a:pt x="145" y="241"/>
                      <a:pt x="146" y="229"/>
                    </a:cubicBezTo>
                    <a:cubicBezTo>
                      <a:pt x="146" y="225"/>
                      <a:pt x="145" y="216"/>
                      <a:pt x="135" y="209"/>
                    </a:cubicBezTo>
                    <a:cubicBezTo>
                      <a:pt x="142" y="207"/>
                      <a:pt x="149" y="206"/>
                      <a:pt x="157" y="206"/>
                    </a:cubicBezTo>
                    <a:cubicBezTo>
                      <a:pt x="161" y="219"/>
                      <a:pt x="166" y="229"/>
                      <a:pt x="172" y="236"/>
                    </a:cubicBezTo>
                    <a:cubicBezTo>
                      <a:pt x="187" y="252"/>
                      <a:pt x="203" y="251"/>
                      <a:pt x="213" y="246"/>
                    </a:cubicBezTo>
                    <a:cubicBezTo>
                      <a:pt x="222" y="241"/>
                      <a:pt x="227" y="232"/>
                      <a:pt x="224" y="223"/>
                    </a:cubicBezTo>
                    <a:cubicBezTo>
                      <a:pt x="221" y="212"/>
                      <a:pt x="214" y="204"/>
                      <a:pt x="204" y="198"/>
                    </a:cubicBezTo>
                    <a:cubicBezTo>
                      <a:pt x="194" y="192"/>
                      <a:pt x="182" y="190"/>
                      <a:pt x="169" y="189"/>
                    </a:cubicBezTo>
                    <a:cubicBezTo>
                      <a:pt x="158" y="147"/>
                      <a:pt x="154" y="36"/>
                      <a:pt x="153" y="8"/>
                    </a:cubicBezTo>
                    <a:cubicBezTo>
                      <a:pt x="153" y="4"/>
                      <a:pt x="149" y="0"/>
                      <a:pt x="144" y="0"/>
                    </a:cubicBezTo>
                    <a:cubicBezTo>
                      <a:pt x="140" y="0"/>
                      <a:pt x="136" y="4"/>
                      <a:pt x="136" y="9"/>
                    </a:cubicBezTo>
                    <a:cubicBezTo>
                      <a:pt x="137" y="19"/>
                      <a:pt x="139" y="138"/>
                      <a:pt x="152" y="189"/>
                    </a:cubicBezTo>
                    <a:cubicBezTo>
                      <a:pt x="141" y="190"/>
                      <a:pt x="130" y="192"/>
                      <a:pt x="120" y="195"/>
                    </a:cubicBezTo>
                    <a:cubicBezTo>
                      <a:pt x="118" y="196"/>
                      <a:pt x="116" y="197"/>
                      <a:pt x="113" y="198"/>
                    </a:cubicBezTo>
                    <a:cubicBezTo>
                      <a:pt x="111" y="197"/>
                      <a:pt x="109" y="196"/>
                      <a:pt x="106" y="195"/>
                    </a:cubicBezTo>
                    <a:cubicBezTo>
                      <a:pt x="97" y="192"/>
                      <a:pt x="86" y="190"/>
                      <a:pt x="75" y="189"/>
                    </a:cubicBezTo>
                    <a:cubicBezTo>
                      <a:pt x="88" y="138"/>
                      <a:pt x="90" y="19"/>
                      <a:pt x="90" y="9"/>
                    </a:cubicBezTo>
                    <a:cubicBezTo>
                      <a:pt x="90" y="4"/>
                      <a:pt x="87" y="0"/>
                      <a:pt x="82" y="0"/>
                    </a:cubicBezTo>
                    <a:cubicBezTo>
                      <a:pt x="77" y="0"/>
                      <a:pt x="74" y="4"/>
                      <a:pt x="73" y="8"/>
                    </a:cubicBezTo>
                    <a:cubicBezTo>
                      <a:pt x="73" y="36"/>
                      <a:pt x="68" y="147"/>
                      <a:pt x="57" y="189"/>
                    </a:cubicBezTo>
                    <a:cubicBezTo>
                      <a:pt x="45" y="190"/>
                      <a:pt x="33" y="192"/>
                      <a:pt x="23" y="198"/>
                    </a:cubicBezTo>
                    <a:cubicBezTo>
                      <a:pt x="12" y="204"/>
                      <a:pt x="5" y="212"/>
                      <a:pt x="2" y="223"/>
                    </a:cubicBezTo>
                    <a:cubicBezTo>
                      <a:pt x="0" y="232"/>
                      <a:pt x="4" y="241"/>
                      <a:pt x="13" y="246"/>
                    </a:cubicBezTo>
                    <a:moveTo>
                      <a:pt x="196" y="213"/>
                    </a:moveTo>
                    <a:cubicBezTo>
                      <a:pt x="202" y="216"/>
                      <a:pt x="206" y="221"/>
                      <a:pt x="208" y="227"/>
                    </a:cubicBezTo>
                    <a:cubicBezTo>
                      <a:pt x="208" y="228"/>
                      <a:pt x="207" y="230"/>
                      <a:pt x="205" y="231"/>
                    </a:cubicBezTo>
                    <a:cubicBezTo>
                      <a:pt x="201" y="234"/>
                      <a:pt x="193" y="233"/>
                      <a:pt x="184" y="224"/>
                    </a:cubicBezTo>
                    <a:cubicBezTo>
                      <a:pt x="181" y="220"/>
                      <a:pt x="177" y="214"/>
                      <a:pt x="174" y="206"/>
                    </a:cubicBezTo>
                    <a:cubicBezTo>
                      <a:pt x="182" y="207"/>
                      <a:pt x="190" y="209"/>
                      <a:pt x="196" y="213"/>
                    </a:cubicBezTo>
                    <a:moveTo>
                      <a:pt x="113" y="217"/>
                    </a:moveTo>
                    <a:cubicBezTo>
                      <a:pt x="125" y="221"/>
                      <a:pt x="129" y="226"/>
                      <a:pt x="129" y="228"/>
                    </a:cubicBezTo>
                    <a:cubicBezTo>
                      <a:pt x="129" y="231"/>
                      <a:pt x="120" y="237"/>
                      <a:pt x="113" y="237"/>
                    </a:cubicBezTo>
                    <a:cubicBezTo>
                      <a:pt x="106" y="237"/>
                      <a:pt x="97" y="231"/>
                      <a:pt x="97" y="228"/>
                    </a:cubicBezTo>
                    <a:cubicBezTo>
                      <a:pt x="97" y="226"/>
                      <a:pt x="101" y="221"/>
                      <a:pt x="113" y="217"/>
                    </a:cubicBezTo>
                    <a:moveTo>
                      <a:pt x="31" y="213"/>
                    </a:moveTo>
                    <a:cubicBezTo>
                      <a:pt x="37" y="209"/>
                      <a:pt x="44" y="207"/>
                      <a:pt x="52" y="206"/>
                    </a:cubicBezTo>
                    <a:cubicBezTo>
                      <a:pt x="49" y="214"/>
                      <a:pt x="46" y="220"/>
                      <a:pt x="42" y="224"/>
                    </a:cubicBezTo>
                    <a:cubicBezTo>
                      <a:pt x="34" y="233"/>
                      <a:pt x="26" y="234"/>
                      <a:pt x="22" y="231"/>
                    </a:cubicBezTo>
                    <a:cubicBezTo>
                      <a:pt x="20" y="230"/>
                      <a:pt x="18" y="228"/>
                      <a:pt x="19" y="227"/>
                    </a:cubicBezTo>
                    <a:cubicBezTo>
                      <a:pt x="20" y="221"/>
                      <a:pt x="24" y="216"/>
                      <a:pt x="31" y="213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6"/>
              <p:cNvSpPr/>
              <p:nvPr/>
            </p:nvSpPr>
            <p:spPr bwMode="auto">
              <a:xfrm>
                <a:off x="2740" y="1753"/>
                <a:ext cx="544" cy="92"/>
              </a:xfrm>
              <a:custGeom>
                <a:avLst/>
                <a:gdLst>
                  <a:gd name="T0" fmla="*/ 0 w 229"/>
                  <a:gd name="T1" fmla="*/ 19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19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1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19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19"/>
                    </a:cubicBezTo>
                    <a:cubicBezTo>
                      <a:pt x="229" y="30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0"/>
                      <a:pt x="0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7"/>
              <p:cNvSpPr/>
              <p:nvPr/>
            </p:nvSpPr>
            <p:spPr bwMode="auto">
              <a:xfrm>
                <a:off x="2740" y="1632"/>
                <a:ext cx="544" cy="92"/>
              </a:xfrm>
              <a:custGeom>
                <a:avLst/>
                <a:gdLst>
                  <a:gd name="T0" fmla="*/ 0 w 229"/>
                  <a:gd name="T1" fmla="*/ 20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20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8"/>
              <p:cNvSpPr/>
              <p:nvPr/>
            </p:nvSpPr>
            <p:spPr bwMode="auto">
              <a:xfrm>
                <a:off x="2740" y="1511"/>
                <a:ext cx="544" cy="95"/>
              </a:xfrm>
              <a:custGeom>
                <a:avLst/>
                <a:gdLst>
                  <a:gd name="T0" fmla="*/ 0 w 229"/>
                  <a:gd name="T1" fmla="*/ 20 h 40"/>
                  <a:gd name="T2" fmla="*/ 20 w 229"/>
                  <a:gd name="T3" fmla="*/ 0 h 40"/>
                  <a:gd name="T4" fmla="*/ 209 w 229"/>
                  <a:gd name="T5" fmla="*/ 0 h 40"/>
                  <a:gd name="T6" fmla="*/ 229 w 229"/>
                  <a:gd name="T7" fmla="*/ 20 h 40"/>
                  <a:gd name="T8" fmla="*/ 209 w 229"/>
                  <a:gd name="T9" fmla="*/ 40 h 40"/>
                  <a:gd name="T10" fmla="*/ 20 w 229"/>
                  <a:gd name="T11" fmla="*/ 40 h 40"/>
                  <a:gd name="T12" fmla="*/ 0 w 229"/>
                  <a:gd name="T13" fmla="*/ 2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40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40"/>
                      <a:pt x="209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9" y="40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9"/>
              <p:cNvSpPr/>
              <p:nvPr/>
            </p:nvSpPr>
            <p:spPr bwMode="auto">
              <a:xfrm>
                <a:off x="2842" y="1335"/>
                <a:ext cx="340" cy="147"/>
              </a:xfrm>
              <a:custGeom>
                <a:avLst/>
                <a:gdLst>
                  <a:gd name="T0" fmla="*/ 143 w 143"/>
                  <a:gd name="T1" fmla="*/ 62 h 62"/>
                  <a:gd name="T2" fmla="*/ 143 w 143"/>
                  <a:gd name="T3" fmla="*/ 51 h 62"/>
                  <a:gd name="T4" fmla="*/ 93 w 143"/>
                  <a:gd name="T5" fmla="*/ 0 h 62"/>
                  <a:gd name="T6" fmla="*/ 51 w 143"/>
                  <a:gd name="T7" fmla="*/ 0 h 62"/>
                  <a:gd name="T8" fmla="*/ 0 w 143"/>
                  <a:gd name="T9" fmla="*/ 51 h 62"/>
                  <a:gd name="T10" fmla="*/ 0 w 143"/>
                  <a:gd name="T11" fmla="*/ 62 h 62"/>
                  <a:gd name="T12" fmla="*/ 143 w 143"/>
                  <a:gd name="T13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3" h="62">
                    <a:moveTo>
                      <a:pt x="143" y="62"/>
                    </a:moveTo>
                    <a:cubicBezTo>
                      <a:pt x="143" y="51"/>
                      <a:pt x="143" y="51"/>
                      <a:pt x="143" y="51"/>
                    </a:cubicBezTo>
                    <a:cubicBezTo>
                      <a:pt x="143" y="23"/>
                      <a:pt x="121" y="0"/>
                      <a:pt x="93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62"/>
                      <a:pt x="0" y="62"/>
                      <a:pt x="0" y="62"/>
                    </a:cubicBezTo>
                    <a:lnTo>
                      <a:pt x="143" y="62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10"/>
              <p:cNvSpPr>
                <a:spLocks noEditPoints="1"/>
              </p:cNvSpPr>
              <p:nvPr/>
            </p:nvSpPr>
            <p:spPr bwMode="auto">
              <a:xfrm>
                <a:off x="2502" y="1798"/>
                <a:ext cx="1037" cy="1068"/>
              </a:xfrm>
              <a:custGeom>
                <a:avLst/>
                <a:gdLst>
                  <a:gd name="T0" fmla="*/ 218 w 436"/>
                  <a:gd name="T1" fmla="*/ 410 h 450"/>
                  <a:gd name="T2" fmla="*/ 40 w 436"/>
                  <a:gd name="T3" fmla="*/ 232 h 450"/>
                  <a:gd name="T4" fmla="*/ 122 w 436"/>
                  <a:gd name="T5" fmla="*/ 83 h 450"/>
                  <a:gd name="T6" fmla="*/ 140 w 436"/>
                  <a:gd name="T7" fmla="*/ 49 h 450"/>
                  <a:gd name="T8" fmla="*/ 140 w 436"/>
                  <a:gd name="T9" fmla="*/ 40 h 450"/>
                  <a:gd name="T10" fmla="*/ 289 w 436"/>
                  <a:gd name="T11" fmla="*/ 40 h 450"/>
                  <a:gd name="T12" fmla="*/ 289 w 436"/>
                  <a:gd name="T13" fmla="*/ 44 h 450"/>
                  <a:gd name="T14" fmla="*/ 309 w 436"/>
                  <a:gd name="T15" fmla="*/ 79 h 450"/>
                  <a:gd name="T16" fmla="*/ 396 w 436"/>
                  <a:gd name="T17" fmla="*/ 232 h 450"/>
                  <a:gd name="T18" fmla="*/ 218 w 436"/>
                  <a:gd name="T19" fmla="*/ 410 h 450"/>
                  <a:gd name="T20" fmla="*/ 218 w 436"/>
                  <a:gd name="T21" fmla="*/ 450 h 450"/>
                  <a:gd name="T22" fmla="*/ 436 w 436"/>
                  <a:gd name="T23" fmla="*/ 232 h 450"/>
                  <a:gd name="T24" fmla="*/ 329 w 436"/>
                  <a:gd name="T25" fmla="*/ 44 h 450"/>
                  <a:gd name="T26" fmla="*/ 329 w 436"/>
                  <a:gd name="T27" fmla="*/ 0 h 450"/>
                  <a:gd name="T28" fmla="*/ 100 w 436"/>
                  <a:gd name="T29" fmla="*/ 0 h 450"/>
                  <a:gd name="T30" fmla="*/ 100 w 436"/>
                  <a:gd name="T31" fmla="*/ 49 h 450"/>
                  <a:gd name="T32" fmla="*/ 0 w 436"/>
                  <a:gd name="T33" fmla="*/ 232 h 450"/>
                  <a:gd name="T34" fmla="*/ 218 w 436"/>
                  <a:gd name="T35" fmla="*/ 45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36" h="450">
                    <a:moveTo>
                      <a:pt x="218" y="410"/>
                    </a:moveTo>
                    <a:cubicBezTo>
                      <a:pt x="120" y="410"/>
                      <a:pt x="40" y="330"/>
                      <a:pt x="40" y="232"/>
                    </a:cubicBezTo>
                    <a:cubicBezTo>
                      <a:pt x="40" y="172"/>
                      <a:pt x="71" y="116"/>
                      <a:pt x="122" y="83"/>
                    </a:cubicBezTo>
                    <a:cubicBezTo>
                      <a:pt x="134" y="76"/>
                      <a:pt x="140" y="63"/>
                      <a:pt x="140" y="49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289" y="40"/>
                      <a:pt x="289" y="40"/>
                      <a:pt x="289" y="40"/>
                    </a:cubicBezTo>
                    <a:cubicBezTo>
                      <a:pt x="289" y="44"/>
                      <a:pt x="289" y="44"/>
                      <a:pt x="289" y="44"/>
                    </a:cubicBezTo>
                    <a:cubicBezTo>
                      <a:pt x="289" y="59"/>
                      <a:pt x="297" y="72"/>
                      <a:pt x="309" y="79"/>
                    </a:cubicBezTo>
                    <a:cubicBezTo>
                      <a:pt x="363" y="111"/>
                      <a:pt x="396" y="169"/>
                      <a:pt x="396" y="232"/>
                    </a:cubicBezTo>
                    <a:cubicBezTo>
                      <a:pt x="396" y="330"/>
                      <a:pt x="316" y="410"/>
                      <a:pt x="218" y="410"/>
                    </a:cubicBezTo>
                    <a:moveTo>
                      <a:pt x="218" y="450"/>
                    </a:moveTo>
                    <a:cubicBezTo>
                      <a:pt x="339" y="450"/>
                      <a:pt x="436" y="352"/>
                      <a:pt x="436" y="232"/>
                    </a:cubicBezTo>
                    <a:cubicBezTo>
                      <a:pt x="436" y="152"/>
                      <a:pt x="393" y="82"/>
                      <a:pt x="329" y="44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40" y="89"/>
                      <a:pt x="0" y="156"/>
                      <a:pt x="0" y="232"/>
                    </a:cubicBezTo>
                    <a:cubicBezTo>
                      <a:pt x="0" y="352"/>
                      <a:pt x="98" y="450"/>
                      <a:pt x="218" y="450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33" name="直接连接符 32"/>
            <p:cNvCxnSpPr/>
            <p:nvPr/>
          </p:nvCxnSpPr>
          <p:spPr>
            <a:xfrm>
              <a:off x="3052789" y="-837066"/>
              <a:ext cx="0" cy="2443034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组合 97"/>
          <p:cNvGrpSpPr/>
          <p:nvPr/>
        </p:nvGrpSpPr>
        <p:grpSpPr>
          <a:xfrm>
            <a:off x="7967967" y="0"/>
            <a:ext cx="843057" cy="2508079"/>
            <a:chOff x="1838228" y="-2094998"/>
            <a:chExt cx="2469610" cy="7347031"/>
          </a:xfrm>
        </p:grpSpPr>
        <p:grpSp>
          <p:nvGrpSpPr>
            <p:cNvPr id="99" name="Group 4"/>
            <p:cNvGrpSpPr>
              <a:grpSpLocks noChangeAspect="1"/>
            </p:cNvGrpSpPr>
            <p:nvPr/>
          </p:nvGrpSpPr>
          <p:grpSpPr bwMode="auto">
            <a:xfrm>
              <a:off x="1838228" y="1605966"/>
              <a:ext cx="2469610" cy="3646067"/>
              <a:chOff x="2502" y="1335"/>
              <a:chExt cx="1037" cy="1531"/>
            </a:xfrm>
          </p:grpSpPr>
          <p:sp>
            <p:nvSpPr>
              <p:cNvPr id="101" name="Freeform 5"/>
              <p:cNvSpPr>
                <a:spLocks noEditPoints="1"/>
              </p:cNvSpPr>
              <p:nvPr/>
            </p:nvSpPr>
            <p:spPr bwMode="auto">
              <a:xfrm>
                <a:off x="2752" y="1845"/>
                <a:ext cx="539" cy="603"/>
              </a:xfrm>
              <a:custGeom>
                <a:avLst/>
                <a:gdLst>
                  <a:gd name="T0" fmla="*/ 13 w 227"/>
                  <a:gd name="T1" fmla="*/ 246 h 254"/>
                  <a:gd name="T2" fmla="*/ 55 w 227"/>
                  <a:gd name="T3" fmla="*/ 236 h 254"/>
                  <a:gd name="T4" fmla="*/ 70 w 227"/>
                  <a:gd name="T5" fmla="*/ 206 h 254"/>
                  <a:gd name="T6" fmla="*/ 92 w 227"/>
                  <a:gd name="T7" fmla="*/ 209 h 254"/>
                  <a:gd name="T8" fmla="*/ 80 w 227"/>
                  <a:gd name="T9" fmla="*/ 229 h 254"/>
                  <a:gd name="T10" fmla="*/ 113 w 227"/>
                  <a:gd name="T11" fmla="*/ 254 h 254"/>
                  <a:gd name="T12" fmla="*/ 146 w 227"/>
                  <a:gd name="T13" fmla="*/ 229 h 254"/>
                  <a:gd name="T14" fmla="*/ 135 w 227"/>
                  <a:gd name="T15" fmla="*/ 209 h 254"/>
                  <a:gd name="T16" fmla="*/ 157 w 227"/>
                  <a:gd name="T17" fmla="*/ 206 h 254"/>
                  <a:gd name="T18" fmla="*/ 172 w 227"/>
                  <a:gd name="T19" fmla="*/ 236 h 254"/>
                  <a:gd name="T20" fmla="*/ 213 w 227"/>
                  <a:gd name="T21" fmla="*/ 246 h 254"/>
                  <a:gd name="T22" fmla="*/ 224 w 227"/>
                  <a:gd name="T23" fmla="*/ 223 h 254"/>
                  <a:gd name="T24" fmla="*/ 204 w 227"/>
                  <a:gd name="T25" fmla="*/ 198 h 254"/>
                  <a:gd name="T26" fmla="*/ 169 w 227"/>
                  <a:gd name="T27" fmla="*/ 189 h 254"/>
                  <a:gd name="T28" fmla="*/ 153 w 227"/>
                  <a:gd name="T29" fmla="*/ 8 h 254"/>
                  <a:gd name="T30" fmla="*/ 144 w 227"/>
                  <a:gd name="T31" fmla="*/ 0 h 254"/>
                  <a:gd name="T32" fmla="*/ 136 w 227"/>
                  <a:gd name="T33" fmla="*/ 9 h 254"/>
                  <a:gd name="T34" fmla="*/ 152 w 227"/>
                  <a:gd name="T35" fmla="*/ 189 h 254"/>
                  <a:gd name="T36" fmla="*/ 120 w 227"/>
                  <a:gd name="T37" fmla="*/ 195 h 254"/>
                  <a:gd name="T38" fmla="*/ 113 w 227"/>
                  <a:gd name="T39" fmla="*/ 198 h 254"/>
                  <a:gd name="T40" fmla="*/ 106 w 227"/>
                  <a:gd name="T41" fmla="*/ 195 h 254"/>
                  <a:gd name="T42" fmla="*/ 75 w 227"/>
                  <a:gd name="T43" fmla="*/ 189 h 254"/>
                  <a:gd name="T44" fmla="*/ 90 w 227"/>
                  <a:gd name="T45" fmla="*/ 9 h 254"/>
                  <a:gd name="T46" fmla="*/ 82 w 227"/>
                  <a:gd name="T47" fmla="*/ 0 h 254"/>
                  <a:gd name="T48" fmla="*/ 73 w 227"/>
                  <a:gd name="T49" fmla="*/ 8 h 254"/>
                  <a:gd name="T50" fmla="*/ 57 w 227"/>
                  <a:gd name="T51" fmla="*/ 189 h 254"/>
                  <a:gd name="T52" fmla="*/ 23 w 227"/>
                  <a:gd name="T53" fmla="*/ 198 h 254"/>
                  <a:gd name="T54" fmla="*/ 2 w 227"/>
                  <a:gd name="T55" fmla="*/ 223 h 254"/>
                  <a:gd name="T56" fmla="*/ 13 w 227"/>
                  <a:gd name="T57" fmla="*/ 246 h 254"/>
                  <a:gd name="T58" fmla="*/ 196 w 227"/>
                  <a:gd name="T59" fmla="*/ 213 h 254"/>
                  <a:gd name="T60" fmla="*/ 208 w 227"/>
                  <a:gd name="T61" fmla="*/ 227 h 254"/>
                  <a:gd name="T62" fmla="*/ 205 w 227"/>
                  <a:gd name="T63" fmla="*/ 231 h 254"/>
                  <a:gd name="T64" fmla="*/ 184 w 227"/>
                  <a:gd name="T65" fmla="*/ 224 h 254"/>
                  <a:gd name="T66" fmla="*/ 174 w 227"/>
                  <a:gd name="T67" fmla="*/ 206 h 254"/>
                  <a:gd name="T68" fmla="*/ 196 w 227"/>
                  <a:gd name="T69" fmla="*/ 213 h 254"/>
                  <a:gd name="T70" fmla="*/ 113 w 227"/>
                  <a:gd name="T71" fmla="*/ 217 h 254"/>
                  <a:gd name="T72" fmla="*/ 129 w 227"/>
                  <a:gd name="T73" fmla="*/ 228 h 254"/>
                  <a:gd name="T74" fmla="*/ 113 w 227"/>
                  <a:gd name="T75" fmla="*/ 237 h 254"/>
                  <a:gd name="T76" fmla="*/ 97 w 227"/>
                  <a:gd name="T77" fmla="*/ 228 h 254"/>
                  <a:gd name="T78" fmla="*/ 113 w 227"/>
                  <a:gd name="T79" fmla="*/ 217 h 254"/>
                  <a:gd name="T80" fmla="*/ 31 w 227"/>
                  <a:gd name="T81" fmla="*/ 213 h 254"/>
                  <a:gd name="T82" fmla="*/ 52 w 227"/>
                  <a:gd name="T83" fmla="*/ 206 h 254"/>
                  <a:gd name="T84" fmla="*/ 42 w 227"/>
                  <a:gd name="T85" fmla="*/ 224 h 254"/>
                  <a:gd name="T86" fmla="*/ 22 w 227"/>
                  <a:gd name="T87" fmla="*/ 231 h 254"/>
                  <a:gd name="T88" fmla="*/ 19 w 227"/>
                  <a:gd name="T89" fmla="*/ 227 h 254"/>
                  <a:gd name="T90" fmla="*/ 31 w 227"/>
                  <a:gd name="T91" fmla="*/ 213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27" h="254">
                    <a:moveTo>
                      <a:pt x="13" y="246"/>
                    </a:moveTo>
                    <a:cubicBezTo>
                      <a:pt x="23" y="251"/>
                      <a:pt x="40" y="252"/>
                      <a:pt x="55" y="236"/>
                    </a:cubicBezTo>
                    <a:cubicBezTo>
                      <a:pt x="61" y="229"/>
                      <a:pt x="66" y="219"/>
                      <a:pt x="70" y="206"/>
                    </a:cubicBezTo>
                    <a:cubicBezTo>
                      <a:pt x="77" y="206"/>
                      <a:pt x="85" y="207"/>
                      <a:pt x="92" y="209"/>
                    </a:cubicBezTo>
                    <a:cubicBezTo>
                      <a:pt x="81" y="216"/>
                      <a:pt x="80" y="225"/>
                      <a:pt x="80" y="229"/>
                    </a:cubicBezTo>
                    <a:cubicBezTo>
                      <a:pt x="81" y="241"/>
                      <a:pt x="96" y="254"/>
                      <a:pt x="113" y="254"/>
                    </a:cubicBezTo>
                    <a:cubicBezTo>
                      <a:pt x="130" y="254"/>
                      <a:pt x="145" y="241"/>
                      <a:pt x="146" y="229"/>
                    </a:cubicBezTo>
                    <a:cubicBezTo>
                      <a:pt x="146" y="225"/>
                      <a:pt x="145" y="216"/>
                      <a:pt x="135" y="209"/>
                    </a:cubicBezTo>
                    <a:cubicBezTo>
                      <a:pt x="142" y="207"/>
                      <a:pt x="149" y="206"/>
                      <a:pt x="157" y="206"/>
                    </a:cubicBezTo>
                    <a:cubicBezTo>
                      <a:pt x="161" y="219"/>
                      <a:pt x="166" y="229"/>
                      <a:pt x="172" y="236"/>
                    </a:cubicBezTo>
                    <a:cubicBezTo>
                      <a:pt x="187" y="252"/>
                      <a:pt x="203" y="251"/>
                      <a:pt x="213" y="246"/>
                    </a:cubicBezTo>
                    <a:cubicBezTo>
                      <a:pt x="222" y="241"/>
                      <a:pt x="227" y="232"/>
                      <a:pt x="224" y="223"/>
                    </a:cubicBezTo>
                    <a:cubicBezTo>
                      <a:pt x="221" y="212"/>
                      <a:pt x="214" y="204"/>
                      <a:pt x="204" y="198"/>
                    </a:cubicBezTo>
                    <a:cubicBezTo>
                      <a:pt x="194" y="192"/>
                      <a:pt x="182" y="190"/>
                      <a:pt x="169" y="189"/>
                    </a:cubicBezTo>
                    <a:cubicBezTo>
                      <a:pt x="158" y="147"/>
                      <a:pt x="154" y="36"/>
                      <a:pt x="153" y="8"/>
                    </a:cubicBezTo>
                    <a:cubicBezTo>
                      <a:pt x="153" y="4"/>
                      <a:pt x="149" y="0"/>
                      <a:pt x="144" y="0"/>
                    </a:cubicBezTo>
                    <a:cubicBezTo>
                      <a:pt x="140" y="0"/>
                      <a:pt x="136" y="4"/>
                      <a:pt x="136" y="9"/>
                    </a:cubicBezTo>
                    <a:cubicBezTo>
                      <a:pt x="137" y="19"/>
                      <a:pt x="139" y="138"/>
                      <a:pt x="152" y="189"/>
                    </a:cubicBezTo>
                    <a:cubicBezTo>
                      <a:pt x="141" y="190"/>
                      <a:pt x="130" y="192"/>
                      <a:pt x="120" y="195"/>
                    </a:cubicBezTo>
                    <a:cubicBezTo>
                      <a:pt x="118" y="196"/>
                      <a:pt x="116" y="197"/>
                      <a:pt x="113" y="198"/>
                    </a:cubicBezTo>
                    <a:cubicBezTo>
                      <a:pt x="111" y="197"/>
                      <a:pt x="109" y="196"/>
                      <a:pt x="106" y="195"/>
                    </a:cubicBezTo>
                    <a:cubicBezTo>
                      <a:pt x="97" y="192"/>
                      <a:pt x="86" y="190"/>
                      <a:pt x="75" y="189"/>
                    </a:cubicBezTo>
                    <a:cubicBezTo>
                      <a:pt x="88" y="138"/>
                      <a:pt x="90" y="19"/>
                      <a:pt x="90" y="9"/>
                    </a:cubicBezTo>
                    <a:cubicBezTo>
                      <a:pt x="90" y="4"/>
                      <a:pt x="87" y="0"/>
                      <a:pt x="82" y="0"/>
                    </a:cubicBezTo>
                    <a:cubicBezTo>
                      <a:pt x="77" y="0"/>
                      <a:pt x="74" y="4"/>
                      <a:pt x="73" y="8"/>
                    </a:cubicBezTo>
                    <a:cubicBezTo>
                      <a:pt x="73" y="36"/>
                      <a:pt x="68" y="147"/>
                      <a:pt x="57" y="189"/>
                    </a:cubicBezTo>
                    <a:cubicBezTo>
                      <a:pt x="45" y="190"/>
                      <a:pt x="33" y="192"/>
                      <a:pt x="23" y="198"/>
                    </a:cubicBezTo>
                    <a:cubicBezTo>
                      <a:pt x="12" y="204"/>
                      <a:pt x="5" y="212"/>
                      <a:pt x="2" y="223"/>
                    </a:cubicBezTo>
                    <a:cubicBezTo>
                      <a:pt x="0" y="232"/>
                      <a:pt x="4" y="241"/>
                      <a:pt x="13" y="246"/>
                    </a:cubicBezTo>
                    <a:moveTo>
                      <a:pt x="196" y="213"/>
                    </a:moveTo>
                    <a:cubicBezTo>
                      <a:pt x="202" y="216"/>
                      <a:pt x="206" y="221"/>
                      <a:pt x="208" y="227"/>
                    </a:cubicBezTo>
                    <a:cubicBezTo>
                      <a:pt x="208" y="228"/>
                      <a:pt x="207" y="230"/>
                      <a:pt x="205" y="231"/>
                    </a:cubicBezTo>
                    <a:cubicBezTo>
                      <a:pt x="201" y="234"/>
                      <a:pt x="193" y="233"/>
                      <a:pt x="184" y="224"/>
                    </a:cubicBezTo>
                    <a:cubicBezTo>
                      <a:pt x="181" y="220"/>
                      <a:pt x="177" y="214"/>
                      <a:pt x="174" y="206"/>
                    </a:cubicBezTo>
                    <a:cubicBezTo>
                      <a:pt x="182" y="207"/>
                      <a:pt x="190" y="209"/>
                      <a:pt x="196" y="213"/>
                    </a:cubicBezTo>
                    <a:moveTo>
                      <a:pt x="113" y="217"/>
                    </a:moveTo>
                    <a:cubicBezTo>
                      <a:pt x="125" y="221"/>
                      <a:pt x="129" y="226"/>
                      <a:pt x="129" y="228"/>
                    </a:cubicBezTo>
                    <a:cubicBezTo>
                      <a:pt x="129" y="231"/>
                      <a:pt x="120" y="237"/>
                      <a:pt x="113" y="237"/>
                    </a:cubicBezTo>
                    <a:cubicBezTo>
                      <a:pt x="106" y="237"/>
                      <a:pt x="97" y="231"/>
                      <a:pt x="97" y="228"/>
                    </a:cubicBezTo>
                    <a:cubicBezTo>
                      <a:pt x="97" y="226"/>
                      <a:pt x="101" y="221"/>
                      <a:pt x="113" y="217"/>
                    </a:cubicBezTo>
                    <a:moveTo>
                      <a:pt x="31" y="213"/>
                    </a:moveTo>
                    <a:cubicBezTo>
                      <a:pt x="37" y="209"/>
                      <a:pt x="44" y="207"/>
                      <a:pt x="52" y="206"/>
                    </a:cubicBezTo>
                    <a:cubicBezTo>
                      <a:pt x="49" y="214"/>
                      <a:pt x="46" y="220"/>
                      <a:pt x="42" y="224"/>
                    </a:cubicBezTo>
                    <a:cubicBezTo>
                      <a:pt x="34" y="233"/>
                      <a:pt x="26" y="234"/>
                      <a:pt x="22" y="231"/>
                    </a:cubicBezTo>
                    <a:cubicBezTo>
                      <a:pt x="20" y="230"/>
                      <a:pt x="18" y="228"/>
                      <a:pt x="19" y="227"/>
                    </a:cubicBezTo>
                    <a:cubicBezTo>
                      <a:pt x="20" y="221"/>
                      <a:pt x="24" y="216"/>
                      <a:pt x="31" y="213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Freeform 6"/>
              <p:cNvSpPr/>
              <p:nvPr/>
            </p:nvSpPr>
            <p:spPr bwMode="auto">
              <a:xfrm>
                <a:off x="2740" y="1753"/>
                <a:ext cx="544" cy="92"/>
              </a:xfrm>
              <a:custGeom>
                <a:avLst/>
                <a:gdLst>
                  <a:gd name="T0" fmla="*/ 0 w 229"/>
                  <a:gd name="T1" fmla="*/ 19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19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1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19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19"/>
                    </a:cubicBezTo>
                    <a:cubicBezTo>
                      <a:pt x="229" y="30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0"/>
                      <a:pt x="0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Freeform 7"/>
              <p:cNvSpPr/>
              <p:nvPr/>
            </p:nvSpPr>
            <p:spPr bwMode="auto">
              <a:xfrm>
                <a:off x="2740" y="1632"/>
                <a:ext cx="544" cy="92"/>
              </a:xfrm>
              <a:custGeom>
                <a:avLst/>
                <a:gdLst>
                  <a:gd name="T0" fmla="*/ 0 w 229"/>
                  <a:gd name="T1" fmla="*/ 20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20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Freeform 8"/>
              <p:cNvSpPr/>
              <p:nvPr/>
            </p:nvSpPr>
            <p:spPr bwMode="auto">
              <a:xfrm>
                <a:off x="2740" y="1511"/>
                <a:ext cx="544" cy="95"/>
              </a:xfrm>
              <a:custGeom>
                <a:avLst/>
                <a:gdLst>
                  <a:gd name="T0" fmla="*/ 0 w 229"/>
                  <a:gd name="T1" fmla="*/ 20 h 40"/>
                  <a:gd name="T2" fmla="*/ 20 w 229"/>
                  <a:gd name="T3" fmla="*/ 0 h 40"/>
                  <a:gd name="T4" fmla="*/ 209 w 229"/>
                  <a:gd name="T5" fmla="*/ 0 h 40"/>
                  <a:gd name="T6" fmla="*/ 229 w 229"/>
                  <a:gd name="T7" fmla="*/ 20 h 40"/>
                  <a:gd name="T8" fmla="*/ 209 w 229"/>
                  <a:gd name="T9" fmla="*/ 40 h 40"/>
                  <a:gd name="T10" fmla="*/ 20 w 229"/>
                  <a:gd name="T11" fmla="*/ 40 h 40"/>
                  <a:gd name="T12" fmla="*/ 0 w 229"/>
                  <a:gd name="T13" fmla="*/ 2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40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40"/>
                      <a:pt x="209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9" y="40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5" name="Freeform 9"/>
              <p:cNvSpPr/>
              <p:nvPr/>
            </p:nvSpPr>
            <p:spPr bwMode="auto">
              <a:xfrm>
                <a:off x="2842" y="1335"/>
                <a:ext cx="340" cy="147"/>
              </a:xfrm>
              <a:custGeom>
                <a:avLst/>
                <a:gdLst>
                  <a:gd name="T0" fmla="*/ 143 w 143"/>
                  <a:gd name="T1" fmla="*/ 62 h 62"/>
                  <a:gd name="T2" fmla="*/ 143 w 143"/>
                  <a:gd name="T3" fmla="*/ 51 h 62"/>
                  <a:gd name="T4" fmla="*/ 93 w 143"/>
                  <a:gd name="T5" fmla="*/ 0 h 62"/>
                  <a:gd name="T6" fmla="*/ 51 w 143"/>
                  <a:gd name="T7" fmla="*/ 0 h 62"/>
                  <a:gd name="T8" fmla="*/ 0 w 143"/>
                  <a:gd name="T9" fmla="*/ 51 h 62"/>
                  <a:gd name="T10" fmla="*/ 0 w 143"/>
                  <a:gd name="T11" fmla="*/ 62 h 62"/>
                  <a:gd name="T12" fmla="*/ 143 w 143"/>
                  <a:gd name="T13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3" h="62">
                    <a:moveTo>
                      <a:pt x="143" y="62"/>
                    </a:moveTo>
                    <a:cubicBezTo>
                      <a:pt x="143" y="51"/>
                      <a:pt x="143" y="51"/>
                      <a:pt x="143" y="51"/>
                    </a:cubicBezTo>
                    <a:cubicBezTo>
                      <a:pt x="143" y="23"/>
                      <a:pt x="121" y="0"/>
                      <a:pt x="93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62"/>
                      <a:pt x="0" y="62"/>
                      <a:pt x="0" y="62"/>
                    </a:cubicBezTo>
                    <a:lnTo>
                      <a:pt x="143" y="62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6" name="Freeform 10"/>
              <p:cNvSpPr>
                <a:spLocks noEditPoints="1"/>
              </p:cNvSpPr>
              <p:nvPr/>
            </p:nvSpPr>
            <p:spPr bwMode="auto">
              <a:xfrm>
                <a:off x="2502" y="1798"/>
                <a:ext cx="1037" cy="1068"/>
              </a:xfrm>
              <a:custGeom>
                <a:avLst/>
                <a:gdLst>
                  <a:gd name="T0" fmla="*/ 218 w 436"/>
                  <a:gd name="T1" fmla="*/ 410 h 450"/>
                  <a:gd name="T2" fmla="*/ 40 w 436"/>
                  <a:gd name="T3" fmla="*/ 232 h 450"/>
                  <a:gd name="T4" fmla="*/ 122 w 436"/>
                  <a:gd name="T5" fmla="*/ 83 h 450"/>
                  <a:gd name="T6" fmla="*/ 140 w 436"/>
                  <a:gd name="T7" fmla="*/ 49 h 450"/>
                  <a:gd name="T8" fmla="*/ 140 w 436"/>
                  <a:gd name="T9" fmla="*/ 40 h 450"/>
                  <a:gd name="T10" fmla="*/ 289 w 436"/>
                  <a:gd name="T11" fmla="*/ 40 h 450"/>
                  <a:gd name="T12" fmla="*/ 289 w 436"/>
                  <a:gd name="T13" fmla="*/ 44 h 450"/>
                  <a:gd name="T14" fmla="*/ 309 w 436"/>
                  <a:gd name="T15" fmla="*/ 79 h 450"/>
                  <a:gd name="T16" fmla="*/ 396 w 436"/>
                  <a:gd name="T17" fmla="*/ 232 h 450"/>
                  <a:gd name="T18" fmla="*/ 218 w 436"/>
                  <a:gd name="T19" fmla="*/ 410 h 450"/>
                  <a:gd name="T20" fmla="*/ 218 w 436"/>
                  <a:gd name="T21" fmla="*/ 450 h 450"/>
                  <a:gd name="T22" fmla="*/ 436 w 436"/>
                  <a:gd name="T23" fmla="*/ 232 h 450"/>
                  <a:gd name="T24" fmla="*/ 329 w 436"/>
                  <a:gd name="T25" fmla="*/ 44 h 450"/>
                  <a:gd name="T26" fmla="*/ 329 w 436"/>
                  <a:gd name="T27" fmla="*/ 0 h 450"/>
                  <a:gd name="T28" fmla="*/ 100 w 436"/>
                  <a:gd name="T29" fmla="*/ 0 h 450"/>
                  <a:gd name="T30" fmla="*/ 100 w 436"/>
                  <a:gd name="T31" fmla="*/ 49 h 450"/>
                  <a:gd name="T32" fmla="*/ 0 w 436"/>
                  <a:gd name="T33" fmla="*/ 232 h 450"/>
                  <a:gd name="T34" fmla="*/ 218 w 436"/>
                  <a:gd name="T35" fmla="*/ 45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36" h="450">
                    <a:moveTo>
                      <a:pt x="218" y="410"/>
                    </a:moveTo>
                    <a:cubicBezTo>
                      <a:pt x="120" y="410"/>
                      <a:pt x="40" y="330"/>
                      <a:pt x="40" y="232"/>
                    </a:cubicBezTo>
                    <a:cubicBezTo>
                      <a:pt x="40" y="172"/>
                      <a:pt x="71" y="116"/>
                      <a:pt x="122" y="83"/>
                    </a:cubicBezTo>
                    <a:cubicBezTo>
                      <a:pt x="134" y="76"/>
                      <a:pt x="140" y="63"/>
                      <a:pt x="140" y="49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289" y="40"/>
                      <a:pt x="289" y="40"/>
                      <a:pt x="289" y="40"/>
                    </a:cubicBezTo>
                    <a:cubicBezTo>
                      <a:pt x="289" y="44"/>
                      <a:pt x="289" y="44"/>
                      <a:pt x="289" y="44"/>
                    </a:cubicBezTo>
                    <a:cubicBezTo>
                      <a:pt x="289" y="59"/>
                      <a:pt x="297" y="72"/>
                      <a:pt x="309" y="79"/>
                    </a:cubicBezTo>
                    <a:cubicBezTo>
                      <a:pt x="363" y="111"/>
                      <a:pt x="396" y="169"/>
                      <a:pt x="396" y="232"/>
                    </a:cubicBezTo>
                    <a:cubicBezTo>
                      <a:pt x="396" y="330"/>
                      <a:pt x="316" y="410"/>
                      <a:pt x="218" y="410"/>
                    </a:cubicBezTo>
                    <a:moveTo>
                      <a:pt x="218" y="450"/>
                    </a:moveTo>
                    <a:cubicBezTo>
                      <a:pt x="339" y="450"/>
                      <a:pt x="436" y="352"/>
                      <a:pt x="436" y="232"/>
                    </a:cubicBezTo>
                    <a:cubicBezTo>
                      <a:pt x="436" y="152"/>
                      <a:pt x="393" y="82"/>
                      <a:pt x="329" y="44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40" y="89"/>
                      <a:pt x="0" y="156"/>
                      <a:pt x="0" y="232"/>
                    </a:cubicBezTo>
                    <a:cubicBezTo>
                      <a:pt x="0" y="352"/>
                      <a:pt x="98" y="450"/>
                      <a:pt x="218" y="450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100" name="直接连接符 99"/>
            <p:cNvCxnSpPr/>
            <p:nvPr/>
          </p:nvCxnSpPr>
          <p:spPr>
            <a:xfrm>
              <a:off x="3052790" y="-2094998"/>
              <a:ext cx="0" cy="370096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组合 57"/>
          <p:cNvGrpSpPr/>
          <p:nvPr/>
        </p:nvGrpSpPr>
        <p:grpSpPr>
          <a:xfrm>
            <a:off x="1348668" y="-37665"/>
            <a:ext cx="654587" cy="1613959"/>
            <a:chOff x="1838228" y="-837066"/>
            <a:chExt cx="2469610" cy="6089099"/>
          </a:xfrm>
        </p:grpSpPr>
        <p:grpSp>
          <p:nvGrpSpPr>
            <p:cNvPr id="59" name="Group 4"/>
            <p:cNvGrpSpPr>
              <a:grpSpLocks noChangeAspect="1"/>
            </p:cNvGrpSpPr>
            <p:nvPr/>
          </p:nvGrpSpPr>
          <p:grpSpPr bwMode="auto">
            <a:xfrm>
              <a:off x="1838228" y="1605966"/>
              <a:ext cx="2469610" cy="3646067"/>
              <a:chOff x="2502" y="1335"/>
              <a:chExt cx="1037" cy="1531"/>
            </a:xfrm>
          </p:grpSpPr>
          <p:sp>
            <p:nvSpPr>
              <p:cNvPr id="61" name="Freeform 5"/>
              <p:cNvSpPr>
                <a:spLocks noEditPoints="1"/>
              </p:cNvSpPr>
              <p:nvPr/>
            </p:nvSpPr>
            <p:spPr bwMode="auto">
              <a:xfrm>
                <a:off x="2752" y="1845"/>
                <a:ext cx="539" cy="603"/>
              </a:xfrm>
              <a:custGeom>
                <a:avLst/>
                <a:gdLst>
                  <a:gd name="T0" fmla="*/ 13 w 227"/>
                  <a:gd name="T1" fmla="*/ 246 h 254"/>
                  <a:gd name="T2" fmla="*/ 55 w 227"/>
                  <a:gd name="T3" fmla="*/ 236 h 254"/>
                  <a:gd name="T4" fmla="*/ 70 w 227"/>
                  <a:gd name="T5" fmla="*/ 206 h 254"/>
                  <a:gd name="T6" fmla="*/ 92 w 227"/>
                  <a:gd name="T7" fmla="*/ 209 h 254"/>
                  <a:gd name="T8" fmla="*/ 80 w 227"/>
                  <a:gd name="T9" fmla="*/ 229 h 254"/>
                  <a:gd name="T10" fmla="*/ 113 w 227"/>
                  <a:gd name="T11" fmla="*/ 254 h 254"/>
                  <a:gd name="T12" fmla="*/ 146 w 227"/>
                  <a:gd name="T13" fmla="*/ 229 h 254"/>
                  <a:gd name="T14" fmla="*/ 135 w 227"/>
                  <a:gd name="T15" fmla="*/ 209 h 254"/>
                  <a:gd name="T16" fmla="*/ 157 w 227"/>
                  <a:gd name="T17" fmla="*/ 206 h 254"/>
                  <a:gd name="T18" fmla="*/ 172 w 227"/>
                  <a:gd name="T19" fmla="*/ 236 h 254"/>
                  <a:gd name="T20" fmla="*/ 213 w 227"/>
                  <a:gd name="T21" fmla="*/ 246 h 254"/>
                  <a:gd name="T22" fmla="*/ 224 w 227"/>
                  <a:gd name="T23" fmla="*/ 223 h 254"/>
                  <a:gd name="T24" fmla="*/ 204 w 227"/>
                  <a:gd name="T25" fmla="*/ 198 h 254"/>
                  <a:gd name="T26" fmla="*/ 169 w 227"/>
                  <a:gd name="T27" fmla="*/ 189 h 254"/>
                  <a:gd name="T28" fmla="*/ 153 w 227"/>
                  <a:gd name="T29" fmla="*/ 8 h 254"/>
                  <a:gd name="T30" fmla="*/ 144 w 227"/>
                  <a:gd name="T31" fmla="*/ 0 h 254"/>
                  <a:gd name="T32" fmla="*/ 136 w 227"/>
                  <a:gd name="T33" fmla="*/ 9 h 254"/>
                  <a:gd name="T34" fmla="*/ 152 w 227"/>
                  <a:gd name="T35" fmla="*/ 189 h 254"/>
                  <a:gd name="T36" fmla="*/ 120 w 227"/>
                  <a:gd name="T37" fmla="*/ 195 h 254"/>
                  <a:gd name="T38" fmla="*/ 113 w 227"/>
                  <a:gd name="T39" fmla="*/ 198 h 254"/>
                  <a:gd name="T40" fmla="*/ 106 w 227"/>
                  <a:gd name="T41" fmla="*/ 195 h 254"/>
                  <a:gd name="T42" fmla="*/ 75 w 227"/>
                  <a:gd name="T43" fmla="*/ 189 h 254"/>
                  <a:gd name="T44" fmla="*/ 90 w 227"/>
                  <a:gd name="T45" fmla="*/ 9 h 254"/>
                  <a:gd name="T46" fmla="*/ 82 w 227"/>
                  <a:gd name="T47" fmla="*/ 0 h 254"/>
                  <a:gd name="T48" fmla="*/ 73 w 227"/>
                  <a:gd name="T49" fmla="*/ 8 h 254"/>
                  <a:gd name="T50" fmla="*/ 57 w 227"/>
                  <a:gd name="T51" fmla="*/ 189 h 254"/>
                  <a:gd name="T52" fmla="*/ 23 w 227"/>
                  <a:gd name="T53" fmla="*/ 198 h 254"/>
                  <a:gd name="T54" fmla="*/ 2 w 227"/>
                  <a:gd name="T55" fmla="*/ 223 h 254"/>
                  <a:gd name="T56" fmla="*/ 13 w 227"/>
                  <a:gd name="T57" fmla="*/ 246 h 254"/>
                  <a:gd name="T58" fmla="*/ 196 w 227"/>
                  <a:gd name="T59" fmla="*/ 213 h 254"/>
                  <a:gd name="T60" fmla="*/ 208 w 227"/>
                  <a:gd name="T61" fmla="*/ 227 h 254"/>
                  <a:gd name="T62" fmla="*/ 205 w 227"/>
                  <a:gd name="T63" fmla="*/ 231 h 254"/>
                  <a:gd name="T64" fmla="*/ 184 w 227"/>
                  <a:gd name="T65" fmla="*/ 224 h 254"/>
                  <a:gd name="T66" fmla="*/ 174 w 227"/>
                  <a:gd name="T67" fmla="*/ 206 h 254"/>
                  <a:gd name="T68" fmla="*/ 196 w 227"/>
                  <a:gd name="T69" fmla="*/ 213 h 254"/>
                  <a:gd name="T70" fmla="*/ 113 w 227"/>
                  <a:gd name="T71" fmla="*/ 217 h 254"/>
                  <a:gd name="T72" fmla="*/ 129 w 227"/>
                  <a:gd name="T73" fmla="*/ 228 h 254"/>
                  <a:gd name="T74" fmla="*/ 113 w 227"/>
                  <a:gd name="T75" fmla="*/ 237 h 254"/>
                  <a:gd name="T76" fmla="*/ 97 w 227"/>
                  <a:gd name="T77" fmla="*/ 228 h 254"/>
                  <a:gd name="T78" fmla="*/ 113 w 227"/>
                  <a:gd name="T79" fmla="*/ 217 h 254"/>
                  <a:gd name="T80" fmla="*/ 31 w 227"/>
                  <a:gd name="T81" fmla="*/ 213 h 254"/>
                  <a:gd name="T82" fmla="*/ 52 w 227"/>
                  <a:gd name="T83" fmla="*/ 206 h 254"/>
                  <a:gd name="T84" fmla="*/ 42 w 227"/>
                  <a:gd name="T85" fmla="*/ 224 h 254"/>
                  <a:gd name="T86" fmla="*/ 22 w 227"/>
                  <a:gd name="T87" fmla="*/ 231 h 254"/>
                  <a:gd name="T88" fmla="*/ 19 w 227"/>
                  <a:gd name="T89" fmla="*/ 227 h 254"/>
                  <a:gd name="T90" fmla="*/ 31 w 227"/>
                  <a:gd name="T91" fmla="*/ 213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27" h="254">
                    <a:moveTo>
                      <a:pt x="13" y="246"/>
                    </a:moveTo>
                    <a:cubicBezTo>
                      <a:pt x="23" y="251"/>
                      <a:pt x="40" y="252"/>
                      <a:pt x="55" y="236"/>
                    </a:cubicBezTo>
                    <a:cubicBezTo>
                      <a:pt x="61" y="229"/>
                      <a:pt x="66" y="219"/>
                      <a:pt x="70" y="206"/>
                    </a:cubicBezTo>
                    <a:cubicBezTo>
                      <a:pt x="77" y="206"/>
                      <a:pt x="85" y="207"/>
                      <a:pt x="92" y="209"/>
                    </a:cubicBezTo>
                    <a:cubicBezTo>
                      <a:pt x="81" y="216"/>
                      <a:pt x="80" y="225"/>
                      <a:pt x="80" y="229"/>
                    </a:cubicBezTo>
                    <a:cubicBezTo>
                      <a:pt x="81" y="241"/>
                      <a:pt x="96" y="254"/>
                      <a:pt x="113" y="254"/>
                    </a:cubicBezTo>
                    <a:cubicBezTo>
                      <a:pt x="130" y="254"/>
                      <a:pt x="145" y="241"/>
                      <a:pt x="146" y="229"/>
                    </a:cubicBezTo>
                    <a:cubicBezTo>
                      <a:pt x="146" y="225"/>
                      <a:pt x="145" y="216"/>
                      <a:pt x="135" y="209"/>
                    </a:cubicBezTo>
                    <a:cubicBezTo>
                      <a:pt x="142" y="207"/>
                      <a:pt x="149" y="206"/>
                      <a:pt x="157" y="206"/>
                    </a:cubicBezTo>
                    <a:cubicBezTo>
                      <a:pt x="161" y="219"/>
                      <a:pt x="166" y="229"/>
                      <a:pt x="172" y="236"/>
                    </a:cubicBezTo>
                    <a:cubicBezTo>
                      <a:pt x="187" y="252"/>
                      <a:pt x="203" y="251"/>
                      <a:pt x="213" y="246"/>
                    </a:cubicBezTo>
                    <a:cubicBezTo>
                      <a:pt x="222" y="241"/>
                      <a:pt x="227" y="232"/>
                      <a:pt x="224" y="223"/>
                    </a:cubicBezTo>
                    <a:cubicBezTo>
                      <a:pt x="221" y="212"/>
                      <a:pt x="214" y="204"/>
                      <a:pt x="204" y="198"/>
                    </a:cubicBezTo>
                    <a:cubicBezTo>
                      <a:pt x="194" y="192"/>
                      <a:pt x="182" y="190"/>
                      <a:pt x="169" y="189"/>
                    </a:cubicBezTo>
                    <a:cubicBezTo>
                      <a:pt x="158" y="147"/>
                      <a:pt x="154" y="36"/>
                      <a:pt x="153" y="8"/>
                    </a:cubicBezTo>
                    <a:cubicBezTo>
                      <a:pt x="153" y="4"/>
                      <a:pt x="149" y="0"/>
                      <a:pt x="144" y="0"/>
                    </a:cubicBezTo>
                    <a:cubicBezTo>
                      <a:pt x="140" y="0"/>
                      <a:pt x="136" y="4"/>
                      <a:pt x="136" y="9"/>
                    </a:cubicBezTo>
                    <a:cubicBezTo>
                      <a:pt x="137" y="19"/>
                      <a:pt x="139" y="138"/>
                      <a:pt x="152" y="189"/>
                    </a:cubicBezTo>
                    <a:cubicBezTo>
                      <a:pt x="141" y="190"/>
                      <a:pt x="130" y="192"/>
                      <a:pt x="120" y="195"/>
                    </a:cubicBezTo>
                    <a:cubicBezTo>
                      <a:pt x="118" y="196"/>
                      <a:pt x="116" y="197"/>
                      <a:pt x="113" y="198"/>
                    </a:cubicBezTo>
                    <a:cubicBezTo>
                      <a:pt x="111" y="197"/>
                      <a:pt x="109" y="196"/>
                      <a:pt x="106" y="195"/>
                    </a:cubicBezTo>
                    <a:cubicBezTo>
                      <a:pt x="97" y="192"/>
                      <a:pt x="86" y="190"/>
                      <a:pt x="75" y="189"/>
                    </a:cubicBezTo>
                    <a:cubicBezTo>
                      <a:pt x="88" y="138"/>
                      <a:pt x="90" y="19"/>
                      <a:pt x="90" y="9"/>
                    </a:cubicBezTo>
                    <a:cubicBezTo>
                      <a:pt x="90" y="4"/>
                      <a:pt x="87" y="0"/>
                      <a:pt x="82" y="0"/>
                    </a:cubicBezTo>
                    <a:cubicBezTo>
                      <a:pt x="77" y="0"/>
                      <a:pt x="74" y="4"/>
                      <a:pt x="73" y="8"/>
                    </a:cubicBezTo>
                    <a:cubicBezTo>
                      <a:pt x="73" y="36"/>
                      <a:pt x="68" y="147"/>
                      <a:pt x="57" y="189"/>
                    </a:cubicBezTo>
                    <a:cubicBezTo>
                      <a:pt x="45" y="190"/>
                      <a:pt x="33" y="192"/>
                      <a:pt x="23" y="198"/>
                    </a:cubicBezTo>
                    <a:cubicBezTo>
                      <a:pt x="12" y="204"/>
                      <a:pt x="5" y="212"/>
                      <a:pt x="2" y="223"/>
                    </a:cubicBezTo>
                    <a:cubicBezTo>
                      <a:pt x="0" y="232"/>
                      <a:pt x="4" y="241"/>
                      <a:pt x="13" y="246"/>
                    </a:cubicBezTo>
                    <a:moveTo>
                      <a:pt x="196" y="213"/>
                    </a:moveTo>
                    <a:cubicBezTo>
                      <a:pt x="202" y="216"/>
                      <a:pt x="206" y="221"/>
                      <a:pt x="208" y="227"/>
                    </a:cubicBezTo>
                    <a:cubicBezTo>
                      <a:pt x="208" y="228"/>
                      <a:pt x="207" y="230"/>
                      <a:pt x="205" y="231"/>
                    </a:cubicBezTo>
                    <a:cubicBezTo>
                      <a:pt x="201" y="234"/>
                      <a:pt x="193" y="233"/>
                      <a:pt x="184" y="224"/>
                    </a:cubicBezTo>
                    <a:cubicBezTo>
                      <a:pt x="181" y="220"/>
                      <a:pt x="177" y="214"/>
                      <a:pt x="174" y="206"/>
                    </a:cubicBezTo>
                    <a:cubicBezTo>
                      <a:pt x="182" y="207"/>
                      <a:pt x="190" y="209"/>
                      <a:pt x="196" y="213"/>
                    </a:cubicBezTo>
                    <a:moveTo>
                      <a:pt x="113" y="217"/>
                    </a:moveTo>
                    <a:cubicBezTo>
                      <a:pt x="125" y="221"/>
                      <a:pt x="129" y="226"/>
                      <a:pt x="129" y="228"/>
                    </a:cubicBezTo>
                    <a:cubicBezTo>
                      <a:pt x="129" y="231"/>
                      <a:pt x="120" y="237"/>
                      <a:pt x="113" y="237"/>
                    </a:cubicBezTo>
                    <a:cubicBezTo>
                      <a:pt x="106" y="237"/>
                      <a:pt x="97" y="231"/>
                      <a:pt x="97" y="228"/>
                    </a:cubicBezTo>
                    <a:cubicBezTo>
                      <a:pt x="97" y="226"/>
                      <a:pt x="101" y="221"/>
                      <a:pt x="113" y="217"/>
                    </a:cubicBezTo>
                    <a:moveTo>
                      <a:pt x="31" y="213"/>
                    </a:moveTo>
                    <a:cubicBezTo>
                      <a:pt x="37" y="209"/>
                      <a:pt x="44" y="207"/>
                      <a:pt x="52" y="206"/>
                    </a:cubicBezTo>
                    <a:cubicBezTo>
                      <a:pt x="49" y="214"/>
                      <a:pt x="46" y="220"/>
                      <a:pt x="42" y="224"/>
                    </a:cubicBezTo>
                    <a:cubicBezTo>
                      <a:pt x="34" y="233"/>
                      <a:pt x="26" y="234"/>
                      <a:pt x="22" y="231"/>
                    </a:cubicBezTo>
                    <a:cubicBezTo>
                      <a:pt x="20" y="230"/>
                      <a:pt x="18" y="228"/>
                      <a:pt x="19" y="227"/>
                    </a:cubicBezTo>
                    <a:cubicBezTo>
                      <a:pt x="20" y="221"/>
                      <a:pt x="24" y="216"/>
                      <a:pt x="31" y="213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6"/>
              <p:cNvSpPr/>
              <p:nvPr/>
            </p:nvSpPr>
            <p:spPr bwMode="auto">
              <a:xfrm>
                <a:off x="2740" y="1753"/>
                <a:ext cx="544" cy="92"/>
              </a:xfrm>
              <a:custGeom>
                <a:avLst/>
                <a:gdLst>
                  <a:gd name="T0" fmla="*/ 0 w 229"/>
                  <a:gd name="T1" fmla="*/ 19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19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1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19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19"/>
                    </a:cubicBezTo>
                    <a:cubicBezTo>
                      <a:pt x="229" y="30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0"/>
                      <a:pt x="0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7"/>
              <p:cNvSpPr/>
              <p:nvPr/>
            </p:nvSpPr>
            <p:spPr bwMode="auto">
              <a:xfrm>
                <a:off x="2740" y="1632"/>
                <a:ext cx="544" cy="92"/>
              </a:xfrm>
              <a:custGeom>
                <a:avLst/>
                <a:gdLst>
                  <a:gd name="T0" fmla="*/ 0 w 229"/>
                  <a:gd name="T1" fmla="*/ 20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20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8"/>
              <p:cNvSpPr/>
              <p:nvPr/>
            </p:nvSpPr>
            <p:spPr bwMode="auto">
              <a:xfrm>
                <a:off x="2740" y="1511"/>
                <a:ext cx="544" cy="95"/>
              </a:xfrm>
              <a:custGeom>
                <a:avLst/>
                <a:gdLst>
                  <a:gd name="T0" fmla="*/ 0 w 229"/>
                  <a:gd name="T1" fmla="*/ 20 h 40"/>
                  <a:gd name="T2" fmla="*/ 20 w 229"/>
                  <a:gd name="T3" fmla="*/ 0 h 40"/>
                  <a:gd name="T4" fmla="*/ 209 w 229"/>
                  <a:gd name="T5" fmla="*/ 0 h 40"/>
                  <a:gd name="T6" fmla="*/ 229 w 229"/>
                  <a:gd name="T7" fmla="*/ 20 h 40"/>
                  <a:gd name="T8" fmla="*/ 209 w 229"/>
                  <a:gd name="T9" fmla="*/ 40 h 40"/>
                  <a:gd name="T10" fmla="*/ 20 w 229"/>
                  <a:gd name="T11" fmla="*/ 40 h 40"/>
                  <a:gd name="T12" fmla="*/ 0 w 229"/>
                  <a:gd name="T13" fmla="*/ 2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40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40"/>
                      <a:pt x="209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9" y="40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 9"/>
              <p:cNvSpPr/>
              <p:nvPr/>
            </p:nvSpPr>
            <p:spPr bwMode="auto">
              <a:xfrm>
                <a:off x="2842" y="1335"/>
                <a:ext cx="340" cy="147"/>
              </a:xfrm>
              <a:custGeom>
                <a:avLst/>
                <a:gdLst>
                  <a:gd name="T0" fmla="*/ 143 w 143"/>
                  <a:gd name="T1" fmla="*/ 62 h 62"/>
                  <a:gd name="T2" fmla="*/ 143 w 143"/>
                  <a:gd name="T3" fmla="*/ 51 h 62"/>
                  <a:gd name="T4" fmla="*/ 93 w 143"/>
                  <a:gd name="T5" fmla="*/ 0 h 62"/>
                  <a:gd name="T6" fmla="*/ 51 w 143"/>
                  <a:gd name="T7" fmla="*/ 0 h 62"/>
                  <a:gd name="T8" fmla="*/ 0 w 143"/>
                  <a:gd name="T9" fmla="*/ 51 h 62"/>
                  <a:gd name="T10" fmla="*/ 0 w 143"/>
                  <a:gd name="T11" fmla="*/ 62 h 62"/>
                  <a:gd name="T12" fmla="*/ 143 w 143"/>
                  <a:gd name="T13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3" h="62">
                    <a:moveTo>
                      <a:pt x="143" y="62"/>
                    </a:moveTo>
                    <a:cubicBezTo>
                      <a:pt x="143" y="51"/>
                      <a:pt x="143" y="51"/>
                      <a:pt x="143" y="51"/>
                    </a:cubicBezTo>
                    <a:cubicBezTo>
                      <a:pt x="143" y="23"/>
                      <a:pt x="121" y="0"/>
                      <a:pt x="93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62"/>
                      <a:pt x="0" y="62"/>
                      <a:pt x="0" y="62"/>
                    </a:cubicBezTo>
                    <a:lnTo>
                      <a:pt x="143" y="62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10"/>
              <p:cNvSpPr>
                <a:spLocks noEditPoints="1"/>
              </p:cNvSpPr>
              <p:nvPr/>
            </p:nvSpPr>
            <p:spPr bwMode="auto">
              <a:xfrm>
                <a:off x="2502" y="1798"/>
                <a:ext cx="1037" cy="1068"/>
              </a:xfrm>
              <a:custGeom>
                <a:avLst/>
                <a:gdLst>
                  <a:gd name="T0" fmla="*/ 218 w 436"/>
                  <a:gd name="T1" fmla="*/ 410 h 450"/>
                  <a:gd name="T2" fmla="*/ 40 w 436"/>
                  <a:gd name="T3" fmla="*/ 232 h 450"/>
                  <a:gd name="T4" fmla="*/ 122 w 436"/>
                  <a:gd name="T5" fmla="*/ 83 h 450"/>
                  <a:gd name="T6" fmla="*/ 140 w 436"/>
                  <a:gd name="T7" fmla="*/ 49 h 450"/>
                  <a:gd name="T8" fmla="*/ 140 w 436"/>
                  <a:gd name="T9" fmla="*/ 40 h 450"/>
                  <a:gd name="T10" fmla="*/ 289 w 436"/>
                  <a:gd name="T11" fmla="*/ 40 h 450"/>
                  <a:gd name="T12" fmla="*/ 289 w 436"/>
                  <a:gd name="T13" fmla="*/ 44 h 450"/>
                  <a:gd name="T14" fmla="*/ 309 w 436"/>
                  <a:gd name="T15" fmla="*/ 79 h 450"/>
                  <a:gd name="T16" fmla="*/ 396 w 436"/>
                  <a:gd name="T17" fmla="*/ 232 h 450"/>
                  <a:gd name="T18" fmla="*/ 218 w 436"/>
                  <a:gd name="T19" fmla="*/ 410 h 450"/>
                  <a:gd name="T20" fmla="*/ 218 w 436"/>
                  <a:gd name="T21" fmla="*/ 450 h 450"/>
                  <a:gd name="T22" fmla="*/ 436 w 436"/>
                  <a:gd name="T23" fmla="*/ 232 h 450"/>
                  <a:gd name="T24" fmla="*/ 329 w 436"/>
                  <a:gd name="T25" fmla="*/ 44 h 450"/>
                  <a:gd name="T26" fmla="*/ 329 w 436"/>
                  <a:gd name="T27" fmla="*/ 0 h 450"/>
                  <a:gd name="T28" fmla="*/ 100 w 436"/>
                  <a:gd name="T29" fmla="*/ 0 h 450"/>
                  <a:gd name="T30" fmla="*/ 100 w 436"/>
                  <a:gd name="T31" fmla="*/ 49 h 450"/>
                  <a:gd name="T32" fmla="*/ 0 w 436"/>
                  <a:gd name="T33" fmla="*/ 232 h 450"/>
                  <a:gd name="T34" fmla="*/ 218 w 436"/>
                  <a:gd name="T35" fmla="*/ 45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36" h="450">
                    <a:moveTo>
                      <a:pt x="218" y="410"/>
                    </a:moveTo>
                    <a:cubicBezTo>
                      <a:pt x="120" y="410"/>
                      <a:pt x="40" y="330"/>
                      <a:pt x="40" y="232"/>
                    </a:cubicBezTo>
                    <a:cubicBezTo>
                      <a:pt x="40" y="172"/>
                      <a:pt x="71" y="116"/>
                      <a:pt x="122" y="83"/>
                    </a:cubicBezTo>
                    <a:cubicBezTo>
                      <a:pt x="134" y="76"/>
                      <a:pt x="140" y="63"/>
                      <a:pt x="140" y="49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289" y="40"/>
                      <a:pt x="289" y="40"/>
                      <a:pt x="289" y="40"/>
                    </a:cubicBezTo>
                    <a:cubicBezTo>
                      <a:pt x="289" y="44"/>
                      <a:pt x="289" y="44"/>
                      <a:pt x="289" y="44"/>
                    </a:cubicBezTo>
                    <a:cubicBezTo>
                      <a:pt x="289" y="59"/>
                      <a:pt x="297" y="72"/>
                      <a:pt x="309" y="79"/>
                    </a:cubicBezTo>
                    <a:cubicBezTo>
                      <a:pt x="363" y="111"/>
                      <a:pt x="396" y="169"/>
                      <a:pt x="396" y="232"/>
                    </a:cubicBezTo>
                    <a:cubicBezTo>
                      <a:pt x="396" y="330"/>
                      <a:pt x="316" y="410"/>
                      <a:pt x="218" y="410"/>
                    </a:cubicBezTo>
                    <a:moveTo>
                      <a:pt x="218" y="450"/>
                    </a:moveTo>
                    <a:cubicBezTo>
                      <a:pt x="339" y="450"/>
                      <a:pt x="436" y="352"/>
                      <a:pt x="436" y="232"/>
                    </a:cubicBezTo>
                    <a:cubicBezTo>
                      <a:pt x="436" y="152"/>
                      <a:pt x="393" y="82"/>
                      <a:pt x="329" y="44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40" y="89"/>
                      <a:pt x="0" y="156"/>
                      <a:pt x="0" y="232"/>
                    </a:cubicBezTo>
                    <a:cubicBezTo>
                      <a:pt x="0" y="352"/>
                      <a:pt x="98" y="450"/>
                      <a:pt x="218" y="450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60" name="直接连接符 59"/>
            <p:cNvCxnSpPr/>
            <p:nvPr/>
          </p:nvCxnSpPr>
          <p:spPr>
            <a:xfrm>
              <a:off x="3052789" y="-837066"/>
              <a:ext cx="0" cy="2443034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组合 66"/>
          <p:cNvGrpSpPr/>
          <p:nvPr/>
        </p:nvGrpSpPr>
        <p:grpSpPr>
          <a:xfrm>
            <a:off x="9765813" y="-141402"/>
            <a:ext cx="1035710" cy="3518561"/>
            <a:chOff x="1838228" y="-3137823"/>
            <a:chExt cx="2469610" cy="8389856"/>
          </a:xfrm>
        </p:grpSpPr>
        <p:grpSp>
          <p:nvGrpSpPr>
            <p:cNvPr id="68" name="Group 4"/>
            <p:cNvGrpSpPr>
              <a:grpSpLocks noChangeAspect="1"/>
            </p:cNvGrpSpPr>
            <p:nvPr/>
          </p:nvGrpSpPr>
          <p:grpSpPr bwMode="auto">
            <a:xfrm>
              <a:off x="1838228" y="1605966"/>
              <a:ext cx="2469610" cy="3646067"/>
              <a:chOff x="2502" y="1335"/>
              <a:chExt cx="1037" cy="1531"/>
            </a:xfrm>
          </p:grpSpPr>
          <p:sp>
            <p:nvSpPr>
              <p:cNvPr id="70" name="Freeform 5"/>
              <p:cNvSpPr>
                <a:spLocks noEditPoints="1"/>
              </p:cNvSpPr>
              <p:nvPr/>
            </p:nvSpPr>
            <p:spPr bwMode="auto">
              <a:xfrm>
                <a:off x="2752" y="1845"/>
                <a:ext cx="539" cy="603"/>
              </a:xfrm>
              <a:custGeom>
                <a:avLst/>
                <a:gdLst>
                  <a:gd name="T0" fmla="*/ 13 w 227"/>
                  <a:gd name="T1" fmla="*/ 246 h 254"/>
                  <a:gd name="T2" fmla="*/ 55 w 227"/>
                  <a:gd name="T3" fmla="*/ 236 h 254"/>
                  <a:gd name="T4" fmla="*/ 70 w 227"/>
                  <a:gd name="T5" fmla="*/ 206 h 254"/>
                  <a:gd name="T6" fmla="*/ 92 w 227"/>
                  <a:gd name="T7" fmla="*/ 209 h 254"/>
                  <a:gd name="T8" fmla="*/ 80 w 227"/>
                  <a:gd name="T9" fmla="*/ 229 h 254"/>
                  <a:gd name="T10" fmla="*/ 113 w 227"/>
                  <a:gd name="T11" fmla="*/ 254 h 254"/>
                  <a:gd name="T12" fmla="*/ 146 w 227"/>
                  <a:gd name="T13" fmla="*/ 229 h 254"/>
                  <a:gd name="T14" fmla="*/ 135 w 227"/>
                  <a:gd name="T15" fmla="*/ 209 h 254"/>
                  <a:gd name="T16" fmla="*/ 157 w 227"/>
                  <a:gd name="T17" fmla="*/ 206 h 254"/>
                  <a:gd name="T18" fmla="*/ 172 w 227"/>
                  <a:gd name="T19" fmla="*/ 236 h 254"/>
                  <a:gd name="T20" fmla="*/ 213 w 227"/>
                  <a:gd name="T21" fmla="*/ 246 h 254"/>
                  <a:gd name="T22" fmla="*/ 224 w 227"/>
                  <a:gd name="T23" fmla="*/ 223 h 254"/>
                  <a:gd name="T24" fmla="*/ 204 w 227"/>
                  <a:gd name="T25" fmla="*/ 198 h 254"/>
                  <a:gd name="T26" fmla="*/ 169 w 227"/>
                  <a:gd name="T27" fmla="*/ 189 h 254"/>
                  <a:gd name="T28" fmla="*/ 153 w 227"/>
                  <a:gd name="T29" fmla="*/ 8 h 254"/>
                  <a:gd name="T30" fmla="*/ 144 w 227"/>
                  <a:gd name="T31" fmla="*/ 0 h 254"/>
                  <a:gd name="T32" fmla="*/ 136 w 227"/>
                  <a:gd name="T33" fmla="*/ 9 h 254"/>
                  <a:gd name="T34" fmla="*/ 152 w 227"/>
                  <a:gd name="T35" fmla="*/ 189 h 254"/>
                  <a:gd name="T36" fmla="*/ 120 w 227"/>
                  <a:gd name="T37" fmla="*/ 195 h 254"/>
                  <a:gd name="T38" fmla="*/ 113 w 227"/>
                  <a:gd name="T39" fmla="*/ 198 h 254"/>
                  <a:gd name="T40" fmla="*/ 106 w 227"/>
                  <a:gd name="T41" fmla="*/ 195 h 254"/>
                  <a:gd name="T42" fmla="*/ 75 w 227"/>
                  <a:gd name="T43" fmla="*/ 189 h 254"/>
                  <a:gd name="T44" fmla="*/ 90 w 227"/>
                  <a:gd name="T45" fmla="*/ 9 h 254"/>
                  <a:gd name="T46" fmla="*/ 82 w 227"/>
                  <a:gd name="T47" fmla="*/ 0 h 254"/>
                  <a:gd name="T48" fmla="*/ 73 w 227"/>
                  <a:gd name="T49" fmla="*/ 8 h 254"/>
                  <a:gd name="T50" fmla="*/ 57 w 227"/>
                  <a:gd name="T51" fmla="*/ 189 h 254"/>
                  <a:gd name="T52" fmla="*/ 23 w 227"/>
                  <a:gd name="T53" fmla="*/ 198 h 254"/>
                  <a:gd name="T54" fmla="*/ 2 w 227"/>
                  <a:gd name="T55" fmla="*/ 223 h 254"/>
                  <a:gd name="T56" fmla="*/ 13 w 227"/>
                  <a:gd name="T57" fmla="*/ 246 h 254"/>
                  <a:gd name="T58" fmla="*/ 196 w 227"/>
                  <a:gd name="T59" fmla="*/ 213 h 254"/>
                  <a:gd name="T60" fmla="*/ 208 w 227"/>
                  <a:gd name="T61" fmla="*/ 227 h 254"/>
                  <a:gd name="T62" fmla="*/ 205 w 227"/>
                  <a:gd name="T63" fmla="*/ 231 h 254"/>
                  <a:gd name="T64" fmla="*/ 184 w 227"/>
                  <a:gd name="T65" fmla="*/ 224 h 254"/>
                  <a:gd name="T66" fmla="*/ 174 w 227"/>
                  <a:gd name="T67" fmla="*/ 206 h 254"/>
                  <a:gd name="T68" fmla="*/ 196 w 227"/>
                  <a:gd name="T69" fmla="*/ 213 h 254"/>
                  <a:gd name="T70" fmla="*/ 113 w 227"/>
                  <a:gd name="T71" fmla="*/ 217 h 254"/>
                  <a:gd name="T72" fmla="*/ 129 w 227"/>
                  <a:gd name="T73" fmla="*/ 228 h 254"/>
                  <a:gd name="T74" fmla="*/ 113 w 227"/>
                  <a:gd name="T75" fmla="*/ 237 h 254"/>
                  <a:gd name="T76" fmla="*/ 97 w 227"/>
                  <a:gd name="T77" fmla="*/ 228 h 254"/>
                  <a:gd name="T78" fmla="*/ 113 w 227"/>
                  <a:gd name="T79" fmla="*/ 217 h 254"/>
                  <a:gd name="T80" fmla="*/ 31 w 227"/>
                  <a:gd name="T81" fmla="*/ 213 h 254"/>
                  <a:gd name="T82" fmla="*/ 52 w 227"/>
                  <a:gd name="T83" fmla="*/ 206 h 254"/>
                  <a:gd name="T84" fmla="*/ 42 w 227"/>
                  <a:gd name="T85" fmla="*/ 224 h 254"/>
                  <a:gd name="T86" fmla="*/ 22 w 227"/>
                  <a:gd name="T87" fmla="*/ 231 h 254"/>
                  <a:gd name="T88" fmla="*/ 19 w 227"/>
                  <a:gd name="T89" fmla="*/ 227 h 254"/>
                  <a:gd name="T90" fmla="*/ 31 w 227"/>
                  <a:gd name="T91" fmla="*/ 213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27" h="254">
                    <a:moveTo>
                      <a:pt x="13" y="246"/>
                    </a:moveTo>
                    <a:cubicBezTo>
                      <a:pt x="23" y="251"/>
                      <a:pt x="40" y="252"/>
                      <a:pt x="55" y="236"/>
                    </a:cubicBezTo>
                    <a:cubicBezTo>
                      <a:pt x="61" y="229"/>
                      <a:pt x="66" y="219"/>
                      <a:pt x="70" y="206"/>
                    </a:cubicBezTo>
                    <a:cubicBezTo>
                      <a:pt x="77" y="206"/>
                      <a:pt x="85" y="207"/>
                      <a:pt x="92" y="209"/>
                    </a:cubicBezTo>
                    <a:cubicBezTo>
                      <a:pt x="81" y="216"/>
                      <a:pt x="80" y="225"/>
                      <a:pt x="80" y="229"/>
                    </a:cubicBezTo>
                    <a:cubicBezTo>
                      <a:pt x="81" y="241"/>
                      <a:pt x="96" y="254"/>
                      <a:pt x="113" y="254"/>
                    </a:cubicBezTo>
                    <a:cubicBezTo>
                      <a:pt x="130" y="254"/>
                      <a:pt x="145" y="241"/>
                      <a:pt x="146" y="229"/>
                    </a:cubicBezTo>
                    <a:cubicBezTo>
                      <a:pt x="146" y="225"/>
                      <a:pt x="145" y="216"/>
                      <a:pt x="135" y="209"/>
                    </a:cubicBezTo>
                    <a:cubicBezTo>
                      <a:pt x="142" y="207"/>
                      <a:pt x="149" y="206"/>
                      <a:pt x="157" y="206"/>
                    </a:cubicBezTo>
                    <a:cubicBezTo>
                      <a:pt x="161" y="219"/>
                      <a:pt x="166" y="229"/>
                      <a:pt x="172" y="236"/>
                    </a:cubicBezTo>
                    <a:cubicBezTo>
                      <a:pt x="187" y="252"/>
                      <a:pt x="203" y="251"/>
                      <a:pt x="213" y="246"/>
                    </a:cubicBezTo>
                    <a:cubicBezTo>
                      <a:pt x="222" y="241"/>
                      <a:pt x="227" y="232"/>
                      <a:pt x="224" y="223"/>
                    </a:cubicBezTo>
                    <a:cubicBezTo>
                      <a:pt x="221" y="212"/>
                      <a:pt x="214" y="204"/>
                      <a:pt x="204" y="198"/>
                    </a:cubicBezTo>
                    <a:cubicBezTo>
                      <a:pt x="194" y="192"/>
                      <a:pt x="182" y="190"/>
                      <a:pt x="169" y="189"/>
                    </a:cubicBezTo>
                    <a:cubicBezTo>
                      <a:pt x="158" y="147"/>
                      <a:pt x="154" y="36"/>
                      <a:pt x="153" y="8"/>
                    </a:cubicBezTo>
                    <a:cubicBezTo>
                      <a:pt x="153" y="4"/>
                      <a:pt x="149" y="0"/>
                      <a:pt x="144" y="0"/>
                    </a:cubicBezTo>
                    <a:cubicBezTo>
                      <a:pt x="140" y="0"/>
                      <a:pt x="136" y="4"/>
                      <a:pt x="136" y="9"/>
                    </a:cubicBezTo>
                    <a:cubicBezTo>
                      <a:pt x="137" y="19"/>
                      <a:pt x="139" y="138"/>
                      <a:pt x="152" y="189"/>
                    </a:cubicBezTo>
                    <a:cubicBezTo>
                      <a:pt x="141" y="190"/>
                      <a:pt x="130" y="192"/>
                      <a:pt x="120" y="195"/>
                    </a:cubicBezTo>
                    <a:cubicBezTo>
                      <a:pt x="118" y="196"/>
                      <a:pt x="116" y="197"/>
                      <a:pt x="113" y="198"/>
                    </a:cubicBezTo>
                    <a:cubicBezTo>
                      <a:pt x="111" y="197"/>
                      <a:pt x="109" y="196"/>
                      <a:pt x="106" y="195"/>
                    </a:cubicBezTo>
                    <a:cubicBezTo>
                      <a:pt x="97" y="192"/>
                      <a:pt x="86" y="190"/>
                      <a:pt x="75" y="189"/>
                    </a:cubicBezTo>
                    <a:cubicBezTo>
                      <a:pt x="88" y="138"/>
                      <a:pt x="90" y="19"/>
                      <a:pt x="90" y="9"/>
                    </a:cubicBezTo>
                    <a:cubicBezTo>
                      <a:pt x="90" y="4"/>
                      <a:pt x="87" y="0"/>
                      <a:pt x="82" y="0"/>
                    </a:cubicBezTo>
                    <a:cubicBezTo>
                      <a:pt x="77" y="0"/>
                      <a:pt x="74" y="4"/>
                      <a:pt x="73" y="8"/>
                    </a:cubicBezTo>
                    <a:cubicBezTo>
                      <a:pt x="73" y="36"/>
                      <a:pt x="68" y="147"/>
                      <a:pt x="57" y="189"/>
                    </a:cubicBezTo>
                    <a:cubicBezTo>
                      <a:pt x="45" y="190"/>
                      <a:pt x="33" y="192"/>
                      <a:pt x="23" y="198"/>
                    </a:cubicBezTo>
                    <a:cubicBezTo>
                      <a:pt x="12" y="204"/>
                      <a:pt x="5" y="212"/>
                      <a:pt x="2" y="223"/>
                    </a:cubicBezTo>
                    <a:cubicBezTo>
                      <a:pt x="0" y="232"/>
                      <a:pt x="4" y="241"/>
                      <a:pt x="13" y="246"/>
                    </a:cubicBezTo>
                    <a:moveTo>
                      <a:pt x="196" y="213"/>
                    </a:moveTo>
                    <a:cubicBezTo>
                      <a:pt x="202" y="216"/>
                      <a:pt x="206" y="221"/>
                      <a:pt x="208" y="227"/>
                    </a:cubicBezTo>
                    <a:cubicBezTo>
                      <a:pt x="208" y="228"/>
                      <a:pt x="207" y="230"/>
                      <a:pt x="205" y="231"/>
                    </a:cubicBezTo>
                    <a:cubicBezTo>
                      <a:pt x="201" y="234"/>
                      <a:pt x="193" y="233"/>
                      <a:pt x="184" y="224"/>
                    </a:cubicBezTo>
                    <a:cubicBezTo>
                      <a:pt x="181" y="220"/>
                      <a:pt x="177" y="214"/>
                      <a:pt x="174" y="206"/>
                    </a:cubicBezTo>
                    <a:cubicBezTo>
                      <a:pt x="182" y="207"/>
                      <a:pt x="190" y="209"/>
                      <a:pt x="196" y="213"/>
                    </a:cubicBezTo>
                    <a:moveTo>
                      <a:pt x="113" y="217"/>
                    </a:moveTo>
                    <a:cubicBezTo>
                      <a:pt x="125" y="221"/>
                      <a:pt x="129" y="226"/>
                      <a:pt x="129" y="228"/>
                    </a:cubicBezTo>
                    <a:cubicBezTo>
                      <a:pt x="129" y="231"/>
                      <a:pt x="120" y="237"/>
                      <a:pt x="113" y="237"/>
                    </a:cubicBezTo>
                    <a:cubicBezTo>
                      <a:pt x="106" y="237"/>
                      <a:pt x="97" y="231"/>
                      <a:pt x="97" y="228"/>
                    </a:cubicBezTo>
                    <a:cubicBezTo>
                      <a:pt x="97" y="226"/>
                      <a:pt x="101" y="221"/>
                      <a:pt x="113" y="217"/>
                    </a:cubicBezTo>
                    <a:moveTo>
                      <a:pt x="31" y="213"/>
                    </a:moveTo>
                    <a:cubicBezTo>
                      <a:pt x="37" y="209"/>
                      <a:pt x="44" y="207"/>
                      <a:pt x="52" y="206"/>
                    </a:cubicBezTo>
                    <a:cubicBezTo>
                      <a:pt x="49" y="214"/>
                      <a:pt x="46" y="220"/>
                      <a:pt x="42" y="224"/>
                    </a:cubicBezTo>
                    <a:cubicBezTo>
                      <a:pt x="34" y="233"/>
                      <a:pt x="26" y="234"/>
                      <a:pt x="22" y="231"/>
                    </a:cubicBezTo>
                    <a:cubicBezTo>
                      <a:pt x="20" y="230"/>
                      <a:pt x="18" y="228"/>
                      <a:pt x="19" y="227"/>
                    </a:cubicBezTo>
                    <a:cubicBezTo>
                      <a:pt x="20" y="221"/>
                      <a:pt x="24" y="216"/>
                      <a:pt x="31" y="213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6"/>
              <p:cNvSpPr/>
              <p:nvPr/>
            </p:nvSpPr>
            <p:spPr bwMode="auto">
              <a:xfrm>
                <a:off x="2740" y="1753"/>
                <a:ext cx="544" cy="92"/>
              </a:xfrm>
              <a:custGeom>
                <a:avLst/>
                <a:gdLst>
                  <a:gd name="T0" fmla="*/ 0 w 229"/>
                  <a:gd name="T1" fmla="*/ 19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19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1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19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19"/>
                    </a:cubicBezTo>
                    <a:cubicBezTo>
                      <a:pt x="229" y="30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0"/>
                      <a:pt x="0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7"/>
              <p:cNvSpPr/>
              <p:nvPr/>
            </p:nvSpPr>
            <p:spPr bwMode="auto">
              <a:xfrm>
                <a:off x="2740" y="1632"/>
                <a:ext cx="544" cy="92"/>
              </a:xfrm>
              <a:custGeom>
                <a:avLst/>
                <a:gdLst>
                  <a:gd name="T0" fmla="*/ 0 w 229"/>
                  <a:gd name="T1" fmla="*/ 20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20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8"/>
              <p:cNvSpPr/>
              <p:nvPr/>
            </p:nvSpPr>
            <p:spPr bwMode="auto">
              <a:xfrm>
                <a:off x="2740" y="1511"/>
                <a:ext cx="544" cy="95"/>
              </a:xfrm>
              <a:custGeom>
                <a:avLst/>
                <a:gdLst>
                  <a:gd name="T0" fmla="*/ 0 w 229"/>
                  <a:gd name="T1" fmla="*/ 20 h 40"/>
                  <a:gd name="T2" fmla="*/ 20 w 229"/>
                  <a:gd name="T3" fmla="*/ 0 h 40"/>
                  <a:gd name="T4" fmla="*/ 209 w 229"/>
                  <a:gd name="T5" fmla="*/ 0 h 40"/>
                  <a:gd name="T6" fmla="*/ 229 w 229"/>
                  <a:gd name="T7" fmla="*/ 20 h 40"/>
                  <a:gd name="T8" fmla="*/ 209 w 229"/>
                  <a:gd name="T9" fmla="*/ 40 h 40"/>
                  <a:gd name="T10" fmla="*/ 20 w 229"/>
                  <a:gd name="T11" fmla="*/ 40 h 40"/>
                  <a:gd name="T12" fmla="*/ 0 w 229"/>
                  <a:gd name="T13" fmla="*/ 2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40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40"/>
                      <a:pt x="209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9" y="40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 9"/>
              <p:cNvSpPr/>
              <p:nvPr/>
            </p:nvSpPr>
            <p:spPr bwMode="auto">
              <a:xfrm>
                <a:off x="2842" y="1335"/>
                <a:ext cx="340" cy="147"/>
              </a:xfrm>
              <a:custGeom>
                <a:avLst/>
                <a:gdLst>
                  <a:gd name="T0" fmla="*/ 143 w 143"/>
                  <a:gd name="T1" fmla="*/ 62 h 62"/>
                  <a:gd name="T2" fmla="*/ 143 w 143"/>
                  <a:gd name="T3" fmla="*/ 51 h 62"/>
                  <a:gd name="T4" fmla="*/ 93 w 143"/>
                  <a:gd name="T5" fmla="*/ 0 h 62"/>
                  <a:gd name="T6" fmla="*/ 51 w 143"/>
                  <a:gd name="T7" fmla="*/ 0 h 62"/>
                  <a:gd name="T8" fmla="*/ 0 w 143"/>
                  <a:gd name="T9" fmla="*/ 51 h 62"/>
                  <a:gd name="T10" fmla="*/ 0 w 143"/>
                  <a:gd name="T11" fmla="*/ 62 h 62"/>
                  <a:gd name="T12" fmla="*/ 143 w 143"/>
                  <a:gd name="T13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3" h="62">
                    <a:moveTo>
                      <a:pt x="143" y="62"/>
                    </a:moveTo>
                    <a:cubicBezTo>
                      <a:pt x="143" y="51"/>
                      <a:pt x="143" y="51"/>
                      <a:pt x="143" y="51"/>
                    </a:cubicBezTo>
                    <a:cubicBezTo>
                      <a:pt x="143" y="23"/>
                      <a:pt x="121" y="0"/>
                      <a:pt x="93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62"/>
                      <a:pt x="0" y="62"/>
                      <a:pt x="0" y="62"/>
                    </a:cubicBezTo>
                    <a:lnTo>
                      <a:pt x="143" y="62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Freeform 10"/>
              <p:cNvSpPr>
                <a:spLocks noEditPoints="1"/>
              </p:cNvSpPr>
              <p:nvPr/>
            </p:nvSpPr>
            <p:spPr bwMode="auto">
              <a:xfrm>
                <a:off x="2502" y="1798"/>
                <a:ext cx="1037" cy="1068"/>
              </a:xfrm>
              <a:custGeom>
                <a:avLst/>
                <a:gdLst>
                  <a:gd name="T0" fmla="*/ 218 w 436"/>
                  <a:gd name="T1" fmla="*/ 410 h 450"/>
                  <a:gd name="T2" fmla="*/ 40 w 436"/>
                  <a:gd name="T3" fmla="*/ 232 h 450"/>
                  <a:gd name="T4" fmla="*/ 122 w 436"/>
                  <a:gd name="T5" fmla="*/ 83 h 450"/>
                  <a:gd name="T6" fmla="*/ 140 w 436"/>
                  <a:gd name="T7" fmla="*/ 49 h 450"/>
                  <a:gd name="T8" fmla="*/ 140 w 436"/>
                  <a:gd name="T9" fmla="*/ 40 h 450"/>
                  <a:gd name="T10" fmla="*/ 289 w 436"/>
                  <a:gd name="T11" fmla="*/ 40 h 450"/>
                  <a:gd name="T12" fmla="*/ 289 w 436"/>
                  <a:gd name="T13" fmla="*/ 44 h 450"/>
                  <a:gd name="T14" fmla="*/ 309 w 436"/>
                  <a:gd name="T15" fmla="*/ 79 h 450"/>
                  <a:gd name="T16" fmla="*/ 396 w 436"/>
                  <a:gd name="T17" fmla="*/ 232 h 450"/>
                  <a:gd name="T18" fmla="*/ 218 w 436"/>
                  <a:gd name="T19" fmla="*/ 410 h 450"/>
                  <a:gd name="T20" fmla="*/ 218 w 436"/>
                  <a:gd name="T21" fmla="*/ 450 h 450"/>
                  <a:gd name="T22" fmla="*/ 436 w 436"/>
                  <a:gd name="T23" fmla="*/ 232 h 450"/>
                  <a:gd name="T24" fmla="*/ 329 w 436"/>
                  <a:gd name="T25" fmla="*/ 44 h 450"/>
                  <a:gd name="T26" fmla="*/ 329 w 436"/>
                  <a:gd name="T27" fmla="*/ 0 h 450"/>
                  <a:gd name="T28" fmla="*/ 100 w 436"/>
                  <a:gd name="T29" fmla="*/ 0 h 450"/>
                  <a:gd name="T30" fmla="*/ 100 w 436"/>
                  <a:gd name="T31" fmla="*/ 49 h 450"/>
                  <a:gd name="T32" fmla="*/ 0 w 436"/>
                  <a:gd name="T33" fmla="*/ 232 h 450"/>
                  <a:gd name="T34" fmla="*/ 218 w 436"/>
                  <a:gd name="T35" fmla="*/ 45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36" h="450">
                    <a:moveTo>
                      <a:pt x="218" y="410"/>
                    </a:moveTo>
                    <a:cubicBezTo>
                      <a:pt x="120" y="410"/>
                      <a:pt x="40" y="330"/>
                      <a:pt x="40" y="232"/>
                    </a:cubicBezTo>
                    <a:cubicBezTo>
                      <a:pt x="40" y="172"/>
                      <a:pt x="71" y="116"/>
                      <a:pt x="122" y="83"/>
                    </a:cubicBezTo>
                    <a:cubicBezTo>
                      <a:pt x="134" y="76"/>
                      <a:pt x="140" y="63"/>
                      <a:pt x="140" y="49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289" y="40"/>
                      <a:pt x="289" y="40"/>
                      <a:pt x="289" y="40"/>
                    </a:cubicBezTo>
                    <a:cubicBezTo>
                      <a:pt x="289" y="44"/>
                      <a:pt x="289" y="44"/>
                      <a:pt x="289" y="44"/>
                    </a:cubicBezTo>
                    <a:cubicBezTo>
                      <a:pt x="289" y="59"/>
                      <a:pt x="297" y="72"/>
                      <a:pt x="309" y="79"/>
                    </a:cubicBezTo>
                    <a:cubicBezTo>
                      <a:pt x="363" y="111"/>
                      <a:pt x="396" y="169"/>
                      <a:pt x="396" y="232"/>
                    </a:cubicBezTo>
                    <a:cubicBezTo>
                      <a:pt x="396" y="330"/>
                      <a:pt x="316" y="410"/>
                      <a:pt x="218" y="410"/>
                    </a:cubicBezTo>
                    <a:moveTo>
                      <a:pt x="218" y="450"/>
                    </a:moveTo>
                    <a:cubicBezTo>
                      <a:pt x="339" y="450"/>
                      <a:pt x="436" y="352"/>
                      <a:pt x="436" y="232"/>
                    </a:cubicBezTo>
                    <a:cubicBezTo>
                      <a:pt x="436" y="152"/>
                      <a:pt x="393" y="82"/>
                      <a:pt x="329" y="44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40" y="89"/>
                      <a:pt x="0" y="156"/>
                      <a:pt x="0" y="232"/>
                    </a:cubicBezTo>
                    <a:cubicBezTo>
                      <a:pt x="0" y="352"/>
                      <a:pt x="98" y="450"/>
                      <a:pt x="218" y="450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69" name="直接连接符 68"/>
            <p:cNvCxnSpPr/>
            <p:nvPr/>
          </p:nvCxnSpPr>
          <p:spPr>
            <a:xfrm>
              <a:off x="3052789" y="-3137823"/>
              <a:ext cx="0" cy="4743791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3"/>
          <p:cNvGrpSpPr>
            <a:grpSpLocks noChangeAspect="1"/>
          </p:cNvGrpSpPr>
          <p:nvPr/>
        </p:nvGrpSpPr>
        <p:grpSpPr bwMode="auto">
          <a:xfrm>
            <a:off x="432631" y="325315"/>
            <a:ext cx="601651" cy="621038"/>
            <a:chOff x="2202" y="1163"/>
            <a:chExt cx="1800" cy="1858"/>
          </a:xfrm>
        </p:grpSpPr>
        <p:sp>
          <p:nvSpPr>
            <p:cNvPr id="20" name="Freeform 14"/>
            <p:cNvSpPr/>
            <p:nvPr/>
          </p:nvSpPr>
          <p:spPr bwMode="auto">
            <a:xfrm>
              <a:off x="2600" y="1561"/>
              <a:ext cx="989" cy="1019"/>
            </a:xfrm>
            <a:custGeom>
              <a:avLst/>
              <a:gdLst>
                <a:gd name="T0" fmla="*/ 102 w 417"/>
                <a:gd name="T1" fmla="*/ 388 h 430"/>
                <a:gd name="T2" fmla="*/ 0 w 417"/>
                <a:gd name="T3" fmla="*/ 208 h 430"/>
                <a:gd name="T4" fmla="*/ 208 w 417"/>
                <a:gd name="T5" fmla="*/ 0 h 430"/>
                <a:gd name="T6" fmla="*/ 417 w 417"/>
                <a:gd name="T7" fmla="*/ 208 h 430"/>
                <a:gd name="T8" fmla="*/ 321 w 417"/>
                <a:gd name="T9" fmla="*/ 383 h 430"/>
                <a:gd name="T10" fmla="*/ 321 w 417"/>
                <a:gd name="T11" fmla="*/ 430 h 430"/>
                <a:gd name="T12" fmla="*/ 102 w 417"/>
                <a:gd name="T13" fmla="*/ 430 h 430"/>
                <a:gd name="T14" fmla="*/ 102 w 417"/>
                <a:gd name="T15" fmla="*/ 3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7" h="430">
                  <a:moveTo>
                    <a:pt x="102" y="388"/>
                  </a:moveTo>
                  <a:cubicBezTo>
                    <a:pt x="41" y="351"/>
                    <a:pt x="0" y="284"/>
                    <a:pt x="0" y="208"/>
                  </a:cubicBezTo>
                  <a:cubicBezTo>
                    <a:pt x="0" y="93"/>
                    <a:pt x="93" y="0"/>
                    <a:pt x="208" y="0"/>
                  </a:cubicBezTo>
                  <a:cubicBezTo>
                    <a:pt x="323" y="0"/>
                    <a:pt x="417" y="93"/>
                    <a:pt x="417" y="208"/>
                  </a:cubicBezTo>
                  <a:cubicBezTo>
                    <a:pt x="417" y="281"/>
                    <a:pt x="379" y="345"/>
                    <a:pt x="321" y="383"/>
                  </a:cubicBezTo>
                  <a:cubicBezTo>
                    <a:pt x="321" y="430"/>
                    <a:pt x="321" y="430"/>
                    <a:pt x="321" y="430"/>
                  </a:cubicBezTo>
                  <a:cubicBezTo>
                    <a:pt x="102" y="430"/>
                    <a:pt x="102" y="430"/>
                    <a:pt x="102" y="430"/>
                  </a:cubicBezTo>
                  <a:lnTo>
                    <a:pt x="102" y="388"/>
                  </a:lnTo>
                  <a:close/>
                </a:path>
              </a:pathLst>
            </a:custGeom>
            <a:solidFill>
              <a:srgbClr val="EF9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2842" y="2014"/>
              <a:ext cx="515" cy="576"/>
            </a:xfrm>
            <a:custGeom>
              <a:avLst/>
              <a:gdLst>
                <a:gd name="T0" fmla="*/ 204 w 217"/>
                <a:gd name="T1" fmla="*/ 7 h 243"/>
                <a:gd name="T2" fmla="*/ 165 w 217"/>
                <a:gd name="T3" fmla="*/ 17 h 243"/>
                <a:gd name="T4" fmla="*/ 150 w 217"/>
                <a:gd name="T5" fmla="*/ 46 h 243"/>
                <a:gd name="T6" fmla="*/ 129 w 217"/>
                <a:gd name="T7" fmla="*/ 43 h 243"/>
                <a:gd name="T8" fmla="*/ 140 w 217"/>
                <a:gd name="T9" fmla="*/ 24 h 243"/>
                <a:gd name="T10" fmla="*/ 108 w 217"/>
                <a:gd name="T11" fmla="*/ 0 h 243"/>
                <a:gd name="T12" fmla="*/ 77 w 217"/>
                <a:gd name="T13" fmla="*/ 24 h 243"/>
                <a:gd name="T14" fmla="*/ 88 w 217"/>
                <a:gd name="T15" fmla="*/ 43 h 243"/>
                <a:gd name="T16" fmla="*/ 67 w 217"/>
                <a:gd name="T17" fmla="*/ 46 h 243"/>
                <a:gd name="T18" fmla="*/ 52 w 217"/>
                <a:gd name="T19" fmla="*/ 17 h 243"/>
                <a:gd name="T20" fmla="*/ 13 w 217"/>
                <a:gd name="T21" fmla="*/ 7 h 243"/>
                <a:gd name="T22" fmla="*/ 2 w 217"/>
                <a:gd name="T23" fmla="*/ 30 h 243"/>
                <a:gd name="T24" fmla="*/ 22 w 217"/>
                <a:gd name="T25" fmla="*/ 54 h 243"/>
                <a:gd name="T26" fmla="*/ 55 w 217"/>
                <a:gd name="T27" fmla="*/ 62 h 243"/>
                <a:gd name="T28" fmla="*/ 70 w 217"/>
                <a:gd name="T29" fmla="*/ 235 h 243"/>
                <a:gd name="T30" fmla="*/ 79 w 217"/>
                <a:gd name="T31" fmla="*/ 243 h 243"/>
                <a:gd name="T32" fmla="*/ 87 w 217"/>
                <a:gd name="T33" fmla="*/ 234 h 243"/>
                <a:gd name="T34" fmla="*/ 72 w 217"/>
                <a:gd name="T35" fmla="*/ 62 h 243"/>
                <a:gd name="T36" fmla="*/ 102 w 217"/>
                <a:gd name="T37" fmla="*/ 56 h 243"/>
                <a:gd name="T38" fmla="*/ 108 w 217"/>
                <a:gd name="T39" fmla="*/ 53 h 243"/>
                <a:gd name="T40" fmla="*/ 115 w 217"/>
                <a:gd name="T41" fmla="*/ 56 h 243"/>
                <a:gd name="T42" fmla="*/ 145 w 217"/>
                <a:gd name="T43" fmla="*/ 62 h 243"/>
                <a:gd name="T44" fmla="*/ 130 w 217"/>
                <a:gd name="T45" fmla="*/ 234 h 243"/>
                <a:gd name="T46" fmla="*/ 138 w 217"/>
                <a:gd name="T47" fmla="*/ 243 h 243"/>
                <a:gd name="T48" fmla="*/ 147 w 217"/>
                <a:gd name="T49" fmla="*/ 235 h 243"/>
                <a:gd name="T50" fmla="*/ 162 w 217"/>
                <a:gd name="T51" fmla="*/ 62 h 243"/>
                <a:gd name="T52" fmla="*/ 195 w 217"/>
                <a:gd name="T53" fmla="*/ 54 h 243"/>
                <a:gd name="T54" fmla="*/ 215 w 217"/>
                <a:gd name="T55" fmla="*/ 30 h 243"/>
                <a:gd name="T56" fmla="*/ 204 w 217"/>
                <a:gd name="T57" fmla="*/ 7 h 243"/>
                <a:gd name="T58" fmla="*/ 30 w 217"/>
                <a:gd name="T59" fmla="*/ 39 h 243"/>
                <a:gd name="T60" fmla="*/ 18 w 217"/>
                <a:gd name="T61" fmla="*/ 26 h 243"/>
                <a:gd name="T62" fmla="*/ 21 w 217"/>
                <a:gd name="T63" fmla="*/ 22 h 243"/>
                <a:gd name="T64" fmla="*/ 41 w 217"/>
                <a:gd name="T65" fmla="*/ 28 h 243"/>
                <a:gd name="T66" fmla="*/ 50 w 217"/>
                <a:gd name="T67" fmla="*/ 45 h 243"/>
                <a:gd name="T68" fmla="*/ 30 w 217"/>
                <a:gd name="T69" fmla="*/ 39 h 243"/>
                <a:gd name="T70" fmla="*/ 108 w 217"/>
                <a:gd name="T71" fmla="*/ 35 h 243"/>
                <a:gd name="T72" fmla="*/ 93 w 217"/>
                <a:gd name="T73" fmla="*/ 25 h 243"/>
                <a:gd name="T74" fmla="*/ 108 w 217"/>
                <a:gd name="T75" fmla="*/ 16 h 243"/>
                <a:gd name="T76" fmla="*/ 124 w 217"/>
                <a:gd name="T77" fmla="*/ 25 h 243"/>
                <a:gd name="T78" fmla="*/ 108 w 217"/>
                <a:gd name="T79" fmla="*/ 35 h 243"/>
                <a:gd name="T80" fmla="*/ 187 w 217"/>
                <a:gd name="T81" fmla="*/ 39 h 243"/>
                <a:gd name="T82" fmla="*/ 167 w 217"/>
                <a:gd name="T83" fmla="*/ 45 h 243"/>
                <a:gd name="T84" fmla="*/ 176 w 217"/>
                <a:gd name="T85" fmla="*/ 28 h 243"/>
                <a:gd name="T86" fmla="*/ 196 w 217"/>
                <a:gd name="T87" fmla="*/ 22 h 243"/>
                <a:gd name="T88" fmla="*/ 199 w 217"/>
                <a:gd name="T89" fmla="*/ 26 h 243"/>
                <a:gd name="T90" fmla="*/ 187 w 217"/>
                <a:gd name="T91" fmla="*/ 3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243">
                  <a:moveTo>
                    <a:pt x="204" y="7"/>
                  </a:moveTo>
                  <a:cubicBezTo>
                    <a:pt x="195" y="2"/>
                    <a:pt x="179" y="2"/>
                    <a:pt x="165" y="17"/>
                  </a:cubicBezTo>
                  <a:cubicBezTo>
                    <a:pt x="159" y="24"/>
                    <a:pt x="154" y="34"/>
                    <a:pt x="150" y="46"/>
                  </a:cubicBezTo>
                  <a:cubicBezTo>
                    <a:pt x="143" y="45"/>
                    <a:pt x="136" y="44"/>
                    <a:pt x="129" y="43"/>
                  </a:cubicBezTo>
                  <a:cubicBezTo>
                    <a:pt x="139" y="36"/>
                    <a:pt x="140" y="28"/>
                    <a:pt x="140" y="24"/>
                  </a:cubicBezTo>
                  <a:cubicBezTo>
                    <a:pt x="139" y="12"/>
                    <a:pt x="125" y="0"/>
                    <a:pt x="108" y="0"/>
                  </a:cubicBezTo>
                  <a:cubicBezTo>
                    <a:pt x="92" y="0"/>
                    <a:pt x="78" y="12"/>
                    <a:pt x="77" y="24"/>
                  </a:cubicBezTo>
                  <a:cubicBezTo>
                    <a:pt x="77" y="28"/>
                    <a:pt x="78" y="36"/>
                    <a:pt x="88" y="43"/>
                  </a:cubicBezTo>
                  <a:cubicBezTo>
                    <a:pt x="81" y="44"/>
                    <a:pt x="74" y="45"/>
                    <a:pt x="67" y="46"/>
                  </a:cubicBezTo>
                  <a:cubicBezTo>
                    <a:pt x="63" y="34"/>
                    <a:pt x="58" y="24"/>
                    <a:pt x="52" y="17"/>
                  </a:cubicBezTo>
                  <a:cubicBezTo>
                    <a:pt x="38" y="2"/>
                    <a:pt x="22" y="2"/>
                    <a:pt x="13" y="7"/>
                  </a:cubicBezTo>
                  <a:cubicBezTo>
                    <a:pt x="4" y="12"/>
                    <a:pt x="0" y="21"/>
                    <a:pt x="2" y="30"/>
                  </a:cubicBezTo>
                  <a:cubicBezTo>
                    <a:pt x="5" y="40"/>
                    <a:pt x="12" y="48"/>
                    <a:pt x="22" y="54"/>
                  </a:cubicBezTo>
                  <a:cubicBezTo>
                    <a:pt x="31" y="59"/>
                    <a:pt x="43" y="61"/>
                    <a:pt x="55" y="62"/>
                  </a:cubicBezTo>
                  <a:cubicBezTo>
                    <a:pt x="65" y="102"/>
                    <a:pt x="70" y="208"/>
                    <a:pt x="70" y="235"/>
                  </a:cubicBezTo>
                  <a:cubicBezTo>
                    <a:pt x="70" y="239"/>
                    <a:pt x="74" y="243"/>
                    <a:pt x="79" y="243"/>
                  </a:cubicBezTo>
                  <a:cubicBezTo>
                    <a:pt x="83" y="243"/>
                    <a:pt x="87" y="239"/>
                    <a:pt x="87" y="234"/>
                  </a:cubicBezTo>
                  <a:cubicBezTo>
                    <a:pt x="86" y="224"/>
                    <a:pt x="84" y="111"/>
                    <a:pt x="72" y="62"/>
                  </a:cubicBezTo>
                  <a:cubicBezTo>
                    <a:pt x="82" y="61"/>
                    <a:pt x="93" y="59"/>
                    <a:pt x="102" y="56"/>
                  </a:cubicBezTo>
                  <a:cubicBezTo>
                    <a:pt x="104" y="55"/>
                    <a:pt x="106" y="54"/>
                    <a:pt x="108" y="53"/>
                  </a:cubicBezTo>
                  <a:cubicBezTo>
                    <a:pt x="111" y="54"/>
                    <a:pt x="113" y="55"/>
                    <a:pt x="115" y="56"/>
                  </a:cubicBezTo>
                  <a:cubicBezTo>
                    <a:pt x="124" y="59"/>
                    <a:pt x="135" y="61"/>
                    <a:pt x="145" y="62"/>
                  </a:cubicBezTo>
                  <a:cubicBezTo>
                    <a:pt x="133" y="111"/>
                    <a:pt x="131" y="224"/>
                    <a:pt x="130" y="234"/>
                  </a:cubicBezTo>
                  <a:cubicBezTo>
                    <a:pt x="130" y="239"/>
                    <a:pt x="134" y="243"/>
                    <a:pt x="138" y="243"/>
                  </a:cubicBezTo>
                  <a:cubicBezTo>
                    <a:pt x="143" y="243"/>
                    <a:pt x="147" y="239"/>
                    <a:pt x="147" y="235"/>
                  </a:cubicBezTo>
                  <a:cubicBezTo>
                    <a:pt x="147" y="208"/>
                    <a:pt x="152" y="102"/>
                    <a:pt x="162" y="62"/>
                  </a:cubicBezTo>
                  <a:cubicBezTo>
                    <a:pt x="174" y="61"/>
                    <a:pt x="186" y="59"/>
                    <a:pt x="195" y="54"/>
                  </a:cubicBezTo>
                  <a:cubicBezTo>
                    <a:pt x="205" y="48"/>
                    <a:pt x="212" y="40"/>
                    <a:pt x="215" y="30"/>
                  </a:cubicBezTo>
                  <a:cubicBezTo>
                    <a:pt x="217" y="21"/>
                    <a:pt x="213" y="12"/>
                    <a:pt x="204" y="7"/>
                  </a:cubicBezTo>
                  <a:moveTo>
                    <a:pt x="30" y="39"/>
                  </a:moveTo>
                  <a:cubicBezTo>
                    <a:pt x="23" y="36"/>
                    <a:pt x="20" y="31"/>
                    <a:pt x="18" y="26"/>
                  </a:cubicBezTo>
                  <a:cubicBezTo>
                    <a:pt x="18" y="24"/>
                    <a:pt x="19" y="23"/>
                    <a:pt x="21" y="22"/>
                  </a:cubicBezTo>
                  <a:cubicBezTo>
                    <a:pt x="25" y="19"/>
                    <a:pt x="33" y="20"/>
                    <a:pt x="41" y="28"/>
                  </a:cubicBezTo>
                  <a:cubicBezTo>
                    <a:pt x="44" y="32"/>
                    <a:pt x="47" y="38"/>
                    <a:pt x="50" y="45"/>
                  </a:cubicBezTo>
                  <a:cubicBezTo>
                    <a:pt x="42" y="44"/>
                    <a:pt x="35" y="43"/>
                    <a:pt x="30" y="39"/>
                  </a:cubicBezTo>
                  <a:moveTo>
                    <a:pt x="108" y="35"/>
                  </a:moveTo>
                  <a:cubicBezTo>
                    <a:pt x="97" y="31"/>
                    <a:pt x="93" y="27"/>
                    <a:pt x="93" y="25"/>
                  </a:cubicBezTo>
                  <a:cubicBezTo>
                    <a:pt x="93" y="22"/>
                    <a:pt x="102" y="16"/>
                    <a:pt x="108" y="16"/>
                  </a:cubicBezTo>
                  <a:cubicBezTo>
                    <a:pt x="115" y="16"/>
                    <a:pt x="124" y="22"/>
                    <a:pt x="124" y="25"/>
                  </a:cubicBezTo>
                  <a:cubicBezTo>
                    <a:pt x="124" y="27"/>
                    <a:pt x="120" y="31"/>
                    <a:pt x="108" y="35"/>
                  </a:cubicBezTo>
                  <a:moveTo>
                    <a:pt x="187" y="39"/>
                  </a:moveTo>
                  <a:cubicBezTo>
                    <a:pt x="182" y="43"/>
                    <a:pt x="175" y="44"/>
                    <a:pt x="167" y="45"/>
                  </a:cubicBezTo>
                  <a:cubicBezTo>
                    <a:pt x="170" y="38"/>
                    <a:pt x="173" y="32"/>
                    <a:pt x="176" y="28"/>
                  </a:cubicBezTo>
                  <a:cubicBezTo>
                    <a:pt x="184" y="20"/>
                    <a:pt x="192" y="19"/>
                    <a:pt x="196" y="22"/>
                  </a:cubicBezTo>
                  <a:cubicBezTo>
                    <a:pt x="198" y="23"/>
                    <a:pt x="199" y="24"/>
                    <a:pt x="199" y="26"/>
                  </a:cubicBezTo>
                  <a:cubicBezTo>
                    <a:pt x="197" y="31"/>
                    <a:pt x="193" y="36"/>
                    <a:pt x="187" y="3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2842" y="2580"/>
              <a:ext cx="519" cy="41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2842" y="2649"/>
              <a:ext cx="519" cy="90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2842" y="2765"/>
              <a:ext cx="519" cy="88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2939" y="2881"/>
              <a:ext cx="325" cy="140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2202" y="1997"/>
              <a:ext cx="310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3691" y="1997"/>
              <a:ext cx="311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3537" y="1393"/>
              <a:ext cx="294" cy="282"/>
            </a:xfrm>
            <a:custGeom>
              <a:avLst/>
              <a:gdLst>
                <a:gd name="T0" fmla="*/ 44 w 124"/>
                <a:gd name="T1" fmla="*/ 119 h 119"/>
                <a:gd name="T2" fmla="*/ 16 w 124"/>
                <a:gd name="T3" fmla="*/ 108 h 119"/>
                <a:gd name="T4" fmla="*/ 16 w 124"/>
                <a:gd name="T5" fmla="*/ 51 h 119"/>
                <a:gd name="T6" fmla="*/ 52 w 124"/>
                <a:gd name="T7" fmla="*/ 15 h 119"/>
                <a:gd name="T8" fmla="*/ 108 w 124"/>
                <a:gd name="T9" fmla="*/ 15 h 119"/>
                <a:gd name="T10" fmla="*/ 108 w 124"/>
                <a:gd name="T11" fmla="*/ 72 h 119"/>
                <a:gd name="T12" fmla="*/ 73 w 124"/>
                <a:gd name="T13" fmla="*/ 108 h 119"/>
                <a:gd name="T14" fmla="*/ 44 w 124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19">
                  <a:moveTo>
                    <a:pt x="44" y="119"/>
                  </a:moveTo>
                  <a:cubicBezTo>
                    <a:pt x="34" y="119"/>
                    <a:pt x="24" y="115"/>
                    <a:pt x="16" y="108"/>
                  </a:cubicBezTo>
                  <a:cubicBezTo>
                    <a:pt x="0" y="92"/>
                    <a:pt x="0" y="67"/>
                    <a:pt x="16" y="5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67" y="0"/>
                    <a:pt x="93" y="0"/>
                    <a:pt x="108" y="15"/>
                  </a:cubicBezTo>
                  <a:cubicBezTo>
                    <a:pt x="124" y="31"/>
                    <a:pt x="124" y="56"/>
                    <a:pt x="108" y="72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5" y="115"/>
                    <a:pt x="55" y="119"/>
                    <a:pt x="44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3"/>
            <p:cNvSpPr/>
            <p:nvPr/>
          </p:nvSpPr>
          <p:spPr bwMode="auto">
            <a:xfrm>
              <a:off x="2313" y="1393"/>
              <a:ext cx="292" cy="282"/>
            </a:xfrm>
            <a:custGeom>
              <a:avLst/>
              <a:gdLst>
                <a:gd name="T0" fmla="*/ 79 w 123"/>
                <a:gd name="T1" fmla="*/ 119 h 119"/>
                <a:gd name="T2" fmla="*/ 51 w 123"/>
                <a:gd name="T3" fmla="*/ 108 h 119"/>
                <a:gd name="T4" fmla="*/ 15 w 123"/>
                <a:gd name="T5" fmla="*/ 72 h 119"/>
                <a:gd name="T6" fmla="*/ 15 w 123"/>
                <a:gd name="T7" fmla="*/ 15 h 119"/>
                <a:gd name="T8" fmla="*/ 72 w 123"/>
                <a:gd name="T9" fmla="*/ 15 h 119"/>
                <a:gd name="T10" fmla="*/ 108 w 123"/>
                <a:gd name="T11" fmla="*/ 51 h 119"/>
                <a:gd name="T12" fmla="*/ 108 w 123"/>
                <a:gd name="T13" fmla="*/ 108 h 119"/>
                <a:gd name="T14" fmla="*/ 79 w 123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19">
                  <a:moveTo>
                    <a:pt x="79" y="119"/>
                  </a:moveTo>
                  <a:cubicBezTo>
                    <a:pt x="69" y="119"/>
                    <a:pt x="59" y="115"/>
                    <a:pt x="51" y="108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0" y="56"/>
                    <a:pt x="0" y="31"/>
                    <a:pt x="15" y="15"/>
                  </a:cubicBezTo>
                  <a:cubicBezTo>
                    <a:pt x="31" y="0"/>
                    <a:pt x="56" y="0"/>
                    <a:pt x="72" y="15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23" y="67"/>
                    <a:pt x="123" y="92"/>
                    <a:pt x="108" y="108"/>
                  </a:cubicBezTo>
                  <a:cubicBezTo>
                    <a:pt x="100" y="115"/>
                    <a:pt x="90" y="119"/>
                    <a:pt x="79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4"/>
            <p:cNvSpPr/>
            <p:nvPr/>
          </p:nvSpPr>
          <p:spPr bwMode="auto">
            <a:xfrm>
              <a:off x="2999" y="1163"/>
              <a:ext cx="189" cy="310"/>
            </a:xfrm>
            <a:custGeom>
              <a:avLst/>
              <a:gdLst>
                <a:gd name="T0" fmla="*/ 40 w 80"/>
                <a:gd name="T1" fmla="*/ 131 h 131"/>
                <a:gd name="T2" fmla="*/ 0 w 80"/>
                <a:gd name="T3" fmla="*/ 91 h 131"/>
                <a:gd name="T4" fmla="*/ 0 w 80"/>
                <a:gd name="T5" fmla="*/ 40 h 131"/>
                <a:gd name="T6" fmla="*/ 40 w 80"/>
                <a:gd name="T7" fmla="*/ 0 h 131"/>
                <a:gd name="T8" fmla="*/ 80 w 80"/>
                <a:gd name="T9" fmla="*/ 40 h 131"/>
                <a:gd name="T10" fmla="*/ 80 w 80"/>
                <a:gd name="T11" fmla="*/ 91 h 131"/>
                <a:gd name="T12" fmla="*/ 40 w 80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31">
                  <a:moveTo>
                    <a:pt x="40" y="131"/>
                  </a:moveTo>
                  <a:cubicBezTo>
                    <a:pt x="18" y="131"/>
                    <a:pt x="0" y="113"/>
                    <a:pt x="0" y="9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113"/>
                    <a:pt x="62" y="131"/>
                    <a:pt x="40" y="131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9" name="TextBox 76"/>
          <p:cNvSpPr txBox="1"/>
          <p:nvPr/>
        </p:nvSpPr>
        <p:spPr>
          <a:xfrm>
            <a:off x="1112337" y="348126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成果展示</a:t>
            </a:r>
            <a:endParaRPr lang="zh-CN" altLang="en-US" sz="2000" dirty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1112337" y="649326"/>
            <a:ext cx="2863579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METHODS AND IDEAS</a:t>
            </a:r>
            <a:endParaRPr lang="en-US" altLang="zh-CN" sz="1100" dirty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7950" y="1887220"/>
            <a:ext cx="5626100" cy="35896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328410" y="1818005"/>
            <a:ext cx="5705475" cy="36588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3"/>
          <p:cNvGrpSpPr>
            <a:grpSpLocks noChangeAspect="1"/>
          </p:cNvGrpSpPr>
          <p:nvPr/>
        </p:nvGrpSpPr>
        <p:grpSpPr bwMode="auto">
          <a:xfrm>
            <a:off x="432631" y="325315"/>
            <a:ext cx="601651" cy="621038"/>
            <a:chOff x="2202" y="1163"/>
            <a:chExt cx="1800" cy="1858"/>
          </a:xfrm>
        </p:grpSpPr>
        <p:sp>
          <p:nvSpPr>
            <p:cNvPr id="20" name="Freeform 14"/>
            <p:cNvSpPr/>
            <p:nvPr/>
          </p:nvSpPr>
          <p:spPr bwMode="auto">
            <a:xfrm>
              <a:off x="2600" y="1561"/>
              <a:ext cx="989" cy="1019"/>
            </a:xfrm>
            <a:custGeom>
              <a:avLst/>
              <a:gdLst>
                <a:gd name="T0" fmla="*/ 102 w 417"/>
                <a:gd name="T1" fmla="*/ 388 h 430"/>
                <a:gd name="T2" fmla="*/ 0 w 417"/>
                <a:gd name="T3" fmla="*/ 208 h 430"/>
                <a:gd name="T4" fmla="*/ 208 w 417"/>
                <a:gd name="T5" fmla="*/ 0 h 430"/>
                <a:gd name="T6" fmla="*/ 417 w 417"/>
                <a:gd name="T7" fmla="*/ 208 h 430"/>
                <a:gd name="T8" fmla="*/ 321 w 417"/>
                <a:gd name="T9" fmla="*/ 383 h 430"/>
                <a:gd name="T10" fmla="*/ 321 w 417"/>
                <a:gd name="T11" fmla="*/ 430 h 430"/>
                <a:gd name="T12" fmla="*/ 102 w 417"/>
                <a:gd name="T13" fmla="*/ 430 h 430"/>
                <a:gd name="T14" fmla="*/ 102 w 417"/>
                <a:gd name="T15" fmla="*/ 3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7" h="430">
                  <a:moveTo>
                    <a:pt x="102" y="388"/>
                  </a:moveTo>
                  <a:cubicBezTo>
                    <a:pt x="41" y="351"/>
                    <a:pt x="0" y="284"/>
                    <a:pt x="0" y="208"/>
                  </a:cubicBezTo>
                  <a:cubicBezTo>
                    <a:pt x="0" y="93"/>
                    <a:pt x="93" y="0"/>
                    <a:pt x="208" y="0"/>
                  </a:cubicBezTo>
                  <a:cubicBezTo>
                    <a:pt x="323" y="0"/>
                    <a:pt x="417" y="93"/>
                    <a:pt x="417" y="208"/>
                  </a:cubicBezTo>
                  <a:cubicBezTo>
                    <a:pt x="417" y="281"/>
                    <a:pt x="379" y="345"/>
                    <a:pt x="321" y="383"/>
                  </a:cubicBezTo>
                  <a:cubicBezTo>
                    <a:pt x="321" y="430"/>
                    <a:pt x="321" y="430"/>
                    <a:pt x="321" y="430"/>
                  </a:cubicBezTo>
                  <a:cubicBezTo>
                    <a:pt x="102" y="430"/>
                    <a:pt x="102" y="430"/>
                    <a:pt x="102" y="430"/>
                  </a:cubicBezTo>
                  <a:lnTo>
                    <a:pt x="102" y="388"/>
                  </a:lnTo>
                  <a:close/>
                </a:path>
              </a:pathLst>
            </a:custGeom>
            <a:solidFill>
              <a:srgbClr val="EF9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2842" y="2014"/>
              <a:ext cx="515" cy="576"/>
            </a:xfrm>
            <a:custGeom>
              <a:avLst/>
              <a:gdLst>
                <a:gd name="T0" fmla="*/ 204 w 217"/>
                <a:gd name="T1" fmla="*/ 7 h 243"/>
                <a:gd name="T2" fmla="*/ 165 w 217"/>
                <a:gd name="T3" fmla="*/ 17 h 243"/>
                <a:gd name="T4" fmla="*/ 150 w 217"/>
                <a:gd name="T5" fmla="*/ 46 h 243"/>
                <a:gd name="T6" fmla="*/ 129 w 217"/>
                <a:gd name="T7" fmla="*/ 43 h 243"/>
                <a:gd name="T8" fmla="*/ 140 w 217"/>
                <a:gd name="T9" fmla="*/ 24 h 243"/>
                <a:gd name="T10" fmla="*/ 108 w 217"/>
                <a:gd name="T11" fmla="*/ 0 h 243"/>
                <a:gd name="T12" fmla="*/ 77 w 217"/>
                <a:gd name="T13" fmla="*/ 24 h 243"/>
                <a:gd name="T14" fmla="*/ 88 w 217"/>
                <a:gd name="T15" fmla="*/ 43 h 243"/>
                <a:gd name="T16" fmla="*/ 67 w 217"/>
                <a:gd name="T17" fmla="*/ 46 h 243"/>
                <a:gd name="T18" fmla="*/ 52 w 217"/>
                <a:gd name="T19" fmla="*/ 17 h 243"/>
                <a:gd name="T20" fmla="*/ 13 w 217"/>
                <a:gd name="T21" fmla="*/ 7 h 243"/>
                <a:gd name="T22" fmla="*/ 2 w 217"/>
                <a:gd name="T23" fmla="*/ 30 h 243"/>
                <a:gd name="T24" fmla="*/ 22 w 217"/>
                <a:gd name="T25" fmla="*/ 54 h 243"/>
                <a:gd name="T26" fmla="*/ 55 w 217"/>
                <a:gd name="T27" fmla="*/ 62 h 243"/>
                <a:gd name="T28" fmla="*/ 70 w 217"/>
                <a:gd name="T29" fmla="*/ 235 h 243"/>
                <a:gd name="T30" fmla="*/ 79 w 217"/>
                <a:gd name="T31" fmla="*/ 243 h 243"/>
                <a:gd name="T32" fmla="*/ 87 w 217"/>
                <a:gd name="T33" fmla="*/ 234 h 243"/>
                <a:gd name="T34" fmla="*/ 72 w 217"/>
                <a:gd name="T35" fmla="*/ 62 h 243"/>
                <a:gd name="T36" fmla="*/ 102 w 217"/>
                <a:gd name="T37" fmla="*/ 56 h 243"/>
                <a:gd name="T38" fmla="*/ 108 w 217"/>
                <a:gd name="T39" fmla="*/ 53 h 243"/>
                <a:gd name="T40" fmla="*/ 115 w 217"/>
                <a:gd name="T41" fmla="*/ 56 h 243"/>
                <a:gd name="T42" fmla="*/ 145 w 217"/>
                <a:gd name="T43" fmla="*/ 62 h 243"/>
                <a:gd name="T44" fmla="*/ 130 w 217"/>
                <a:gd name="T45" fmla="*/ 234 h 243"/>
                <a:gd name="T46" fmla="*/ 138 w 217"/>
                <a:gd name="T47" fmla="*/ 243 h 243"/>
                <a:gd name="T48" fmla="*/ 147 w 217"/>
                <a:gd name="T49" fmla="*/ 235 h 243"/>
                <a:gd name="T50" fmla="*/ 162 w 217"/>
                <a:gd name="T51" fmla="*/ 62 h 243"/>
                <a:gd name="T52" fmla="*/ 195 w 217"/>
                <a:gd name="T53" fmla="*/ 54 h 243"/>
                <a:gd name="T54" fmla="*/ 215 w 217"/>
                <a:gd name="T55" fmla="*/ 30 h 243"/>
                <a:gd name="T56" fmla="*/ 204 w 217"/>
                <a:gd name="T57" fmla="*/ 7 h 243"/>
                <a:gd name="T58" fmla="*/ 30 w 217"/>
                <a:gd name="T59" fmla="*/ 39 h 243"/>
                <a:gd name="T60" fmla="*/ 18 w 217"/>
                <a:gd name="T61" fmla="*/ 26 h 243"/>
                <a:gd name="T62" fmla="*/ 21 w 217"/>
                <a:gd name="T63" fmla="*/ 22 h 243"/>
                <a:gd name="T64" fmla="*/ 41 w 217"/>
                <a:gd name="T65" fmla="*/ 28 h 243"/>
                <a:gd name="T66" fmla="*/ 50 w 217"/>
                <a:gd name="T67" fmla="*/ 45 h 243"/>
                <a:gd name="T68" fmla="*/ 30 w 217"/>
                <a:gd name="T69" fmla="*/ 39 h 243"/>
                <a:gd name="T70" fmla="*/ 108 w 217"/>
                <a:gd name="T71" fmla="*/ 35 h 243"/>
                <a:gd name="T72" fmla="*/ 93 w 217"/>
                <a:gd name="T73" fmla="*/ 25 h 243"/>
                <a:gd name="T74" fmla="*/ 108 w 217"/>
                <a:gd name="T75" fmla="*/ 16 h 243"/>
                <a:gd name="T76" fmla="*/ 124 w 217"/>
                <a:gd name="T77" fmla="*/ 25 h 243"/>
                <a:gd name="T78" fmla="*/ 108 w 217"/>
                <a:gd name="T79" fmla="*/ 35 h 243"/>
                <a:gd name="T80" fmla="*/ 187 w 217"/>
                <a:gd name="T81" fmla="*/ 39 h 243"/>
                <a:gd name="T82" fmla="*/ 167 w 217"/>
                <a:gd name="T83" fmla="*/ 45 h 243"/>
                <a:gd name="T84" fmla="*/ 176 w 217"/>
                <a:gd name="T85" fmla="*/ 28 h 243"/>
                <a:gd name="T86" fmla="*/ 196 w 217"/>
                <a:gd name="T87" fmla="*/ 22 h 243"/>
                <a:gd name="T88" fmla="*/ 199 w 217"/>
                <a:gd name="T89" fmla="*/ 26 h 243"/>
                <a:gd name="T90" fmla="*/ 187 w 217"/>
                <a:gd name="T91" fmla="*/ 3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243">
                  <a:moveTo>
                    <a:pt x="204" y="7"/>
                  </a:moveTo>
                  <a:cubicBezTo>
                    <a:pt x="195" y="2"/>
                    <a:pt x="179" y="2"/>
                    <a:pt x="165" y="17"/>
                  </a:cubicBezTo>
                  <a:cubicBezTo>
                    <a:pt x="159" y="24"/>
                    <a:pt x="154" y="34"/>
                    <a:pt x="150" y="46"/>
                  </a:cubicBezTo>
                  <a:cubicBezTo>
                    <a:pt x="143" y="45"/>
                    <a:pt x="136" y="44"/>
                    <a:pt x="129" y="43"/>
                  </a:cubicBezTo>
                  <a:cubicBezTo>
                    <a:pt x="139" y="36"/>
                    <a:pt x="140" y="28"/>
                    <a:pt x="140" y="24"/>
                  </a:cubicBezTo>
                  <a:cubicBezTo>
                    <a:pt x="139" y="12"/>
                    <a:pt x="125" y="0"/>
                    <a:pt x="108" y="0"/>
                  </a:cubicBezTo>
                  <a:cubicBezTo>
                    <a:pt x="92" y="0"/>
                    <a:pt x="78" y="12"/>
                    <a:pt x="77" y="24"/>
                  </a:cubicBezTo>
                  <a:cubicBezTo>
                    <a:pt x="77" y="28"/>
                    <a:pt x="78" y="36"/>
                    <a:pt x="88" y="43"/>
                  </a:cubicBezTo>
                  <a:cubicBezTo>
                    <a:pt x="81" y="44"/>
                    <a:pt x="74" y="45"/>
                    <a:pt x="67" y="46"/>
                  </a:cubicBezTo>
                  <a:cubicBezTo>
                    <a:pt x="63" y="34"/>
                    <a:pt x="58" y="24"/>
                    <a:pt x="52" y="17"/>
                  </a:cubicBezTo>
                  <a:cubicBezTo>
                    <a:pt x="38" y="2"/>
                    <a:pt x="22" y="2"/>
                    <a:pt x="13" y="7"/>
                  </a:cubicBezTo>
                  <a:cubicBezTo>
                    <a:pt x="4" y="12"/>
                    <a:pt x="0" y="21"/>
                    <a:pt x="2" y="30"/>
                  </a:cubicBezTo>
                  <a:cubicBezTo>
                    <a:pt x="5" y="40"/>
                    <a:pt x="12" y="48"/>
                    <a:pt x="22" y="54"/>
                  </a:cubicBezTo>
                  <a:cubicBezTo>
                    <a:pt x="31" y="59"/>
                    <a:pt x="43" y="61"/>
                    <a:pt x="55" y="62"/>
                  </a:cubicBezTo>
                  <a:cubicBezTo>
                    <a:pt x="65" y="102"/>
                    <a:pt x="70" y="208"/>
                    <a:pt x="70" y="235"/>
                  </a:cubicBezTo>
                  <a:cubicBezTo>
                    <a:pt x="70" y="239"/>
                    <a:pt x="74" y="243"/>
                    <a:pt x="79" y="243"/>
                  </a:cubicBezTo>
                  <a:cubicBezTo>
                    <a:pt x="83" y="243"/>
                    <a:pt x="87" y="239"/>
                    <a:pt x="87" y="234"/>
                  </a:cubicBezTo>
                  <a:cubicBezTo>
                    <a:pt x="86" y="224"/>
                    <a:pt x="84" y="111"/>
                    <a:pt x="72" y="62"/>
                  </a:cubicBezTo>
                  <a:cubicBezTo>
                    <a:pt x="82" y="61"/>
                    <a:pt x="93" y="59"/>
                    <a:pt x="102" y="56"/>
                  </a:cubicBezTo>
                  <a:cubicBezTo>
                    <a:pt x="104" y="55"/>
                    <a:pt x="106" y="54"/>
                    <a:pt x="108" y="53"/>
                  </a:cubicBezTo>
                  <a:cubicBezTo>
                    <a:pt x="111" y="54"/>
                    <a:pt x="113" y="55"/>
                    <a:pt x="115" y="56"/>
                  </a:cubicBezTo>
                  <a:cubicBezTo>
                    <a:pt x="124" y="59"/>
                    <a:pt x="135" y="61"/>
                    <a:pt x="145" y="62"/>
                  </a:cubicBezTo>
                  <a:cubicBezTo>
                    <a:pt x="133" y="111"/>
                    <a:pt x="131" y="224"/>
                    <a:pt x="130" y="234"/>
                  </a:cubicBezTo>
                  <a:cubicBezTo>
                    <a:pt x="130" y="239"/>
                    <a:pt x="134" y="243"/>
                    <a:pt x="138" y="243"/>
                  </a:cubicBezTo>
                  <a:cubicBezTo>
                    <a:pt x="143" y="243"/>
                    <a:pt x="147" y="239"/>
                    <a:pt x="147" y="235"/>
                  </a:cubicBezTo>
                  <a:cubicBezTo>
                    <a:pt x="147" y="208"/>
                    <a:pt x="152" y="102"/>
                    <a:pt x="162" y="62"/>
                  </a:cubicBezTo>
                  <a:cubicBezTo>
                    <a:pt x="174" y="61"/>
                    <a:pt x="186" y="59"/>
                    <a:pt x="195" y="54"/>
                  </a:cubicBezTo>
                  <a:cubicBezTo>
                    <a:pt x="205" y="48"/>
                    <a:pt x="212" y="40"/>
                    <a:pt x="215" y="30"/>
                  </a:cubicBezTo>
                  <a:cubicBezTo>
                    <a:pt x="217" y="21"/>
                    <a:pt x="213" y="12"/>
                    <a:pt x="204" y="7"/>
                  </a:cubicBezTo>
                  <a:moveTo>
                    <a:pt x="30" y="39"/>
                  </a:moveTo>
                  <a:cubicBezTo>
                    <a:pt x="23" y="36"/>
                    <a:pt x="20" y="31"/>
                    <a:pt x="18" y="26"/>
                  </a:cubicBezTo>
                  <a:cubicBezTo>
                    <a:pt x="18" y="24"/>
                    <a:pt x="19" y="23"/>
                    <a:pt x="21" y="22"/>
                  </a:cubicBezTo>
                  <a:cubicBezTo>
                    <a:pt x="25" y="19"/>
                    <a:pt x="33" y="20"/>
                    <a:pt x="41" y="28"/>
                  </a:cubicBezTo>
                  <a:cubicBezTo>
                    <a:pt x="44" y="32"/>
                    <a:pt x="47" y="38"/>
                    <a:pt x="50" y="45"/>
                  </a:cubicBezTo>
                  <a:cubicBezTo>
                    <a:pt x="42" y="44"/>
                    <a:pt x="35" y="43"/>
                    <a:pt x="30" y="39"/>
                  </a:cubicBezTo>
                  <a:moveTo>
                    <a:pt x="108" y="35"/>
                  </a:moveTo>
                  <a:cubicBezTo>
                    <a:pt x="97" y="31"/>
                    <a:pt x="93" y="27"/>
                    <a:pt x="93" y="25"/>
                  </a:cubicBezTo>
                  <a:cubicBezTo>
                    <a:pt x="93" y="22"/>
                    <a:pt x="102" y="16"/>
                    <a:pt x="108" y="16"/>
                  </a:cubicBezTo>
                  <a:cubicBezTo>
                    <a:pt x="115" y="16"/>
                    <a:pt x="124" y="22"/>
                    <a:pt x="124" y="25"/>
                  </a:cubicBezTo>
                  <a:cubicBezTo>
                    <a:pt x="124" y="27"/>
                    <a:pt x="120" y="31"/>
                    <a:pt x="108" y="35"/>
                  </a:cubicBezTo>
                  <a:moveTo>
                    <a:pt x="187" y="39"/>
                  </a:moveTo>
                  <a:cubicBezTo>
                    <a:pt x="182" y="43"/>
                    <a:pt x="175" y="44"/>
                    <a:pt x="167" y="45"/>
                  </a:cubicBezTo>
                  <a:cubicBezTo>
                    <a:pt x="170" y="38"/>
                    <a:pt x="173" y="32"/>
                    <a:pt x="176" y="28"/>
                  </a:cubicBezTo>
                  <a:cubicBezTo>
                    <a:pt x="184" y="20"/>
                    <a:pt x="192" y="19"/>
                    <a:pt x="196" y="22"/>
                  </a:cubicBezTo>
                  <a:cubicBezTo>
                    <a:pt x="198" y="23"/>
                    <a:pt x="199" y="24"/>
                    <a:pt x="199" y="26"/>
                  </a:cubicBezTo>
                  <a:cubicBezTo>
                    <a:pt x="197" y="31"/>
                    <a:pt x="193" y="36"/>
                    <a:pt x="187" y="3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2842" y="2580"/>
              <a:ext cx="519" cy="41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2842" y="2649"/>
              <a:ext cx="519" cy="90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2842" y="2765"/>
              <a:ext cx="519" cy="88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2939" y="2881"/>
              <a:ext cx="325" cy="140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2202" y="1997"/>
              <a:ext cx="310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3691" y="1997"/>
              <a:ext cx="311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3537" y="1393"/>
              <a:ext cx="294" cy="282"/>
            </a:xfrm>
            <a:custGeom>
              <a:avLst/>
              <a:gdLst>
                <a:gd name="T0" fmla="*/ 44 w 124"/>
                <a:gd name="T1" fmla="*/ 119 h 119"/>
                <a:gd name="T2" fmla="*/ 16 w 124"/>
                <a:gd name="T3" fmla="*/ 108 h 119"/>
                <a:gd name="T4" fmla="*/ 16 w 124"/>
                <a:gd name="T5" fmla="*/ 51 h 119"/>
                <a:gd name="T6" fmla="*/ 52 w 124"/>
                <a:gd name="T7" fmla="*/ 15 h 119"/>
                <a:gd name="T8" fmla="*/ 108 w 124"/>
                <a:gd name="T9" fmla="*/ 15 h 119"/>
                <a:gd name="T10" fmla="*/ 108 w 124"/>
                <a:gd name="T11" fmla="*/ 72 h 119"/>
                <a:gd name="T12" fmla="*/ 73 w 124"/>
                <a:gd name="T13" fmla="*/ 108 h 119"/>
                <a:gd name="T14" fmla="*/ 44 w 124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19">
                  <a:moveTo>
                    <a:pt x="44" y="119"/>
                  </a:moveTo>
                  <a:cubicBezTo>
                    <a:pt x="34" y="119"/>
                    <a:pt x="24" y="115"/>
                    <a:pt x="16" y="108"/>
                  </a:cubicBezTo>
                  <a:cubicBezTo>
                    <a:pt x="0" y="92"/>
                    <a:pt x="0" y="67"/>
                    <a:pt x="16" y="5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67" y="0"/>
                    <a:pt x="93" y="0"/>
                    <a:pt x="108" y="15"/>
                  </a:cubicBezTo>
                  <a:cubicBezTo>
                    <a:pt x="124" y="31"/>
                    <a:pt x="124" y="56"/>
                    <a:pt x="108" y="72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5" y="115"/>
                    <a:pt x="55" y="119"/>
                    <a:pt x="44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3"/>
            <p:cNvSpPr/>
            <p:nvPr/>
          </p:nvSpPr>
          <p:spPr bwMode="auto">
            <a:xfrm>
              <a:off x="2313" y="1393"/>
              <a:ext cx="292" cy="282"/>
            </a:xfrm>
            <a:custGeom>
              <a:avLst/>
              <a:gdLst>
                <a:gd name="T0" fmla="*/ 79 w 123"/>
                <a:gd name="T1" fmla="*/ 119 h 119"/>
                <a:gd name="T2" fmla="*/ 51 w 123"/>
                <a:gd name="T3" fmla="*/ 108 h 119"/>
                <a:gd name="T4" fmla="*/ 15 w 123"/>
                <a:gd name="T5" fmla="*/ 72 h 119"/>
                <a:gd name="T6" fmla="*/ 15 w 123"/>
                <a:gd name="T7" fmla="*/ 15 h 119"/>
                <a:gd name="T8" fmla="*/ 72 w 123"/>
                <a:gd name="T9" fmla="*/ 15 h 119"/>
                <a:gd name="T10" fmla="*/ 108 w 123"/>
                <a:gd name="T11" fmla="*/ 51 h 119"/>
                <a:gd name="T12" fmla="*/ 108 w 123"/>
                <a:gd name="T13" fmla="*/ 108 h 119"/>
                <a:gd name="T14" fmla="*/ 79 w 123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19">
                  <a:moveTo>
                    <a:pt x="79" y="119"/>
                  </a:moveTo>
                  <a:cubicBezTo>
                    <a:pt x="69" y="119"/>
                    <a:pt x="59" y="115"/>
                    <a:pt x="51" y="108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0" y="56"/>
                    <a:pt x="0" y="31"/>
                    <a:pt x="15" y="15"/>
                  </a:cubicBezTo>
                  <a:cubicBezTo>
                    <a:pt x="31" y="0"/>
                    <a:pt x="56" y="0"/>
                    <a:pt x="72" y="15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23" y="67"/>
                    <a:pt x="123" y="92"/>
                    <a:pt x="108" y="108"/>
                  </a:cubicBezTo>
                  <a:cubicBezTo>
                    <a:pt x="100" y="115"/>
                    <a:pt x="90" y="119"/>
                    <a:pt x="79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4"/>
            <p:cNvSpPr/>
            <p:nvPr/>
          </p:nvSpPr>
          <p:spPr bwMode="auto">
            <a:xfrm>
              <a:off x="2999" y="1163"/>
              <a:ext cx="189" cy="310"/>
            </a:xfrm>
            <a:custGeom>
              <a:avLst/>
              <a:gdLst>
                <a:gd name="T0" fmla="*/ 40 w 80"/>
                <a:gd name="T1" fmla="*/ 131 h 131"/>
                <a:gd name="T2" fmla="*/ 0 w 80"/>
                <a:gd name="T3" fmla="*/ 91 h 131"/>
                <a:gd name="T4" fmla="*/ 0 w 80"/>
                <a:gd name="T5" fmla="*/ 40 h 131"/>
                <a:gd name="T6" fmla="*/ 40 w 80"/>
                <a:gd name="T7" fmla="*/ 0 h 131"/>
                <a:gd name="T8" fmla="*/ 80 w 80"/>
                <a:gd name="T9" fmla="*/ 40 h 131"/>
                <a:gd name="T10" fmla="*/ 80 w 80"/>
                <a:gd name="T11" fmla="*/ 91 h 131"/>
                <a:gd name="T12" fmla="*/ 40 w 80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31">
                  <a:moveTo>
                    <a:pt x="40" y="131"/>
                  </a:moveTo>
                  <a:cubicBezTo>
                    <a:pt x="18" y="131"/>
                    <a:pt x="0" y="113"/>
                    <a:pt x="0" y="9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113"/>
                    <a:pt x="62" y="131"/>
                    <a:pt x="40" y="131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419340" y="1781175"/>
            <a:ext cx="4108450" cy="30613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 sz="2400"/>
              <a:t>定义了一个基于PyQt的GUI应用程序，该应用程序创建了一个标题为“图像分割工具“并显示在Ui_Form类中定义的用户界面元素</a:t>
            </a:r>
            <a:r>
              <a:rPr lang="en-US" altLang="zh-CN" sz="2400"/>
              <a:t>,将创建并运行GUI应用程序，允许用户与您设计的图形界面进行交互。</a:t>
            </a:r>
            <a:endParaRPr lang="en-US" altLang="zh-CN" sz="2400"/>
          </a:p>
        </p:txBody>
      </p:sp>
      <p:pic>
        <p:nvPicPr>
          <p:cNvPr id="4" name="图片 3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39395" y="1609090"/>
            <a:ext cx="5309870" cy="44424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4" name="Freeform 286"/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>
            <a:off x="6096287" y="2219120"/>
            <a:ext cx="566899" cy="573414"/>
          </a:xfrm>
          <a:custGeom>
            <a:avLst/>
            <a:gdLst>
              <a:gd name="T0" fmla="*/ 144 w 285"/>
              <a:gd name="T1" fmla="*/ 288 h 288"/>
              <a:gd name="T2" fmla="*/ 0 w 285"/>
              <a:gd name="T3" fmla="*/ 144 h 288"/>
              <a:gd name="T4" fmla="*/ 144 w 285"/>
              <a:gd name="T5" fmla="*/ 0 h 288"/>
              <a:gd name="T6" fmla="*/ 284 w 285"/>
              <a:gd name="T7" fmla="*/ 114 h 288"/>
              <a:gd name="T8" fmla="*/ 285 w 285"/>
              <a:gd name="T9" fmla="*/ 118 h 288"/>
              <a:gd name="T10" fmla="*/ 273 w 285"/>
              <a:gd name="T11" fmla="*/ 129 h 288"/>
              <a:gd name="T12" fmla="*/ 273 w 285"/>
              <a:gd name="T13" fmla="*/ 129 h 288"/>
              <a:gd name="T14" fmla="*/ 173 w 285"/>
              <a:gd name="T15" fmla="*/ 129 h 288"/>
              <a:gd name="T16" fmla="*/ 162 w 285"/>
              <a:gd name="T17" fmla="*/ 118 h 288"/>
              <a:gd name="T18" fmla="*/ 162 w 285"/>
              <a:gd name="T19" fmla="*/ 93 h 288"/>
              <a:gd name="T20" fmla="*/ 103 w 285"/>
              <a:gd name="T21" fmla="*/ 144 h 288"/>
              <a:gd name="T22" fmla="*/ 162 w 285"/>
              <a:gd name="T23" fmla="*/ 195 h 288"/>
              <a:gd name="T24" fmla="*/ 162 w 285"/>
              <a:gd name="T25" fmla="*/ 170 h 288"/>
              <a:gd name="T26" fmla="*/ 173 w 285"/>
              <a:gd name="T27" fmla="*/ 159 h 288"/>
              <a:gd name="T28" fmla="*/ 273 w 285"/>
              <a:gd name="T29" fmla="*/ 159 h 288"/>
              <a:gd name="T30" fmla="*/ 282 w 285"/>
              <a:gd name="T31" fmla="*/ 163 h 288"/>
              <a:gd name="T32" fmla="*/ 284 w 285"/>
              <a:gd name="T33" fmla="*/ 173 h 288"/>
              <a:gd name="T34" fmla="*/ 144 w 285"/>
              <a:gd name="T35" fmla="*/ 288 h 288"/>
              <a:gd name="T36" fmla="*/ 144 w 285"/>
              <a:gd name="T37" fmla="*/ 23 h 288"/>
              <a:gd name="T38" fmla="*/ 23 w 285"/>
              <a:gd name="T39" fmla="*/ 144 h 288"/>
              <a:gd name="T40" fmla="*/ 144 w 285"/>
              <a:gd name="T41" fmla="*/ 265 h 288"/>
              <a:gd name="T42" fmla="*/ 258 w 285"/>
              <a:gd name="T43" fmla="*/ 182 h 288"/>
              <a:gd name="T44" fmla="*/ 185 w 285"/>
              <a:gd name="T45" fmla="*/ 182 h 288"/>
              <a:gd name="T46" fmla="*/ 185 w 285"/>
              <a:gd name="T47" fmla="*/ 220 h 288"/>
              <a:gd name="T48" fmla="*/ 178 w 285"/>
              <a:gd name="T49" fmla="*/ 230 h 288"/>
              <a:gd name="T50" fmla="*/ 166 w 285"/>
              <a:gd name="T51" fmla="*/ 229 h 288"/>
              <a:gd name="T52" fmla="*/ 78 w 285"/>
              <a:gd name="T53" fmla="*/ 153 h 288"/>
              <a:gd name="T54" fmla="*/ 74 w 285"/>
              <a:gd name="T55" fmla="*/ 144 h 288"/>
              <a:gd name="T56" fmla="*/ 78 w 285"/>
              <a:gd name="T57" fmla="*/ 135 h 288"/>
              <a:gd name="T58" fmla="*/ 166 w 285"/>
              <a:gd name="T59" fmla="*/ 59 h 288"/>
              <a:gd name="T60" fmla="*/ 178 w 285"/>
              <a:gd name="T61" fmla="*/ 58 h 288"/>
              <a:gd name="T62" fmla="*/ 185 w 285"/>
              <a:gd name="T63" fmla="*/ 68 h 288"/>
              <a:gd name="T64" fmla="*/ 185 w 285"/>
              <a:gd name="T65" fmla="*/ 106 h 288"/>
              <a:gd name="T66" fmla="*/ 258 w 285"/>
              <a:gd name="T67" fmla="*/ 106 h 288"/>
              <a:gd name="T68" fmla="*/ 144 w 285"/>
              <a:gd name="T69" fmla="*/ 23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85" h="288">
                <a:moveTo>
                  <a:pt x="144" y="288"/>
                </a:moveTo>
                <a:cubicBezTo>
                  <a:pt x="64" y="288"/>
                  <a:pt x="0" y="223"/>
                  <a:pt x="0" y="144"/>
                </a:cubicBezTo>
                <a:cubicBezTo>
                  <a:pt x="0" y="65"/>
                  <a:pt x="64" y="0"/>
                  <a:pt x="144" y="0"/>
                </a:cubicBezTo>
                <a:cubicBezTo>
                  <a:pt x="211" y="0"/>
                  <a:pt x="270" y="48"/>
                  <a:pt x="284" y="114"/>
                </a:cubicBezTo>
                <a:cubicBezTo>
                  <a:pt x="285" y="115"/>
                  <a:pt x="285" y="116"/>
                  <a:pt x="285" y="118"/>
                </a:cubicBezTo>
                <a:cubicBezTo>
                  <a:pt x="285" y="124"/>
                  <a:pt x="280" y="129"/>
                  <a:pt x="273" y="129"/>
                </a:cubicBezTo>
                <a:cubicBezTo>
                  <a:pt x="273" y="129"/>
                  <a:pt x="273" y="129"/>
                  <a:pt x="273" y="129"/>
                </a:cubicBezTo>
                <a:cubicBezTo>
                  <a:pt x="173" y="129"/>
                  <a:pt x="173" y="129"/>
                  <a:pt x="173" y="129"/>
                </a:cubicBezTo>
                <a:cubicBezTo>
                  <a:pt x="167" y="129"/>
                  <a:pt x="162" y="124"/>
                  <a:pt x="162" y="118"/>
                </a:cubicBezTo>
                <a:cubicBezTo>
                  <a:pt x="162" y="93"/>
                  <a:pt x="162" y="93"/>
                  <a:pt x="162" y="93"/>
                </a:cubicBezTo>
                <a:cubicBezTo>
                  <a:pt x="103" y="144"/>
                  <a:pt x="103" y="144"/>
                  <a:pt x="103" y="144"/>
                </a:cubicBezTo>
                <a:cubicBezTo>
                  <a:pt x="162" y="195"/>
                  <a:pt x="162" y="195"/>
                  <a:pt x="162" y="195"/>
                </a:cubicBezTo>
                <a:cubicBezTo>
                  <a:pt x="162" y="170"/>
                  <a:pt x="162" y="170"/>
                  <a:pt x="162" y="170"/>
                </a:cubicBezTo>
                <a:cubicBezTo>
                  <a:pt x="162" y="164"/>
                  <a:pt x="167" y="159"/>
                  <a:pt x="173" y="159"/>
                </a:cubicBezTo>
                <a:cubicBezTo>
                  <a:pt x="273" y="159"/>
                  <a:pt x="273" y="159"/>
                  <a:pt x="273" y="159"/>
                </a:cubicBezTo>
                <a:cubicBezTo>
                  <a:pt x="277" y="159"/>
                  <a:pt x="280" y="160"/>
                  <a:pt x="282" y="163"/>
                </a:cubicBezTo>
                <a:cubicBezTo>
                  <a:pt x="284" y="166"/>
                  <a:pt x="285" y="169"/>
                  <a:pt x="284" y="173"/>
                </a:cubicBezTo>
                <a:cubicBezTo>
                  <a:pt x="271" y="239"/>
                  <a:pt x="212" y="288"/>
                  <a:pt x="144" y="288"/>
                </a:cubicBezTo>
                <a:close/>
                <a:moveTo>
                  <a:pt x="144" y="23"/>
                </a:moveTo>
                <a:cubicBezTo>
                  <a:pt x="77" y="23"/>
                  <a:pt x="23" y="77"/>
                  <a:pt x="23" y="144"/>
                </a:cubicBezTo>
                <a:cubicBezTo>
                  <a:pt x="23" y="211"/>
                  <a:pt x="77" y="265"/>
                  <a:pt x="144" y="265"/>
                </a:cubicBezTo>
                <a:cubicBezTo>
                  <a:pt x="196" y="265"/>
                  <a:pt x="242" y="231"/>
                  <a:pt x="258" y="182"/>
                </a:cubicBezTo>
                <a:cubicBezTo>
                  <a:pt x="185" y="182"/>
                  <a:pt x="185" y="182"/>
                  <a:pt x="185" y="182"/>
                </a:cubicBezTo>
                <a:cubicBezTo>
                  <a:pt x="185" y="220"/>
                  <a:pt x="185" y="220"/>
                  <a:pt x="185" y="220"/>
                </a:cubicBezTo>
                <a:cubicBezTo>
                  <a:pt x="185" y="224"/>
                  <a:pt x="182" y="228"/>
                  <a:pt x="178" y="230"/>
                </a:cubicBezTo>
                <a:cubicBezTo>
                  <a:pt x="174" y="232"/>
                  <a:pt x="169" y="232"/>
                  <a:pt x="166" y="229"/>
                </a:cubicBezTo>
                <a:cubicBezTo>
                  <a:pt x="78" y="153"/>
                  <a:pt x="78" y="153"/>
                  <a:pt x="78" y="153"/>
                </a:cubicBezTo>
                <a:cubicBezTo>
                  <a:pt x="75" y="150"/>
                  <a:pt x="74" y="147"/>
                  <a:pt x="74" y="144"/>
                </a:cubicBezTo>
                <a:cubicBezTo>
                  <a:pt x="74" y="141"/>
                  <a:pt x="75" y="138"/>
                  <a:pt x="78" y="135"/>
                </a:cubicBezTo>
                <a:cubicBezTo>
                  <a:pt x="166" y="59"/>
                  <a:pt x="166" y="59"/>
                  <a:pt x="166" y="59"/>
                </a:cubicBezTo>
                <a:cubicBezTo>
                  <a:pt x="169" y="56"/>
                  <a:pt x="174" y="56"/>
                  <a:pt x="178" y="58"/>
                </a:cubicBezTo>
                <a:cubicBezTo>
                  <a:pt x="182" y="60"/>
                  <a:pt x="185" y="64"/>
                  <a:pt x="185" y="68"/>
                </a:cubicBezTo>
                <a:cubicBezTo>
                  <a:pt x="185" y="106"/>
                  <a:pt x="185" y="106"/>
                  <a:pt x="185" y="106"/>
                </a:cubicBezTo>
                <a:cubicBezTo>
                  <a:pt x="258" y="106"/>
                  <a:pt x="258" y="106"/>
                  <a:pt x="258" y="106"/>
                </a:cubicBezTo>
                <a:cubicBezTo>
                  <a:pt x="242" y="57"/>
                  <a:pt x="196" y="23"/>
                  <a:pt x="144" y="23"/>
                </a:cubicBezTo>
                <a:close/>
              </a:path>
            </a:pathLst>
          </a:custGeom>
          <a:solidFill>
            <a:srgbClr val="3F3C3D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ISPRING_ULTRA_SCORM_COURSE_ID" val="7B739FEC-F678-4611-9705-03920B88EAB5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0 (5)"/>
  <p:tag name="KSO_WPP_MARK_KEY" val="428737d7-84f8-4270-9481-1803320ff2f0"/>
  <p:tag name="COMMONDATA" val="eyJoZGlkIjoiYzE3N2M3YzE2ZDJmNjQzNjNhMzE5NjBlOTYxYWMzYTEifQ==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1649</Words>
  <Application>WPS 演示</Application>
  <PresentationFormat>宽屏</PresentationFormat>
  <Paragraphs>126</Paragraphs>
  <Slides>17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Calibri</vt:lpstr>
      <vt:lpstr>Calibri</vt:lpstr>
      <vt:lpstr>Agency FB</vt:lpstr>
      <vt:lpstr>Times New Roman</vt:lpstr>
      <vt:lpstr>Kontrapunkt Bob Bold</vt:lpstr>
      <vt:lpstr>Arial Unicode MS</vt:lpstr>
      <vt:lpstr>Calibri Light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 (5)</dc:title>
  <dc:creator>赵春波</dc:creator>
  <cp:lastModifiedBy>消失的猫</cp:lastModifiedBy>
  <cp:revision>36</cp:revision>
  <dcterms:created xsi:type="dcterms:W3CDTF">2017-03-12T08:13:00Z</dcterms:created>
  <dcterms:modified xsi:type="dcterms:W3CDTF">2023-09-02T05:08:08Z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3CC0C0515AB849089A49A6E4DC08D751_12</vt:lpwstr>
  </property>
</Properties>
</file>