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5" r:id="rId3"/>
    <p:sldId id="257" r:id="rId4"/>
    <p:sldId id="258" r:id="rId5"/>
    <p:sldId id="269" r:id="rId6"/>
    <p:sldId id="267" r:id="rId7"/>
    <p:sldId id="259" r:id="rId8"/>
    <p:sldId id="263" r:id="rId9"/>
    <p:sldId id="264" r:id="rId10"/>
    <p:sldId id="260" r:id="rId11"/>
    <p:sldId id="266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74A3-98F9-4664-9DB6-9D89C60CEAC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C7BFD3DB-BCB1-4227-B4C0-0D3A180CBDA2}">
      <dgm:prSet phldrT="[Texte]"/>
      <dgm:spPr/>
      <dgm:t>
        <a:bodyPr/>
        <a:lstStyle/>
        <a:p>
          <a:r>
            <a:rPr lang="fr-FR" dirty="0"/>
            <a:t>Project starts (21/06)</a:t>
          </a:r>
        </a:p>
      </dgm:t>
    </dgm:pt>
    <dgm:pt modelId="{5AB6A5EC-454C-4C20-90BA-245CB3F4D92E}" type="parTrans" cxnId="{9451953D-33E4-40D3-A2ED-37581279C0E9}">
      <dgm:prSet/>
      <dgm:spPr/>
      <dgm:t>
        <a:bodyPr/>
        <a:lstStyle/>
        <a:p>
          <a:endParaRPr lang="fr-FR"/>
        </a:p>
      </dgm:t>
    </dgm:pt>
    <dgm:pt modelId="{89A8DDEE-48E0-4341-A6E9-E7C2628E8AC2}" type="sibTrans" cxnId="{9451953D-33E4-40D3-A2ED-37581279C0E9}">
      <dgm:prSet/>
      <dgm:spPr/>
      <dgm:t>
        <a:bodyPr/>
        <a:lstStyle/>
        <a:p>
          <a:endParaRPr lang="fr-FR"/>
        </a:p>
      </dgm:t>
    </dgm:pt>
    <dgm:pt modelId="{A68C8B4A-9323-4F38-A396-3A3FB4A48ECA}">
      <dgm:prSet phldrT="[Texte]"/>
      <dgm:spPr/>
      <dgm:t>
        <a:bodyPr/>
        <a:lstStyle/>
        <a:p>
          <a:r>
            <a:rPr lang="fr-FR" dirty="0" err="1"/>
            <a:t>Launching</a:t>
          </a:r>
          <a:r>
            <a:rPr lang="fr-FR" dirty="0"/>
            <a:t> phase (21/06 =&gt; 24/06)</a:t>
          </a:r>
        </a:p>
      </dgm:t>
    </dgm:pt>
    <dgm:pt modelId="{08AA4F33-D05B-4ABC-94D8-2F875955830A}" type="parTrans" cxnId="{080B3256-9EB9-4779-879E-E1FD64F5DD58}">
      <dgm:prSet/>
      <dgm:spPr/>
      <dgm:t>
        <a:bodyPr/>
        <a:lstStyle/>
        <a:p>
          <a:endParaRPr lang="fr-FR"/>
        </a:p>
      </dgm:t>
    </dgm:pt>
    <dgm:pt modelId="{C980CA82-537B-49FA-B989-D54435E69827}" type="sibTrans" cxnId="{080B3256-9EB9-4779-879E-E1FD64F5DD58}">
      <dgm:prSet/>
      <dgm:spPr/>
      <dgm:t>
        <a:bodyPr/>
        <a:lstStyle/>
        <a:p>
          <a:endParaRPr lang="fr-FR"/>
        </a:p>
      </dgm:t>
    </dgm:pt>
    <dgm:pt modelId="{B48EC98A-E1C2-41D7-90FB-C5A13E03838A}">
      <dgm:prSet phldrT="[Texte]"/>
      <dgm:spPr/>
      <dgm:t>
        <a:bodyPr/>
        <a:lstStyle/>
        <a:p>
          <a:r>
            <a:rPr lang="fr-FR" dirty="0"/>
            <a:t>Sprint 1 (25/06 =&gt; 27/06)</a:t>
          </a:r>
        </a:p>
      </dgm:t>
    </dgm:pt>
    <dgm:pt modelId="{2B31D785-D1DA-4EFA-9397-F42A93BACC23}" type="parTrans" cxnId="{8C04FF11-63B8-4E45-9BBF-492DE4C47B31}">
      <dgm:prSet/>
      <dgm:spPr/>
      <dgm:t>
        <a:bodyPr/>
        <a:lstStyle/>
        <a:p>
          <a:endParaRPr lang="fr-FR"/>
        </a:p>
      </dgm:t>
    </dgm:pt>
    <dgm:pt modelId="{6D640ACE-0CE2-4A4F-A330-BD4651875DC0}" type="sibTrans" cxnId="{8C04FF11-63B8-4E45-9BBF-492DE4C47B31}">
      <dgm:prSet/>
      <dgm:spPr/>
      <dgm:t>
        <a:bodyPr/>
        <a:lstStyle/>
        <a:p>
          <a:endParaRPr lang="fr-FR"/>
        </a:p>
      </dgm:t>
    </dgm:pt>
    <dgm:pt modelId="{C9C081CE-10F7-47E0-9C75-EC0FA123BBF6}">
      <dgm:prSet phldrT="[Texte]"/>
      <dgm:spPr/>
      <dgm:t>
        <a:bodyPr/>
        <a:lstStyle/>
        <a:p>
          <a:r>
            <a:rPr lang="fr-FR" dirty="0"/>
            <a:t>Sprint 2 (27/06 =&gt; 29/06)</a:t>
          </a:r>
        </a:p>
      </dgm:t>
    </dgm:pt>
    <dgm:pt modelId="{8D9A6A3B-6EB7-49B5-AE72-3547DE69DAA9}" type="parTrans" cxnId="{4034EE61-0431-42D3-840B-A16BE6C5CFA9}">
      <dgm:prSet/>
      <dgm:spPr/>
      <dgm:t>
        <a:bodyPr/>
        <a:lstStyle/>
        <a:p>
          <a:endParaRPr lang="fr-FR"/>
        </a:p>
      </dgm:t>
    </dgm:pt>
    <dgm:pt modelId="{F51F28EC-FE9A-4768-92DD-425736175053}" type="sibTrans" cxnId="{4034EE61-0431-42D3-840B-A16BE6C5CFA9}">
      <dgm:prSet/>
      <dgm:spPr/>
      <dgm:t>
        <a:bodyPr/>
        <a:lstStyle/>
        <a:p>
          <a:endParaRPr lang="fr-FR"/>
        </a:p>
      </dgm:t>
    </dgm:pt>
    <dgm:pt modelId="{71597735-BF02-40FD-933F-744B92E0A218}">
      <dgm:prSet phldrT="[Texte]"/>
      <dgm:spPr/>
      <dgm:t>
        <a:bodyPr/>
        <a:lstStyle/>
        <a:p>
          <a:r>
            <a:rPr lang="fr-FR" dirty="0"/>
            <a:t>Sprint 3 (02/07 =&gt; 03/07)</a:t>
          </a:r>
        </a:p>
      </dgm:t>
    </dgm:pt>
    <dgm:pt modelId="{AEB022F2-3DD2-4188-9FA0-428B3BCBDE15}" type="parTrans" cxnId="{AC835147-2F98-4F39-9BFB-159FA61566D6}">
      <dgm:prSet/>
      <dgm:spPr/>
      <dgm:t>
        <a:bodyPr/>
        <a:lstStyle/>
        <a:p>
          <a:endParaRPr lang="fr-FR"/>
        </a:p>
      </dgm:t>
    </dgm:pt>
    <dgm:pt modelId="{D3020BF0-87F1-4DB2-A1C2-FFE462C3AE84}" type="sibTrans" cxnId="{AC835147-2F98-4F39-9BFB-159FA61566D6}">
      <dgm:prSet/>
      <dgm:spPr/>
      <dgm:t>
        <a:bodyPr/>
        <a:lstStyle/>
        <a:p>
          <a:endParaRPr lang="fr-FR"/>
        </a:p>
      </dgm:t>
    </dgm:pt>
    <dgm:pt modelId="{F56E5914-EEDD-46B4-93B6-989C484E4823}">
      <dgm:prSet phldrT="[Texte]"/>
      <dgm:spPr/>
      <dgm:t>
        <a:bodyPr/>
        <a:lstStyle/>
        <a:p>
          <a:r>
            <a:rPr lang="fr-FR" dirty="0"/>
            <a:t>Project ends (03/07)</a:t>
          </a:r>
        </a:p>
      </dgm:t>
    </dgm:pt>
    <dgm:pt modelId="{8265FC83-5BCD-4227-96BE-6C1E2A2B53F9}" type="parTrans" cxnId="{A142E1D4-13ED-4F53-8CC9-3019CCEF07B9}">
      <dgm:prSet/>
      <dgm:spPr/>
      <dgm:t>
        <a:bodyPr/>
        <a:lstStyle/>
        <a:p>
          <a:endParaRPr lang="fr-FR"/>
        </a:p>
      </dgm:t>
    </dgm:pt>
    <dgm:pt modelId="{FC175D68-03B3-40D1-8763-7B9C1EE4731A}" type="sibTrans" cxnId="{A142E1D4-13ED-4F53-8CC9-3019CCEF07B9}">
      <dgm:prSet/>
      <dgm:spPr/>
      <dgm:t>
        <a:bodyPr/>
        <a:lstStyle/>
        <a:p>
          <a:endParaRPr lang="fr-FR"/>
        </a:p>
      </dgm:t>
    </dgm:pt>
    <dgm:pt modelId="{EC41D584-41F3-42A2-8753-D87428B019DE}" type="pres">
      <dgm:prSet presAssocID="{2AD574A3-98F9-4664-9DB6-9D89C60CEAC2}" presName="Name0" presStyleCnt="0">
        <dgm:presLayoutVars>
          <dgm:dir/>
          <dgm:resizeHandles val="exact"/>
        </dgm:presLayoutVars>
      </dgm:prSet>
      <dgm:spPr/>
    </dgm:pt>
    <dgm:pt modelId="{2598F325-FF49-4907-B2E0-163DE72F2D2E}" type="pres">
      <dgm:prSet presAssocID="{C7BFD3DB-BCB1-4227-B4C0-0D3A180CBDA2}" presName="node" presStyleLbl="node1" presStyleIdx="0" presStyleCnt="6" custLinFactNeighborX="-3553" custLinFactNeighborY="1282">
        <dgm:presLayoutVars>
          <dgm:bulletEnabled val="1"/>
        </dgm:presLayoutVars>
      </dgm:prSet>
      <dgm:spPr/>
    </dgm:pt>
    <dgm:pt modelId="{49066F6F-FA4B-4BF7-897D-345533B058C8}" type="pres">
      <dgm:prSet presAssocID="{89A8DDEE-48E0-4341-A6E9-E7C2628E8AC2}" presName="sibTrans" presStyleLbl="sibTrans2D1" presStyleIdx="0" presStyleCnt="5"/>
      <dgm:spPr/>
    </dgm:pt>
    <dgm:pt modelId="{6E1A2EF9-E50C-4B0E-B815-37A68F4398B7}" type="pres">
      <dgm:prSet presAssocID="{89A8DDEE-48E0-4341-A6E9-E7C2628E8AC2}" presName="connectorText" presStyleLbl="sibTrans2D1" presStyleIdx="0" presStyleCnt="5"/>
      <dgm:spPr/>
    </dgm:pt>
    <dgm:pt modelId="{8E1ADDE0-A8DE-4937-BE61-5ED961D75253}" type="pres">
      <dgm:prSet presAssocID="{A68C8B4A-9323-4F38-A396-3A3FB4A48ECA}" presName="node" presStyleLbl="node1" presStyleIdx="1" presStyleCnt="6" custLinFactNeighborX="-15786" custLinFactNeighborY="1282">
        <dgm:presLayoutVars>
          <dgm:bulletEnabled val="1"/>
        </dgm:presLayoutVars>
      </dgm:prSet>
      <dgm:spPr/>
    </dgm:pt>
    <dgm:pt modelId="{816F016C-B8E3-45C0-85AB-BD28DA417CB8}" type="pres">
      <dgm:prSet presAssocID="{C980CA82-537B-49FA-B989-D54435E69827}" presName="sibTrans" presStyleLbl="sibTrans2D1" presStyleIdx="1" presStyleCnt="5"/>
      <dgm:spPr/>
    </dgm:pt>
    <dgm:pt modelId="{7F227D07-10B5-488C-8EAD-6F39B579CCCA}" type="pres">
      <dgm:prSet presAssocID="{C980CA82-537B-49FA-B989-D54435E69827}" presName="connectorText" presStyleLbl="sibTrans2D1" presStyleIdx="1" presStyleCnt="5"/>
      <dgm:spPr/>
    </dgm:pt>
    <dgm:pt modelId="{6CCD6467-A809-49A3-B997-47033E48F31B}" type="pres">
      <dgm:prSet presAssocID="{B48EC98A-E1C2-41D7-90FB-C5A13E03838A}" presName="node" presStyleLbl="node1" presStyleIdx="2" presStyleCnt="6" custLinFactNeighborX="-23186" custLinFactNeighborY="1282">
        <dgm:presLayoutVars>
          <dgm:bulletEnabled val="1"/>
        </dgm:presLayoutVars>
      </dgm:prSet>
      <dgm:spPr/>
    </dgm:pt>
    <dgm:pt modelId="{046498CA-D2B5-4C16-A2CC-24120C54E4A7}" type="pres">
      <dgm:prSet presAssocID="{6D640ACE-0CE2-4A4F-A330-BD4651875DC0}" presName="sibTrans" presStyleLbl="sibTrans2D1" presStyleIdx="2" presStyleCnt="5"/>
      <dgm:spPr/>
    </dgm:pt>
    <dgm:pt modelId="{039C3078-C5DC-4676-B620-982C4B8879C0}" type="pres">
      <dgm:prSet presAssocID="{6D640ACE-0CE2-4A4F-A330-BD4651875DC0}" presName="connectorText" presStyleLbl="sibTrans2D1" presStyleIdx="2" presStyleCnt="5"/>
      <dgm:spPr/>
    </dgm:pt>
    <dgm:pt modelId="{81E5D88F-9B05-4350-9BC2-2CB20C56D0D3}" type="pres">
      <dgm:prSet presAssocID="{C9C081CE-10F7-47E0-9C75-EC0FA123BBF6}" presName="node" presStyleLbl="node1" presStyleIdx="3" presStyleCnt="6">
        <dgm:presLayoutVars>
          <dgm:bulletEnabled val="1"/>
        </dgm:presLayoutVars>
      </dgm:prSet>
      <dgm:spPr/>
    </dgm:pt>
    <dgm:pt modelId="{EB8E9198-3B40-447F-98AE-668712DB13E4}" type="pres">
      <dgm:prSet presAssocID="{F51F28EC-FE9A-4768-92DD-425736175053}" presName="sibTrans" presStyleLbl="sibTrans2D1" presStyleIdx="3" presStyleCnt="5"/>
      <dgm:spPr/>
    </dgm:pt>
    <dgm:pt modelId="{8D07D00E-4114-4FB3-BC0E-3A6D975DC53C}" type="pres">
      <dgm:prSet presAssocID="{F51F28EC-FE9A-4768-92DD-425736175053}" presName="connectorText" presStyleLbl="sibTrans2D1" presStyleIdx="3" presStyleCnt="5"/>
      <dgm:spPr/>
    </dgm:pt>
    <dgm:pt modelId="{FDC3F1E7-855B-4AFF-B047-E30DA3D20DAE}" type="pres">
      <dgm:prSet presAssocID="{71597735-BF02-40FD-933F-744B92E0A218}" presName="node" presStyleLbl="node1" presStyleIdx="4" presStyleCnt="6">
        <dgm:presLayoutVars>
          <dgm:bulletEnabled val="1"/>
        </dgm:presLayoutVars>
      </dgm:prSet>
      <dgm:spPr/>
    </dgm:pt>
    <dgm:pt modelId="{D0FCF798-A1B3-46A7-B2C5-D4BC87C2769D}" type="pres">
      <dgm:prSet presAssocID="{D3020BF0-87F1-4DB2-A1C2-FFE462C3AE84}" presName="sibTrans" presStyleLbl="sibTrans2D1" presStyleIdx="4" presStyleCnt="5"/>
      <dgm:spPr/>
    </dgm:pt>
    <dgm:pt modelId="{43875912-2DE5-40CA-A24E-8BCA284717FC}" type="pres">
      <dgm:prSet presAssocID="{D3020BF0-87F1-4DB2-A1C2-FFE462C3AE84}" presName="connectorText" presStyleLbl="sibTrans2D1" presStyleIdx="4" presStyleCnt="5"/>
      <dgm:spPr/>
    </dgm:pt>
    <dgm:pt modelId="{C98C33A7-1577-4D92-8F66-E54E19109E4B}" type="pres">
      <dgm:prSet presAssocID="{F56E5914-EEDD-46B4-93B6-989C484E4823}" presName="node" presStyleLbl="node1" presStyleIdx="5" presStyleCnt="6">
        <dgm:presLayoutVars>
          <dgm:bulletEnabled val="1"/>
        </dgm:presLayoutVars>
      </dgm:prSet>
      <dgm:spPr/>
    </dgm:pt>
  </dgm:ptLst>
  <dgm:cxnLst>
    <dgm:cxn modelId="{7BDBFE01-251F-4E21-B445-1128065193D8}" type="presOf" srcId="{89A8DDEE-48E0-4341-A6E9-E7C2628E8AC2}" destId="{6E1A2EF9-E50C-4B0E-B815-37A68F4398B7}" srcOrd="1" destOrd="0" presId="urn:microsoft.com/office/officeart/2005/8/layout/process1"/>
    <dgm:cxn modelId="{F786200A-B2E9-49E2-85CC-970AF8E12CDB}" type="presOf" srcId="{6D640ACE-0CE2-4A4F-A330-BD4651875DC0}" destId="{046498CA-D2B5-4C16-A2CC-24120C54E4A7}" srcOrd="0" destOrd="0" presId="urn:microsoft.com/office/officeart/2005/8/layout/process1"/>
    <dgm:cxn modelId="{4106950A-B002-458B-9ED3-2E7A48CC7A30}" type="presOf" srcId="{C980CA82-537B-49FA-B989-D54435E69827}" destId="{7F227D07-10B5-488C-8EAD-6F39B579CCCA}" srcOrd="1" destOrd="0" presId="urn:microsoft.com/office/officeart/2005/8/layout/process1"/>
    <dgm:cxn modelId="{8C04FF11-63B8-4E45-9BBF-492DE4C47B31}" srcId="{2AD574A3-98F9-4664-9DB6-9D89C60CEAC2}" destId="{B48EC98A-E1C2-41D7-90FB-C5A13E03838A}" srcOrd="2" destOrd="0" parTransId="{2B31D785-D1DA-4EFA-9397-F42A93BACC23}" sibTransId="{6D640ACE-0CE2-4A4F-A330-BD4651875DC0}"/>
    <dgm:cxn modelId="{D9242516-F6FB-403E-9328-9A6F06A2F9F5}" type="presOf" srcId="{2AD574A3-98F9-4664-9DB6-9D89C60CEAC2}" destId="{EC41D584-41F3-42A2-8753-D87428B019DE}" srcOrd="0" destOrd="0" presId="urn:microsoft.com/office/officeart/2005/8/layout/process1"/>
    <dgm:cxn modelId="{A9C60627-B971-475C-B36B-D6E67FF2E4C0}" type="presOf" srcId="{F51F28EC-FE9A-4768-92DD-425736175053}" destId="{8D07D00E-4114-4FB3-BC0E-3A6D975DC53C}" srcOrd="1" destOrd="0" presId="urn:microsoft.com/office/officeart/2005/8/layout/process1"/>
    <dgm:cxn modelId="{9451953D-33E4-40D3-A2ED-37581279C0E9}" srcId="{2AD574A3-98F9-4664-9DB6-9D89C60CEAC2}" destId="{C7BFD3DB-BCB1-4227-B4C0-0D3A180CBDA2}" srcOrd="0" destOrd="0" parTransId="{5AB6A5EC-454C-4C20-90BA-245CB3F4D92E}" sibTransId="{89A8DDEE-48E0-4341-A6E9-E7C2628E8AC2}"/>
    <dgm:cxn modelId="{4034EE61-0431-42D3-840B-A16BE6C5CFA9}" srcId="{2AD574A3-98F9-4664-9DB6-9D89C60CEAC2}" destId="{C9C081CE-10F7-47E0-9C75-EC0FA123BBF6}" srcOrd="3" destOrd="0" parTransId="{8D9A6A3B-6EB7-49B5-AE72-3547DE69DAA9}" sibTransId="{F51F28EC-FE9A-4768-92DD-425736175053}"/>
    <dgm:cxn modelId="{AC835147-2F98-4F39-9BFB-159FA61566D6}" srcId="{2AD574A3-98F9-4664-9DB6-9D89C60CEAC2}" destId="{71597735-BF02-40FD-933F-744B92E0A218}" srcOrd="4" destOrd="0" parTransId="{AEB022F2-3DD2-4188-9FA0-428B3BCBDE15}" sibTransId="{D3020BF0-87F1-4DB2-A1C2-FFE462C3AE84}"/>
    <dgm:cxn modelId="{5B453E6E-69A9-4DE1-ABF5-74415931B80A}" type="presOf" srcId="{89A8DDEE-48E0-4341-A6E9-E7C2628E8AC2}" destId="{49066F6F-FA4B-4BF7-897D-345533B058C8}" srcOrd="0" destOrd="0" presId="urn:microsoft.com/office/officeart/2005/8/layout/process1"/>
    <dgm:cxn modelId="{3B0E0450-074F-4164-8141-D159327217D2}" type="presOf" srcId="{C980CA82-537B-49FA-B989-D54435E69827}" destId="{816F016C-B8E3-45C0-85AB-BD28DA417CB8}" srcOrd="0" destOrd="0" presId="urn:microsoft.com/office/officeart/2005/8/layout/process1"/>
    <dgm:cxn modelId="{1EE58952-A702-4F96-96F2-E820754C67BF}" type="presOf" srcId="{C9C081CE-10F7-47E0-9C75-EC0FA123BBF6}" destId="{81E5D88F-9B05-4350-9BC2-2CB20C56D0D3}" srcOrd="0" destOrd="0" presId="urn:microsoft.com/office/officeart/2005/8/layout/process1"/>
    <dgm:cxn modelId="{080B3256-9EB9-4779-879E-E1FD64F5DD58}" srcId="{2AD574A3-98F9-4664-9DB6-9D89C60CEAC2}" destId="{A68C8B4A-9323-4F38-A396-3A3FB4A48ECA}" srcOrd="1" destOrd="0" parTransId="{08AA4F33-D05B-4ABC-94D8-2F875955830A}" sibTransId="{C980CA82-537B-49FA-B989-D54435E69827}"/>
    <dgm:cxn modelId="{1389B97D-2B7A-493E-8568-F9C893D3EFDD}" type="presOf" srcId="{71597735-BF02-40FD-933F-744B92E0A218}" destId="{FDC3F1E7-855B-4AFF-B047-E30DA3D20DAE}" srcOrd="0" destOrd="0" presId="urn:microsoft.com/office/officeart/2005/8/layout/process1"/>
    <dgm:cxn modelId="{FBF64185-F0CD-4738-9D1A-17705F84EE7F}" type="presOf" srcId="{F56E5914-EEDD-46B4-93B6-989C484E4823}" destId="{C98C33A7-1577-4D92-8F66-E54E19109E4B}" srcOrd="0" destOrd="0" presId="urn:microsoft.com/office/officeart/2005/8/layout/process1"/>
    <dgm:cxn modelId="{01911990-37CA-4BE1-B3F0-4D52EA922F7C}" type="presOf" srcId="{B48EC98A-E1C2-41D7-90FB-C5A13E03838A}" destId="{6CCD6467-A809-49A3-B997-47033E48F31B}" srcOrd="0" destOrd="0" presId="urn:microsoft.com/office/officeart/2005/8/layout/process1"/>
    <dgm:cxn modelId="{A142E1D4-13ED-4F53-8CC9-3019CCEF07B9}" srcId="{2AD574A3-98F9-4664-9DB6-9D89C60CEAC2}" destId="{F56E5914-EEDD-46B4-93B6-989C484E4823}" srcOrd="5" destOrd="0" parTransId="{8265FC83-5BCD-4227-96BE-6C1E2A2B53F9}" sibTransId="{FC175D68-03B3-40D1-8763-7B9C1EE4731A}"/>
    <dgm:cxn modelId="{125212DA-7D6A-4305-889E-727C4A996C62}" type="presOf" srcId="{6D640ACE-0CE2-4A4F-A330-BD4651875DC0}" destId="{039C3078-C5DC-4676-B620-982C4B8879C0}" srcOrd="1" destOrd="0" presId="urn:microsoft.com/office/officeart/2005/8/layout/process1"/>
    <dgm:cxn modelId="{D6226AEB-90C2-4398-BC31-AF32C9C527A5}" type="presOf" srcId="{F51F28EC-FE9A-4768-92DD-425736175053}" destId="{EB8E9198-3B40-447F-98AE-668712DB13E4}" srcOrd="0" destOrd="0" presId="urn:microsoft.com/office/officeart/2005/8/layout/process1"/>
    <dgm:cxn modelId="{9A6F97EC-D822-4ECA-8494-51CCDA6184BE}" type="presOf" srcId="{C7BFD3DB-BCB1-4227-B4C0-0D3A180CBDA2}" destId="{2598F325-FF49-4907-B2E0-163DE72F2D2E}" srcOrd="0" destOrd="0" presId="urn:microsoft.com/office/officeart/2005/8/layout/process1"/>
    <dgm:cxn modelId="{FF5E9DFA-0801-42FE-B5A2-EC276BDF0AFD}" type="presOf" srcId="{D3020BF0-87F1-4DB2-A1C2-FFE462C3AE84}" destId="{D0FCF798-A1B3-46A7-B2C5-D4BC87C2769D}" srcOrd="0" destOrd="0" presId="urn:microsoft.com/office/officeart/2005/8/layout/process1"/>
    <dgm:cxn modelId="{9011AFFC-3795-4201-A55F-D4D88D8CCC0D}" type="presOf" srcId="{A68C8B4A-9323-4F38-A396-3A3FB4A48ECA}" destId="{8E1ADDE0-A8DE-4937-BE61-5ED961D75253}" srcOrd="0" destOrd="0" presId="urn:microsoft.com/office/officeart/2005/8/layout/process1"/>
    <dgm:cxn modelId="{5AFFD8FF-AC36-4262-AA87-DAA4A562FB29}" type="presOf" srcId="{D3020BF0-87F1-4DB2-A1C2-FFE462C3AE84}" destId="{43875912-2DE5-40CA-A24E-8BCA284717FC}" srcOrd="1" destOrd="0" presId="urn:microsoft.com/office/officeart/2005/8/layout/process1"/>
    <dgm:cxn modelId="{4C89B7D9-802C-4843-A6AE-BD4F645350CE}" type="presParOf" srcId="{EC41D584-41F3-42A2-8753-D87428B019DE}" destId="{2598F325-FF49-4907-B2E0-163DE72F2D2E}" srcOrd="0" destOrd="0" presId="urn:microsoft.com/office/officeart/2005/8/layout/process1"/>
    <dgm:cxn modelId="{F90A02B3-6420-474A-96AE-435DBD9AA66F}" type="presParOf" srcId="{EC41D584-41F3-42A2-8753-D87428B019DE}" destId="{49066F6F-FA4B-4BF7-897D-345533B058C8}" srcOrd="1" destOrd="0" presId="urn:microsoft.com/office/officeart/2005/8/layout/process1"/>
    <dgm:cxn modelId="{BA64D5A3-F726-4C0D-A0E7-F28D21FCB72C}" type="presParOf" srcId="{49066F6F-FA4B-4BF7-897D-345533B058C8}" destId="{6E1A2EF9-E50C-4B0E-B815-37A68F4398B7}" srcOrd="0" destOrd="0" presId="urn:microsoft.com/office/officeart/2005/8/layout/process1"/>
    <dgm:cxn modelId="{BDD76D18-9050-4026-BD7A-9A534793DCEE}" type="presParOf" srcId="{EC41D584-41F3-42A2-8753-D87428B019DE}" destId="{8E1ADDE0-A8DE-4937-BE61-5ED961D75253}" srcOrd="2" destOrd="0" presId="urn:microsoft.com/office/officeart/2005/8/layout/process1"/>
    <dgm:cxn modelId="{436BDC03-D78B-419E-8D7E-521969B5E1B3}" type="presParOf" srcId="{EC41D584-41F3-42A2-8753-D87428B019DE}" destId="{816F016C-B8E3-45C0-85AB-BD28DA417CB8}" srcOrd="3" destOrd="0" presId="urn:microsoft.com/office/officeart/2005/8/layout/process1"/>
    <dgm:cxn modelId="{3236E8B6-D5E3-4466-A146-4372C4D5A726}" type="presParOf" srcId="{816F016C-B8E3-45C0-85AB-BD28DA417CB8}" destId="{7F227D07-10B5-488C-8EAD-6F39B579CCCA}" srcOrd="0" destOrd="0" presId="urn:microsoft.com/office/officeart/2005/8/layout/process1"/>
    <dgm:cxn modelId="{7E97F852-B8E1-4D25-9626-98AB41A54861}" type="presParOf" srcId="{EC41D584-41F3-42A2-8753-D87428B019DE}" destId="{6CCD6467-A809-49A3-B997-47033E48F31B}" srcOrd="4" destOrd="0" presId="urn:microsoft.com/office/officeart/2005/8/layout/process1"/>
    <dgm:cxn modelId="{3F4A2F16-6EDC-42D7-90BD-BD394C54868C}" type="presParOf" srcId="{EC41D584-41F3-42A2-8753-D87428B019DE}" destId="{046498CA-D2B5-4C16-A2CC-24120C54E4A7}" srcOrd="5" destOrd="0" presId="urn:microsoft.com/office/officeart/2005/8/layout/process1"/>
    <dgm:cxn modelId="{39E6DB2D-A3FE-4347-A9A8-F0784A788E35}" type="presParOf" srcId="{046498CA-D2B5-4C16-A2CC-24120C54E4A7}" destId="{039C3078-C5DC-4676-B620-982C4B8879C0}" srcOrd="0" destOrd="0" presId="urn:microsoft.com/office/officeart/2005/8/layout/process1"/>
    <dgm:cxn modelId="{79709775-D349-43FC-8206-4215C8683DBA}" type="presParOf" srcId="{EC41D584-41F3-42A2-8753-D87428B019DE}" destId="{81E5D88F-9B05-4350-9BC2-2CB20C56D0D3}" srcOrd="6" destOrd="0" presId="urn:microsoft.com/office/officeart/2005/8/layout/process1"/>
    <dgm:cxn modelId="{496EC804-D74C-46CE-AB55-2350A41228C1}" type="presParOf" srcId="{EC41D584-41F3-42A2-8753-D87428B019DE}" destId="{EB8E9198-3B40-447F-98AE-668712DB13E4}" srcOrd="7" destOrd="0" presId="urn:microsoft.com/office/officeart/2005/8/layout/process1"/>
    <dgm:cxn modelId="{0FC9582B-EAEB-4E7E-BD6E-17095DF19FDA}" type="presParOf" srcId="{EB8E9198-3B40-447F-98AE-668712DB13E4}" destId="{8D07D00E-4114-4FB3-BC0E-3A6D975DC53C}" srcOrd="0" destOrd="0" presId="urn:microsoft.com/office/officeart/2005/8/layout/process1"/>
    <dgm:cxn modelId="{415C50F4-578F-4942-BE0C-2E4E2714C7D2}" type="presParOf" srcId="{EC41D584-41F3-42A2-8753-D87428B019DE}" destId="{FDC3F1E7-855B-4AFF-B047-E30DA3D20DAE}" srcOrd="8" destOrd="0" presId="urn:microsoft.com/office/officeart/2005/8/layout/process1"/>
    <dgm:cxn modelId="{542B7ECD-FCF1-4DB8-BB6D-5B65D0AE2D71}" type="presParOf" srcId="{EC41D584-41F3-42A2-8753-D87428B019DE}" destId="{D0FCF798-A1B3-46A7-B2C5-D4BC87C2769D}" srcOrd="9" destOrd="0" presId="urn:microsoft.com/office/officeart/2005/8/layout/process1"/>
    <dgm:cxn modelId="{19A0A52D-FE4C-4656-9EAF-0D04F3657AF1}" type="presParOf" srcId="{D0FCF798-A1B3-46A7-B2C5-D4BC87C2769D}" destId="{43875912-2DE5-40CA-A24E-8BCA284717FC}" srcOrd="0" destOrd="0" presId="urn:microsoft.com/office/officeart/2005/8/layout/process1"/>
    <dgm:cxn modelId="{0F2AA3E0-2224-4E7A-B66F-CE02C9ECD7EC}" type="presParOf" srcId="{EC41D584-41F3-42A2-8753-D87428B019DE}" destId="{C98C33A7-1577-4D92-8F66-E54E19109E4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D3798-0707-4581-8D4A-DD67CA5E960E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74E2331-E0B8-4C9D-9D18-C169A587B3CF}">
      <dgm:prSet custT="1"/>
      <dgm:spPr/>
      <dgm:t>
        <a:bodyPr/>
        <a:lstStyle/>
        <a:p>
          <a:pPr algn="just"/>
          <a:r>
            <a:rPr lang="fr-FR" sz="1600" b="1" dirty="0" err="1"/>
            <a:t>Hours</a:t>
          </a:r>
          <a:r>
            <a:rPr lang="fr-FR" sz="1600" b="1" dirty="0"/>
            <a:t> : </a:t>
          </a:r>
          <a:r>
            <a:rPr lang="fr-FR" sz="1600" dirty="0" err="1"/>
            <a:t>When</a:t>
          </a:r>
          <a:r>
            <a:rPr lang="fr-FR" sz="1600" dirty="0"/>
            <a:t> </a:t>
          </a:r>
          <a:r>
            <a:rPr lang="fr-FR" sz="1600" dirty="0" err="1"/>
            <a:t>estimating</a:t>
          </a:r>
          <a:r>
            <a:rPr lang="fr-FR" sz="1600" dirty="0"/>
            <a:t> </a:t>
          </a:r>
          <a:r>
            <a:rPr lang="fr-FR" sz="1600" dirty="0" err="1"/>
            <a:t>work</a:t>
          </a:r>
          <a:r>
            <a:rPr lang="fr-FR" sz="1600" dirty="0"/>
            <a:t>,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need</a:t>
          </a:r>
          <a:r>
            <a:rPr lang="fr-FR" sz="1600" dirty="0"/>
            <a:t> to all use the </a:t>
          </a:r>
          <a:r>
            <a:rPr lang="fr-FR" sz="1600" dirty="0" err="1"/>
            <a:t>same</a:t>
          </a:r>
          <a:r>
            <a:rPr lang="fr-FR" sz="1600" dirty="0"/>
            <a:t> standard. </a:t>
          </a:r>
          <a:r>
            <a:rPr lang="fr-FR" sz="1600" dirty="0" err="1"/>
            <a:t>Here</a:t>
          </a:r>
          <a:r>
            <a:rPr lang="fr-FR" sz="1600" dirty="0"/>
            <a:t>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will</a:t>
          </a:r>
          <a:r>
            <a:rPr lang="fr-FR" sz="1600" dirty="0"/>
            <a:t> use </a:t>
          </a:r>
          <a:r>
            <a:rPr lang="fr-FR" sz="1600" dirty="0" err="1"/>
            <a:t>hours</a:t>
          </a:r>
          <a:r>
            <a:rPr lang="fr-FR" sz="1600" dirty="0"/>
            <a:t> in </a:t>
          </a:r>
          <a:r>
            <a:rPr lang="fr-FR" sz="1600" dirty="0" err="1"/>
            <a:t>order</a:t>
          </a:r>
          <a:r>
            <a:rPr lang="fr-FR" sz="1600" dirty="0"/>
            <a:t> to </a:t>
          </a:r>
          <a:r>
            <a:rPr lang="fr-FR" sz="1600" dirty="0" err="1"/>
            <a:t>estimate</a:t>
          </a:r>
          <a:r>
            <a:rPr lang="fr-FR" sz="1600" dirty="0"/>
            <a:t> the time </a:t>
          </a:r>
          <a:r>
            <a:rPr lang="fr-FR" sz="1600" dirty="0" err="1"/>
            <a:t>needed</a:t>
          </a:r>
          <a:r>
            <a:rPr lang="fr-FR" sz="1600" dirty="0"/>
            <a:t> for </a:t>
          </a:r>
          <a:r>
            <a:rPr lang="fr-FR" sz="1600" dirty="0" err="1"/>
            <a:t>each</a:t>
          </a:r>
          <a:r>
            <a:rPr lang="fr-FR" sz="1600" dirty="0"/>
            <a:t> of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tasks</a:t>
          </a:r>
          <a:r>
            <a:rPr lang="fr-FR" sz="1600" dirty="0"/>
            <a:t>. </a:t>
          </a:r>
          <a:endParaRPr lang="en-US" sz="1600" dirty="0"/>
        </a:p>
      </dgm:t>
    </dgm:pt>
    <dgm:pt modelId="{57909768-77E5-4A62-A61C-DDDCEA5D1C37}" type="parTrans" cxnId="{D007B3BF-332D-4F80-AAE5-E304B08821BB}">
      <dgm:prSet/>
      <dgm:spPr/>
      <dgm:t>
        <a:bodyPr/>
        <a:lstStyle/>
        <a:p>
          <a:endParaRPr lang="en-US"/>
        </a:p>
      </dgm:t>
    </dgm:pt>
    <dgm:pt modelId="{92E46B17-C3D5-451D-81D2-131C246927A1}" type="sibTrans" cxnId="{D007B3BF-332D-4F80-AAE5-E304B08821BB}">
      <dgm:prSet/>
      <dgm:spPr/>
      <dgm:t>
        <a:bodyPr/>
        <a:lstStyle/>
        <a:p>
          <a:endParaRPr lang="en-US"/>
        </a:p>
      </dgm:t>
    </dgm:pt>
    <dgm:pt modelId="{371E56F5-8FC0-4247-A6EF-D3431A668455}">
      <dgm:prSet custT="1"/>
      <dgm:spPr/>
      <dgm:t>
        <a:bodyPr/>
        <a:lstStyle/>
        <a:p>
          <a:pPr algn="just"/>
          <a:r>
            <a:rPr lang="fr-FR" sz="1600" b="1" dirty="0"/>
            <a:t>Story Points : </a:t>
          </a:r>
          <a:r>
            <a:rPr lang="fr-FR" sz="1600" dirty="0"/>
            <a:t>Story points are points </a:t>
          </a:r>
          <a:r>
            <a:rPr lang="fr-FR" sz="1600" dirty="0" err="1"/>
            <a:t>given</a:t>
          </a:r>
          <a:r>
            <a:rPr lang="fr-FR" sz="1600" dirty="0"/>
            <a:t> to a </a:t>
          </a:r>
          <a:r>
            <a:rPr lang="fr-FR" sz="1600" dirty="0" err="1"/>
            <a:t>task</a:t>
          </a:r>
          <a:r>
            <a:rPr lang="fr-FR" sz="1600" dirty="0"/>
            <a:t> in </a:t>
          </a:r>
          <a:r>
            <a:rPr lang="fr-FR" sz="1600" dirty="0" err="1"/>
            <a:t>adequacy</a:t>
          </a:r>
          <a:r>
            <a:rPr lang="fr-FR" sz="1600" dirty="0"/>
            <a:t> </a:t>
          </a:r>
          <a:r>
            <a:rPr lang="fr-FR" sz="1600" dirty="0" err="1"/>
            <a:t>with</a:t>
          </a:r>
          <a:r>
            <a:rPr lang="fr-FR" sz="1600" dirty="0"/>
            <a:t> </a:t>
          </a:r>
          <a:r>
            <a:rPr lang="fr-FR" sz="1600" dirty="0" err="1"/>
            <a:t>his</a:t>
          </a:r>
          <a:r>
            <a:rPr lang="fr-FR" sz="1600" dirty="0"/>
            <a:t> </a:t>
          </a:r>
          <a:r>
            <a:rPr lang="fr-FR" sz="1600" dirty="0" err="1"/>
            <a:t>complexity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could</a:t>
          </a:r>
          <a:r>
            <a:rPr lang="fr-FR" sz="1600" dirty="0"/>
            <a:t> have </a:t>
          </a:r>
          <a:r>
            <a:rPr lang="fr-FR" sz="1600" dirty="0" err="1"/>
            <a:t>used</a:t>
          </a:r>
          <a:r>
            <a:rPr lang="fr-FR" sz="1600" dirty="0"/>
            <a:t> </a:t>
          </a:r>
          <a:r>
            <a:rPr lang="fr-FR" sz="1600" dirty="0" err="1"/>
            <a:t>this</a:t>
          </a:r>
          <a:r>
            <a:rPr lang="fr-FR" sz="1600" dirty="0"/>
            <a:t> unit for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project</a:t>
          </a:r>
          <a:r>
            <a:rPr lang="fr-FR" sz="1600" dirty="0"/>
            <a:t> but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stated</a:t>
          </a:r>
          <a:r>
            <a:rPr lang="fr-FR" sz="1600" dirty="0"/>
            <a:t> </a:t>
          </a:r>
          <a:r>
            <a:rPr lang="fr-FR" sz="1600" dirty="0" err="1"/>
            <a:t>that</a:t>
          </a:r>
          <a:r>
            <a:rPr lang="fr-FR" sz="1600" dirty="0"/>
            <a:t> </a:t>
          </a:r>
          <a:r>
            <a:rPr lang="fr-FR" sz="1600" dirty="0" err="1"/>
            <a:t>giving</a:t>
          </a:r>
          <a:r>
            <a:rPr lang="fr-FR" sz="1600" dirty="0"/>
            <a:t> estimation time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enough</a:t>
          </a:r>
          <a:r>
            <a:rPr lang="fr-FR" sz="1600" dirty="0"/>
            <a:t> in </a:t>
          </a:r>
          <a:r>
            <a:rPr lang="fr-FR" sz="1600" dirty="0" err="1"/>
            <a:t>this</a:t>
          </a:r>
          <a:r>
            <a:rPr lang="fr-FR" sz="1600" dirty="0"/>
            <a:t> case.</a:t>
          </a:r>
          <a:endParaRPr lang="en-US" sz="1600" dirty="0"/>
        </a:p>
      </dgm:t>
    </dgm:pt>
    <dgm:pt modelId="{5AF09D28-FC6C-49D9-9BCA-548531694111}" type="parTrans" cxnId="{823C38FB-3CAE-497A-B503-316EABAF739C}">
      <dgm:prSet/>
      <dgm:spPr/>
      <dgm:t>
        <a:bodyPr/>
        <a:lstStyle/>
        <a:p>
          <a:endParaRPr lang="en-US"/>
        </a:p>
      </dgm:t>
    </dgm:pt>
    <dgm:pt modelId="{186CD91F-17FE-4701-995E-9032ABCDF373}" type="sibTrans" cxnId="{823C38FB-3CAE-497A-B503-316EABAF739C}">
      <dgm:prSet/>
      <dgm:spPr/>
      <dgm:t>
        <a:bodyPr/>
        <a:lstStyle/>
        <a:p>
          <a:endParaRPr lang="en-US"/>
        </a:p>
      </dgm:t>
    </dgm:pt>
    <dgm:pt modelId="{77D4B6DB-FD4A-4780-B726-808EE706C4AC}" type="pres">
      <dgm:prSet presAssocID="{981D3798-0707-4581-8D4A-DD67CA5E960E}" presName="vert0" presStyleCnt="0">
        <dgm:presLayoutVars>
          <dgm:dir/>
          <dgm:animOne val="branch"/>
          <dgm:animLvl val="lvl"/>
        </dgm:presLayoutVars>
      </dgm:prSet>
      <dgm:spPr/>
    </dgm:pt>
    <dgm:pt modelId="{7D9D3355-5560-4557-8675-3D047F09ACCC}" type="pres">
      <dgm:prSet presAssocID="{E74E2331-E0B8-4C9D-9D18-C169A587B3CF}" presName="thickLine" presStyleLbl="alignNode1" presStyleIdx="0" presStyleCnt="2"/>
      <dgm:spPr/>
    </dgm:pt>
    <dgm:pt modelId="{BEA32FE0-0299-4955-AF99-B86F03D9683B}" type="pres">
      <dgm:prSet presAssocID="{E74E2331-E0B8-4C9D-9D18-C169A587B3CF}" presName="horz1" presStyleCnt="0"/>
      <dgm:spPr/>
    </dgm:pt>
    <dgm:pt modelId="{F89AC42D-167E-4210-9A70-980A9E156398}" type="pres">
      <dgm:prSet presAssocID="{E74E2331-E0B8-4C9D-9D18-C169A587B3CF}" presName="tx1" presStyleLbl="revTx" presStyleIdx="0" presStyleCnt="2"/>
      <dgm:spPr/>
    </dgm:pt>
    <dgm:pt modelId="{499198BA-CBD8-40B2-8CF8-5DB3F39BD898}" type="pres">
      <dgm:prSet presAssocID="{E74E2331-E0B8-4C9D-9D18-C169A587B3CF}" presName="vert1" presStyleCnt="0"/>
      <dgm:spPr/>
    </dgm:pt>
    <dgm:pt modelId="{677C03D9-EF8E-4DD9-B973-FBA31746ED86}" type="pres">
      <dgm:prSet presAssocID="{371E56F5-8FC0-4247-A6EF-D3431A668455}" presName="thickLine" presStyleLbl="alignNode1" presStyleIdx="1" presStyleCnt="2"/>
      <dgm:spPr/>
    </dgm:pt>
    <dgm:pt modelId="{CE125450-2949-4E06-B5C6-E3051DB71534}" type="pres">
      <dgm:prSet presAssocID="{371E56F5-8FC0-4247-A6EF-D3431A668455}" presName="horz1" presStyleCnt="0"/>
      <dgm:spPr/>
    </dgm:pt>
    <dgm:pt modelId="{4EE38737-00F5-4AA9-848F-B049BE0BA6DD}" type="pres">
      <dgm:prSet presAssocID="{371E56F5-8FC0-4247-A6EF-D3431A668455}" presName="tx1" presStyleLbl="revTx" presStyleIdx="1" presStyleCnt="2"/>
      <dgm:spPr/>
    </dgm:pt>
    <dgm:pt modelId="{152C8C54-FA83-4DF0-BC23-AF8CD303488F}" type="pres">
      <dgm:prSet presAssocID="{371E56F5-8FC0-4247-A6EF-D3431A668455}" presName="vert1" presStyleCnt="0"/>
      <dgm:spPr/>
    </dgm:pt>
  </dgm:ptLst>
  <dgm:cxnLst>
    <dgm:cxn modelId="{F5D4661B-BFB5-45B0-A5E1-7BB6B2B74AE1}" type="presOf" srcId="{E74E2331-E0B8-4C9D-9D18-C169A587B3CF}" destId="{F89AC42D-167E-4210-9A70-980A9E156398}" srcOrd="0" destOrd="0" presId="urn:microsoft.com/office/officeart/2008/layout/LinedList"/>
    <dgm:cxn modelId="{076B575A-93FD-4D95-BA1C-3F1355F3D169}" type="presOf" srcId="{371E56F5-8FC0-4247-A6EF-D3431A668455}" destId="{4EE38737-00F5-4AA9-848F-B049BE0BA6DD}" srcOrd="0" destOrd="0" presId="urn:microsoft.com/office/officeart/2008/layout/LinedList"/>
    <dgm:cxn modelId="{D007B3BF-332D-4F80-AAE5-E304B08821BB}" srcId="{981D3798-0707-4581-8D4A-DD67CA5E960E}" destId="{E74E2331-E0B8-4C9D-9D18-C169A587B3CF}" srcOrd="0" destOrd="0" parTransId="{57909768-77E5-4A62-A61C-DDDCEA5D1C37}" sibTransId="{92E46B17-C3D5-451D-81D2-131C246927A1}"/>
    <dgm:cxn modelId="{7B88F6EF-9BFD-4501-BB2B-A6B716692B96}" type="presOf" srcId="{981D3798-0707-4581-8D4A-DD67CA5E960E}" destId="{77D4B6DB-FD4A-4780-B726-808EE706C4AC}" srcOrd="0" destOrd="0" presId="urn:microsoft.com/office/officeart/2008/layout/LinedList"/>
    <dgm:cxn modelId="{823C38FB-3CAE-497A-B503-316EABAF739C}" srcId="{981D3798-0707-4581-8D4A-DD67CA5E960E}" destId="{371E56F5-8FC0-4247-A6EF-D3431A668455}" srcOrd="1" destOrd="0" parTransId="{5AF09D28-FC6C-49D9-9BCA-548531694111}" sibTransId="{186CD91F-17FE-4701-995E-9032ABCDF373}"/>
    <dgm:cxn modelId="{A5D21C45-D396-4653-A11E-2DF1583835E5}" type="presParOf" srcId="{77D4B6DB-FD4A-4780-B726-808EE706C4AC}" destId="{7D9D3355-5560-4557-8675-3D047F09ACCC}" srcOrd="0" destOrd="0" presId="urn:microsoft.com/office/officeart/2008/layout/LinedList"/>
    <dgm:cxn modelId="{16FDCE33-68BE-447D-9B3E-1821B8158236}" type="presParOf" srcId="{77D4B6DB-FD4A-4780-B726-808EE706C4AC}" destId="{BEA32FE0-0299-4955-AF99-B86F03D9683B}" srcOrd="1" destOrd="0" presId="urn:microsoft.com/office/officeart/2008/layout/LinedList"/>
    <dgm:cxn modelId="{7AD5CD7B-0D3B-4D29-88E0-A769D9D50338}" type="presParOf" srcId="{BEA32FE0-0299-4955-AF99-B86F03D9683B}" destId="{F89AC42D-167E-4210-9A70-980A9E156398}" srcOrd="0" destOrd="0" presId="urn:microsoft.com/office/officeart/2008/layout/LinedList"/>
    <dgm:cxn modelId="{6DEC4B84-D780-4795-8DAB-E5F9040BF6F0}" type="presParOf" srcId="{BEA32FE0-0299-4955-AF99-B86F03D9683B}" destId="{499198BA-CBD8-40B2-8CF8-5DB3F39BD898}" srcOrd="1" destOrd="0" presId="urn:microsoft.com/office/officeart/2008/layout/LinedList"/>
    <dgm:cxn modelId="{2A73B668-47F6-4F72-8FCA-9584170B230C}" type="presParOf" srcId="{77D4B6DB-FD4A-4780-B726-808EE706C4AC}" destId="{677C03D9-EF8E-4DD9-B973-FBA31746ED86}" srcOrd="2" destOrd="0" presId="urn:microsoft.com/office/officeart/2008/layout/LinedList"/>
    <dgm:cxn modelId="{A3DDF5F2-9AF8-4B10-B0BD-6D34442C3E16}" type="presParOf" srcId="{77D4B6DB-FD4A-4780-B726-808EE706C4AC}" destId="{CE125450-2949-4E06-B5C6-E3051DB71534}" srcOrd="3" destOrd="0" presId="urn:microsoft.com/office/officeart/2008/layout/LinedList"/>
    <dgm:cxn modelId="{F33E1AC0-7B5B-4E42-B6DD-7A042C8563B5}" type="presParOf" srcId="{CE125450-2949-4E06-B5C6-E3051DB71534}" destId="{4EE38737-00F5-4AA9-848F-B049BE0BA6DD}" srcOrd="0" destOrd="0" presId="urn:microsoft.com/office/officeart/2008/layout/LinedList"/>
    <dgm:cxn modelId="{51948E89-724A-4DE1-95C0-541EF445C065}" type="presParOf" srcId="{CE125450-2949-4E06-B5C6-E3051DB71534}" destId="{152C8C54-FA83-4DF0-BC23-AF8CD3034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8F325-FF49-4907-B2E0-163DE72F2D2E}">
      <dsp:nvSpPr>
        <dsp:cNvPr id="0" name=""/>
        <dsp:cNvSpPr/>
      </dsp:nvSpPr>
      <dsp:spPr>
        <a:xfrm>
          <a:off x="0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Project starts (21/06)</a:t>
          </a:r>
        </a:p>
      </dsp:txBody>
      <dsp:txXfrm>
        <a:off x="28150" y="709663"/>
        <a:ext cx="1057660" cy="904817"/>
      </dsp:txXfrm>
    </dsp:sp>
    <dsp:sp modelId="{49066F6F-FA4B-4BF7-897D-345533B058C8}">
      <dsp:nvSpPr>
        <dsp:cNvPr id="0" name=""/>
        <dsp:cNvSpPr/>
      </dsp:nvSpPr>
      <dsp:spPr>
        <a:xfrm>
          <a:off x="1207771" y="1023940"/>
          <a:ext cx="19887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207771" y="1079192"/>
        <a:ext cx="139215" cy="165758"/>
      </dsp:txXfrm>
    </dsp:sp>
    <dsp:sp modelId="{8E1ADDE0-A8DE-4937-BE61-5ED961D75253}">
      <dsp:nvSpPr>
        <dsp:cNvPr id="0" name=""/>
        <dsp:cNvSpPr/>
      </dsp:nvSpPr>
      <dsp:spPr>
        <a:xfrm>
          <a:off x="1489205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286716"/>
            <a:satOff val="-6909"/>
            <a:lumOff val="-4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Launching</a:t>
          </a:r>
          <a:r>
            <a:rPr lang="fr-FR" sz="1400" kern="1200" dirty="0"/>
            <a:t> phase (21/06 =&gt; 24/06)</a:t>
          </a:r>
        </a:p>
      </dsp:txBody>
      <dsp:txXfrm>
        <a:off x="1517355" y="709663"/>
        <a:ext cx="1057660" cy="904817"/>
      </dsp:txXfrm>
    </dsp:sp>
    <dsp:sp modelId="{816F016C-B8E3-45C0-85AB-BD28DA417CB8}">
      <dsp:nvSpPr>
        <dsp:cNvPr id="0" name=""/>
        <dsp:cNvSpPr/>
      </dsp:nvSpPr>
      <dsp:spPr>
        <a:xfrm>
          <a:off x="2706318" y="1023940"/>
          <a:ext cx="218683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706318" y="1079192"/>
        <a:ext cx="153078" cy="165758"/>
      </dsp:txXfrm>
    </dsp:sp>
    <dsp:sp modelId="{6CCD6467-A809-49A3-B997-47033E48F31B}">
      <dsp:nvSpPr>
        <dsp:cNvPr id="0" name=""/>
        <dsp:cNvSpPr/>
      </dsp:nvSpPr>
      <dsp:spPr>
        <a:xfrm>
          <a:off x="3015777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573433"/>
            <a:satOff val="-13818"/>
            <a:lumOff val="-831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 (25/06 =&gt; 27/06)</a:t>
          </a:r>
        </a:p>
      </dsp:txBody>
      <dsp:txXfrm>
        <a:off x="3043927" y="709663"/>
        <a:ext cx="1057660" cy="904817"/>
      </dsp:txXfrm>
    </dsp:sp>
    <dsp:sp modelId="{046498CA-D2B5-4C16-A2CC-24120C54E4A7}">
      <dsp:nvSpPr>
        <dsp:cNvPr id="0" name=""/>
        <dsp:cNvSpPr/>
      </dsp:nvSpPr>
      <dsp:spPr>
        <a:xfrm rot="21574527">
          <a:off x="4266958" y="1017719"/>
          <a:ext cx="290923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266959" y="1073278"/>
        <a:ext cx="208044" cy="165758"/>
      </dsp:txXfrm>
    </dsp:sp>
    <dsp:sp modelId="{81E5D88F-9B05-4350-9BC2-2CB20C56D0D3}">
      <dsp:nvSpPr>
        <dsp:cNvPr id="0" name=""/>
        <dsp:cNvSpPr/>
      </dsp:nvSpPr>
      <dsp:spPr>
        <a:xfrm>
          <a:off x="4678635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860149"/>
            <a:satOff val="-20726"/>
            <a:lumOff val="-12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 (27/06 =&gt; 29/06)</a:t>
          </a:r>
        </a:p>
      </dsp:txBody>
      <dsp:txXfrm>
        <a:off x="4706785" y="697341"/>
        <a:ext cx="1057660" cy="904817"/>
      </dsp:txXfrm>
    </dsp:sp>
    <dsp:sp modelId="{EB8E9198-3B40-447F-98AE-668712DB13E4}">
      <dsp:nvSpPr>
        <dsp:cNvPr id="0" name=""/>
        <dsp:cNvSpPr/>
      </dsp:nvSpPr>
      <dsp:spPr>
        <a:xfrm>
          <a:off x="5903992" y="1011619"/>
          <a:ext cx="23615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903992" y="1066871"/>
        <a:ext cx="165311" cy="165758"/>
      </dsp:txXfrm>
    </dsp:sp>
    <dsp:sp modelId="{FDC3F1E7-855B-4AFF-B047-E30DA3D20DAE}">
      <dsp:nvSpPr>
        <dsp:cNvPr id="0" name=""/>
        <dsp:cNvSpPr/>
      </dsp:nvSpPr>
      <dsp:spPr>
        <a:xfrm>
          <a:off x="6238180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1146866"/>
            <a:satOff val="-27635"/>
            <a:lumOff val="-1662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 (02/07 =&gt; 03/07)</a:t>
          </a:r>
        </a:p>
      </dsp:txBody>
      <dsp:txXfrm>
        <a:off x="6266330" y="697341"/>
        <a:ext cx="1057660" cy="904817"/>
      </dsp:txXfrm>
    </dsp:sp>
    <dsp:sp modelId="{D0FCF798-A1B3-46A7-B2C5-D4BC87C2769D}">
      <dsp:nvSpPr>
        <dsp:cNvPr id="0" name=""/>
        <dsp:cNvSpPr/>
      </dsp:nvSpPr>
      <dsp:spPr>
        <a:xfrm>
          <a:off x="7463537" y="1011619"/>
          <a:ext cx="23615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7463537" y="1066871"/>
        <a:ext cx="165311" cy="165758"/>
      </dsp:txXfrm>
    </dsp:sp>
    <dsp:sp modelId="{C98C33A7-1577-4D92-8F66-E54E19109E4B}">
      <dsp:nvSpPr>
        <dsp:cNvPr id="0" name=""/>
        <dsp:cNvSpPr/>
      </dsp:nvSpPr>
      <dsp:spPr>
        <a:xfrm>
          <a:off x="7797726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Project ends (03/07)</a:t>
          </a:r>
        </a:p>
      </dsp:txBody>
      <dsp:txXfrm>
        <a:off x="7825876" y="697341"/>
        <a:ext cx="1057660" cy="90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D3355-5560-4557-8675-3D047F09ACCC}">
      <dsp:nvSpPr>
        <dsp:cNvPr id="0" name=""/>
        <dsp:cNvSpPr/>
      </dsp:nvSpPr>
      <dsp:spPr>
        <a:xfrm>
          <a:off x="0" y="0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9AC42D-167E-4210-9A70-980A9E156398}">
      <dsp:nvSpPr>
        <dsp:cNvPr id="0" name=""/>
        <dsp:cNvSpPr/>
      </dsp:nvSpPr>
      <dsp:spPr>
        <a:xfrm>
          <a:off x="0" y="0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Hours</a:t>
          </a:r>
          <a:r>
            <a:rPr lang="fr-FR" sz="1600" b="1" kern="1200" dirty="0"/>
            <a:t> : </a:t>
          </a:r>
          <a:r>
            <a:rPr lang="fr-FR" sz="1600" kern="1200" dirty="0" err="1"/>
            <a:t>When</a:t>
          </a:r>
          <a:r>
            <a:rPr lang="fr-FR" sz="1600" kern="1200" dirty="0"/>
            <a:t> </a:t>
          </a:r>
          <a:r>
            <a:rPr lang="fr-FR" sz="1600" kern="1200" dirty="0" err="1"/>
            <a:t>estimating</a:t>
          </a:r>
          <a:r>
            <a:rPr lang="fr-FR" sz="1600" kern="1200" dirty="0"/>
            <a:t> </a:t>
          </a:r>
          <a:r>
            <a:rPr lang="fr-FR" sz="1600" kern="1200" dirty="0" err="1"/>
            <a:t>work</a:t>
          </a:r>
          <a:r>
            <a:rPr lang="fr-FR" sz="1600" kern="1200" dirty="0"/>
            <a:t>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need</a:t>
          </a:r>
          <a:r>
            <a:rPr lang="fr-FR" sz="1600" kern="1200" dirty="0"/>
            <a:t> to all use the </a:t>
          </a:r>
          <a:r>
            <a:rPr lang="fr-FR" sz="1600" kern="1200" dirty="0" err="1"/>
            <a:t>same</a:t>
          </a:r>
          <a:r>
            <a:rPr lang="fr-FR" sz="1600" kern="1200" dirty="0"/>
            <a:t> standard. </a:t>
          </a:r>
          <a:r>
            <a:rPr lang="fr-FR" sz="1600" kern="1200" dirty="0" err="1"/>
            <a:t>Here</a:t>
          </a:r>
          <a:r>
            <a:rPr lang="fr-FR" sz="1600" kern="1200" dirty="0"/>
            <a:t>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will</a:t>
          </a:r>
          <a:r>
            <a:rPr lang="fr-FR" sz="1600" kern="1200" dirty="0"/>
            <a:t> use </a:t>
          </a:r>
          <a:r>
            <a:rPr lang="fr-FR" sz="1600" kern="1200" dirty="0" err="1"/>
            <a:t>hours</a:t>
          </a:r>
          <a:r>
            <a:rPr lang="fr-FR" sz="1600" kern="1200" dirty="0"/>
            <a:t> in </a:t>
          </a:r>
          <a:r>
            <a:rPr lang="fr-FR" sz="1600" kern="1200" dirty="0" err="1"/>
            <a:t>order</a:t>
          </a:r>
          <a:r>
            <a:rPr lang="fr-FR" sz="1600" kern="1200" dirty="0"/>
            <a:t> to </a:t>
          </a:r>
          <a:r>
            <a:rPr lang="fr-FR" sz="1600" kern="1200" dirty="0" err="1"/>
            <a:t>estimate</a:t>
          </a:r>
          <a:r>
            <a:rPr lang="fr-FR" sz="1600" kern="1200" dirty="0"/>
            <a:t> the time </a:t>
          </a:r>
          <a:r>
            <a:rPr lang="fr-FR" sz="1600" kern="1200" dirty="0" err="1"/>
            <a:t>needed</a:t>
          </a:r>
          <a:r>
            <a:rPr lang="fr-FR" sz="1600" kern="1200" dirty="0"/>
            <a:t> for </a:t>
          </a:r>
          <a:r>
            <a:rPr lang="fr-FR" sz="1600" kern="1200" dirty="0" err="1"/>
            <a:t>each</a:t>
          </a:r>
          <a:r>
            <a:rPr lang="fr-FR" sz="1600" kern="1200" dirty="0"/>
            <a:t> of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tasks</a:t>
          </a:r>
          <a:r>
            <a:rPr lang="fr-FR" sz="1600" kern="1200" dirty="0"/>
            <a:t>. </a:t>
          </a:r>
          <a:endParaRPr lang="en-US" sz="1600" kern="1200" dirty="0"/>
        </a:p>
      </dsp:txBody>
      <dsp:txXfrm>
        <a:off x="0" y="0"/>
        <a:ext cx="3650278" cy="1879626"/>
      </dsp:txXfrm>
    </dsp:sp>
    <dsp:sp modelId="{677C03D9-EF8E-4DD9-B973-FBA31746ED86}">
      <dsp:nvSpPr>
        <dsp:cNvPr id="0" name=""/>
        <dsp:cNvSpPr/>
      </dsp:nvSpPr>
      <dsp:spPr>
        <a:xfrm>
          <a:off x="0" y="1879626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E38737-00F5-4AA9-848F-B049BE0BA6DD}">
      <dsp:nvSpPr>
        <dsp:cNvPr id="0" name=""/>
        <dsp:cNvSpPr/>
      </dsp:nvSpPr>
      <dsp:spPr>
        <a:xfrm>
          <a:off x="0" y="1879626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Story Points : </a:t>
          </a:r>
          <a:r>
            <a:rPr lang="fr-FR" sz="1600" kern="1200" dirty="0"/>
            <a:t>Story points are points </a:t>
          </a:r>
          <a:r>
            <a:rPr lang="fr-FR" sz="1600" kern="1200" dirty="0" err="1"/>
            <a:t>given</a:t>
          </a:r>
          <a:r>
            <a:rPr lang="fr-FR" sz="1600" kern="1200" dirty="0"/>
            <a:t> to a </a:t>
          </a:r>
          <a:r>
            <a:rPr lang="fr-FR" sz="1600" kern="1200" dirty="0" err="1"/>
            <a:t>task</a:t>
          </a:r>
          <a:r>
            <a:rPr lang="fr-FR" sz="1600" kern="1200" dirty="0"/>
            <a:t> in </a:t>
          </a:r>
          <a:r>
            <a:rPr lang="fr-FR" sz="1600" kern="1200" dirty="0" err="1"/>
            <a:t>adequacy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</a:t>
          </a:r>
          <a:r>
            <a:rPr lang="fr-FR" sz="1600" kern="1200" dirty="0" err="1"/>
            <a:t>his</a:t>
          </a:r>
          <a:r>
            <a:rPr lang="fr-FR" sz="1600" kern="1200" dirty="0"/>
            <a:t> </a:t>
          </a:r>
          <a:r>
            <a:rPr lang="fr-FR" sz="1600" kern="1200" dirty="0" err="1"/>
            <a:t>complexity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could</a:t>
          </a:r>
          <a:r>
            <a:rPr lang="fr-FR" sz="1600" kern="1200" dirty="0"/>
            <a:t> have </a:t>
          </a:r>
          <a:r>
            <a:rPr lang="fr-FR" sz="1600" kern="1200" dirty="0" err="1"/>
            <a:t>used</a:t>
          </a:r>
          <a:r>
            <a:rPr lang="fr-FR" sz="1600" kern="1200" dirty="0"/>
            <a:t> </a:t>
          </a:r>
          <a:r>
            <a:rPr lang="fr-FR" sz="1600" kern="1200" dirty="0" err="1"/>
            <a:t>this</a:t>
          </a:r>
          <a:r>
            <a:rPr lang="fr-FR" sz="1600" kern="1200" dirty="0"/>
            <a:t> unit for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project</a:t>
          </a:r>
          <a:r>
            <a:rPr lang="fr-FR" sz="1600" kern="1200" dirty="0"/>
            <a:t> but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stated</a:t>
          </a:r>
          <a:r>
            <a:rPr lang="fr-FR" sz="1600" kern="1200" dirty="0"/>
            <a:t> </a:t>
          </a:r>
          <a:r>
            <a:rPr lang="fr-FR" sz="1600" kern="1200" dirty="0" err="1"/>
            <a:t>that</a:t>
          </a:r>
          <a:r>
            <a:rPr lang="fr-FR" sz="1600" kern="1200" dirty="0"/>
            <a:t> </a:t>
          </a:r>
          <a:r>
            <a:rPr lang="fr-FR" sz="1600" kern="1200" dirty="0" err="1"/>
            <a:t>giving</a:t>
          </a:r>
          <a:r>
            <a:rPr lang="fr-FR" sz="1600" kern="1200" dirty="0"/>
            <a:t> estimation time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enough</a:t>
          </a:r>
          <a:r>
            <a:rPr lang="fr-FR" sz="1600" kern="1200" dirty="0"/>
            <a:t> in </a:t>
          </a:r>
          <a:r>
            <a:rPr lang="fr-FR" sz="1600" kern="1200" dirty="0" err="1"/>
            <a:t>this</a:t>
          </a:r>
          <a:r>
            <a:rPr lang="fr-FR" sz="1600" kern="1200" dirty="0"/>
            <a:t> case.</a:t>
          </a:r>
          <a:endParaRPr lang="en-US" sz="1600" kern="1200" dirty="0"/>
        </a:p>
      </dsp:txBody>
      <dsp:txXfrm>
        <a:off x="0" y="1879626"/>
        <a:ext cx="3650278" cy="187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7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9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B6F2-D680-490E-9A70-BBB75317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sz="2600" dirty="0"/>
              <a:t>Atlantis 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DD0DD-9915-4E7C-9813-923A780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1" y="4127644"/>
            <a:ext cx="8514139" cy="1126283"/>
          </a:xfrm>
        </p:spPr>
        <p:txBody>
          <a:bodyPr>
            <a:normAutofit/>
          </a:bodyPr>
          <a:lstStyle/>
          <a:p>
            <a:r>
              <a:rPr lang="fr-FR" dirty="0"/>
              <a:t>Thomas DROUIN, Mathieu JUBENOT, Victor SCHIRMANN, Simon TODESCHINI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88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9A5B-9304-4A89-BB1D-86A97CBD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08705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700" dirty="0"/>
            </a:br>
            <a:r>
              <a:rPr lang="fr-FR" sz="2400" dirty="0" err="1"/>
              <a:t>Burndown</a:t>
            </a:r>
            <a:r>
              <a:rPr lang="fr-FR" sz="2400" dirty="0"/>
              <a:t> charts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CE-12AB-47FE-9D9F-AC532F3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16880"/>
            <a:ext cx="4140772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progress of the team will be tracked using a </a:t>
            </a:r>
            <a:r>
              <a:rPr lang="en-US" sz="1600" b="1" dirty="0">
                <a:solidFill>
                  <a:srgbClr val="000000"/>
                </a:solidFill>
              </a:rPr>
              <a:t>burndown chart </a:t>
            </a:r>
            <a:r>
              <a:rPr lang="en-US" sz="1600" dirty="0">
                <a:solidFill>
                  <a:srgbClr val="000000"/>
                </a:solidFill>
              </a:rPr>
              <a:t>for each sprint.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Once our tasks have been given an expected time of work, we will add up the remaining time needed on each task of our current sprint, in order to build a chart that help us track our progress.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burndown velocity </a:t>
            </a:r>
            <a:r>
              <a:rPr lang="en-US" sz="1600" dirty="0">
                <a:solidFill>
                  <a:srgbClr val="000000"/>
                </a:solidFill>
              </a:rPr>
              <a:t>(Rate of Productivity), will be calculated by comparing the number of hours worked to the original project estimation and will show us the average rate of productivity for each day.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burndown-chart-formula">
            <a:extLst>
              <a:ext uri="{FF2B5EF4-FFF2-40B4-BE49-F238E27FC236}">
                <a16:creationId xmlns:a16="http://schemas.microsoft.com/office/drawing/2014/main" id="{ABB7CF54-B299-49C4-B783-EE8B1B15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091"/>
            <a:ext cx="5451627" cy="3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2CF27-7F32-406E-A986-8C633639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Sprint </a:t>
            </a:r>
            <a:r>
              <a:rPr lang="fr-FR" sz="2400" dirty="0" err="1"/>
              <a:t>Retrospective</a:t>
            </a:r>
            <a:r>
              <a:rPr lang="fr-FR" sz="2400" dirty="0"/>
              <a:t>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0C93B-59FA-4A17-80F9-5C1C140C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905000"/>
            <a:ext cx="4905032" cy="397392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sprint, the team </a:t>
            </a:r>
            <a:r>
              <a:rPr lang="fr-FR" dirty="0" err="1"/>
              <a:t>will</a:t>
            </a:r>
            <a:r>
              <a:rPr lang="fr-FR" dirty="0"/>
              <a:t> setup a longer meeting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b="1" dirty="0" err="1"/>
              <a:t>refine</a:t>
            </a:r>
            <a:r>
              <a:rPr lang="fr-FR" dirty="0"/>
              <a:t> </a:t>
            </a:r>
            <a:r>
              <a:rPr lang="fr-FR" b="1" dirty="0"/>
              <a:t>the process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This meeting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chaired</a:t>
            </a:r>
            <a:r>
              <a:rPr lang="fr-FR" dirty="0"/>
              <a:t> by the </a:t>
            </a:r>
            <a:r>
              <a:rPr lang="fr-FR" dirty="0" err="1"/>
              <a:t>scrum</a:t>
            </a:r>
            <a:r>
              <a:rPr lang="fr-FR" dirty="0"/>
              <a:t> master. The </a:t>
            </a:r>
            <a:r>
              <a:rPr lang="fr-FR" dirty="0" err="1"/>
              <a:t>aim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the last sprint </a:t>
            </a:r>
            <a:r>
              <a:rPr lang="fr-FR" dirty="0" err="1"/>
              <a:t>retrospective</a:t>
            </a:r>
            <a:r>
              <a:rPr lang="fr-FR" dirty="0"/>
              <a:t> report and the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, and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conducive</a:t>
            </a:r>
            <a:r>
              <a:rPr lang="fr-FR" dirty="0"/>
              <a:t> to expression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solutions.</a:t>
            </a:r>
          </a:p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come out of the meeting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an action plan for the sprint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start. Actions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 the sprint </a:t>
            </a:r>
            <a:r>
              <a:rPr lang="fr-FR" dirty="0" err="1"/>
              <a:t>backlog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3075" name="Picture 3" descr="Résultat de recherche d'images pour &quot;retrospective&quot;">
            <a:extLst>
              <a:ext uri="{FF2B5EF4-FFF2-40B4-BE49-F238E27FC236}">
                <a16:creationId xmlns:a16="http://schemas.microsoft.com/office/drawing/2014/main" id="{4B0215C2-A498-4F66-8E4F-C46E0BB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37" y="2691592"/>
            <a:ext cx="4189296" cy="2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71FE3-6898-4BD4-A913-AE11E27B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Development</a:t>
            </a:r>
            <a:r>
              <a:rPr lang="fr-FR" sz="2400" dirty="0"/>
              <a:t>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D6B4-6332-4375-8DCE-ABC8F078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8192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following</a:t>
            </a:r>
            <a:r>
              <a:rPr lang="fr-FR" dirty="0"/>
              <a:t> process has been </a:t>
            </a:r>
            <a:r>
              <a:rPr lang="fr-FR" dirty="0" err="1"/>
              <a:t>defined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5BFA8-1206-4EF3-9AA7-12B8235D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557203"/>
            <a:ext cx="8429625" cy="42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81848-C594-49CA-B2C2-EBB8EB94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3078" name="Picture 6" descr="Résultat de recherche d'images pour &quot;github&quot;">
            <a:extLst>
              <a:ext uri="{FF2B5EF4-FFF2-40B4-BE49-F238E27FC236}">
                <a16:creationId xmlns:a16="http://schemas.microsoft.com/office/drawing/2014/main" id="{0E7F1FCA-24D6-45E1-9035-B4C7FCC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464712"/>
            <a:ext cx="2408583" cy="1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slack&quot;">
            <a:extLst>
              <a:ext uri="{FF2B5EF4-FFF2-40B4-BE49-F238E27FC236}">
                <a16:creationId xmlns:a16="http://schemas.microsoft.com/office/drawing/2014/main" id="{1C10EBC5-3C4B-412A-A8A9-E8A7B00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03" y="3119570"/>
            <a:ext cx="1787541" cy="16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trello logo&quot;">
            <a:extLst>
              <a:ext uri="{FF2B5EF4-FFF2-40B4-BE49-F238E27FC236}">
                <a16:creationId xmlns:a16="http://schemas.microsoft.com/office/drawing/2014/main" id="{64841503-B338-423D-96F6-DAEE39F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36" y="5047703"/>
            <a:ext cx="3597965" cy="11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8004D-7A15-42CD-9A89-CCE8F57B2E24}"/>
              </a:ext>
            </a:extLst>
          </p:cNvPr>
          <p:cNvSpPr txBox="1"/>
          <p:nvPr/>
        </p:nvSpPr>
        <p:spPr>
          <a:xfrm>
            <a:off x="4749157" y="1535667"/>
            <a:ext cx="685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Github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versionning</a:t>
            </a:r>
            <a:r>
              <a:rPr lang="fr-FR" sz="1600" dirty="0"/>
              <a:t>. </a:t>
            </a:r>
            <a:r>
              <a:rPr lang="fr-FR" sz="1600" dirty="0" err="1"/>
              <a:t>Each</a:t>
            </a:r>
            <a:r>
              <a:rPr lang="fr-FR" sz="1600" dirty="0"/>
              <a:t> push has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validated</a:t>
            </a:r>
            <a:r>
              <a:rPr lang="fr-FR" sz="1600" dirty="0"/>
              <a:t> by </a:t>
            </a:r>
            <a:r>
              <a:rPr lang="fr-FR" sz="1600" dirty="0" err="1"/>
              <a:t>doing</a:t>
            </a:r>
            <a:r>
              <a:rPr lang="fr-FR" sz="1600" dirty="0"/>
              <a:t> a pull </a:t>
            </a:r>
            <a:r>
              <a:rPr lang="fr-FR" sz="1600" dirty="0" err="1"/>
              <a:t>request</a:t>
            </a:r>
            <a:r>
              <a:rPr lang="fr-FR" sz="1600" dirty="0"/>
              <a:t>. The team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then</a:t>
            </a:r>
            <a:r>
              <a:rPr lang="fr-FR" sz="1600" dirty="0"/>
              <a:t> look at the pull </a:t>
            </a:r>
            <a:r>
              <a:rPr lang="fr-FR" sz="1600" dirty="0" err="1"/>
              <a:t>request</a:t>
            </a:r>
            <a:r>
              <a:rPr lang="fr-FR" sz="1600" dirty="0"/>
              <a:t> and comment </a:t>
            </a:r>
            <a:r>
              <a:rPr lang="fr-FR" sz="1600" dirty="0" err="1"/>
              <a:t>it</a:t>
            </a:r>
            <a:r>
              <a:rPr lang="fr-FR" sz="1600" dirty="0"/>
              <a:t>. If </a:t>
            </a:r>
            <a:r>
              <a:rPr lang="fr-FR" sz="1600" dirty="0" err="1"/>
              <a:t>everyone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its</a:t>
            </a:r>
            <a:r>
              <a:rPr lang="fr-FR" sz="1600" dirty="0"/>
              <a:t> content correct, </a:t>
            </a:r>
            <a:r>
              <a:rPr lang="fr-FR" sz="1600" dirty="0" err="1"/>
              <a:t>then</a:t>
            </a:r>
            <a:r>
              <a:rPr lang="fr-FR" sz="1600" dirty="0"/>
              <a:t> the pull </a:t>
            </a:r>
            <a:r>
              <a:rPr lang="fr-FR" sz="1600" dirty="0" err="1"/>
              <a:t>request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accepted</a:t>
            </a:r>
            <a:r>
              <a:rPr lang="fr-FR" sz="1600" dirty="0"/>
              <a:t> and </a:t>
            </a:r>
            <a:r>
              <a:rPr lang="fr-FR" sz="1600" dirty="0" err="1"/>
              <a:t>merged</a:t>
            </a:r>
            <a:r>
              <a:rPr lang="fr-FR" sz="16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28BE69-0EDB-4B7F-95A9-A70DFAB773ED}"/>
              </a:ext>
            </a:extLst>
          </p:cNvPr>
          <p:cNvSpPr txBox="1"/>
          <p:nvPr/>
        </p:nvSpPr>
        <p:spPr>
          <a:xfrm>
            <a:off x="2592925" y="3558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707482-83A4-4F64-BF92-E806A4E02FA3}"/>
              </a:ext>
            </a:extLst>
          </p:cNvPr>
          <p:cNvSpPr txBox="1"/>
          <p:nvPr/>
        </p:nvSpPr>
        <p:spPr>
          <a:xfrm>
            <a:off x="2592925" y="3465874"/>
            <a:ext cx="537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Slack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handle</a:t>
            </a:r>
            <a:r>
              <a:rPr lang="fr-FR" sz="1600" dirty="0"/>
              <a:t> team discussions and </a:t>
            </a:r>
            <a:r>
              <a:rPr lang="fr-FR" sz="1600" dirty="0" err="1"/>
              <a:t>having</a:t>
            </a:r>
            <a:r>
              <a:rPr lang="fr-FR" sz="1600" dirty="0"/>
              <a:t> a </a:t>
            </a:r>
            <a:r>
              <a:rPr lang="fr-FR" sz="1600" dirty="0" err="1"/>
              <a:t>way</a:t>
            </a:r>
            <a:r>
              <a:rPr lang="fr-FR" sz="1600" dirty="0"/>
              <a:t> to contact </a:t>
            </a:r>
            <a:r>
              <a:rPr lang="fr-FR" sz="1600" dirty="0" err="1"/>
              <a:t>members</a:t>
            </a:r>
            <a:r>
              <a:rPr lang="fr-FR" sz="1600" dirty="0"/>
              <a:t> of the team at </a:t>
            </a:r>
            <a:r>
              <a:rPr lang="fr-FR" sz="1600" dirty="0" err="1"/>
              <a:t>any</a:t>
            </a:r>
            <a:r>
              <a:rPr lang="fr-FR" sz="1600" dirty="0"/>
              <a:t> time.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40DBA-DD82-4C04-8ECB-57280BFA617B}"/>
              </a:ext>
            </a:extLst>
          </p:cNvPr>
          <p:cNvSpPr txBox="1"/>
          <p:nvPr/>
        </p:nvSpPr>
        <p:spPr>
          <a:xfrm>
            <a:off x="6237549" y="4953000"/>
            <a:ext cx="537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Our kanban table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made </a:t>
            </a:r>
            <a:r>
              <a:rPr lang="fr-FR" sz="1600" dirty="0" err="1"/>
              <a:t>using</a:t>
            </a:r>
            <a:r>
              <a:rPr lang="fr-FR" sz="1600" dirty="0"/>
              <a:t> Trello. All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have </a:t>
            </a:r>
            <a:r>
              <a:rPr lang="fr-FR" sz="1600" dirty="0" err="1"/>
              <a:t>access</a:t>
            </a:r>
            <a:r>
              <a:rPr lang="fr-FR" sz="1600" dirty="0"/>
              <a:t> to </a:t>
            </a:r>
            <a:r>
              <a:rPr lang="fr-FR" sz="1600" dirty="0" err="1"/>
              <a:t>it</a:t>
            </a:r>
            <a:r>
              <a:rPr lang="fr-FR" sz="1600" dirty="0"/>
              <a:t> and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able to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useful</a:t>
            </a:r>
            <a:r>
              <a:rPr lang="fr-FR" sz="1600" dirty="0"/>
              <a:t> </a:t>
            </a:r>
            <a:r>
              <a:rPr lang="fr-FR" sz="1600" dirty="0" err="1"/>
              <a:t>tool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24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2220-0C6B-425B-B9D6-A4C46BE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1026" name="Picture 2" descr="Résultat de recherche d'images pour &quot;travis ci&quot;">
            <a:extLst>
              <a:ext uri="{FF2B5EF4-FFF2-40B4-BE49-F238E27FC236}">
                <a16:creationId xmlns:a16="http://schemas.microsoft.com/office/drawing/2014/main" id="{972756FD-B828-4A59-B4C6-2FAA7C3A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005014"/>
            <a:ext cx="1895475" cy="99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AA5F4B-5452-425F-AA26-7CB058BCC087}"/>
              </a:ext>
            </a:extLst>
          </p:cNvPr>
          <p:cNvSpPr txBox="1"/>
          <p:nvPr/>
        </p:nvSpPr>
        <p:spPr>
          <a:xfrm>
            <a:off x="4819650" y="2040911"/>
            <a:ext cx="677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Travis CI is a hosted, distributed continuous integration service used to build and test software projects hosted at GitHub. We will use this tool for our whole project.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5E55E0-208B-465A-9C63-61383DDDC842}"/>
              </a:ext>
            </a:extLst>
          </p:cNvPr>
          <p:cNvSpPr txBox="1"/>
          <p:nvPr/>
        </p:nvSpPr>
        <p:spPr>
          <a:xfrm>
            <a:off x="2589212" y="3306842"/>
            <a:ext cx="603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JEE part,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Maven as a </a:t>
            </a:r>
            <a:r>
              <a:rPr lang="fr-FR" dirty="0" err="1"/>
              <a:t>build</a:t>
            </a:r>
            <a:r>
              <a:rPr lang="fr-FR" dirty="0"/>
              <a:t> automation </a:t>
            </a:r>
            <a:r>
              <a:rPr lang="fr-FR" dirty="0" err="1"/>
              <a:t>tool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JUnit.</a:t>
            </a:r>
          </a:p>
        </p:txBody>
      </p:sp>
      <p:pic>
        <p:nvPicPr>
          <p:cNvPr id="1028" name="Picture 4" descr="Résultat de recherche d'images pour &quot;apache maven&quot;">
            <a:extLst>
              <a:ext uri="{FF2B5EF4-FFF2-40B4-BE49-F238E27FC236}">
                <a16:creationId xmlns:a16="http://schemas.microsoft.com/office/drawing/2014/main" id="{198B5731-5645-4D5C-86D7-F630D8C2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49" y="3389157"/>
            <a:ext cx="1904390" cy="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nit logo 250.png">
            <a:extLst>
              <a:ext uri="{FF2B5EF4-FFF2-40B4-BE49-F238E27FC236}">
                <a16:creationId xmlns:a16="http://schemas.microsoft.com/office/drawing/2014/main" id="{25EFE65F-9B6B-46A3-89BD-66425284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248299"/>
            <a:ext cx="2083235" cy="8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junit&quot;">
            <a:extLst>
              <a:ext uri="{FF2B5EF4-FFF2-40B4-BE49-F238E27FC236}">
                <a16:creationId xmlns:a16="http://schemas.microsoft.com/office/drawing/2014/main" id="{0A4F989E-1796-450F-A35E-21866B75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869" y="2727835"/>
            <a:ext cx="1765056" cy="17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63999A-8CA1-43B1-8166-7048FBAB82ED}"/>
              </a:ext>
            </a:extLst>
          </p:cNvPr>
          <p:cNvSpPr txBox="1"/>
          <p:nvPr/>
        </p:nvSpPr>
        <p:spPr>
          <a:xfrm>
            <a:off x="4906108" y="4219947"/>
            <a:ext cx="668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NUnit</a:t>
            </a:r>
            <a:r>
              <a:rPr lang="en-US" dirty="0"/>
              <a:t> is an open-source unit testing framework that we will use for Microsoft .NET. It serves the same purpose as Junit does in the Java world.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57D88A-8F24-4C57-9869-7F6002B1ABB0}"/>
              </a:ext>
            </a:extLst>
          </p:cNvPr>
          <p:cNvSpPr txBox="1"/>
          <p:nvPr/>
        </p:nvSpPr>
        <p:spPr>
          <a:xfrm>
            <a:off x="2584939" y="5438403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Jest is an open source testing framework for JavaScript. We will use it in order to handle our tests on the Ionic2 framework.</a:t>
            </a:r>
            <a:endParaRPr lang="fr-FR" dirty="0"/>
          </a:p>
        </p:txBody>
      </p:sp>
      <p:pic>
        <p:nvPicPr>
          <p:cNvPr id="3" name="Picture 2" descr="Image result for jestjs logo">
            <a:extLst>
              <a:ext uri="{FF2B5EF4-FFF2-40B4-BE49-F238E27FC236}">
                <a16:creationId xmlns:a16="http://schemas.microsoft.com/office/drawing/2014/main" id="{4C8DFF18-C990-45CB-BE33-FF972A90B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t="18930" r="9495" b="19080"/>
          <a:stretch/>
        </p:blipFill>
        <p:spPr bwMode="auto">
          <a:xfrm>
            <a:off x="10107730" y="5105145"/>
            <a:ext cx="1203333" cy="12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B9B5DB-2E40-40C9-87E7-2C7085F5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fr-FR"/>
              <a:t>Summary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E7B78FD1-0EE4-4B18-A8B5-0C484A7F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Work Breakdown Structure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Project Management Method </a:t>
            </a:r>
            <a:r>
              <a:rPr lang="fr-FR" dirty="0" err="1"/>
              <a:t>Explained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Scrum </a:t>
            </a:r>
            <a:r>
              <a:rPr lang="fr-FR" dirty="0" err="1"/>
              <a:t>Methodology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Team </a:t>
            </a:r>
            <a:r>
              <a:rPr lang="fr-FR" dirty="0" err="1"/>
              <a:t>Roles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Daily Meetings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Lifecycle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Estimating</a:t>
            </a:r>
            <a:r>
              <a:rPr lang="fr-FR" dirty="0"/>
              <a:t> Work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Burndown</a:t>
            </a:r>
            <a:r>
              <a:rPr lang="fr-FR" dirty="0"/>
              <a:t> </a:t>
            </a:r>
            <a:r>
              <a:rPr lang="fr-FR" dirty="0" err="1"/>
              <a:t>ChartSprint</a:t>
            </a:r>
            <a:r>
              <a:rPr lang="fr-FR" dirty="0"/>
              <a:t> </a:t>
            </a:r>
            <a:r>
              <a:rPr lang="fr-FR" dirty="0" err="1"/>
              <a:t>Retrospective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Development</a:t>
            </a:r>
            <a:r>
              <a:rPr lang="fr-FR" dirty="0"/>
              <a:t> process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Collaborative Tools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89DE-49C6-4A39-88AF-DCBB464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Image 4" descr="Une image contenant capture d’écran, intérieur&#10;&#10;Description générée avec un niveau de confiance élevé">
            <a:extLst>
              <a:ext uri="{FF2B5EF4-FFF2-40B4-BE49-F238E27FC236}">
                <a16:creationId xmlns:a16="http://schemas.microsoft.com/office/drawing/2014/main" id="{43FA5372-5A0A-4B0A-9D04-1992FDA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8" y="1474937"/>
            <a:ext cx="10150983" cy="5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11AD-D5F7-4870-96B4-E3AC300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Scrum </a:t>
            </a:r>
            <a:r>
              <a:rPr lang="fr-FR" sz="2400" dirty="0" err="1"/>
              <a:t>Methodology</a:t>
            </a:r>
            <a:endParaRPr lang="fr-FR" dirty="0"/>
          </a:p>
        </p:txBody>
      </p:sp>
      <p:pic>
        <p:nvPicPr>
          <p:cNvPr id="1026" name="Picture 2" descr="Résultat de recherche d'images pour &quot;scrum&quot;">
            <a:extLst>
              <a:ext uri="{FF2B5EF4-FFF2-40B4-BE49-F238E27FC236}">
                <a16:creationId xmlns:a16="http://schemas.microsoft.com/office/drawing/2014/main" id="{03F80CC3-6974-45E8-97A8-7B3F2347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87" y="2443977"/>
            <a:ext cx="8807343" cy="44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561618-75FA-4368-874F-2E94B34CD90D}"/>
              </a:ext>
            </a:extLst>
          </p:cNvPr>
          <p:cNvSpPr txBox="1"/>
          <p:nvPr/>
        </p:nvSpPr>
        <p:spPr>
          <a:xfrm>
            <a:off x="1608615" y="1828424"/>
            <a:ext cx="9466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Scrum, a </a:t>
            </a:r>
            <a:r>
              <a:rPr lang="fr-FR" sz="1600" dirty="0" err="1"/>
              <a:t>focused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 flexible </a:t>
            </a:r>
            <a:r>
              <a:rPr lang="fr-FR" sz="1600" dirty="0" err="1"/>
              <a:t>project</a:t>
            </a:r>
            <a:r>
              <a:rPr lang="fr-FR" sz="1600" dirty="0"/>
              <a:t> management </a:t>
            </a:r>
            <a:r>
              <a:rPr lang="fr-FR" sz="1600" dirty="0" err="1"/>
              <a:t>strategy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consists</a:t>
            </a:r>
            <a:r>
              <a:rPr lang="fr-FR" sz="1600" dirty="0"/>
              <a:t> in </a:t>
            </a:r>
            <a:r>
              <a:rPr lang="fr-FR" sz="1600" dirty="0" err="1"/>
              <a:t>working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an </a:t>
            </a:r>
            <a:r>
              <a:rPr lang="fr-FR" sz="1600" dirty="0" err="1"/>
              <a:t>iterative</a:t>
            </a:r>
            <a:r>
              <a:rPr lang="fr-FR" sz="1600" dirty="0"/>
              <a:t> software </a:t>
            </a:r>
            <a:r>
              <a:rPr lang="fr-FR" sz="1600" dirty="0" err="1"/>
              <a:t>development</a:t>
            </a:r>
            <a:r>
              <a:rPr lang="fr-FR" sz="1600" dirty="0"/>
              <a:t> process.</a:t>
            </a:r>
          </a:p>
        </p:txBody>
      </p:sp>
    </p:spTree>
    <p:extLst>
      <p:ext uri="{BB962C8B-B14F-4D97-AF65-F5344CB8AC3E}">
        <p14:creationId xmlns:p14="http://schemas.microsoft.com/office/powerpoint/2010/main" val="7633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07AF7-1898-4FFE-BB67-1809C886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Time </a:t>
            </a:r>
            <a:r>
              <a:rPr lang="fr-FR" sz="2400" dirty="0" err="1"/>
              <a:t>Organization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D835B0-FA2F-449D-BCC5-8A47955D52A0}"/>
              </a:ext>
            </a:extLst>
          </p:cNvPr>
          <p:cNvSpPr txBox="1"/>
          <p:nvPr/>
        </p:nvSpPr>
        <p:spPr>
          <a:xfrm>
            <a:off x="2038564" y="2418074"/>
            <a:ext cx="917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Unlike</a:t>
            </a:r>
            <a:r>
              <a:rPr lang="fr-FR" sz="1600" dirty="0"/>
              <a:t> the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</a:t>
            </a:r>
            <a:r>
              <a:rPr lang="fr-FR" sz="1600" dirty="0" err="1"/>
              <a:t>implementation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decided</a:t>
            </a:r>
            <a:r>
              <a:rPr lang="fr-FR" sz="1600" dirty="0"/>
              <a:t> to </a:t>
            </a:r>
            <a:r>
              <a:rPr lang="fr-FR" sz="1600" dirty="0" err="1"/>
              <a:t>make</a:t>
            </a:r>
            <a:r>
              <a:rPr lang="fr-FR" sz="1600" dirty="0"/>
              <a:t> 2,5-days sprints </a:t>
            </a:r>
            <a:r>
              <a:rPr lang="fr-FR" sz="1600" dirty="0" err="1"/>
              <a:t>because</a:t>
            </a:r>
            <a:r>
              <a:rPr lang="fr-FR" sz="1600" dirty="0"/>
              <a:t> of the </a:t>
            </a:r>
            <a:r>
              <a:rPr lang="fr-FR" sz="1600" dirty="0" err="1"/>
              <a:t>relatively</a:t>
            </a:r>
            <a:r>
              <a:rPr lang="fr-FR" sz="1600" dirty="0"/>
              <a:t> short time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given</a:t>
            </a:r>
            <a:r>
              <a:rPr lang="fr-FR" sz="1600" dirty="0"/>
              <a:t> to us for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. </a:t>
            </a:r>
            <a:r>
              <a:rPr lang="fr-FR" sz="1600" dirty="0" err="1"/>
              <a:t>Except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Scrum in a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classic</a:t>
            </a:r>
            <a:r>
              <a:rPr lang="fr-FR" sz="1600" dirty="0"/>
              <a:t> </a:t>
            </a:r>
            <a:r>
              <a:rPr lang="fr-FR" sz="1600" dirty="0" err="1"/>
              <a:t>way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on the </a:t>
            </a:r>
            <a:r>
              <a:rPr lang="fr-FR" sz="1600" dirty="0" err="1"/>
              <a:t>next</a:t>
            </a:r>
            <a:r>
              <a:rPr lang="fr-FR" sz="1600" dirty="0"/>
              <a:t> panels.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5CE32A2-D500-4109-823E-E1E39B49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637261"/>
              </p:ext>
            </p:extLst>
          </p:nvPr>
        </p:nvGraphicFramePr>
        <p:xfrm>
          <a:off x="2168754" y="3169314"/>
          <a:ext cx="8911687" cy="229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2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054B-24CD-4909-889B-4832704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Project Management Method</a:t>
            </a:r>
            <a:br>
              <a:rPr lang="fr-FR"/>
            </a:br>
            <a:r>
              <a:rPr lang="fr-FR" sz="2400"/>
              <a:t>Team 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58B84-5270-4725-9E15-1D46C5B4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54" y="1905000"/>
            <a:ext cx="4900418" cy="4100290"/>
          </a:xfrm>
        </p:spPr>
        <p:txBody>
          <a:bodyPr>
            <a:normAutofit/>
          </a:bodyPr>
          <a:lstStyle/>
          <a:p>
            <a:pPr algn="just"/>
            <a:r>
              <a:rPr lang="fr-FR" sz="1600" b="1" dirty="0"/>
              <a:t>Product </a:t>
            </a:r>
            <a:r>
              <a:rPr lang="fr-FR" sz="1600" b="1" dirty="0" err="1"/>
              <a:t>Owner</a:t>
            </a:r>
            <a:r>
              <a:rPr lang="fr-FR" sz="1600" b="1" dirty="0"/>
              <a:t> : </a:t>
            </a:r>
            <a:r>
              <a:rPr lang="fr-FR" sz="1600" dirty="0"/>
              <a:t>Is </a:t>
            </a:r>
            <a:r>
              <a:rPr lang="fr-FR" sz="1600" dirty="0" err="1"/>
              <a:t>responsible</a:t>
            </a:r>
            <a:r>
              <a:rPr lang="fr-FR" sz="1600" dirty="0"/>
              <a:t> for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goes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dirty="0" err="1"/>
              <a:t>product</a:t>
            </a:r>
            <a:r>
              <a:rPr lang="fr-FR" sz="1600" dirty="0"/>
              <a:t> </a:t>
            </a:r>
            <a:r>
              <a:rPr lang="fr-FR" sz="1600" dirty="0" err="1"/>
              <a:t>backlog</a:t>
            </a:r>
            <a:r>
              <a:rPr lang="fr-FR" sz="1600" dirty="0"/>
              <a:t> and </a:t>
            </a:r>
            <a:r>
              <a:rPr lang="fr-FR" sz="1600" dirty="0" err="1"/>
              <a:t>priotizes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.</a:t>
            </a:r>
          </a:p>
          <a:p>
            <a:pPr algn="just"/>
            <a:endParaRPr lang="fr-FR" sz="1600" b="1" dirty="0"/>
          </a:p>
          <a:p>
            <a:pPr algn="just"/>
            <a:r>
              <a:rPr lang="fr-FR" sz="1600" b="1" dirty="0"/>
              <a:t>Scrum Master : </a:t>
            </a:r>
            <a:r>
              <a:rPr lang="fr-FR" sz="1600" dirty="0" err="1"/>
              <a:t>Ensures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all the team </a:t>
            </a:r>
            <a:r>
              <a:rPr lang="fr-FR" sz="1600" dirty="0" err="1"/>
              <a:t>members</a:t>
            </a:r>
            <a:r>
              <a:rPr lang="fr-FR" sz="1600" dirty="0"/>
              <a:t> have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get</a:t>
            </a:r>
            <a:r>
              <a:rPr lang="fr-FR" sz="1600" dirty="0"/>
              <a:t> the job </a:t>
            </a:r>
            <a:r>
              <a:rPr lang="fr-FR" sz="1600" dirty="0" err="1"/>
              <a:t>done</a:t>
            </a:r>
            <a:r>
              <a:rPr lang="fr-FR" sz="1600" dirty="0"/>
              <a:t>. He </a:t>
            </a:r>
            <a:r>
              <a:rPr lang="fr-FR" sz="1600" dirty="0" err="1"/>
              <a:t>also</a:t>
            </a:r>
            <a:r>
              <a:rPr lang="fr-FR" sz="1600" dirty="0"/>
              <a:t> chairs the </a:t>
            </a:r>
            <a:r>
              <a:rPr lang="fr-FR" sz="1600" dirty="0" err="1"/>
              <a:t>scrum</a:t>
            </a:r>
            <a:r>
              <a:rPr lang="fr-FR" sz="1600" dirty="0"/>
              <a:t> meetings.</a:t>
            </a:r>
          </a:p>
          <a:p>
            <a:pPr algn="just"/>
            <a:endParaRPr lang="fr-FR" sz="1600" b="1" dirty="0"/>
          </a:p>
          <a:p>
            <a:pPr algn="just"/>
            <a:r>
              <a:rPr lang="fr-FR" sz="1600" b="1" dirty="0" err="1"/>
              <a:t>Developers</a:t>
            </a:r>
            <a:r>
              <a:rPr lang="fr-FR" sz="1600" b="1" dirty="0"/>
              <a:t> &amp; </a:t>
            </a:r>
            <a:r>
              <a:rPr lang="fr-FR" sz="1600" b="1" dirty="0" err="1"/>
              <a:t>Testers</a:t>
            </a:r>
            <a:r>
              <a:rPr lang="fr-FR" sz="1600" b="1" dirty="0"/>
              <a:t> :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write</a:t>
            </a:r>
            <a:r>
              <a:rPr lang="fr-FR" sz="1600" dirty="0"/>
              <a:t> the code </a:t>
            </a:r>
            <a:r>
              <a:rPr lang="fr-FR" sz="1600" dirty="0" err="1"/>
              <a:t>following</a:t>
            </a:r>
            <a:r>
              <a:rPr lang="fr-FR" sz="1600" dirty="0"/>
              <a:t> the </a:t>
            </a:r>
            <a:r>
              <a:rPr lang="fr-FR" sz="1600" dirty="0" err="1"/>
              <a:t>development</a:t>
            </a:r>
            <a:r>
              <a:rPr lang="fr-FR" sz="1600" dirty="0"/>
              <a:t> </a:t>
            </a:r>
            <a:r>
              <a:rPr lang="fr-FR" sz="1600" dirty="0" err="1"/>
              <a:t>lifecycle</a:t>
            </a:r>
            <a:r>
              <a:rPr lang="fr-FR" sz="1600" dirty="0"/>
              <a:t>.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actors</a:t>
            </a:r>
            <a:r>
              <a:rPr lang="fr-FR" sz="1600" dirty="0"/>
              <a:t> of the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methodology</a:t>
            </a:r>
            <a:r>
              <a:rPr lang="fr-FR" sz="1600" dirty="0"/>
              <a:t> as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encouraged</a:t>
            </a:r>
            <a:r>
              <a:rPr lang="fr-FR" sz="1600" dirty="0"/>
              <a:t> to </a:t>
            </a:r>
            <a:r>
              <a:rPr lang="fr-FR" sz="1600" dirty="0" err="1"/>
              <a:t>give</a:t>
            </a:r>
            <a:r>
              <a:rPr lang="fr-FR" sz="1600" dirty="0"/>
              <a:t> </a:t>
            </a:r>
            <a:r>
              <a:rPr lang="fr-FR" sz="1600" dirty="0" err="1"/>
              <a:t>advices</a:t>
            </a:r>
            <a:r>
              <a:rPr lang="fr-FR" sz="1600" dirty="0"/>
              <a:t> or </a:t>
            </a:r>
            <a:r>
              <a:rPr lang="fr-FR" sz="1600" dirty="0" err="1"/>
              <a:t>ideas</a:t>
            </a:r>
            <a:r>
              <a:rPr lang="fr-FR" sz="1600" dirty="0"/>
              <a:t> </a:t>
            </a:r>
            <a:r>
              <a:rPr lang="fr-FR" sz="1600" dirty="0" err="1"/>
              <a:t>during</a:t>
            </a:r>
            <a:r>
              <a:rPr lang="fr-FR" sz="1600" dirty="0"/>
              <a:t> sprint </a:t>
            </a:r>
            <a:r>
              <a:rPr lang="fr-FR" sz="1600" dirty="0" err="1"/>
              <a:t>retrospective</a:t>
            </a:r>
            <a:r>
              <a:rPr lang="fr-FR" sz="1600" dirty="0"/>
              <a:t> meetings.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</p:txBody>
      </p:sp>
      <p:pic>
        <p:nvPicPr>
          <p:cNvPr id="4098" name="Picture 2" descr="https://www.scrum-institute.org/images_scrum/Scrum_Roles_Stakeholders.jpg">
            <a:extLst>
              <a:ext uri="{FF2B5EF4-FFF2-40B4-BE49-F238E27FC236}">
                <a16:creationId xmlns:a16="http://schemas.microsoft.com/office/drawing/2014/main" id="{62753CA1-3ACE-4806-AC5F-08F04978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30" y="1905000"/>
            <a:ext cx="4400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7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1335C-0EE0-4D4A-890F-939090D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Daily Scrum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7D17-9D64-440E-A7DD-108669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776" y="2693142"/>
            <a:ext cx="5125915" cy="343524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1700" dirty="0"/>
              <a:t>	</a:t>
            </a:r>
            <a:r>
              <a:rPr lang="fr-FR" sz="1700" dirty="0" err="1"/>
              <a:t>From</a:t>
            </a:r>
            <a:r>
              <a:rPr lang="fr-FR" sz="1700" dirty="0"/>
              <a:t> </a:t>
            </a:r>
            <a:r>
              <a:rPr lang="fr-FR" sz="1700" dirty="0" err="1"/>
              <a:t>these</a:t>
            </a:r>
            <a:r>
              <a:rPr lang="fr-FR" sz="1700" dirty="0"/>
              <a:t> meetings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</a:t>
            </a:r>
            <a:r>
              <a:rPr lang="fr-FR" sz="1700" dirty="0"/>
              <a:t> </a:t>
            </a:r>
            <a:r>
              <a:rPr lang="fr-FR" sz="1700" dirty="0" err="1"/>
              <a:t>written</a:t>
            </a:r>
            <a:r>
              <a:rPr lang="fr-FR" sz="1700" dirty="0"/>
              <a:t> </a:t>
            </a:r>
            <a:r>
              <a:rPr lang="fr-FR" sz="1700" dirty="0" err="1"/>
              <a:t>daily</a:t>
            </a:r>
            <a:r>
              <a:rPr lang="fr-FR" sz="1700" dirty="0"/>
              <a:t> 	reports	</a:t>
            </a:r>
            <a:r>
              <a:rPr lang="fr-FR" sz="1700" dirty="0" err="1"/>
              <a:t>which</a:t>
            </a:r>
            <a:r>
              <a:rPr lang="fr-FR" sz="1700" dirty="0"/>
              <a:t> </a:t>
            </a:r>
            <a:r>
              <a:rPr lang="fr-FR" sz="1700" dirty="0" err="1"/>
              <a:t>contains</a:t>
            </a:r>
            <a:r>
              <a:rPr lang="fr-FR" sz="1700" dirty="0"/>
              <a:t> for </a:t>
            </a:r>
            <a:r>
              <a:rPr lang="fr-FR" sz="1700" dirty="0" err="1"/>
              <a:t>each</a:t>
            </a:r>
            <a:r>
              <a:rPr lang="fr-FR" sz="1700" dirty="0"/>
              <a:t> </a:t>
            </a:r>
            <a:r>
              <a:rPr lang="fr-FR" sz="1700" dirty="0" err="1"/>
              <a:t>developer</a:t>
            </a:r>
            <a:r>
              <a:rPr lang="fr-FR" sz="1700" dirty="0"/>
              <a:t> :</a:t>
            </a:r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have </a:t>
            </a:r>
            <a:r>
              <a:rPr lang="fr-FR" sz="1700" dirty="0" err="1"/>
              <a:t>done</a:t>
            </a:r>
            <a:r>
              <a:rPr lang="fr-FR" sz="1700" dirty="0"/>
              <a:t> on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endParaRPr lang="fr-FR" sz="1700" dirty="0"/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are planning to do </a:t>
            </a:r>
            <a:r>
              <a:rPr lang="fr-FR" sz="1700" dirty="0" err="1"/>
              <a:t>today</a:t>
            </a:r>
            <a:endParaRPr lang="fr-FR" sz="1700" dirty="0"/>
          </a:p>
          <a:p>
            <a:pPr lvl="2"/>
            <a:r>
              <a:rPr lang="fr-FR" sz="1700" dirty="0"/>
              <a:t>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</a:t>
            </a:r>
            <a:r>
              <a:rPr lang="fr-FR" sz="1700" dirty="0" err="1"/>
              <a:t>encountered</a:t>
            </a:r>
            <a:r>
              <a:rPr lang="fr-FR" sz="1700" dirty="0"/>
              <a:t> (</a:t>
            </a:r>
            <a:r>
              <a:rPr lang="fr-FR" sz="1700" dirty="0" err="1"/>
              <a:t>this</a:t>
            </a:r>
            <a:r>
              <a:rPr lang="fr-FR" sz="1700" dirty="0"/>
              <a:t>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become</a:t>
            </a:r>
            <a:r>
              <a:rPr lang="fr-FR" sz="1700" dirty="0"/>
              <a:t> 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backlog</a:t>
            </a:r>
            <a:r>
              <a:rPr lang="fr-FR" sz="1700" dirty="0"/>
              <a:t>)</a:t>
            </a:r>
          </a:p>
          <a:p>
            <a:pPr marL="457200" lvl="1" indent="0" algn="just">
              <a:buNone/>
            </a:pPr>
            <a:r>
              <a:rPr lang="fr-FR" sz="1700" dirty="0" err="1"/>
              <a:t>These</a:t>
            </a:r>
            <a:r>
              <a:rPr lang="fr-FR" sz="1700" dirty="0"/>
              <a:t> meetings are </a:t>
            </a:r>
            <a:r>
              <a:rPr lang="fr-FR" sz="1700" dirty="0" err="1"/>
              <a:t>also</a:t>
            </a:r>
            <a:r>
              <a:rPr lang="fr-FR" sz="1700" dirty="0"/>
              <a:t> </a:t>
            </a:r>
            <a:r>
              <a:rPr lang="fr-FR" sz="1700" dirty="0" err="1"/>
              <a:t>intended</a:t>
            </a:r>
            <a:r>
              <a:rPr lang="fr-FR" sz="1700" dirty="0"/>
              <a:t> to </a:t>
            </a:r>
            <a:r>
              <a:rPr lang="fr-FR" sz="1700" dirty="0" err="1"/>
              <a:t>discuss</a:t>
            </a:r>
            <a:r>
              <a:rPr lang="fr-FR" sz="1700" dirty="0"/>
              <a:t> about </a:t>
            </a:r>
            <a:r>
              <a:rPr lang="fr-FR" sz="1700" dirty="0" err="1"/>
              <a:t>potential</a:t>
            </a:r>
            <a:r>
              <a:rPr lang="fr-FR" sz="1700" dirty="0"/>
              <a:t>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that</a:t>
            </a:r>
            <a:r>
              <a:rPr lang="fr-FR" sz="1700" dirty="0"/>
              <a:t> </a:t>
            </a:r>
            <a:r>
              <a:rPr lang="fr-FR" sz="1700" dirty="0" err="1"/>
              <a:t>could</a:t>
            </a:r>
            <a:r>
              <a:rPr lang="fr-FR" sz="1700" dirty="0"/>
              <a:t> have been </a:t>
            </a:r>
            <a:r>
              <a:rPr lang="fr-FR" sz="1700" dirty="0" err="1"/>
              <a:t>encountered</a:t>
            </a:r>
            <a:r>
              <a:rPr lang="fr-FR" sz="1700" dirty="0"/>
              <a:t> by a </a:t>
            </a:r>
            <a:r>
              <a:rPr lang="fr-FR" sz="1700" dirty="0" err="1"/>
              <a:t>developer</a:t>
            </a:r>
            <a:r>
              <a:rPr lang="fr-FR" sz="1700" dirty="0"/>
              <a:t> </a:t>
            </a:r>
            <a:r>
              <a:rPr lang="fr-FR" sz="1700" dirty="0" err="1"/>
              <a:t>during</a:t>
            </a:r>
            <a:r>
              <a:rPr lang="fr-FR" sz="1700" dirty="0"/>
              <a:t>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r>
              <a:rPr lang="fr-FR" sz="1700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Picture 4" descr="Résultat de recherche d'images pour &quot;meeting&quot;">
            <a:extLst>
              <a:ext uri="{FF2B5EF4-FFF2-40B4-BE49-F238E27FC236}">
                <a16:creationId xmlns:a16="http://schemas.microsoft.com/office/drawing/2014/main" id="{2B609581-C37C-434C-BE89-4A801EFB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2" y="2320655"/>
            <a:ext cx="4498760" cy="38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DFE09B-9574-4788-ACDB-59990A24586A}"/>
              </a:ext>
            </a:extLst>
          </p:cNvPr>
          <p:cNvSpPr txBox="1"/>
          <p:nvPr/>
        </p:nvSpPr>
        <p:spPr>
          <a:xfrm>
            <a:off x="1927427" y="1905000"/>
            <a:ext cx="891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A Daily Scrum Meeting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done</a:t>
            </a:r>
            <a:r>
              <a:rPr lang="fr-FR" sz="1600" dirty="0"/>
              <a:t>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morning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everything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on </a:t>
            </a:r>
            <a:r>
              <a:rPr lang="fr-FR" sz="1600" dirty="0" err="1"/>
              <a:t>track</a:t>
            </a:r>
            <a:r>
              <a:rPr lang="fr-FR" sz="1600" dirty="0"/>
              <a:t> and </a:t>
            </a:r>
            <a:r>
              <a:rPr lang="fr-FR" sz="1600" dirty="0" err="1"/>
              <a:t>everyone</a:t>
            </a:r>
            <a:r>
              <a:rPr lang="fr-FR" sz="1600" dirty="0"/>
              <a:t> has the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1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9B6B-C329-49B3-A127-E9D1DDD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Lifecycle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B2C6-3093-443D-BEAE-F66B94EB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1"/>
            <a:ext cx="8915400" cy="410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the </a:t>
            </a:r>
            <a:r>
              <a:rPr lang="fr-FR" sz="1600" dirty="0" err="1"/>
              <a:t>following</a:t>
            </a:r>
            <a:r>
              <a:rPr lang="fr-FR" sz="1600" dirty="0"/>
              <a:t> kanban table in </a:t>
            </a:r>
            <a:r>
              <a:rPr lang="fr-FR" sz="1600" dirty="0" err="1"/>
              <a:t>order</a:t>
            </a:r>
            <a:r>
              <a:rPr lang="fr-FR" sz="1600" dirty="0"/>
              <a:t> to manage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sprint.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b="1" dirty="0"/>
              <a:t>Product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of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work</a:t>
            </a:r>
            <a:r>
              <a:rPr lang="fr-FR" sz="1600" dirty="0"/>
              <a:t> breakdown structure.</a:t>
            </a:r>
          </a:p>
          <a:p>
            <a:r>
              <a:rPr lang="fr-FR" sz="1600" b="1" dirty="0"/>
              <a:t>Release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do for the </a:t>
            </a:r>
            <a:r>
              <a:rPr lang="fr-FR" sz="1600" dirty="0" err="1"/>
              <a:t>actual</a:t>
            </a:r>
            <a:r>
              <a:rPr lang="fr-FR" sz="1600" dirty="0"/>
              <a:t> sprint scope.</a:t>
            </a:r>
          </a:p>
          <a:p>
            <a:r>
              <a:rPr lang="fr-FR" sz="1600" b="1" dirty="0"/>
              <a:t>Work in Progress </a:t>
            </a:r>
            <a:r>
              <a:rPr lang="fr-FR" sz="1600" dirty="0"/>
              <a:t>: One or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members</a:t>
            </a:r>
            <a:r>
              <a:rPr lang="fr-FR" sz="1600" dirty="0"/>
              <a:t> are </a:t>
            </a:r>
            <a:r>
              <a:rPr lang="fr-FR" sz="1600" dirty="0" err="1"/>
              <a:t>currently</a:t>
            </a:r>
            <a:r>
              <a:rPr lang="fr-FR" sz="1600" dirty="0"/>
              <a:t> </a:t>
            </a:r>
            <a:r>
              <a:rPr lang="fr-FR" sz="1600" dirty="0" err="1"/>
              <a:t>working</a:t>
            </a:r>
            <a:r>
              <a:rPr lang="fr-FR" sz="1600" dirty="0"/>
              <a:t> on the </a:t>
            </a:r>
            <a:r>
              <a:rPr lang="fr-FR" sz="1600" dirty="0" err="1"/>
              <a:t>task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Review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reviewed</a:t>
            </a:r>
            <a:r>
              <a:rPr lang="fr-FR" sz="1600" dirty="0"/>
              <a:t> </a:t>
            </a:r>
            <a:r>
              <a:rPr lang="fr-FR" sz="1600" dirty="0" err="1"/>
              <a:t>before</a:t>
            </a:r>
            <a:r>
              <a:rPr lang="fr-FR" sz="1600" dirty="0"/>
              <a:t> validation. If </a:t>
            </a:r>
            <a:r>
              <a:rPr lang="fr-FR" sz="1600" dirty="0" err="1"/>
              <a:t>something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missing</a:t>
            </a:r>
            <a:r>
              <a:rPr lang="fr-FR" sz="1600" dirty="0"/>
              <a:t> or </a:t>
            </a:r>
            <a:r>
              <a:rPr lang="fr-FR" sz="1600" dirty="0" err="1"/>
              <a:t>wrong</a:t>
            </a:r>
            <a:r>
              <a:rPr lang="fr-FR" sz="1600" dirty="0"/>
              <a:t>,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go back to the </a:t>
            </a:r>
            <a:r>
              <a:rPr lang="fr-FR" sz="1600" dirty="0" err="1"/>
              <a:t>work</a:t>
            </a:r>
            <a:r>
              <a:rPr lang="fr-FR" sz="1600" dirty="0"/>
              <a:t> in </a:t>
            </a:r>
            <a:r>
              <a:rPr lang="fr-FR" sz="1600" dirty="0" err="1"/>
              <a:t>progress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Done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has been </a:t>
            </a:r>
            <a:r>
              <a:rPr lang="fr-FR" sz="1600" dirty="0" err="1"/>
              <a:t>validated</a:t>
            </a:r>
            <a:r>
              <a:rPr lang="fr-FR" sz="1600" dirty="0"/>
              <a:t> and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flushed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b="1" dirty="0"/>
              <a:t>Archive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 once the </a:t>
            </a:r>
            <a:r>
              <a:rPr lang="fr-FR" sz="1600" dirty="0" err="1"/>
              <a:t>next</a:t>
            </a:r>
            <a:r>
              <a:rPr lang="fr-FR" sz="1600" dirty="0"/>
              <a:t> sprint start.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3DB6ED-CBA8-4F10-A723-9F377E5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5" y="2566347"/>
            <a:ext cx="11420061" cy="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A0BC0F-66F2-4B28-8D23-45A61F4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152993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500" dirty="0"/>
            </a:br>
            <a:r>
              <a:rPr lang="fr-FR" sz="2400" dirty="0" err="1"/>
              <a:t>Estimating</a:t>
            </a:r>
            <a:r>
              <a:rPr lang="fr-FR" sz="2400" dirty="0"/>
              <a:t>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ésultat de recherche d'images pour &quot;estimation time&quot;">
            <a:extLst>
              <a:ext uri="{FF2B5EF4-FFF2-40B4-BE49-F238E27FC236}">
                <a16:creationId xmlns:a16="http://schemas.microsoft.com/office/drawing/2014/main" id="{7E73D9DA-55A8-4BC0-82AD-ED156D8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1" y="1889077"/>
            <a:ext cx="6953577" cy="41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2" name="Espace réservé du contenu 2">
            <a:extLst>
              <a:ext uri="{FF2B5EF4-FFF2-40B4-BE49-F238E27FC236}">
                <a16:creationId xmlns:a16="http://schemas.microsoft.com/office/drawing/2014/main" id="{B25F78ED-CA45-47C9-BF1F-606F2F69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5798"/>
              </p:ext>
            </p:extLst>
          </p:nvPr>
        </p:nvGraphicFramePr>
        <p:xfrm>
          <a:off x="865931" y="19050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3835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735</TotalTime>
  <Words>858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Project Management Atlantis Project</vt:lpstr>
      <vt:lpstr>Summary</vt:lpstr>
      <vt:lpstr>Work Breakdown Structure</vt:lpstr>
      <vt:lpstr>Project Management Method Scrum Methodology</vt:lpstr>
      <vt:lpstr>Project Management Method Time Organization</vt:lpstr>
      <vt:lpstr>Project Management Method Team Roles</vt:lpstr>
      <vt:lpstr>Project Management Method Daily Scrum Meetings</vt:lpstr>
      <vt:lpstr>Project Management Method Lifecycle</vt:lpstr>
      <vt:lpstr>Project Management Method Estimating Work</vt:lpstr>
      <vt:lpstr>Project Management Method Burndown charts</vt:lpstr>
      <vt:lpstr>Project Management Method Sprint Retrospective Meetings</vt:lpstr>
      <vt:lpstr>Project Management Method Development process</vt:lpstr>
      <vt:lpstr>Collaborative tools</vt:lpstr>
      <vt:lpstr>Description of the continuous integration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Thomas ...</dc:creator>
  <cp:lastModifiedBy>TODESCHINI SIMON</cp:lastModifiedBy>
  <cp:revision>53</cp:revision>
  <dcterms:created xsi:type="dcterms:W3CDTF">2018-06-22T08:52:47Z</dcterms:created>
  <dcterms:modified xsi:type="dcterms:W3CDTF">2018-07-02T11:49:24Z</dcterms:modified>
</cp:coreProperties>
</file>