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57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9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3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9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6B6F2-D680-490E-9A70-BBB753170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2DD0DD-9915-4E7C-9813-923A7804F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Atlantis Project – Thomas DROUIN, Mathieu </a:t>
            </a:r>
            <a:r>
              <a:rPr lang="fr-FR" dirty="0" err="1"/>
              <a:t>Jubenot</a:t>
            </a:r>
            <a:r>
              <a:rPr lang="fr-FR" dirty="0"/>
              <a:t>, Victor </a:t>
            </a:r>
            <a:r>
              <a:rPr lang="fr-FR" dirty="0" err="1"/>
              <a:t>Schirmann</a:t>
            </a:r>
            <a:r>
              <a:rPr lang="fr-FR" dirty="0"/>
              <a:t>, Simon TODESCHINI</a:t>
            </a:r>
          </a:p>
        </p:txBody>
      </p:sp>
    </p:spTree>
    <p:extLst>
      <p:ext uri="{BB962C8B-B14F-4D97-AF65-F5344CB8AC3E}">
        <p14:creationId xmlns:p14="http://schemas.microsoft.com/office/powerpoint/2010/main" val="362888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E89DE-49C6-4A39-88AF-DCBB464C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 Breakdown Structure</a:t>
            </a:r>
          </a:p>
        </p:txBody>
      </p:sp>
      <p:pic>
        <p:nvPicPr>
          <p:cNvPr id="5" name="Image 4" descr="Une image contenant capture d’écran, intérieur&#10;&#10;Description générée avec un niveau de confiance élevé">
            <a:extLst>
              <a:ext uri="{FF2B5EF4-FFF2-40B4-BE49-F238E27FC236}">
                <a16:creationId xmlns:a16="http://schemas.microsoft.com/office/drawing/2014/main" id="{43FA5372-5A0A-4B0A-9D04-1992FDAF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38" y="1474937"/>
            <a:ext cx="10150983" cy="52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511AD-D5F7-4870-96B4-E3AC300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Scrum </a:t>
            </a:r>
            <a:r>
              <a:rPr lang="fr-FR" sz="2400" dirty="0" err="1"/>
              <a:t>Methodology</a:t>
            </a:r>
            <a:endParaRPr lang="fr-FR" dirty="0"/>
          </a:p>
        </p:txBody>
      </p:sp>
      <p:pic>
        <p:nvPicPr>
          <p:cNvPr id="1026" name="Picture 2" descr="Résultat de recherche d'images pour &quot;scrum&quot;">
            <a:extLst>
              <a:ext uri="{FF2B5EF4-FFF2-40B4-BE49-F238E27FC236}">
                <a16:creationId xmlns:a16="http://schemas.microsoft.com/office/drawing/2014/main" id="{03F80CC3-6974-45E8-97A8-7B3F2347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27" y="2581249"/>
            <a:ext cx="6306545" cy="31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561618-75FA-4368-874F-2E94B34CD90D}"/>
              </a:ext>
            </a:extLst>
          </p:cNvPr>
          <p:cNvSpPr txBox="1"/>
          <p:nvPr/>
        </p:nvSpPr>
        <p:spPr>
          <a:xfrm>
            <a:off x="1608615" y="1911807"/>
            <a:ext cx="9466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Scrum, a </a:t>
            </a:r>
            <a:r>
              <a:rPr lang="fr-FR" sz="1600" dirty="0" err="1"/>
              <a:t>focused</a:t>
            </a:r>
            <a:r>
              <a:rPr lang="fr-FR" sz="1600" dirty="0"/>
              <a:t> </a:t>
            </a:r>
            <a:r>
              <a:rPr lang="fr-FR" sz="1600" dirty="0" err="1"/>
              <a:t>yet</a:t>
            </a:r>
            <a:r>
              <a:rPr lang="fr-FR" sz="1600" dirty="0"/>
              <a:t> flexible </a:t>
            </a:r>
            <a:r>
              <a:rPr lang="fr-FR" sz="1600" dirty="0" err="1"/>
              <a:t>project</a:t>
            </a:r>
            <a:r>
              <a:rPr lang="fr-FR" sz="1600" dirty="0"/>
              <a:t> management </a:t>
            </a:r>
            <a:r>
              <a:rPr lang="fr-FR" sz="1600" dirty="0" err="1"/>
              <a:t>strategy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consists</a:t>
            </a:r>
            <a:r>
              <a:rPr lang="fr-FR" sz="1600" dirty="0"/>
              <a:t> in </a:t>
            </a:r>
            <a:r>
              <a:rPr lang="fr-FR" sz="1600" dirty="0" err="1"/>
              <a:t>working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r>
              <a:rPr lang="fr-FR" sz="1600" dirty="0"/>
              <a:t> an </a:t>
            </a:r>
            <a:r>
              <a:rPr lang="fr-FR" sz="1600" dirty="0" err="1"/>
              <a:t>iterative</a:t>
            </a:r>
            <a:r>
              <a:rPr lang="fr-FR" sz="1600" dirty="0"/>
              <a:t> software </a:t>
            </a:r>
            <a:r>
              <a:rPr lang="fr-FR" sz="1600" dirty="0" err="1"/>
              <a:t>development</a:t>
            </a:r>
            <a:r>
              <a:rPr lang="fr-FR" sz="1600" dirty="0"/>
              <a:t> process.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C45238-A330-4E74-BE74-652E3FBE9C43}"/>
              </a:ext>
            </a:extLst>
          </p:cNvPr>
          <p:cNvSpPr txBox="1"/>
          <p:nvPr/>
        </p:nvSpPr>
        <p:spPr>
          <a:xfrm>
            <a:off x="1608615" y="5480633"/>
            <a:ext cx="9466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sz="1600" dirty="0" err="1"/>
              <a:t>Unlike</a:t>
            </a:r>
            <a:r>
              <a:rPr lang="fr-FR" sz="1600" dirty="0"/>
              <a:t> the </a:t>
            </a:r>
            <a:r>
              <a:rPr lang="fr-FR" sz="1600" dirty="0" err="1"/>
              <a:t>average</a:t>
            </a:r>
            <a:r>
              <a:rPr lang="fr-FR" sz="1600" dirty="0"/>
              <a:t>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</a:t>
            </a:r>
            <a:r>
              <a:rPr lang="fr-FR" sz="1600" dirty="0" err="1"/>
              <a:t>implementations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decided</a:t>
            </a:r>
            <a:r>
              <a:rPr lang="fr-FR" sz="1600" dirty="0"/>
              <a:t> to </a:t>
            </a:r>
            <a:r>
              <a:rPr lang="fr-FR" sz="1600" dirty="0" err="1"/>
              <a:t>make</a:t>
            </a:r>
            <a:r>
              <a:rPr lang="fr-FR" sz="1600" dirty="0"/>
              <a:t> 3-days sprints </a:t>
            </a:r>
            <a:r>
              <a:rPr lang="fr-FR" sz="1600" dirty="0" err="1"/>
              <a:t>because</a:t>
            </a:r>
            <a:r>
              <a:rPr lang="fr-FR" sz="1600" dirty="0"/>
              <a:t> of the </a:t>
            </a:r>
            <a:r>
              <a:rPr lang="fr-FR" sz="1600" dirty="0" err="1"/>
              <a:t>relatively</a:t>
            </a:r>
            <a:r>
              <a:rPr lang="fr-FR" sz="1600" dirty="0"/>
              <a:t> short time </a:t>
            </a:r>
            <a:r>
              <a:rPr lang="fr-FR" sz="1600" dirty="0" err="1"/>
              <a:t>which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given</a:t>
            </a:r>
            <a:r>
              <a:rPr lang="fr-FR" sz="1600" dirty="0"/>
              <a:t> to us for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. </a:t>
            </a:r>
            <a:r>
              <a:rPr lang="fr-FR" sz="1600" dirty="0" err="1"/>
              <a:t>Except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Scrum in a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classic</a:t>
            </a:r>
            <a:r>
              <a:rPr lang="fr-FR" sz="1600" dirty="0"/>
              <a:t> </a:t>
            </a:r>
            <a:r>
              <a:rPr lang="fr-FR" sz="1600" dirty="0" err="1"/>
              <a:t>way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explained</a:t>
            </a:r>
            <a:r>
              <a:rPr lang="fr-FR" sz="1600" dirty="0"/>
              <a:t> on the </a:t>
            </a:r>
            <a:r>
              <a:rPr lang="fr-FR" sz="1600" dirty="0" err="1"/>
              <a:t>next</a:t>
            </a:r>
            <a:r>
              <a:rPr lang="fr-FR" sz="1600" dirty="0"/>
              <a:t> panels. </a:t>
            </a:r>
          </a:p>
        </p:txBody>
      </p:sp>
    </p:spTree>
    <p:extLst>
      <p:ext uri="{BB962C8B-B14F-4D97-AF65-F5344CB8AC3E}">
        <p14:creationId xmlns:p14="http://schemas.microsoft.com/office/powerpoint/2010/main" val="76339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1335C-0EE0-4D4A-890F-939090DA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Daily Scrum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57D17-9D64-440E-A7DD-108669CB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277" y="3027250"/>
            <a:ext cx="5695122" cy="269337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1500" dirty="0"/>
              <a:t>	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these</a:t>
            </a:r>
            <a:r>
              <a:rPr lang="fr-FR" sz="1600" dirty="0"/>
              <a:t> meetings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written</a:t>
            </a:r>
            <a:r>
              <a:rPr lang="fr-FR" sz="1600" dirty="0"/>
              <a:t> </a:t>
            </a:r>
            <a:r>
              <a:rPr lang="fr-FR" sz="1600" dirty="0" err="1"/>
              <a:t>daily</a:t>
            </a:r>
            <a:r>
              <a:rPr lang="fr-FR" sz="1600" dirty="0"/>
              <a:t> reports 	</a:t>
            </a:r>
            <a:r>
              <a:rPr lang="fr-FR" sz="1600" dirty="0" err="1"/>
              <a:t>which</a:t>
            </a:r>
            <a:r>
              <a:rPr lang="fr-FR" sz="1600" dirty="0"/>
              <a:t> </a:t>
            </a:r>
            <a:r>
              <a:rPr lang="fr-FR" sz="1600" dirty="0" err="1"/>
              <a:t>contains</a:t>
            </a:r>
            <a:r>
              <a:rPr lang="fr-FR" sz="1600" dirty="0"/>
              <a:t> for </a:t>
            </a:r>
            <a:r>
              <a:rPr lang="fr-FR" sz="1600" dirty="0" err="1"/>
              <a:t>each</a:t>
            </a:r>
            <a:r>
              <a:rPr lang="fr-FR" sz="1600" dirty="0"/>
              <a:t> </a:t>
            </a:r>
            <a:r>
              <a:rPr lang="fr-FR" sz="1600" dirty="0" err="1"/>
              <a:t>developer</a:t>
            </a:r>
            <a:r>
              <a:rPr lang="fr-FR" sz="1600" dirty="0"/>
              <a:t> :</a:t>
            </a:r>
          </a:p>
          <a:p>
            <a:pPr lvl="2"/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have </a:t>
            </a:r>
            <a:r>
              <a:rPr lang="fr-FR" sz="1600" dirty="0" err="1"/>
              <a:t>done</a:t>
            </a:r>
            <a:r>
              <a:rPr lang="fr-FR" sz="1600" dirty="0"/>
              <a:t> on the </a:t>
            </a:r>
            <a:r>
              <a:rPr lang="fr-FR" sz="1600" dirty="0" err="1"/>
              <a:t>previous</a:t>
            </a:r>
            <a:r>
              <a:rPr lang="fr-FR" sz="1600" dirty="0"/>
              <a:t> </a:t>
            </a:r>
            <a:r>
              <a:rPr lang="fr-FR" sz="1600" dirty="0" err="1"/>
              <a:t>day</a:t>
            </a:r>
            <a:endParaRPr lang="fr-FR" sz="1600" dirty="0"/>
          </a:p>
          <a:p>
            <a:pPr lvl="2"/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are planning to do </a:t>
            </a:r>
            <a:r>
              <a:rPr lang="fr-FR" sz="1600" dirty="0" err="1"/>
              <a:t>today</a:t>
            </a:r>
            <a:endParaRPr lang="fr-FR" sz="1600" dirty="0"/>
          </a:p>
          <a:p>
            <a:pPr lvl="1"/>
            <a:endParaRPr lang="fr-FR" dirty="0"/>
          </a:p>
          <a:p>
            <a:pPr marL="457200" lvl="1" indent="0" algn="just">
              <a:buNone/>
            </a:pPr>
            <a:r>
              <a:rPr lang="fr-FR" dirty="0" err="1"/>
              <a:t>These</a:t>
            </a:r>
            <a:r>
              <a:rPr lang="fr-FR" dirty="0"/>
              <a:t> meetings are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intended</a:t>
            </a:r>
            <a:r>
              <a:rPr lang="fr-FR" dirty="0"/>
              <a:t> to </a:t>
            </a:r>
            <a:r>
              <a:rPr lang="fr-FR" dirty="0" err="1"/>
              <a:t>discuss</a:t>
            </a:r>
            <a:r>
              <a:rPr lang="fr-FR" dirty="0"/>
              <a:t> about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been </a:t>
            </a:r>
            <a:r>
              <a:rPr lang="fr-FR" dirty="0" err="1"/>
              <a:t>encountered</a:t>
            </a:r>
            <a:r>
              <a:rPr lang="fr-FR" dirty="0"/>
              <a:t> by a </a:t>
            </a:r>
            <a:r>
              <a:rPr lang="fr-FR" dirty="0" err="1"/>
              <a:t>developer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DFE09B-9574-4788-ACDB-59990A24586A}"/>
              </a:ext>
            </a:extLst>
          </p:cNvPr>
          <p:cNvSpPr txBox="1"/>
          <p:nvPr/>
        </p:nvSpPr>
        <p:spPr>
          <a:xfrm>
            <a:off x="1948992" y="2273222"/>
            <a:ext cx="95556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	</a:t>
            </a:r>
            <a:r>
              <a:rPr lang="fr-FR" sz="1600" dirty="0"/>
              <a:t>A Daily Scrum Meeting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done</a:t>
            </a:r>
            <a:r>
              <a:rPr lang="fr-FR" sz="1600" dirty="0"/>
              <a:t> </a:t>
            </a:r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morning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ensure</a:t>
            </a:r>
            <a:r>
              <a:rPr lang="fr-FR" sz="1600" dirty="0"/>
              <a:t> </a:t>
            </a:r>
            <a:r>
              <a:rPr lang="fr-FR" sz="1600" dirty="0" err="1"/>
              <a:t>everything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on </a:t>
            </a:r>
            <a:r>
              <a:rPr lang="fr-FR" sz="1600" dirty="0" err="1"/>
              <a:t>track</a:t>
            </a:r>
            <a:r>
              <a:rPr lang="fr-FR" sz="1600" dirty="0"/>
              <a:t> and </a:t>
            </a:r>
            <a:r>
              <a:rPr lang="fr-FR" sz="1600" dirty="0" err="1"/>
              <a:t>everyone</a:t>
            </a:r>
            <a:r>
              <a:rPr lang="fr-FR" sz="1600" dirty="0"/>
              <a:t> has the </a:t>
            </a:r>
            <a:r>
              <a:rPr lang="fr-FR" sz="1600" dirty="0" err="1"/>
              <a:t>tools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.</a:t>
            </a:r>
          </a:p>
          <a:p>
            <a:endParaRPr lang="fr-FR" dirty="0"/>
          </a:p>
        </p:txBody>
      </p:sp>
      <p:pic>
        <p:nvPicPr>
          <p:cNvPr id="6" name="Picture 4" descr="Résultat de recherche d'images pour &quot;meeting&quot;">
            <a:extLst>
              <a:ext uri="{FF2B5EF4-FFF2-40B4-BE49-F238E27FC236}">
                <a16:creationId xmlns:a16="http://schemas.microsoft.com/office/drawing/2014/main" id="{2B609581-C37C-434C-BE89-4A801EFB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15" y="2503025"/>
            <a:ext cx="3801537" cy="321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9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9B6B-C329-49B3-A127-E9D1DDD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 err="1"/>
              <a:t>Lifecycle</a:t>
            </a:r>
            <a:r>
              <a:rPr lang="fr-FR" sz="2400" dirty="0"/>
              <a:t> and kanban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5B2C6-3093-443D-BEAE-F66B94EB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use the </a:t>
            </a:r>
            <a:r>
              <a:rPr lang="fr-FR" dirty="0" err="1"/>
              <a:t>following</a:t>
            </a:r>
            <a:r>
              <a:rPr lang="fr-FR" dirty="0"/>
              <a:t> kanban in </a:t>
            </a:r>
            <a:r>
              <a:rPr lang="fr-FR" dirty="0" err="1"/>
              <a:t>order</a:t>
            </a:r>
            <a:r>
              <a:rPr lang="fr-FR" dirty="0"/>
              <a:t> to manage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sprint.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When</a:t>
            </a:r>
            <a:r>
              <a:rPr lang="fr-FR" dirty="0"/>
              <a:t> a sprint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ended</a:t>
            </a:r>
            <a:r>
              <a:rPr lang="fr-FR" dirty="0"/>
              <a:t>, all the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moved</a:t>
            </a:r>
            <a:r>
              <a:rPr lang="fr-FR" dirty="0"/>
              <a:t> to the archive </a:t>
            </a:r>
            <a:r>
              <a:rPr lang="fr-FR" dirty="0" err="1"/>
              <a:t>column</a:t>
            </a:r>
            <a:r>
              <a:rPr lang="fr-FR" dirty="0"/>
              <a:t> and the Release </a:t>
            </a:r>
            <a:r>
              <a:rPr lang="fr-FR" dirty="0" err="1"/>
              <a:t>Backlog</a:t>
            </a:r>
            <a:r>
              <a:rPr lang="fr-FR" dirty="0"/>
              <a:t> (Sprint 1)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replaced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Release </a:t>
            </a:r>
            <a:r>
              <a:rPr lang="fr-FR" dirty="0" err="1"/>
              <a:t>Backlog</a:t>
            </a:r>
            <a:r>
              <a:rPr lang="fr-FR" dirty="0"/>
              <a:t> (Sprint 2) </a:t>
            </a:r>
            <a:r>
              <a:rPr lang="fr-FR" dirty="0" err="1"/>
              <a:t>column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3DB6ED-CBA8-4F10-A723-9F377E55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6" y="2962504"/>
            <a:ext cx="11420061" cy="9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F9A5B-9304-4A89-BB1D-86A97CB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Release </a:t>
            </a:r>
            <a:r>
              <a:rPr lang="fr-FR" sz="2400" dirty="0" err="1"/>
              <a:t>Backlog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0D9CE-12AB-47FE-9D9F-AC532F3E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Release </a:t>
            </a:r>
            <a:r>
              <a:rPr lang="fr-FR" sz="1400" dirty="0" err="1"/>
              <a:t>backlogs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done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tasks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in </a:t>
            </a:r>
            <a:r>
              <a:rPr lang="fr-FR" sz="1400" dirty="0" err="1"/>
              <a:t>our</a:t>
            </a:r>
            <a:r>
              <a:rPr lang="fr-FR" sz="1400" dirty="0"/>
              <a:t> </a:t>
            </a:r>
            <a:r>
              <a:rPr lang="fr-FR" sz="1400" dirty="0" err="1"/>
              <a:t>work</a:t>
            </a:r>
            <a:r>
              <a:rPr lang="fr-FR" sz="1400" dirty="0"/>
              <a:t> breakdown structure. 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/>
              <a:t>For </a:t>
            </a:r>
            <a:r>
              <a:rPr lang="fr-FR" sz="1400" dirty="0" err="1"/>
              <a:t>each</a:t>
            </a:r>
            <a:r>
              <a:rPr lang="fr-FR" sz="1400" dirty="0"/>
              <a:t> release,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799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81848-C594-49CA-B2C2-EBB8EB94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Collaborative </a:t>
            </a:r>
            <a:r>
              <a:rPr lang="fr-FR" dirty="0" err="1"/>
              <a:t>tools</a:t>
            </a:r>
            <a:endParaRPr lang="fr-FR" dirty="0"/>
          </a:p>
        </p:txBody>
      </p:sp>
      <p:pic>
        <p:nvPicPr>
          <p:cNvPr id="3078" name="Picture 6" descr="Résultat de recherche d'images pour &quot;github&quot;">
            <a:extLst>
              <a:ext uri="{FF2B5EF4-FFF2-40B4-BE49-F238E27FC236}">
                <a16:creationId xmlns:a16="http://schemas.microsoft.com/office/drawing/2014/main" id="{0E7F1FCA-24D6-45E1-9035-B4C7FCC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9" y="1464712"/>
            <a:ext cx="2408583" cy="15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slack&quot;">
            <a:extLst>
              <a:ext uri="{FF2B5EF4-FFF2-40B4-BE49-F238E27FC236}">
                <a16:creationId xmlns:a16="http://schemas.microsoft.com/office/drawing/2014/main" id="{1C10EBC5-3C4B-412A-A8A9-E8A7B009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03" y="3119570"/>
            <a:ext cx="1787541" cy="16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trello logo&quot;">
            <a:extLst>
              <a:ext uri="{FF2B5EF4-FFF2-40B4-BE49-F238E27FC236}">
                <a16:creationId xmlns:a16="http://schemas.microsoft.com/office/drawing/2014/main" id="{64841503-B338-423D-96F6-DAEE39F2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36" y="5047703"/>
            <a:ext cx="3597965" cy="11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98004D-7A15-42CD-9A89-CCE8F57B2E24}"/>
              </a:ext>
            </a:extLst>
          </p:cNvPr>
          <p:cNvSpPr txBox="1"/>
          <p:nvPr/>
        </p:nvSpPr>
        <p:spPr>
          <a:xfrm>
            <a:off x="4749157" y="1535667"/>
            <a:ext cx="685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versionning</a:t>
            </a:r>
            <a:r>
              <a:rPr lang="fr-FR" dirty="0"/>
              <a:t>. </a:t>
            </a:r>
            <a:r>
              <a:rPr lang="fr-FR" dirty="0" err="1"/>
              <a:t>Each</a:t>
            </a:r>
            <a:r>
              <a:rPr lang="fr-FR" dirty="0"/>
              <a:t> push has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validated</a:t>
            </a:r>
            <a:r>
              <a:rPr lang="fr-FR" dirty="0"/>
              <a:t> by </a:t>
            </a:r>
            <a:r>
              <a:rPr lang="fr-FR" dirty="0" err="1"/>
              <a:t>doing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. The team </a:t>
            </a:r>
            <a:r>
              <a:rPr lang="fr-FR" dirty="0" err="1"/>
              <a:t>members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look at the pull </a:t>
            </a:r>
            <a:r>
              <a:rPr lang="fr-FR" dirty="0" err="1"/>
              <a:t>request</a:t>
            </a:r>
            <a:r>
              <a:rPr lang="fr-FR" dirty="0"/>
              <a:t> and comment </a:t>
            </a:r>
            <a:r>
              <a:rPr lang="fr-FR" dirty="0" err="1"/>
              <a:t>it</a:t>
            </a:r>
            <a:r>
              <a:rPr lang="fr-FR" dirty="0"/>
              <a:t>. If </a:t>
            </a:r>
            <a:r>
              <a:rPr lang="fr-FR" dirty="0" err="1"/>
              <a:t>everyone</a:t>
            </a:r>
            <a:r>
              <a:rPr lang="fr-FR" dirty="0"/>
              <a:t> </a:t>
            </a:r>
            <a:r>
              <a:rPr lang="fr-FR" dirty="0" err="1"/>
              <a:t>agrees</a:t>
            </a:r>
            <a:r>
              <a:rPr lang="fr-FR" dirty="0"/>
              <a:t> to </a:t>
            </a:r>
            <a:r>
              <a:rPr lang="fr-FR" dirty="0" err="1"/>
              <a:t>it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accepted</a:t>
            </a:r>
            <a:r>
              <a:rPr lang="fr-FR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28BE69-0EDB-4B7F-95A9-A70DFAB773ED}"/>
              </a:ext>
            </a:extLst>
          </p:cNvPr>
          <p:cNvSpPr txBox="1"/>
          <p:nvPr/>
        </p:nvSpPr>
        <p:spPr>
          <a:xfrm>
            <a:off x="2592925" y="3558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707482-83A4-4F64-BF92-E806A4E02FA3}"/>
              </a:ext>
            </a:extLst>
          </p:cNvPr>
          <p:cNvSpPr txBox="1"/>
          <p:nvPr/>
        </p:nvSpPr>
        <p:spPr>
          <a:xfrm>
            <a:off x="2592925" y="3465874"/>
            <a:ext cx="537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Slack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handle</a:t>
            </a:r>
            <a:r>
              <a:rPr lang="fr-FR" dirty="0"/>
              <a:t> team discussions and </a:t>
            </a:r>
            <a:r>
              <a:rPr lang="fr-FR" dirty="0" err="1"/>
              <a:t>having</a:t>
            </a:r>
            <a:r>
              <a:rPr lang="fr-FR" dirty="0"/>
              <a:t> a </a:t>
            </a:r>
            <a:r>
              <a:rPr lang="fr-FR" dirty="0" err="1"/>
              <a:t>way</a:t>
            </a:r>
            <a:r>
              <a:rPr lang="fr-FR" dirty="0"/>
              <a:t> to contact </a:t>
            </a:r>
            <a:r>
              <a:rPr lang="fr-FR" dirty="0" err="1"/>
              <a:t>members</a:t>
            </a:r>
            <a:r>
              <a:rPr lang="fr-FR" dirty="0"/>
              <a:t> of the team at </a:t>
            </a:r>
            <a:r>
              <a:rPr lang="fr-FR" dirty="0" err="1"/>
              <a:t>any</a:t>
            </a:r>
            <a:r>
              <a:rPr lang="fr-FR" dirty="0"/>
              <a:t> time.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F40DBA-DD82-4C04-8ECB-57280BFA617B}"/>
              </a:ext>
            </a:extLst>
          </p:cNvPr>
          <p:cNvSpPr txBox="1"/>
          <p:nvPr/>
        </p:nvSpPr>
        <p:spPr>
          <a:xfrm>
            <a:off x="6237549" y="4953000"/>
            <a:ext cx="537135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Our kanban table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made </a:t>
            </a:r>
            <a:r>
              <a:rPr lang="fr-FR" dirty="0" err="1"/>
              <a:t>using</a:t>
            </a:r>
            <a:r>
              <a:rPr lang="fr-FR" dirty="0"/>
              <a:t> Trello. All </a:t>
            </a:r>
            <a:r>
              <a:rPr lang="fr-FR" dirty="0" err="1"/>
              <a:t>members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24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62220-0C6B-425B-B9D6-A4C46BEB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the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practices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726FD-337B-476F-A39E-0C5997E8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4519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</TotalTime>
  <Words>219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Project Management</vt:lpstr>
      <vt:lpstr>Work Breakdown Structure</vt:lpstr>
      <vt:lpstr>Project Management Method Scrum Methodology</vt:lpstr>
      <vt:lpstr>Project Management Method Daily Scrum Meetings</vt:lpstr>
      <vt:lpstr>Project Management Method Lifecycle and kanban</vt:lpstr>
      <vt:lpstr>Project Management Method Release Backlog</vt:lpstr>
      <vt:lpstr>Collaborative tools</vt:lpstr>
      <vt:lpstr>Description of the continuous integration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Thomas ...</dc:creator>
  <cp:lastModifiedBy>Thomas ...</cp:lastModifiedBy>
  <cp:revision>20</cp:revision>
  <dcterms:created xsi:type="dcterms:W3CDTF">2018-06-22T08:52:47Z</dcterms:created>
  <dcterms:modified xsi:type="dcterms:W3CDTF">2018-06-22T13:54:39Z</dcterms:modified>
</cp:coreProperties>
</file>