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Prisoner Management System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1049655"/>
            <a:ext cx="10972800" cy="582613"/>
          </a:xfrm>
        </p:spPr>
        <p:txBody>
          <a:bodyPr/>
          <a:p>
            <a:r>
              <a:rPr lang="en-US" b="1"/>
              <a:t>Group Members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410" y="2059305"/>
            <a:ext cx="10972800" cy="3639820"/>
          </a:xfrm>
        </p:spPr>
        <p:txBody>
          <a:bodyPr/>
          <a:p>
            <a:r>
              <a:rPr lang="en-US"/>
              <a:t>Touqeer ul Hussnain (19-NTU-CS-1128)</a:t>
            </a:r>
            <a:endParaRPr lang="en-US"/>
          </a:p>
          <a:p>
            <a:r>
              <a:rPr lang="en-US">
                <a:sym typeface="+mn-ea"/>
              </a:rPr>
              <a:t>Mudassar Ali (19-NTU-CS-1104)</a:t>
            </a:r>
            <a:endParaRPr lang="en-US"/>
          </a:p>
          <a:p>
            <a:r>
              <a:rPr lang="en-US">
                <a:sym typeface="+mn-ea"/>
              </a:rPr>
              <a:t>Abdullah Anas (19-NTU-CS-1086)</a:t>
            </a:r>
            <a:endParaRPr lang="en-US"/>
          </a:p>
          <a:p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39265"/>
            <a:ext cx="10972800" cy="4953000"/>
          </a:xfrm>
        </p:spPr>
        <p:txBody>
          <a:bodyPr/>
          <a:p>
            <a:r>
              <a:rPr lang="en-US"/>
              <a:t>Developed in C# using ADO.net framework</a:t>
            </a:r>
            <a:endParaRPr lang="en-US"/>
          </a:p>
          <a:p>
            <a:r>
              <a:rPr lang="en-US"/>
              <a:t>It is a window form application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2750" y="1049655"/>
            <a:ext cx="10972800" cy="582613"/>
          </a:xfrm>
        </p:spPr>
        <p:txBody>
          <a:bodyPr/>
          <a:p>
            <a:r>
              <a:rPr lang="en-US" b="1"/>
              <a:t>Technology Used</a:t>
            </a:r>
            <a:endParaRPr 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WPS Presentation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Orange Waves</vt:lpstr>
      <vt:lpstr>PowerPoint 演示文稿</vt:lpstr>
      <vt:lpstr>PowerPoint 演示文稿</vt:lpstr>
      <vt:lpstr>Group Members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Prisoner Management System</dc:title>
  <dc:creator/>
  <cp:lastModifiedBy>Touqeer</cp:lastModifiedBy>
  <cp:revision>1</cp:revision>
  <dcterms:created xsi:type="dcterms:W3CDTF">2022-02-01T19:11:02Z</dcterms:created>
  <dcterms:modified xsi:type="dcterms:W3CDTF">2022-02-01T19:11:02Z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12F977FDDE9D4995A22E6425BF914019</vt:lpwstr>
  </property>
  <property fmtid="{D5CDD505-2E9C-101B-9397-08002B2CF9AE}" pid="3" name="KSOProductBuildVer">
    <vt:lpwstr>1033-11.2.0.10463</vt:lpwstr>
  </property>
</Properties>
</file>