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672"/>
  </p:normalViewPr>
  <p:slideViewPr>
    <p:cSldViewPr snapToGrid="0">
      <p:cViewPr varScale="1">
        <p:scale>
          <a:sx n="142" d="100"/>
          <a:sy n="142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5406">
            <a:off x="3101046" y="5892342"/>
            <a:ext cx="806804" cy="4613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64501">
            <a:off x="4207259" y="3592522"/>
            <a:ext cx="608558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4382">
            <a:off x="5098903" y="2890919"/>
            <a:ext cx="1444739" cy="13451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456" y="6266173"/>
            <a:ext cx="778833" cy="5251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759">
            <a:off x="11677609" y="501333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8215">
            <a:off x="10743401" y="4791655"/>
            <a:ext cx="1221367" cy="113713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3D74623-B009-7C5D-456E-AC87706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6228">
            <a:off x="10840939" y="5919909"/>
            <a:ext cx="305142" cy="30514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D8F13AF-B2FD-BF1F-0572-3E566359B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65898" y="5801786"/>
            <a:ext cx="847073" cy="93546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F615CDD-EC3F-77CC-6298-DDDBC0D89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480488" y="1168476"/>
            <a:ext cx="847073" cy="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5" y="3429000"/>
            <a:ext cx="1092458" cy="10924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47237A-E9D7-758B-926F-EF14A95D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22406" y="2963917"/>
            <a:ext cx="1115103" cy="12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9</cp:revision>
  <dcterms:created xsi:type="dcterms:W3CDTF">2023-05-10T11:51:29Z</dcterms:created>
  <dcterms:modified xsi:type="dcterms:W3CDTF">2023-05-12T22:41:10Z</dcterms:modified>
</cp:coreProperties>
</file>