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8"/>
    <p:restoredTop sz="94709"/>
  </p:normalViewPr>
  <p:slideViewPr>
    <p:cSldViewPr snapToGrid="0">
      <p:cViewPr varScale="1">
        <p:scale>
          <a:sx n="120" d="100"/>
          <a:sy n="120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18481">
            <a:off x="9301101" y="6371891"/>
            <a:ext cx="1789734" cy="60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64501">
            <a:off x="161589" y="6457761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421">
            <a:off x="3932230" y="1490785"/>
            <a:ext cx="891726" cy="8302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211" y="2425345"/>
            <a:ext cx="778833" cy="5251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1677609" y="501333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20" y="6457800"/>
            <a:ext cx="1225261" cy="114076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74015">
            <a:off x="11699247" y="5289756"/>
            <a:ext cx="427513" cy="42751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F615CDD-EC3F-77CC-6298-DDDBC0D89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480488" y="1168476"/>
            <a:ext cx="847073" cy="9354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B7A030-3A93-5DA2-4A9C-3291E024E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498723" y="6305761"/>
            <a:ext cx="762757" cy="84234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78CB788-856E-515D-6AB4-48C409990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32718" y="6185831"/>
            <a:ext cx="762757" cy="84234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404C2FF-B5C4-C1E0-5ABE-15273418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39789" y="6332997"/>
            <a:ext cx="762757" cy="84234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44900C8-4B92-596F-384A-264340BD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714621" y="6125542"/>
            <a:ext cx="762757" cy="8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51" y="6544339"/>
            <a:ext cx="1092458" cy="10924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47237A-E9D7-758B-926F-EF14A95D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88359" y="6242269"/>
            <a:ext cx="1115103" cy="1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11</cp:revision>
  <dcterms:created xsi:type="dcterms:W3CDTF">2023-05-10T11:51:29Z</dcterms:created>
  <dcterms:modified xsi:type="dcterms:W3CDTF">2023-05-25T02:38:33Z</dcterms:modified>
</cp:coreProperties>
</file>