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614" y="5987589"/>
            <a:ext cx="806804" cy="4613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5933">
            <a:off x="11196089" y="6056230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7671">
            <a:off x="386366" y="1909894"/>
            <a:ext cx="977008" cy="9096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325" y="2524770"/>
            <a:ext cx="515213" cy="3474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1104053" y="1274799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302" y="5782929"/>
            <a:ext cx="715333" cy="666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6228">
            <a:off x="11271213" y="2050179"/>
            <a:ext cx="305142" cy="30514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D8F13AF-B2FD-BF1F-0572-3E566359B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48032" y="5425046"/>
            <a:ext cx="847073" cy="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5" y="3429000"/>
            <a:ext cx="1092458" cy="10924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47237A-E9D7-758B-926F-EF14A95D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22406" y="2963917"/>
            <a:ext cx="1115103" cy="1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6</cp:revision>
  <dcterms:created xsi:type="dcterms:W3CDTF">2023-05-10T11:51:29Z</dcterms:created>
  <dcterms:modified xsi:type="dcterms:W3CDTF">2023-05-10T12:44:42Z</dcterms:modified>
</cp:coreProperties>
</file>