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FB3D0-CDF6-555E-5BF4-D5629A7D6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FAE754-5295-0671-E751-85187F691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6B468-3B22-EF7D-2B37-AB21FCE1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56B233-41EB-83A2-501C-1E95DF93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148E63-B90E-0D4C-E900-63ECB3E4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06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83223-0545-4D12-C18B-081A5827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E10E49-4075-381D-C1DB-0CA039C82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71B4A5-A2F9-A8C7-1F00-84AEBF3D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C077B5-4DA3-E72A-5599-A32CE4FA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47F1C-782D-25F4-22DE-37C58283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9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91BB2A-9A76-DAEB-88BB-28264BF17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7E3CE8-5083-1F82-7586-A7A9B0CE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909B11-EB66-3386-96F6-9DDFCC0A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BA7C8A-EC7F-0384-D4ED-27414576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642677-344D-EF8C-C242-76A345AC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17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0A8845-565B-1D60-FA67-E726DACE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14ADB1-BF23-5147-08B7-D75E2FEF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2FEFA8-080E-6397-5819-A7A17EA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58A0F-9CE5-CD3C-50F0-3CABEBB9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EACD4-05DD-94FB-082A-C4E8C870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31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C5CB3-89B5-7CD6-2856-BC65A320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B2E3B-7D90-3181-5416-0ED775149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FB4B9-AF90-B82E-4988-23ABA5DA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4E181-AA09-F815-F56C-3712E201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95E0EA-7C9B-46D2-B47A-42AFCD24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0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3EE57-2C4D-7186-5DDF-3737B687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7E2621-BADB-50FA-334D-E846A654A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050F25-E247-A796-9378-1B431176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091DDE-C582-581B-9886-099DD705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76A220-D58D-0B28-857A-0F5C6E42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5B55C1-72A3-2293-6E00-3FEE3A53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24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F76F7-30A3-002D-0AF9-77CB9822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75FD9E-CAA8-DC5D-9F3E-3887CA27C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167B20-E280-5E1E-2A96-761796875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F6A0B2-47BA-3F07-0402-18C843852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3089CA-B3F2-D333-47C5-5B3D3AF15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9C7BE5-BECE-C857-D80D-A8DCE419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BF0E9A-DBDE-DE2D-C344-8F18E17C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AB0402-408B-E5C7-7BD4-71E9D8E6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64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2C9CA-2339-ABB6-F507-DCC88272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D009E2-4D4F-A346-08A5-F452BE41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6F636F-C560-65F9-5ABA-83205335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BA621-669E-E82F-E972-949F3ED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08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45EB25-00B2-46DF-7277-E62386E3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75D0FF-6F76-0C3C-6EF7-54C6EC18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C1AC46-0B54-3081-FB09-FB249403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36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9B5FB-9F49-8294-4FE4-B03E3E83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7D205D-A253-C9F9-3F13-DB1B0C506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78AC96-C0AB-BA8A-7D5D-06B057A6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C2E118-F121-F843-D0D9-996EE320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D90E4E-82D8-99C7-071D-6A75FFE9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94A389-ADEF-EF25-C4C8-A25AD4B3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89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DAB5F-C6C4-7F06-E3EE-1CE21E54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3712F6-6BC4-47D0-AC85-0366E7870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41FFBE-06A2-E0F5-B316-CE2195BC4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9F879E-8594-79FC-659F-A1EBE5A6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3955AE-A162-01C4-539F-863DCDCF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6B4EFA-FBB7-BEB0-C706-7669EA28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40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F044EC-AAC2-DA0C-8D3D-875C70C1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3AA8D8-CBC5-93F4-A1EA-1D2FDE8D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DAA7FA-FF1D-BA46-26B4-D7DB0E04E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DFA6A4-0353-BBEC-1262-A734F15EF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FE5C2-0602-4701-4E35-94AD3BA90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75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6FA71D0-DE2C-8796-556E-821112EA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5406">
            <a:off x="3101046" y="5892342"/>
            <a:ext cx="806804" cy="4613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C5D1BD-3B63-EB05-4561-66BF14A6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64501">
            <a:off x="3387991" y="6103666"/>
            <a:ext cx="608558" cy="6085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660CDE4-2301-7073-3219-2101426F6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66497">
            <a:off x="1818081" y="5814703"/>
            <a:ext cx="977008" cy="90962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04A10DA-6DD8-71E1-3466-A3D8F8B2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030" y="2266868"/>
            <a:ext cx="778833" cy="52519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BB0D9D1-0EFC-8D15-6A8A-FF613CFE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3759">
            <a:off x="11677609" y="501333"/>
            <a:ext cx="452832" cy="45283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DB1DD95-4F12-D5FE-53E4-2EA5684BD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8215">
            <a:off x="5618171" y="1719322"/>
            <a:ext cx="1221367" cy="1137135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33D74623-B009-7C5D-456E-AC877067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96228">
            <a:off x="10840939" y="5919909"/>
            <a:ext cx="305142" cy="30514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D8F13AF-B2FD-BF1F-0572-3E566359B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465898" y="5801786"/>
            <a:ext cx="847073" cy="935463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8F615CDD-EC3F-77CC-6298-DDDBC0D89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569974" y="388546"/>
            <a:ext cx="847073" cy="93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C933069-1F9F-C009-37E4-E791027A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65" y="3429000"/>
            <a:ext cx="1092458" cy="109245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4321762-39B2-378C-7E4D-43710EADB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65" y="700946"/>
            <a:ext cx="1473200" cy="13716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9EC9201-9224-2EA6-3F98-B45700537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623" y="700946"/>
            <a:ext cx="1473200" cy="1371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547237A-E9D7-758B-926F-EF14A95D4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122406" y="2963917"/>
            <a:ext cx="1115103" cy="12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576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Macintosh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Gauthier Bruno</dc:creator>
  <cp:lastModifiedBy>Gauthier Bruno</cp:lastModifiedBy>
  <cp:revision>8</cp:revision>
  <dcterms:created xsi:type="dcterms:W3CDTF">2023-05-10T11:51:29Z</dcterms:created>
  <dcterms:modified xsi:type="dcterms:W3CDTF">2023-05-10T12:58:13Z</dcterms:modified>
</cp:coreProperties>
</file>