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40" d="100"/>
          <a:sy n="140" d="100"/>
        </p:scale>
        <p:origin x="24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1FB3D0-CDF6-555E-5BF4-D5629A7D6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FAE754-5295-0671-E751-85187F691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86B468-3B22-EF7D-2B37-AB21FCE1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56B233-41EB-83A2-501C-1E95DF93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148E63-B90E-0D4C-E900-63ECB3E4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06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383223-0545-4D12-C18B-081A5827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E10E49-4075-381D-C1DB-0CA039C82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71B4A5-A2F9-A8C7-1F00-84AEBF3D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C077B5-4DA3-E72A-5599-A32CE4FA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B47F1C-782D-25F4-22DE-37C58283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29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91BB2A-9A76-DAEB-88BB-28264BF17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7E3CE8-5083-1F82-7586-A7A9B0CE6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909B11-EB66-3386-96F6-9DDFCC0A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BA7C8A-EC7F-0384-D4ED-27414576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642677-344D-EF8C-C242-76A345AC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17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0A8845-565B-1D60-FA67-E726DACE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14ADB1-BF23-5147-08B7-D75E2FEF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2FEFA8-080E-6397-5819-A7A17EA4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258A0F-9CE5-CD3C-50F0-3CABEBB9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EACD4-05DD-94FB-082A-C4E8C870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31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C5CB3-89B5-7CD6-2856-BC65A320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B2E3B-7D90-3181-5416-0ED775149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9FB4B9-AF90-B82E-4988-23ABA5DA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24E181-AA09-F815-F56C-3712E201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95E0EA-7C9B-46D2-B47A-42AFCD24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0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F3EE57-2C4D-7186-5DDF-3737B687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7E2621-BADB-50FA-334D-E846A654A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050F25-E247-A796-9378-1B431176B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091DDE-C582-581B-9886-099DD705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76A220-D58D-0B28-857A-0F5C6E42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5B55C1-72A3-2293-6E00-3FEE3A53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24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8F76F7-30A3-002D-0AF9-77CB9822E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75FD9E-CAA8-DC5D-9F3E-3887CA27C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167B20-E280-5E1E-2A96-761796875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AF6A0B2-47BA-3F07-0402-18C843852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33089CA-B3F2-D333-47C5-5B3D3AF15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B9C7BE5-BECE-C857-D80D-A8DCE419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FBF0E9A-DBDE-DE2D-C344-8F18E17C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AB0402-408B-E5C7-7BD4-71E9D8E6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64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2C9CA-2339-ABB6-F507-DCC88272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D009E2-4D4F-A346-08A5-F452BE41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6F636F-C560-65F9-5ABA-83205335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5BA621-669E-E82F-E972-949F3EDD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08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45EB25-00B2-46DF-7277-E62386E3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75D0FF-6F76-0C3C-6EF7-54C6EC18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C1AC46-0B54-3081-FB09-FB249403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36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B9B5FB-9F49-8294-4FE4-B03E3E83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7D205D-A253-C9F9-3F13-DB1B0C506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78AC96-C0AB-BA8A-7D5D-06B057A68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C2E118-F121-F843-D0D9-996EE320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D90E4E-82D8-99C7-071D-6A75FFE9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94A389-ADEF-EF25-C4C8-A25AD4B3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89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DAB5F-C6C4-7F06-E3EE-1CE21E54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E3712F6-6BC4-47D0-AC85-0366E7870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41FFBE-06A2-E0F5-B316-CE2195BC4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9F879E-8594-79FC-659F-A1EBE5A6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3955AE-A162-01C4-539F-863DCDCF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6B4EFA-FBB7-BEB0-C706-7669EA28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40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2F044EC-AAC2-DA0C-8D3D-875C70C1C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3AA8D8-CBC5-93F4-A1EA-1D2FDE8D0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DAA7FA-FF1D-BA46-26B4-D7DB0E04E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DFA6A4-0353-BBEC-1262-A734F15EF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EFE5C2-0602-4701-4E35-94AD3BA90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75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6FA71D0-DE2C-8796-556E-821112EA5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26174">
            <a:off x="586761" y="717452"/>
            <a:ext cx="806804" cy="6085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3C5D1BD-3B63-EB05-4561-66BF14A6E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8975">
            <a:off x="10248299" y="3124721"/>
            <a:ext cx="608558" cy="60855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660CDE4-2301-7073-3219-2101426F6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30317">
            <a:off x="605186" y="2396036"/>
            <a:ext cx="935928" cy="87138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04A10DA-6DD8-71E1-3466-A3D8F8B28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82544">
            <a:off x="9561055" y="2658016"/>
            <a:ext cx="515213" cy="3474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FBB0D9D1-0EFC-8D15-6A8A-FF613CFE1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77666">
            <a:off x="542138" y="4955183"/>
            <a:ext cx="452832" cy="45283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4DB1DD95-4F12-D5FE-53E4-2EA5684BD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98941">
            <a:off x="9919906" y="1192799"/>
            <a:ext cx="949475" cy="88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C933069-1F9F-C009-37E4-E791027A8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765" y="3429000"/>
            <a:ext cx="1092458" cy="10924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098E7DD-EBF3-6FE7-9699-54E439B63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617" y="2222546"/>
            <a:ext cx="1092458" cy="120645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4321762-39B2-378C-7E4D-43710EADB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565" y="700946"/>
            <a:ext cx="1473200" cy="13716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59EC9201-9224-2EA6-3F98-B45700537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623" y="700946"/>
            <a:ext cx="1473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576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Macintosh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Gauthier Bruno</dc:creator>
  <cp:lastModifiedBy>Gauthier Bruno</cp:lastModifiedBy>
  <cp:revision>2</cp:revision>
  <dcterms:created xsi:type="dcterms:W3CDTF">2023-05-10T11:51:29Z</dcterms:created>
  <dcterms:modified xsi:type="dcterms:W3CDTF">2023-05-10T12:14:52Z</dcterms:modified>
</cp:coreProperties>
</file>