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FB3D0-CDF6-555E-5BF4-D5629A7D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AE754-5295-0671-E751-85187F691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6B468-3B22-EF7D-2B37-AB21FCE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56B233-41EB-83A2-501C-1E95DF93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48E63-B90E-0D4C-E900-63ECB3E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0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223-0545-4D12-C18B-081A5827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10E49-4075-381D-C1DB-0CA039C8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B4A5-A2F9-A8C7-1F00-84AEBF3D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077B5-4DA3-E72A-5599-A32CE4FA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7F1C-782D-25F4-22DE-37C5828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91BB2A-9A76-DAEB-88BB-28264BF1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7E3CE8-5083-1F82-7586-A7A9B0CE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09B11-EB66-3386-96F6-9DDFCC0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A7C8A-EC7F-0384-D4ED-2741457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42677-344D-EF8C-C242-76A345A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A8845-565B-1D60-FA67-E726DAC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4ADB1-BF23-5147-08B7-D75E2FEF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EFA8-080E-6397-5819-A7A17EA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58A0F-9CE5-CD3C-50F0-3CABEBB9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EACD4-05DD-94FB-082A-C4E8C87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C5CB3-89B5-7CD6-2856-BC65A320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B2E3B-7D90-3181-5416-0ED77514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FB4B9-AF90-B82E-4988-23ABA5DA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4E181-AA09-F815-F56C-3712E20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5E0EA-7C9B-46D2-B47A-42AFCD2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3EE57-2C4D-7186-5DDF-3737B687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E2621-BADB-50FA-334D-E846A654A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050F25-E247-A796-9378-1B431176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091DDE-C582-581B-9886-099DD70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6A220-D58D-0B28-857A-0F5C6E42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B55C1-72A3-2293-6E00-3FEE3A53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76F7-30A3-002D-0AF9-77CB982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75FD9E-CAA8-DC5D-9F3E-3887CA27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67B20-E280-5E1E-2A96-76179687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F6A0B2-47BA-3F07-0402-18C843852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3089CA-B3F2-D333-47C5-5B3D3AF1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9C7BE5-BECE-C857-D80D-A8DCE419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F0E9A-DBDE-DE2D-C344-8F18E17C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AB0402-408B-E5C7-7BD4-71E9D8E6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C9CA-2339-ABB6-F507-DCC8827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D009E2-4D4F-A346-08A5-F452BE4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F636F-C560-65F9-5ABA-8320533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BA621-669E-E82F-E972-949F3ED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08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5EB25-00B2-46DF-7277-E62386E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5D0FF-6F76-0C3C-6EF7-54C6EC1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1AC46-0B54-3081-FB09-FB24940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36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B5FB-9F49-8294-4FE4-B03E3E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D205D-A253-C9F9-3F13-DB1B0C5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78AC96-C0AB-BA8A-7D5D-06B057A6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2E118-F121-F843-D0D9-996EE320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90E4E-82D8-99C7-071D-6A75FFE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389-ADEF-EF25-C4C8-A25AD4B3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89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DAB5F-C6C4-7F06-E3EE-1CE21E5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3712F6-6BC4-47D0-AC85-0366E787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1FFBE-06A2-E0F5-B316-CE2195BC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F879E-8594-79FC-659F-A1EBE5A6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3955AE-A162-01C4-539F-863DCDC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B4EFA-FBB7-BEB0-C706-7669EA2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4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044EC-AAC2-DA0C-8D3D-875C70C1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A8D8-CBC5-93F4-A1EA-1D2FDE8D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AA7FA-FF1D-BA46-26B4-D7DB0E04E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C780-BD00-8F4E-A1E3-BA0FDD6DF92F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FA6A4-0353-BBEC-1262-A734F15E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FE5C2-0602-4701-4E35-94AD3BA9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35AD-2EF9-F64D-9B97-3AD89D4376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5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FA71D0-DE2C-8796-556E-821112EA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6174">
            <a:off x="586761" y="717452"/>
            <a:ext cx="806804" cy="6085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5D1BD-3B63-EB05-4561-66BF14A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975">
            <a:off x="10248299" y="3124721"/>
            <a:ext cx="608558" cy="608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60CDE4-2301-7073-3219-2101426F6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671">
            <a:off x="426352" y="3104350"/>
            <a:ext cx="977008" cy="9096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A10DA-6DD8-71E1-3466-A3D8F8B2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594" y="2216018"/>
            <a:ext cx="515213" cy="3474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BB0D9D1-0EFC-8D15-6A8A-FF613CFE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3759">
            <a:off x="10601975" y="1035215"/>
            <a:ext cx="452832" cy="45283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B1DD95-4F12-D5FE-53E4-2EA5684BD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335" y="675470"/>
            <a:ext cx="711616" cy="66253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3D74623-B009-7C5D-456E-AC87706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96228">
            <a:off x="10774125" y="2153946"/>
            <a:ext cx="305142" cy="30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933069-1F9F-C009-37E4-E791027A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5" y="3429000"/>
            <a:ext cx="1092458" cy="1092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98E7DD-EBF3-6FE7-9699-54E439B6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17" y="2222546"/>
            <a:ext cx="1092458" cy="120645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4321762-39B2-378C-7E4D-43710EADB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565" y="700946"/>
            <a:ext cx="1473200" cy="13716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EC9201-9224-2EA6-3F98-B45700537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623" y="700946"/>
            <a:ext cx="147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57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 Bruno</dc:creator>
  <cp:lastModifiedBy>Gauthier Bruno</cp:lastModifiedBy>
  <cp:revision>3</cp:revision>
  <dcterms:created xsi:type="dcterms:W3CDTF">2023-05-10T11:51:29Z</dcterms:created>
  <dcterms:modified xsi:type="dcterms:W3CDTF">2023-05-10T12:33:14Z</dcterms:modified>
</cp:coreProperties>
</file>