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01"/>
    <p:restoredTop sz="94709"/>
  </p:normalViewPr>
  <p:slideViewPr>
    <p:cSldViewPr snapToGrid="0">
      <p:cViewPr varScale="1">
        <p:scale>
          <a:sx n="123" d="100"/>
          <a:sy n="123" d="100"/>
        </p:scale>
        <p:origin x="168" y="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1FB3D0-CDF6-555E-5BF4-D5629A7D6C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7FAE754-5295-0671-E751-85187F6911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CA"/>
              <a:t>Modifier le style des sous-titres du masque</a:t>
            </a:r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886B468-3B22-EF7D-2B37-AB21FCE16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5C780-BD00-8F4E-A1E3-BA0FDD6DF92F}" type="datetimeFigureOut">
              <a:rPr lang="fr-FR" smtClean="0"/>
              <a:t>17/05/2023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A56B233-41EB-83A2-501C-1E95DF934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0148E63-B90E-0D4C-E900-63ECB3E4F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A35AD-2EF9-F64D-9B97-3AD89D4376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3060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383223-0545-4D12-C18B-081A5827F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6E10E49-4075-381D-C1DB-0CA039C82E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771B4A5-A2F9-A8C7-1F00-84AEBF3D1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5C780-BD00-8F4E-A1E3-BA0FDD6DF92F}" type="datetimeFigureOut">
              <a:rPr lang="fr-FR" smtClean="0"/>
              <a:t>17/05/2023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8C077B5-4DA3-E72A-5599-A32CE4FA3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8B47F1C-782D-25F4-22DE-37C58283F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A35AD-2EF9-F64D-9B97-3AD89D4376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3291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B891BB2A-9A76-DAEB-88BB-28264BF179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77E3CE8-5083-1F82-7586-A7A9B0CE6E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9909B11-EB66-3386-96F6-9DDFCC0A6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5C780-BD00-8F4E-A1E3-BA0FDD6DF92F}" type="datetimeFigureOut">
              <a:rPr lang="fr-FR" smtClean="0"/>
              <a:t>17/05/2023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BBA7C8A-EC7F-0384-D4ED-274145761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5642677-344D-EF8C-C242-76A345ACF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A35AD-2EF9-F64D-9B97-3AD89D4376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8172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0A8845-565B-1D60-FA67-E726DACE4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B14ADB1-BF23-5147-08B7-D75E2FEFD6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82FEFA8-080E-6397-5819-A7A17EA4F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5C780-BD00-8F4E-A1E3-BA0FDD6DF92F}" type="datetimeFigureOut">
              <a:rPr lang="fr-FR" smtClean="0"/>
              <a:t>17/05/2023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5258A0F-9CE5-CD3C-50F0-3CABEBB91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63EACD4-05DD-94FB-082A-C4E8C8708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A35AD-2EF9-F64D-9B97-3AD89D4376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3319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AC5CB3-89B5-7CD6-2856-BC65A3208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06B2E3B-7D90-3181-5416-0ED7751493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B9FB4B9-AF90-B82E-4988-23ABA5DA3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5C780-BD00-8F4E-A1E3-BA0FDD6DF92F}" type="datetimeFigureOut">
              <a:rPr lang="fr-FR" smtClean="0"/>
              <a:t>17/05/2023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E24E181-AA09-F815-F56C-3712E201D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695E0EA-7C9B-46D2-B47A-42AFCD24B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A35AD-2EF9-F64D-9B97-3AD89D4376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0034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F3EE57-2C4D-7186-5DDF-3737B6875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87E2621-BADB-50FA-334D-E846A654A0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1050F25-E247-A796-9378-1B431176B9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3091DDE-C582-581B-9886-099DD7054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5C780-BD00-8F4E-A1E3-BA0FDD6DF92F}" type="datetimeFigureOut">
              <a:rPr lang="fr-FR" smtClean="0"/>
              <a:t>17/05/2023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276A220-D58D-0B28-857A-0F5C6E425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B5B55C1-72A3-2293-6E00-3FEE3A53B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A35AD-2EF9-F64D-9B97-3AD89D4376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6248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8F76F7-30A3-002D-0AF9-77CB9822E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275FD9E-CAA8-DC5D-9F3E-3887CA27CC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9167B20-E280-5E1E-2A96-761796875F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AF6A0B2-47BA-3F07-0402-18C843852A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33089CA-B3F2-D333-47C5-5B3D3AF159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B9C7BE5-BECE-C857-D80D-A8DCE419E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5C780-BD00-8F4E-A1E3-BA0FDD6DF92F}" type="datetimeFigureOut">
              <a:rPr lang="fr-FR" smtClean="0"/>
              <a:t>17/05/2023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FBF0E9A-DBDE-DE2D-C344-8F18E17C4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CAB0402-408B-E5C7-7BD4-71E9D8E64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A35AD-2EF9-F64D-9B97-3AD89D4376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7647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22C9CA-2339-ABB6-F507-DCC88272A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6D009E2-4D4F-A346-08A5-F452BE411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5C780-BD00-8F4E-A1E3-BA0FDD6DF92F}" type="datetimeFigureOut">
              <a:rPr lang="fr-FR" smtClean="0"/>
              <a:t>17/05/2023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66F636F-C560-65F9-5ABA-83205335F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A5BA621-669E-E82F-E972-949F3EDD4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A35AD-2EF9-F64D-9B97-3AD89D4376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1082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F45EB25-00B2-46DF-7277-E62386E3C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5C780-BD00-8F4E-A1E3-BA0FDD6DF92F}" type="datetimeFigureOut">
              <a:rPr lang="fr-FR" smtClean="0"/>
              <a:t>17/05/2023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A75D0FF-6F76-0C3C-6EF7-54C6EC18D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FC1AC46-0B54-3081-FB09-FB249403C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A35AD-2EF9-F64D-9B97-3AD89D4376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2365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B9B5FB-9F49-8294-4FE4-B03E3E83B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87D205D-A253-C9F9-3F13-DB1B0C506B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878AC96-C0AB-BA8A-7D5D-06B057A68E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3C2E118-F121-F843-D0D9-996EE3206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5C780-BD00-8F4E-A1E3-BA0FDD6DF92F}" type="datetimeFigureOut">
              <a:rPr lang="fr-FR" smtClean="0"/>
              <a:t>17/05/2023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DD90E4E-82D8-99C7-071D-6A75FFE9D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F94A389-ADEF-EF25-C4C8-A25AD4B3B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A35AD-2EF9-F64D-9B97-3AD89D4376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9896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EDAB5F-C6C4-7F06-E3EE-1CE21E54B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E3712F6-6BC4-47D0-AC85-0366E7870C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641FFBE-06A2-E0F5-B316-CE2195BC44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D9F879E-8594-79FC-659F-A1EBE5A6A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5C780-BD00-8F4E-A1E3-BA0FDD6DF92F}" type="datetimeFigureOut">
              <a:rPr lang="fr-FR" smtClean="0"/>
              <a:t>17/05/2023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83955AE-A162-01C4-539F-863DCDCFA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D6B4EFA-FBB7-BEB0-C706-7669EA285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A35AD-2EF9-F64D-9B97-3AD89D4376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7404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2F044EC-AAC2-DA0C-8D3D-875C70C1C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63AA8D8-CBC5-93F4-A1EA-1D2FDE8D0C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3DAA7FA-FF1D-BA46-26B4-D7DB0E04E3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A5C780-BD00-8F4E-A1E3-BA0FDD6DF92F}" type="datetimeFigureOut">
              <a:rPr lang="fr-FR" smtClean="0"/>
              <a:t>17/05/2023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0DFA6A4-0353-BBEC-1262-A734F15EFC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2EFE5C2-0602-4701-4E35-94AD3BA90E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4A35AD-2EF9-F64D-9B97-3AD89D4376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4752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76FA71D0-DE2C-8796-556E-821112EA5C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765406">
            <a:off x="-97382" y="5841810"/>
            <a:ext cx="806804" cy="46134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43C5D1BD-3B63-EB05-4561-66BF14A6EF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964501">
            <a:off x="19723" y="3558394"/>
            <a:ext cx="608558" cy="608558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7660CDE4-2301-7073-3219-2101426F6B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324382">
            <a:off x="6888498" y="5848146"/>
            <a:ext cx="1041534" cy="969704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B04A10DA-6DD8-71E1-3466-A3D8F8B28A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4776" y="3889800"/>
            <a:ext cx="778833" cy="525190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FBB0D9D1-0EFC-8D15-6A8A-FF613CFE16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393759">
            <a:off x="11677609" y="501333"/>
            <a:ext cx="452832" cy="452832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4DB1DD95-4F12-D5FE-53E4-2EA5684BDB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8215">
            <a:off x="10743401" y="4791655"/>
            <a:ext cx="1221367" cy="1137135"/>
          </a:xfrm>
          <a:prstGeom prst="rect">
            <a:avLst/>
          </a:prstGeom>
        </p:spPr>
      </p:pic>
      <p:pic>
        <p:nvPicPr>
          <p:cNvPr id="34" name="Image 33">
            <a:extLst>
              <a:ext uri="{FF2B5EF4-FFF2-40B4-BE49-F238E27FC236}">
                <a16:creationId xmlns:a16="http://schemas.microsoft.com/office/drawing/2014/main" id="{33D74623-B009-7C5D-456E-AC877067FC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696228">
            <a:off x="10840939" y="5919909"/>
            <a:ext cx="305142" cy="305142"/>
          </a:xfrm>
          <a:prstGeom prst="rect">
            <a:avLst/>
          </a:prstGeom>
        </p:spPr>
      </p:pic>
      <p:pic>
        <p:nvPicPr>
          <p:cNvPr id="31" name="Image 30">
            <a:extLst>
              <a:ext uri="{FF2B5EF4-FFF2-40B4-BE49-F238E27FC236}">
                <a16:creationId xmlns:a16="http://schemas.microsoft.com/office/drawing/2014/main" id="{8F615CDD-EC3F-77CC-6298-DDDBC0D895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11480488" y="1168476"/>
            <a:ext cx="847073" cy="935463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90B7A030-3A93-5DA2-4A9C-3291E024E4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1714027" y="5922537"/>
            <a:ext cx="847073" cy="935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6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3C933069-1F9F-C009-37E4-E791027A86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6765" y="3429000"/>
            <a:ext cx="1092458" cy="1092458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14321762-39B2-378C-7E4D-43710EADB7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3565" y="700946"/>
            <a:ext cx="1473200" cy="1371600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59EC9201-9224-2EA6-3F98-B457005373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2623" y="700946"/>
            <a:ext cx="1473200" cy="1371600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D547237A-E9D7-758B-926F-EF14A95D46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4122406" y="2963917"/>
            <a:ext cx="1115103" cy="1231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85768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0</Words>
  <Application>Microsoft Macintosh PowerPoint</Application>
  <PresentationFormat>Grand écran</PresentationFormat>
  <Paragraphs>0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Gauthier Bruno</dc:creator>
  <cp:lastModifiedBy>Gauthier Bruno</cp:lastModifiedBy>
  <cp:revision>10</cp:revision>
  <dcterms:created xsi:type="dcterms:W3CDTF">2023-05-10T11:51:29Z</dcterms:created>
  <dcterms:modified xsi:type="dcterms:W3CDTF">2023-05-17T22:22:41Z</dcterms:modified>
</cp:coreProperties>
</file>