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2"/>
    <p:restoredTop sz="94651"/>
  </p:normalViewPr>
  <p:slideViewPr>
    <p:cSldViewPr snapToGrid="0">
      <p:cViewPr varScale="1">
        <p:scale>
          <a:sx n="87" d="100"/>
          <a:sy n="87" d="100"/>
        </p:scale>
        <p:origin x="20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8481">
            <a:off x="9301101" y="6371891"/>
            <a:ext cx="1789734" cy="60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66773">
            <a:off x="306920" y="6613831"/>
            <a:ext cx="1639161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60" y="1841734"/>
            <a:ext cx="1050276" cy="977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3574">
            <a:off x="2028011" y="7107924"/>
            <a:ext cx="1400678" cy="30581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0209136" y="7141305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264">
            <a:off x="7090589" y="5992389"/>
            <a:ext cx="1004756" cy="93546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18280">
            <a:off x="11408015" y="6056527"/>
            <a:ext cx="303628" cy="30362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F615CDD-EC3F-77CC-6298-DDDBC0D8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258856" y="6610695"/>
            <a:ext cx="847073" cy="9354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B7A030-3A93-5DA2-4A9C-3291E024E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38876" y="6442860"/>
            <a:ext cx="461559" cy="50972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78CB788-856E-515D-6AB4-48C409990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732636" y="7207111"/>
            <a:ext cx="762757" cy="8423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404C2FF-B5C4-C1E0-5ABE-15273418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61355" y="7007340"/>
            <a:ext cx="635888" cy="70224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44900C8-4B92-596F-384A-264340BD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5467" y="7007340"/>
            <a:ext cx="635888" cy="7022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13916C1-970E-7893-FE18-BDFFFD72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43714" y="6966641"/>
            <a:ext cx="606468" cy="6697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34298ED-BF7A-F3AA-05BF-B5144B07A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12911" y="5950399"/>
            <a:ext cx="461559" cy="50972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DAAB89E-08D4-0B68-5370-6BACED7D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64286" y="6158873"/>
            <a:ext cx="461559" cy="50972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727F5C0-2C12-B788-99E5-96346BF51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97908" y="6460121"/>
            <a:ext cx="461559" cy="50972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FBFAC93-2283-3B5A-B904-1A53BB86E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998631" y="6858000"/>
            <a:ext cx="461559" cy="50972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C8E7A79-2675-922F-4F2E-0FE2A366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48847" y="7160533"/>
            <a:ext cx="461559" cy="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51" y="6544339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8359" y="6242269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12</cp:revision>
  <dcterms:created xsi:type="dcterms:W3CDTF">2023-05-10T11:51:29Z</dcterms:created>
  <dcterms:modified xsi:type="dcterms:W3CDTF">2023-05-28T20:34:09Z</dcterms:modified>
</cp:coreProperties>
</file>