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8"/>
    <p:restoredTop sz="94707"/>
  </p:normalViewPr>
  <p:slideViewPr>
    <p:cSldViewPr snapToGrid="0">
      <p:cViewPr>
        <p:scale>
          <a:sx n="220" d="100"/>
          <a:sy n="220" d="100"/>
        </p:scale>
        <p:origin x="-140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21F23-0CF1-6E4F-B3B3-2B21E9D24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997754-EA59-F5A4-3762-823BB2E0E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895666-DF2F-4403-8EAC-109D58C3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83D6-DDF4-BD4A-B1B9-04908CC3EC93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8E1425-DCF4-FC06-CE23-0D82BC81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C9D08-068E-A70F-6366-8D6227D6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0260-1BAB-534A-95F9-8125D8F51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77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5E3E1-9754-19BE-694A-17B7B202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8285DE-1886-12A7-24D4-3BD301C8F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FC035-92FE-489B-6DAD-9B5B930F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83D6-DDF4-BD4A-B1B9-04908CC3EC93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A1712-DEE3-3F2F-0AC5-321F3F87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9039AF-6FF3-6221-95A4-D1FFBCA8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0260-1BAB-534A-95F9-8125D8F51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94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6C9839-80D0-8289-D874-C2EC0919A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22B0A0-E54A-F06D-3452-37AEA380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5A2F27-5C44-25D7-215F-4431236F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83D6-DDF4-BD4A-B1B9-04908CC3EC93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5B453F-ABB4-FBE3-682E-1149A2D6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0E1A89-D01D-98C4-2B5D-B183F1BA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0260-1BAB-534A-95F9-8125D8F51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4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96FCB-8514-08DB-2B8D-3F33548F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24576-47B3-25C2-3EA6-903D2127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9B83E6-B702-4608-F570-85F90220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83D6-DDF4-BD4A-B1B9-04908CC3EC93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1D402B-0DF3-DBAB-586A-3DC40D2B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9FDFD-7738-5D34-4722-AAA7F59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0260-1BAB-534A-95F9-8125D8F51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8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D6BB7-5A0B-F182-6BC2-57792FAE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F17642-2D82-2641-025D-0C09411B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B0AC80-2CEF-8526-F9BC-20B0219E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83D6-DDF4-BD4A-B1B9-04908CC3EC93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C132D2-AB2D-D5D5-2D52-63142AC8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05E1B1-BC0A-ACA3-76C3-AA1D69AD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0260-1BAB-534A-95F9-8125D8F51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0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00F5D-F76E-8CB7-3D77-A0BE6BB3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CCE626-B1B5-3F6F-5F16-5E3C067B4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85DF50-E050-BF2D-7927-DF37DDF42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DFE36-DAA4-5CEC-8A9A-C034A80E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83D6-DDF4-BD4A-B1B9-04908CC3EC93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FDB209-5AE8-A7D3-A59C-EAD74D66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AA37DC-ED6E-35FB-F440-5656FF5E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0260-1BAB-534A-95F9-8125D8F51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55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318B1-BE61-9126-9FDA-FAE59053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2CA68F-7EC5-3478-8FED-08D814D0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5B2DAE-E3AE-7D38-CC12-9C8A92505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BBDD41-D28C-5FC8-1F9C-B1D75BC23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BE5234-E9EE-9A15-CFA2-A7053C5A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235063-3769-9A10-54CA-47FF6FA4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83D6-DDF4-BD4A-B1B9-04908CC3EC93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B03992-43CD-06F1-382A-6798EC28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DA553B-1BD9-F24A-D685-FA89324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0260-1BAB-534A-95F9-8125D8F51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27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366E5-D50A-0026-6FD6-54164FC5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D5A0A4-4586-FDD8-3ACE-018FD4D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83D6-DDF4-BD4A-B1B9-04908CC3EC93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82B014-6A3E-E3CD-E488-0B4491F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51FFE1-A97D-325D-1B06-C119F755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0260-1BAB-534A-95F9-8125D8F51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2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17B380-D659-5040-23D3-54A311FD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83D6-DDF4-BD4A-B1B9-04908CC3EC93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DEE447-B8F8-8013-DABE-4C457BB5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ABCB5A-53BE-A78A-9BC0-90F5319C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0260-1BAB-534A-95F9-8125D8F51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81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2673C-D0E6-6B4A-DEBB-F0C647AF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48D66D-62B2-CB7E-DC48-568904B5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FA53B-43AE-5147-20F3-184D252E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183AEB-A915-11EF-2594-107AEB11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83D6-DDF4-BD4A-B1B9-04908CC3EC93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275915-0CA2-75E9-446A-462BFC61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18072B-BAB0-E6FA-8B2E-0D139586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0260-1BAB-534A-95F9-8125D8F51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13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98736-8681-AC3E-00B5-641D2149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685C40-5BD0-9888-8073-775168E72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64DD1B-3AEC-B2F2-5DF4-A81D0259B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D7AD2-A092-4FC9-F530-14A33BA0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83D6-DDF4-BD4A-B1B9-04908CC3EC93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7B3FE-C8F0-1B73-AB9B-8F0B15DE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A862F6-F520-8193-1FDA-42DA34F6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0260-1BAB-534A-95F9-8125D8F51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04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5BF9D6-DEB1-367F-112B-66F6CB9A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154DFE-E3E9-FE17-16A3-5B31D956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2ECE6C-C743-6AD3-DA2D-715B38336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83D6-DDF4-BD4A-B1B9-04908CC3EC93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BCCA6-ED94-B831-9F2D-DAAC0B54D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502FBA-CD27-1E60-1433-361506562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0260-1BAB-534A-95F9-8125D8F51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3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9411A-C978-4452-915B-4C2F0A609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2024</a:t>
            </a:r>
            <a:br>
              <a:rPr lang="fr-FR" dirty="0"/>
            </a:br>
            <a:r>
              <a:rPr lang="fr-FR" dirty="0"/>
              <a:t>Challenge Sprint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04EF83-AC43-9557-AD61-D7BF3B739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Croquis</a:t>
            </a:r>
          </a:p>
        </p:txBody>
      </p:sp>
    </p:spTree>
    <p:extLst>
      <p:ext uri="{BB962C8B-B14F-4D97-AF65-F5344CB8AC3E}">
        <p14:creationId xmlns:p14="http://schemas.microsoft.com/office/powerpoint/2010/main" val="41521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CCF2624-C5F7-B24F-9E9F-F441F392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14223">
            <a:off x="2209800" y="757946"/>
            <a:ext cx="7772400" cy="53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7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EEC84C0A-311D-7515-D105-84847F96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92" y="2337150"/>
            <a:ext cx="7772400" cy="2322595"/>
          </a:xfrm>
          <a:prstGeom prst="rect">
            <a:avLst/>
          </a:prstGeom>
        </p:spPr>
      </p:pic>
      <p:sp>
        <p:nvSpPr>
          <p:cNvPr id="4" name="AutoShape 5">
            <a:extLst>
              <a:ext uri="{FF2B5EF4-FFF2-40B4-BE49-F238E27FC236}">
                <a16:creationId xmlns:a16="http://schemas.microsoft.com/office/drawing/2014/main" id="{A02DD4B2-A743-AE93-3202-E8ABA5A7C964}"/>
              </a:ext>
            </a:extLst>
          </p:cNvPr>
          <p:cNvSpPr>
            <a:spLocks noChangeArrowheads="1"/>
          </p:cNvSpPr>
          <p:nvPr/>
        </p:nvSpPr>
        <p:spPr bwMode="auto">
          <a:xfrm rot="10602233">
            <a:off x="9233700" y="2959843"/>
            <a:ext cx="507365" cy="740410"/>
          </a:xfrm>
          <a:prstGeom prst="curvedRightArrow">
            <a:avLst>
              <a:gd name="adj1" fmla="val 11875"/>
              <a:gd name="adj2" fmla="val 46216"/>
              <a:gd name="adj3" fmla="val 3394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fr-CA"/>
          </a:p>
        </p:txBody>
      </p:sp>
      <p:sp>
        <p:nvSpPr>
          <p:cNvPr id="5" name="Arc 24">
            <a:extLst>
              <a:ext uri="{FF2B5EF4-FFF2-40B4-BE49-F238E27FC236}">
                <a16:creationId xmlns:a16="http://schemas.microsoft.com/office/drawing/2014/main" id="{BD58811A-6973-8691-D241-E19B301F95D6}"/>
              </a:ext>
            </a:extLst>
          </p:cNvPr>
          <p:cNvSpPr>
            <a:spLocks/>
          </p:cNvSpPr>
          <p:nvPr/>
        </p:nvSpPr>
        <p:spPr bwMode="auto">
          <a:xfrm>
            <a:off x="9068773" y="3256600"/>
            <a:ext cx="143590" cy="24184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2929"/>
              <a:gd name="T2" fmla="*/ 3413 w 21600"/>
              <a:gd name="T3" fmla="*/ 42929 h 42929"/>
              <a:gd name="T4" fmla="*/ 0 w 21600"/>
              <a:gd name="T5" fmla="*/ 21600 h 42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92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211"/>
                  <a:pt x="13891" y="41251"/>
                  <a:pt x="3412" y="42928"/>
                </a:cubicBezTo>
              </a:path>
              <a:path w="21600" h="4292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211"/>
                  <a:pt x="13891" y="41251"/>
                  <a:pt x="3412" y="42928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fr-CA"/>
          </a:p>
        </p:txBody>
      </p:sp>
      <p:cxnSp>
        <p:nvCxnSpPr>
          <p:cNvPr id="6" name="Line 6">
            <a:extLst>
              <a:ext uri="{FF2B5EF4-FFF2-40B4-BE49-F238E27FC236}">
                <a16:creationId xmlns:a16="http://schemas.microsoft.com/office/drawing/2014/main" id="{EEFD2520-B71D-6EF6-4D1C-8A2E0FC3C5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49404" y="3258342"/>
            <a:ext cx="0" cy="3378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26">
            <a:extLst>
              <a:ext uri="{FF2B5EF4-FFF2-40B4-BE49-F238E27FC236}">
                <a16:creationId xmlns:a16="http://schemas.microsoft.com/office/drawing/2014/main" id="{76EAAFD5-F7E1-F018-1CF4-AB24EF11D065}"/>
              </a:ext>
            </a:extLst>
          </p:cNvPr>
          <p:cNvGrpSpPr>
            <a:grpSpLocks/>
          </p:cNvGrpSpPr>
          <p:nvPr/>
        </p:nvGrpSpPr>
        <p:grpSpPr bwMode="auto">
          <a:xfrm rot="21448987">
            <a:off x="3126192" y="2872262"/>
            <a:ext cx="314327" cy="433070"/>
            <a:chOff x="1835696" y="2055481"/>
            <a:chExt cx="2160240" cy="25976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779BD0-4D29-1E06-5389-AEC7FE1BA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2060848"/>
              <a:ext cx="504056" cy="5040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fr-CA" sz="1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fr-C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426B0-470A-5EA8-7932-432CA680E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2564904"/>
              <a:ext cx="504056" cy="5040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fr-CA" sz="1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fr-C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3ABF24-EE12-865B-674E-81AD3FF8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3068960"/>
              <a:ext cx="504056" cy="5040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fr-CA" sz="1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fr-C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F8417C-43CB-EFFC-A1D6-4C738E099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52" y="2060848"/>
              <a:ext cx="504056" cy="5040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fr-CA" sz="1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fr-C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45B2CC-91A2-ED14-558C-40C294353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52" y="2564904"/>
              <a:ext cx="504056" cy="5040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fr-CA" sz="1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fr-C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28AF55-3E85-B5E3-F616-E75C4B0B9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52" y="3068960"/>
              <a:ext cx="504056" cy="5040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fr-CA" sz="1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fr-C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E4B95B-1D02-F155-AAD6-6E9CDD5B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2060848"/>
              <a:ext cx="504056" cy="5040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fr-CA" sz="1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fr-C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E2B361-36CF-20D1-EF2B-B21B29446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2564904"/>
              <a:ext cx="504056" cy="5040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fr-CA" sz="1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fr-C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B2C194-5763-C2E9-E607-08FE582E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068960"/>
              <a:ext cx="504056" cy="5040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fr-CA" sz="1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fr-C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E2E61B-7457-E204-501E-AFD6571D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439" y="2055481"/>
              <a:ext cx="504056" cy="5040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fr-CA" sz="1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fr-C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94530D-C7F2-E2C8-F5C8-CA8FA64A2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439" y="2559537"/>
              <a:ext cx="504056" cy="5040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fr-CA" sz="1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fr-C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3B1C34-AE61-2D45-4C1D-CDBF6E9A2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439" y="3063593"/>
              <a:ext cx="504056" cy="5040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fr-CA" sz="1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fr-C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5EC658-8CCA-B74C-6291-4D02F9F77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495" y="2055481"/>
              <a:ext cx="127441" cy="25976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/>
              <a:r>
                <a:rPr lang="fr-CA" sz="1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fr-C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14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AC070BD-8393-66CA-EFF2-7C1024C3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61465"/>
            <a:ext cx="7772400" cy="193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04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Macintosh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2024 Challenge Sprint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Challenge Sprint</dc:title>
  <dc:creator>Gauthier Bruno</dc:creator>
  <cp:lastModifiedBy>Gauthier Bruno</cp:lastModifiedBy>
  <cp:revision>1</cp:revision>
  <dcterms:created xsi:type="dcterms:W3CDTF">2024-01-07T16:37:38Z</dcterms:created>
  <dcterms:modified xsi:type="dcterms:W3CDTF">2024-01-07T16:45:13Z</dcterms:modified>
</cp:coreProperties>
</file>