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1"/>
  </p:notesMasterIdLst>
  <p:sldIdLst>
    <p:sldId id="256" r:id="rId3"/>
    <p:sldId id="257" r:id="rId4"/>
    <p:sldId id="258" r:id="rId5"/>
    <p:sldId id="288" r:id="rId6"/>
    <p:sldId id="259" r:id="rId7"/>
    <p:sldId id="260" r:id="rId8"/>
    <p:sldId id="263" r:id="rId9"/>
    <p:sldId id="267" r:id="rId10"/>
    <p:sldId id="286" r:id="rId11"/>
    <p:sldId id="284" r:id="rId12"/>
    <p:sldId id="275" r:id="rId13"/>
    <p:sldId id="285" r:id="rId14"/>
    <p:sldId id="273" r:id="rId15"/>
    <p:sldId id="281" r:id="rId16"/>
    <p:sldId id="287" r:id="rId17"/>
    <p:sldId id="289" r:id="rId18"/>
    <p:sldId id="283" r:id="rId19"/>
    <p:sldId id="282" r:id="rId20"/>
  </p:sldIdLst>
  <p:sldSz cx="9144000" cy="5143500" type="screen16x9"/>
  <p:notesSz cx="6858000" cy="9144000"/>
  <p:embeddedFontLst>
    <p:embeddedFont>
      <p:font typeface="Fira Sans Extra Condensed SemiBold"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Fira Sans Extra Condensed" panose="020B0604020202020204" charset="0"/>
      <p:regular r:id="rId30"/>
      <p:bold r:id="rId31"/>
      <p:italic r:id="rId32"/>
      <p:boldItalic r:id="rId33"/>
    </p:embeddedFont>
    <p:embeddedFont>
      <p:font typeface="Gill Sans"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nPMemRDOEyu9UVr23t9W7FD6M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08"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51"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font" Target="fonts/font13.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extLst>
      <p:ext uri="{BB962C8B-B14F-4D97-AF65-F5344CB8AC3E}">
        <p14:creationId xmlns:p14="http://schemas.microsoft.com/office/powerpoint/2010/main" val="2016778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1: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1</a:t>
            </a:fld>
            <a:endParaRPr/>
          </a:p>
        </p:txBody>
      </p:sp>
    </p:spTree>
    <p:extLst>
      <p:ext uri="{BB962C8B-B14F-4D97-AF65-F5344CB8AC3E}">
        <p14:creationId xmlns:p14="http://schemas.microsoft.com/office/powerpoint/2010/main" val="105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997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06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02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0" name="Google Shape;68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11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704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514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586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49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031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341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88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300"/>
              <a:buNone/>
            </a:pPr>
            <a:r>
              <a:rPr lang="fr-FR" sz="1300"/>
              <a:t>During our internship at the education academy of the Wilaya of Souk Shras and various edu cational institutions including « Abou Mohadjer Dinar » institution, we have observed several shortcomings in the existing educational system that warrant the need for a comprehensive solution.</a:t>
            </a:r>
            <a:endParaRPr/>
          </a:p>
        </p:txBody>
      </p:sp>
      <p:sp>
        <p:nvSpPr>
          <p:cNvPr id="169" name="Google Shape;169;p5:notes"/>
          <p:cNvSpPr txBox="1"/>
          <p:nvPr/>
        </p:nvSpPr>
        <p:spPr>
          <a:xfrm>
            <a:off x="3884612" y="8685212"/>
            <a:ext cx="2971800" cy="457200"/>
          </a:xfrm>
          <a:prstGeom prst="rect">
            <a:avLst/>
          </a:prstGeom>
          <a:noFill/>
          <a:ln>
            <a:noFill/>
          </a:ln>
        </p:spPr>
        <p:txBody>
          <a:bodyPr spcFirstLastPara="1" wrap="square" lIns="86475" tIns="43225" rIns="86475" bIns="43225"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fr-FR" sz="1400" b="0" i="0" u="none">
                <a:solidFill>
                  <a:srgbClr val="000000"/>
                </a:solidFill>
                <a:latin typeface="Arial"/>
                <a:ea typeface="Arial"/>
                <a:cs typeface="Arial"/>
                <a:sym typeface="Arial"/>
              </a:rPr>
              <a:t>5</a:t>
            </a:fld>
            <a:endParaRPr/>
          </a:p>
        </p:txBody>
      </p:sp>
    </p:spTree>
    <p:extLst>
      <p:ext uri="{BB962C8B-B14F-4D97-AF65-F5344CB8AC3E}">
        <p14:creationId xmlns:p14="http://schemas.microsoft.com/office/powerpoint/2010/main" val="144774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131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18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0471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775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5"/>
          <p:cNvSpPr txBox="1">
            <a:spLocks noGrp="1"/>
          </p:cNvSpPr>
          <p:nvPr>
            <p:ph type="ctrTitle"/>
          </p:nvPr>
        </p:nvSpPr>
        <p:spPr>
          <a:xfrm>
            <a:off x="4562580" y="1254263"/>
            <a:ext cx="3407100" cy="22833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SzPts val="5200"/>
              <a:buNone/>
              <a:defRPr sz="4600" b="0">
                <a:latin typeface="Fira Sans Extra Condensed SemiBold"/>
                <a:ea typeface="Fira Sans Extra Condensed SemiBold"/>
                <a:cs typeface="Fira Sans Extra Condensed SemiBold"/>
                <a:sym typeface="Fira Sans Extra Condensed SemiBold"/>
              </a:defRPr>
            </a:lvl1pPr>
            <a:lvl2pPr lvl="1" algn="l">
              <a:spcBef>
                <a:spcPts val="0"/>
              </a:spcBef>
              <a:spcAft>
                <a:spcPts val="0"/>
              </a:spcAft>
              <a:buSzPts val="5200"/>
              <a:buNone/>
              <a:defRPr sz="5200"/>
            </a:lvl2pPr>
            <a:lvl3pPr lvl="2" algn="l">
              <a:spcBef>
                <a:spcPts val="0"/>
              </a:spcBef>
              <a:spcAft>
                <a:spcPts val="0"/>
              </a:spcAft>
              <a:buSzPts val="5200"/>
              <a:buNone/>
              <a:defRPr sz="5200"/>
            </a:lvl3pPr>
            <a:lvl4pPr lvl="3" algn="l">
              <a:spcBef>
                <a:spcPts val="0"/>
              </a:spcBef>
              <a:spcAft>
                <a:spcPts val="0"/>
              </a:spcAft>
              <a:buSzPts val="5200"/>
              <a:buNone/>
              <a:defRPr sz="5200"/>
            </a:lvl4pPr>
            <a:lvl5pPr lvl="4" algn="l">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sp>
        <p:nvSpPr>
          <p:cNvPr id="10" name="Google Shape;10;p55"/>
          <p:cNvSpPr txBox="1">
            <a:spLocks noGrp="1"/>
          </p:cNvSpPr>
          <p:nvPr>
            <p:ph type="subTitle" idx="1"/>
          </p:nvPr>
        </p:nvSpPr>
        <p:spPr>
          <a:xfrm>
            <a:off x="4562588" y="3537636"/>
            <a:ext cx="3407100" cy="35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sz="16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8"/>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56"/>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
        <p:cNvGrpSpPr/>
        <p:nvPr/>
      </p:nvGrpSpPr>
      <p:grpSpPr>
        <a:xfrm>
          <a:off x="0" y="0"/>
          <a:ext cx="0" cy="0"/>
          <a:chOff x="0" y="0"/>
          <a:chExt cx="0" cy="0"/>
        </a:xfrm>
      </p:grpSpPr>
      <p:sp>
        <p:nvSpPr>
          <p:cNvPr id="15" name="Google Shape;15;p60"/>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6" name="Google Shape;16;p6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
        <p:cNvGrpSpPr/>
        <p:nvPr/>
      </p:nvGrpSpPr>
      <p:grpSpPr>
        <a:xfrm>
          <a:off x="0" y="0"/>
          <a:ext cx="0" cy="0"/>
          <a:chOff x="0" y="0"/>
          <a:chExt cx="0" cy="0"/>
        </a:xfrm>
      </p:grpSpPr>
      <p:sp>
        <p:nvSpPr>
          <p:cNvPr id="18" name="Google Shape;18;p6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400"/>
              <a:buNone/>
              <a:defRPr/>
            </a:lvl1pPr>
            <a:lvl2pPr marL="914400" lvl="1" indent="-342900" algn="l">
              <a:spcBef>
                <a:spcPts val="0"/>
              </a:spcBef>
              <a:spcAft>
                <a:spcPts val="0"/>
              </a:spcAft>
              <a:buSzPts val="1800"/>
              <a:buChar char="–"/>
              <a:defRPr/>
            </a:lvl2pPr>
            <a:lvl3pPr marL="1371600" lvl="2" indent="-342900" algn="l">
              <a:spcBef>
                <a:spcPts val="0"/>
              </a:spcBef>
              <a:spcAft>
                <a:spcPts val="0"/>
              </a:spcAft>
              <a:buSzPts val="1800"/>
              <a:buChar char="•"/>
              <a:defRPr/>
            </a:lvl3pPr>
            <a:lvl4pPr marL="1828800" lvl="3" indent="-342900" algn="l">
              <a:spcBef>
                <a:spcPts val="0"/>
              </a:spcBef>
              <a:spcAft>
                <a:spcPts val="0"/>
              </a:spcAft>
              <a:buSzPts val="1800"/>
              <a:buChar char="–"/>
              <a:defRPr/>
            </a:lvl4pPr>
            <a:lvl5pPr marL="2286000" lvl="4" indent="-342900" algn="l">
              <a:spcBef>
                <a:spcPts val="0"/>
              </a:spcBef>
              <a:spcAft>
                <a:spcPts val="0"/>
              </a:spcAft>
              <a:buSzPts val="1800"/>
              <a:buChar char="»"/>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9"/>
        <p:cNvGrpSpPr/>
        <p:nvPr/>
      </p:nvGrpSpPr>
      <p:grpSpPr>
        <a:xfrm>
          <a:off x="0" y="0"/>
          <a:ext cx="0" cy="0"/>
          <a:chOff x="0" y="0"/>
          <a:chExt cx="0" cy="0"/>
        </a:xfrm>
      </p:grpSpPr>
      <p:sp>
        <p:nvSpPr>
          <p:cNvPr id="20" name="Google Shape;20;p6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4800"/>
              <a:buNone/>
              <a:defRPr sz="4800"/>
            </a:lvl1pPr>
            <a:lvl2pPr lvl="1" algn="l">
              <a:spcBef>
                <a:spcPts val="0"/>
              </a:spcBef>
              <a:spcAft>
                <a:spcPts val="0"/>
              </a:spcAft>
              <a:buSzPts val="4800"/>
              <a:buNone/>
              <a:defRPr sz="4800"/>
            </a:lvl2pPr>
            <a:lvl3pPr lvl="2" algn="l">
              <a:spcBef>
                <a:spcPts val="0"/>
              </a:spcBef>
              <a:spcAft>
                <a:spcPts val="0"/>
              </a:spcAft>
              <a:buSzPts val="4800"/>
              <a:buNone/>
              <a:defRPr sz="4800"/>
            </a:lvl3pPr>
            <a:lvl4pPr lvl="3" algn="l">
              <a:spcBef>
                <a:spcPts val="0"/>
              </a:spcBef>
              <a:spcAft>
                <a:spcPts val="0"/>
              </a:spcAft>
              <a:buSzPts val="4800"/>
              <a:buNone/>
              <a:defRPr sz="4800"/>
            </a:lvl4pPr>
            <a:lvl5pPr lvl="4" algn="l">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spcBef>
                <a:spcPts val="0"/>
              </a:spcBef>
              <a:spcAft>
                <a:spcPts val="0"/>
              </a:spcAft>
              <a:buSzPts val="2400"/>
              <a:buNone/>
              <a:defRPr sz="2400"/>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3" name="Google Shape;23;p6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spcBef>
                <a:spcPts val="0"/>
              </a:spcBef>
              <a:spcAft>
                <a:spcPts val="0"/>
              </a:spcAft>
              <a:buSzPts val="1200"/>
              <a:buChar char="●"/>
              <a:defRPr sz="12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64"/>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6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27" name="Google Shape;27;p6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sz="1400"/>
            </a:lvl1pPr>
            <a:lvl2pPr marL="914400" lvl="1" indent="-304800" algn="l">
              <a:spcBef>
                <a:spcPts val="0"/>
              </a:spcBef>
              <a:spcAft>
                <a:spcPts val="0"/>
              </a:spcAft>
              <a:buSzPts val="1200"/>
              <a:buChar char="○"/>
              <a:defRPr sz="1200"/>
            </a:lvl2pPr>
            <a:lvl3pPr marL="1371600" lvl="2" indent="-304800" algn="l">
              <a:spcBef>
                <a:spcPts val="0"/>
              </a:spcBef>
              <a:spcAft>
                <a:spcPts val="0"/>
              </a:spcAft>
              <a:buSzPts val="1200"/>
              <a:buChar char="■"/>
              <a:defRPr sz="1200"/>
            </a:lvl3pPr>
            <a:lvl4pPr marL="1828800" lvl="3" indent="-304800" algn="l">
              <a:spcBef>
                <a:spcPts val="0"/>
              </a:spcBef>
              <a:spcAft>
                <a:spcPts val="0"/>
              </a:spcAft>
              <a:buSzPts val="1200"/>
              <a:buChar char="●"/>
              <a:defRPr sz="1200"/>
            </a:lvl4pPr>
            <a:lvl5pPr marL="2286000" lvl="4" indent="-304800" algn="l">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65"/>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lgn="l">
              <a:spcBef>
                <a:spcPts val="0"/>
              </a:spcBef>
              <a:spcAft>
                <a:spcPts val="0"/>
              </a:spcAft>
              <a:buSzPts val="2800"/>
              <a:buNone/>
              <a:defRPr b="1"/>
            </a:lvl2pPr>
            <a:lvl3pPr lvl="2" algn="l">
              <a:spcBef>
                <a:spcPts val="0"/>
              </a:spcBef>
              <a:spcAft>
                <a:spcPts val="0"/>
              </a:spcAft>
              <a:buSzPts val="2800"/>
              <a:buNone/>
              <a:defRPr b="1"/>
            </a:lvl3pPr>
            <a:lvl4pPr lvl="3" algn="l">
              <a:spcBef>
                <a:spcPts val="0"/>
              </a:spcBef>
              <a:spcAft>
                <a:spcPts val="0"/>
              </a:spcAft>
              <a:buSzPts val="2800"/>
              <a:buNone/>
              <a:defRPr b="1"/>
            </a:lvl4pPr>
            <a:lvl5pPr lvl="4" algn="l">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30" name="Google Shape;30;p65"/>
          <p:cNvSpPr txBox="1">
            <a:spLocks noGrp="1"/>
          </p:cNvSpPr>
          <p:nvPr>
            <p:ph type="body" idx="1"/>
          </p:nvPr>
        </p:nvSpPr>
        <p:spPr>
          <a:xfrm>
            <a:off x="457200" y="1247950"/>
            <a:ext cx="8229600" cy="3029100"/>
          </a:xfrm>
          <a:prstGeom prst="rect">
            <a:avLst/>
          </a:prstGeom>
          <a:noFill/>
          <a:ln>
            <a:noFill/>
          </a:ln>
        </p:spPr>
        <p:txBody>
          <a:bodyPr spcFirstLastPara="1" wrap="square" lIns="91425" tIns="91425" rIns="91425" bIns="91425" anchor="t" anchorCtr="0">
            <a:normAutofit/>
          </a:bodyPr>
          <a:lstStyle>
            <a:lvl1pPr marL="457200" lvl="0" indent="-317500" algn="l">
              <a:spcBef>
                <a:spcPts val="0"/>
              </a:spcBef>
              <a:spcAft>
                <a:spcPts val="0"/>
              </a:spcAft>
              <a:buSzPts val="1400"/>
              <a:buChar char="●"/>
              <a:defRPr/>
            </a:lvl1pPr>
            <a:lvl2pPr marL="914400" lvl="1" indent="-317500" algn="l">
              <a:spcBef>
                <a:spcPts val="0"/>
              </a:spcBef>
              <a:spcAft>
                <a:spcPts val="0"/>
              </a:spcAft>
              <a:buSzPts val="1400"/>
              <a:buChar char="○"/>
              <a:defRPr/>
            </a:lvl2pPr>
            <a:lvl3pPr marL="1371600" lvl="2" indent="-317500" algn="l">
              <a:spcBef>
                <a:spcPts val="0"/>
              </a:spcBef>
              <a:spcAft>
                <a:spcPts val="0"/>
              </a:spcAft>
              <a:buSzPts val="1400"/>
              <a:buChar char="■"/>
              <a:defRPr/>
            </a:lvl3pPr>
            <a:lvl4pPr marL="1828800" lvl="3" indent="-317500" algn="l">
              <a:spcBef>
                <a:spcPts val="0"/>
              </a:spcBef>
              <a:spcAft>
                <a:spcPts val="0"/>
              </a:spcAft>
              <a:buSzPts val="1400"/>
              <a:buChar char="●"/>
              <a:defRPr/>
            </a:lvl4pPr>
            <a:lvl5pPr marL="2286000" lvl="4" indent="-317500" algn="l">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4"/>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54"/>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57"/>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5" name="Google Shape;35;p57"/>
          <p:cNvSpPr txBox="1">
            <a:spLocks noGrp="1"/>
          </p:cNvSpPr>
          <p:nvPr>
            <p:ph type="body" idx="1"/>
          </p:nvPr>
        </p:nvSpPr>
        <p:spPr>
          <a:xfrm>
            <a:off x="457200" y="1152525"/>
            <a:ext cx="8229600" cy="357981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60"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
          <p:cNvSpPr txBox="1"/>
          <p:nvPr/>
        </p:nvSpPr>
        <p:spPr>
          <a:xfrm>
            <a:off x="4932362" y="3803650"/>
            <a:ext cx="3854400" cy="7080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1" name="Google Shape;51;p1" descr="D:\Documents and Settings\asma\Bureau\080527.gif"/>
          <p:cNvPicPr preferRelativeResize="0"/>
          <p:nvPr/>
        </p:nvPicPr>
        <p:blipFill rotWithShape="1">
          <a:blip r:embed="rId3">
            <a:alphaModFix/>
          </a:blip>
          <a:srcRect l="-917" t="-1013" r="-2185" b="-6757"/>
          <a:stretch/>
        </p:blipFill>
        <p:spPr>
          <a:xfrm>
            <a:off x="3460950" y="4133713"/>
            <a:ext cx="1966275" cy="901425"/>
          </a:xfrm>
          <a:prstGeom prst="rect">
            <a:avLst/>
          </a:prstGeom>
          <a:noFill/>
          <a:ln>
            <a:noFill/>
          </a:ln>
        </p:spPr>
      </p:pic>
      <p:sp>
        <p:nvSpPr>
          <p:cNvPr id="52" name="Google Shape;52;p1"/>
          <p:cNvSpPr txBox="1"/>
          <p:nvPr/>
        </p:nvSpPr>
        <p:spPr>
          <a:xfrm>
            <a:off x="586412" y="3033000"/>
            <a:ext cx="7715400" cy="836400"/>
          </a:xfrm>
          <a:prstGeom prst="rect">
            <a:avLst/>
          </a:prstGeom>
          <a:noFill/>
          <a:ln>
            <a:noFill/>
          </a:ln>
        </p:spPr>
        <p:txBody>
          <a:bodyPr spcFirstLastPara="1" wrap="square" lIns="91425" tIns="45700" rIns="91425" bIns="45700" anchor="t" anchorCtr="0">
            <a:spAutoFit/>
          </a:bodyPr>
          <a:lstStyle/>
          <a:p>
            <a:pPr lvl="0" algn="ctr">
              <a:buClr>
                <a:schemeClr val="dk1"/>
              </a:buClr>
              <a:buSzPts val="2000"/>
            </a:pPr>
            <a:r>
              <a:rPr lang="fr-FR" sz="2000" dirty="0"/>
              <a:t>Réalisé par </a:t>
            </a:r>
            <a:r>
              <a:rPr lang="fr-FR" sz="2000" b="0" i="0" u="none" dirty="0" smtClean="0">
                <a:solidFill>
                  <a:schemeClr val="dk1"/>
                </a:solidFill>
                <a:latin typeface="Arial"/>
                <a:ea typeface="Arial"/>
                <a:cs typeface="Arial"/>
                <a:sym typeface="Arial"/>
              </a:rPr>
              <a:t>: </a:t>
            </a:r>
            <a:r>
              <a:rPr lang="" sz="2000" b="0" i="0" u="none" dirty="0" smtClean="0">
                <a:solidFill>
                  <a:schemeClr val="dk1"/>
                </a:solidFill>
                <a:latin typeface="Arial"/>
                <a:ea typeface="Arial"/>
                <a:cs typeface="Arial"/>
                <a:sym typeface="Arial"/>
              </a:rPr>
              <a:t>Bibe </a:t>
            </a:r>
            <a:r>
              <a:rPr lang="fr-FR" sz="2000" b="0" i="0" u="none" dirty="0" smtClean="0">
                <a:solidFill>
                  <a:schemeClr val="dk1"/>
                </a:solidFill>
                <a:latin typeface="Arial"/>
                <a:ea typeface="Arial"/>
                <a:cs typeface="Arial"/>
                <a:sym typeface="Arial"/>
              </a:rPr>
              <a:t>&amp; </a:t>
            </a:r>
            <a:r>
              <a:rPr lang="" sz="2000" b="0" i="0" u="none" dirty="0" smtClean="0">
                <a:solidFill>
                  <a:schemeClr val="dk1"/>
                </a:solidFill>
                <a:latin typeface="Arial"/>
                <a:ea typeface="Arial"/>
                <a:cs typeface="Arial"/>
                <a:sym typeface="Arial"/>
              </a:rPr>
              <a:t>Khadija</a:t>
            </a:r>
            <a:endParaRPr dirty="0" smtClean="0"/>
          </a:p>
          <a:p>
            <a:pPr lvl="0" algn="ctr">
              <a:spcBef>
                <a:spcPts val="1000"/>
              </a:spcBef>
              <a:buClr>
                <a:schemeClr val="dk1"/>
              </a:buClr>
              <a:buSzPts val="2000"/>
            </a:pPr>
            <a:r>
              <a:rPr lang="fr-FR" sz="2000" dirty="0"/>
              <a:t>Supervisé par </a:t>
            </a:r>
            <a:r>
              <a:rPr lang="fr-FR" sz="2000" b="0" i="0" u="none" dirty="0" smtClean="0">
                <a:solidFill>
                  <a:schemeClr val="dk1"/>
                </a:solidFill>
                <a:latin typeface="Arial"/>
                <a:ea typeface="Arial"/>
                <a:cs typeface="Arial"/>
                <a:sym typeface="Arial"/>
              </a:rPr>
              <a:t>:   Prof</a:t>
            </a:r>
            <a:endParaRPr dirty="0"/>
          </a:p>
        </p:txBody>
      </p:sp>
      <p:sp>
        <p:nvSpPr>
          <p:cNvPr id="53" name="Google Shape;53;p1" descr="Plateforme d'apprentissage basée sur l'IA : Exemples, caractéristiques et 5  LMS à essayer | Zavvy"/>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4">
            <a:alphaModFix/>
          </a:blip>
          <a:srcRect/>
          <a:stretch/>
        </p:blipFill>
        <p:spPr>
          <a:xfrm rot="-2340000">
            <a:off x="185737" y="2857500"/>
            <a:ext cx="2012950" cy="2189162"/>
          </a:xfrm>
          <a:prstGeom prst="rect">
            <a:avLst/>
          </a:prstGeom>
          <a:noFill/>
          <a:ln>
            <a:noFill/>
          </a:ln>
        </p:spPr>
      </p:pic>
      <p:sp>
        <p:nvSpPr>
          <p:cNvPr id="55" name="Google Shape;55;p1" descr="Le Guide Ultime De L'IA En Classe En 2023 - ClassPoint Blog | ClassPoint"/>
          <p:cNvSpPr txBox="1"/>
          <p:nvPr/>
        </p:nvSpPr>
        <p:spPr>
          <a:xfrm>
            <a:off x="155575" y="-107950"/>
            <a:ext cx="304800" cy="228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6" name="Google Shape;56;p1"/>
          <p:cNvPicPr preferRelativeResize="0"/>
          <p:nvPr/>
        </p:nvPicPr>
        <p:blipFill rotWithShape="1">
          <a:blip r:embed="rId5">
            <a:alphaModFix/>
          </a:blip>
          <a:srcRect/>
          <a:stretch/>
        </p:blipFill>
        <p:spPr>
          <a:xfrm>
            <a:off x="-11" y="2"/>
            <a:ext cx="1662092" cy="1714487"/>
          </a:xfrm>
          <a:prstGeom prst="rect">
            <a:avLst/>
          </a:prstGeom>
          <a:noFill/>
          <a:ln>
            <a:noFill/>
          </a:ln>
        </p:spPr>
      </p:pic>
      <p:pic>
        <p:nvPicPr>
          <p:cNvPr id="57" name="Google Shape;57;p1" descr="logo-final-univ-01"/>
          <p:cNvPicPr preferRelativeResize="0"/>
          <p:nvPr/>
        </p:nvPicPr>
        <p:blipFill rotWithShape="1">
          <a:blip r:embed="rId6">
            <a:alphaModFix/>
          </a:blip>
          <a:srcRect/>
          <a:stretch/>
        </p:blipFill>
        <p:spPr>
          <a:xfrm>
            <a:off x="7715272" y="142852"/>
            <a:ext cx="1428728" cy="1285884"/>
          </a:xfrm>
          <a:prstGeom prst="rect">
            <a:avLst/>
          </a:prstGeom>
          <a:noFill/>
          <a:ln>
            <a:noFill/>
          </a:ln>
        </p:spPr>
      </p:pic>
      <p:sp>
        <p:nvSpPr>
          <p:cNvPr id="58" name="Google Shape;58;p1"/>
          <p:cNvSpPr txBox="1"/>
          <p:nvPr/>
        </p:nvSpPr>
        <p:spPr>
          <a:xfrm>
            <a:off x="837350" y="77788"/>
            <a:ext cx="72135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000">
                <a:solidFill>
                  <a:schemeClr val="dk1"/>
                </a:solidFill>
              </a:rPr>
              <a:t>People's Democratic republic of Algeria </a:t>
            </a:r>
            <a:endParaRPr>
              <a:solidFill>
                <a:schemeClr val="dk1"/>
              </a:solidFill>
            </a:endParaRPr>
          </a:p>
          <a:p>
            <a:pPr marL="0" lvl="0" indent="0" algn="ctr" rtl="0">
              <a:spcBef>
                <a:spcPts val="0"/>
              </a:spcBef>
              <a:spcAft>
                <a:spcPts val="0"/>
              </a:spcAft>
              <a:buNone/>
            </a:pPr>
            <a:r>
              <a:rPr lang="fr-FR" sz="2000">
                <a:solidFill>
                  <a:schemeClr val="dk1"/>
                </a:solidFill>
              </a:rPr>
              <a:t>Ministry of higher education and scientific research</a:t>
            </a:r>
            <a:endParaRPr sz="2000">
              <a:solidFill>
                <a:schemeClr val="dk1"/>
              </a:solidFill>
            </a:endParaRPr>
          </a:p>
          <a:p>
            <a:pPr marL="0" lvl="0" indent="0" algn="ctr" rtl="0">
              <a:spcBef>
                <a:spcPts val="0"/>
              </a:spcBef>
              <a:spcAft>
                <a:spcPts val="0"/>
              </a:spcAft>
              <a:buNone/>
            </a:pPr>
            <a:r>
              <a:rPr lang="fr-FR" sz="2000">
                <a:solidFill>
                  <a:schemeClr val="dk1"/>
                </a:solidFill>
              </a:rPr>
              <a:t>University of mohamed chérif messaadia –souk ahras</a:t>
            </a:r>
            <a:endParaRPr sz="2000">
              <a:solidFill>
                <a:schemeClr val="dk1"/>
              </a:solidFill>
            </a:endParaRPr>
          </a:p>
          <a:p>
            <a:pPr marL="0" lvl="0" indent="0" algn="ctr" rtl="0">
              <a:spcBef>
                <a:spcPts val="0"/>
              </a:spcBef>
              <a:spcAft>
                <a:spcPts val="0"/>
              </a:spcAft>
              <a:buNone/>
            </a:pPr>
            <a:r>
              <a:rPr lang="fr-FR" sz="2000">
                <a:solidFill>
                  <a:schemeClr val="dk1"/>
                </a:solidFill>
              </a:rPr>
              <a:t>University business incubator</a:t>
            </a:r>
            <a:endParaRPr sz="2000">
              <a:solidFill>
                <a:schemeClr val="dk1"/>
              </a:solidFill>
            </a:endParaRPr>
          </a:p>
        </p:txBody>
      </p:sp>
      <p:sp>
        <p:nvSpPr>
          <p:cNvPr id="59" name="Google Shape;59;p1"/>
          <p:cNvSpPr txBox="1"/>
          <p:nvPr/>
        </p:nvSpPr>
        <p:spPr>
          <a:xfrm>
            <a:off x="586412" y="1710470"/>
            <a:ext cx="7296300" cy="553968"/>
          </a:xfrm>
          <a:prstGeom prst="rect">
            <a:avLst/>
          </a:prstGeom>
          <a:noFill/>
          <a:ln>
            <a:noFill/>
          </a:ln>
        </p:spPr>
        <p:txBody>
          <a:bodyPr spcFirstLastPara="1" wrap="square" lIns="91425" tIns="91425" rIns="91425" bIns="91425" anchor="t" anchorCtr="0">
            <a:spAutoFit/>
          </a:bodyPr>
          <a:lstStyle/>
          <a:p>
            <a:pPr lvl="0" algn="ctr"/>
            <a:r>
              <a:rPr lang="fr-FR" sz="2400" dirty="0"/>
              <a:t>Système </a:t>
            </a:r>
            <a:r>
              <a:rPr lang="fr-FR" sz="2400" dirty="0" smtClean="0"/>
              <a:t>éducatif</a:t>
            </a:r>
            <a:endParaRPr dirty="0"/>
          </a:p>
        </p:txBody>
      </p:sp>
      <p:sp>
        <p:nvSpPr>
          <p:cNvPr id="60" name="Google Shape;60;p1"/>
          <p:cNvSpPr txBox="1"/>
          <p:nvPr/>
        </p:nvSpPr>
        <p:spPr>
          <a:xfrm>
            <a:off x="2728975" y="2279275"/>
            <a:ext cx="3188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 sz="2200" b="1" dirty="0" smtClean="0">
                <a:solidFill>
                  <a:srgbClr val="C00000"/>
                </a:solidFill>
                <a:latin typeface="Fira Sans Extra Condensed"/>
                <a:ea typeface="Fira Sans Extra Condensed"/>
                <a:cs typeface="Fira Sans Extra Condensed"/>
                <a:sym typeface="Fira Sans Extra Condensed"/>
              </a:rPr>
              <a:t>Adrross</a:t>
            </a:r>
            <a:r>
              <a:rPr lang="fr-FR" sz="2200" b="1" dirty="0">
                <a:solidFill>
                  <a:srgbClr val="C00000"/>
                </a:solidFill>
                <a:latin typeface="Fira Sans Extra Condensed"/>
                <a:ea typeface="Fira Sans Extra Condensed"/>
                <a:cs typeface="Fira Sans Extra Condensed"/>
                <a:sym typeface="Fira Sans Extra Condensed"/>
              </a:rPr>
              <a:t/>
            </a:r>
            <a:br>
              <a:rPr lang="fr-FR" sz="2200" b="1" dirty="0">
                <a:solidFill>
                  <a:srgbClr val="C00000"/>
                </a:solidFill>
                <a:latin typeface="Fira Sans Extra Condensed"/>
                <a:ea typeface="Fira Sans Extra Condensed"/>
                <a:cs typeface="Fira Sans Extra Condensed"/>
                <a:sym typeface="Fira Sans Extra Condensed"/>
              </a:rPr>
            </a:br>
            <a:endParaRPr sz="1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1000"/>
                                        <p:tgtEl>
                                          <p:spTgt spid="51"/>
                                        </p:tgtEl>
                                        <p:attrNameLst>
                                          <p:attrName>ppt_w</p:attrName>
                                        </p:attrNameLst>
                                      </p:cBhvr>
                                      <p:tavLst>
                                        <p:tav tm="0">
                                          <p:val>
                                            <p:strVal val="0"/>
                                          </p:val>
                                        </p:tav>
                                        <p:tav tm="100000">
                                          <p:val>
                                            <p:strVal val="#ppt_w"/>
                                          </p:val>
                                        </p:tav>
                                      </p:tavLst>
                                    </p:anim>
                                    <p:anim calcmode="lin" valueType="num">
                                      <p:cBhvr additive="base">
                                        <p:cTn id="8" dur="1000"/>
                                        <p:tgtEl>
                                          <p:spTgt spid="51"/>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Administration</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893978"/>
            <a:ext cx="7356764" cy="4138179"/>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extLst>
      <p:ext uri="{BB962C8B-B14F-4D97-AF65-F5344CB8AC3E}">
        <p14:creationId xmlns:p14="http://schemas.microsoft.com/office/powerpoint/2010/main" val="52629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5"/>
          <p:cNvSpPr txBox="1">
            <a:spLocks noGrp="1"/>
          </p:cNvSpPr>
          <p:nvPr>
            <p:ph type="title"/>
          </p:nvPr>
        </p:nvSpPr>
        <p:spPr>
          <a:xfrm>
            <a:off x="3011487" y="712787"/>
            <a:ext cx="8229600" cy="70008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fr-FR" sz="3200" b="1" i="0" u="none" dirty="0">
                <a:solidFill>
                  <a:srgbClr val="000000"/>
                </a:solidFill>
                <a:latin typeface="Gill Sans"/>
                <a:ea typeface="Gill Sans"/>
                <a:cs typeface="Gill Sans"/>
                <a:sym typeface="Gill Sans"/>
              </a:rPr>
              <a:t>Mobile </a:t>
            </a:r>
            <a:r>
              <a:rPr lang="fr-FR" sz="3200" b="1" i="0" u="none" dirty="0" smtClean="0">
                <a:solidFill>
                  <a:srgbClr val="000000"/>
                </a:solidFill>
                <a:latin typeface="Gill Sans"/>
                <a:ea typeface="Gill Sans"/>
                <a:cs typeface="Gill Sans"/>
                <a:sym typeface="Gill Sans"/>
              </a:rPr>
              <a:t>Application</a:t>
            </a:r>
            <a:endParaRPr dirty="0"/>
          </a:p>
        </p:txBody>
      </p:sp>
      <p:sp>
        <p:nvSpPr>
          <p:cNvPr id="698" name="Google Shape;698;p35"/>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99" name="Google Shape;699;p35"/>
          <p:cNvSpPr/>
          <p:nvPr/>
        </p:nvSpPr>
        <p:spPr>
          <a:xfrm>
            <a:off x="2517775" y="3870325"/>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0" name="Google Shape;700;p35"/>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01" name="Google Shape;701;p35"/>
          <p:cNvGrpSpPr/>
          <p:nvPr/>
        </p:nvGrpSpPr>
        <p:grpSpPr>
          <a:xfrm>
            <a:off x="5118100" y="2767012"/>
            <a:ext cx="3244850" cy="1965325"/>
            <a:chOff x="5118051" y="2767080"/>
            <a:chExt cx="3244892" cy="1964986"/>
          </a:xfrm>
        </p:grpSpPr>
        <p:grpSp>
          <p:nvGrpSpPr>
            <p:cNvPr id="702" name="Google Shape;702;p35"/>
            <p:cNvGrpSpPr/>
            <p:nvPr/>
          </p:nvGrpSpPr>
          <p:grpSpPr>
            <a:xfrm>
              <a:off x="5118051" y="2767080"/>
              <a:ext cx="3244892" cy="1964986"/>
              <a:chOff x="898650" y="3590533"/>
              <a:chExt cx="1216500" cy="736667"/>
            </a:xfrm>
          </p:grpSpPr>
          <p:sp>
            <p:nvSpPr>
              <p:cNvPr id="703" name="Google Shape;703;p35"/>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4" name="Google Shape;704;p35"/>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5" name="Google Shape;705;p35"/>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6" name="Google Shape;706;p35"/>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7" name="Google Shape;707;p35"/>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8" name="Google Shape;708;p35"/>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09" name="Google Shape;709;p35"/>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0" name="Google Shape;710;p35"/>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1" name="Google Shape;711;p35"/>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2" name="Google Shape;712;p35"/>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3" name="Google Shape;713;p35"/>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4" name="Google Shape;714;p35"/>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5" name="Google Shape;715;p35"/>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6" name="Google Shape;716;p35"/>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7" name="Google Shape;717;p35"/>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8" name="Google Shape;718;p35"/>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9" name="Google Shape;719;p35"/>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0" name="Google Shape;720;p35"/>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1" name="Google Shape;721;p35"/>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2" name="Google Shape;722;p35"/>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3" name="Google Shape;723;p35"/>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4" name="Google Shape;724;p35"/>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5" name="Google Shape;725;p35"/>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6" name="Google Shape;726;p35"/>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5"/>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5"/>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9" name="Google Shape;729;p35"/>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0" name="Google Shape;730;p35"/>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1" name="Google Shape;731;p35"/>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2" name="Google Shape;732;p35"/>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3" name="Google Shape;733;p35"/>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4" name="Google Shape;734;p35"/>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35" name="Google Shape;735;p35"/>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5"/>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5"/>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738" name="Google Shape;738;p35"/>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739" name="Google Shape;739;p35"/>
          <p:cNvCxnSpPr/>
          <p:nvPr/>
        </p:nvCxnSpPr>
        <p:spPr>
          <a:xfrm>
            <a:off x="4262437" y="4189412"/>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740" name="Google Shape;740;p35"/>
          <p:cNvGrpSpPr/>
          <p:nvPr/>
        </p:nvGrpSpPr>
        <p:grpSpPr>
          <a:xfrm>
            <a:off x="2633662" y="1270000"/>
            <a:ext cx="349250" cy="331787"/>
            <a:chOff x="1605691" y="2879187"/>
            <a:chExt cx="384020" cy="364850"/>
          </a:xfrm>
        </p:grpSpPr>
        <p:sp>
          <p:nvSpPr>
            <p:cNvPr id="741" name="Google Shape;74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2" name="Google Shape;74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43" name="Google Shape;743;p35"/>
          <p:cNvGrpSpPr/>
          <p:nvPr/>
        </p:nvGrpSpPr>
        <p:grpSpPr>
          <a:xfrm>
            <a:off x="3040062" y="4035425"/>
            <a:ext cx="349250" cy="331787"/>
            <a:chOff x="1605691" y="2879187"/>
            <a:chExt cx="384020" cy="364850"/>
          </a:xfrm>
        </p:grpSpPr>
        <p:sp>
          <p:nvSpPr>
            <p:cNvPr id="744" name="Google Shape;744;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46" name="Google Shape;746;p35"/>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747" name="Google Shape;747;p35"/>
          <p:cNvGrpSpPr/>
          <p:nvPr/>
        </p:nvGrpSpPr>
        <p:grpSpPr>
          <a:xfrm>
            <a:off x="2633662" y="2659062"/>
            <a:ext cx="349250" cy="331787"/>
            <a:chOff x="1605691" y="2879187"/>
            <a:chExt cx="384020" cy="364850"/>
          </a:xfrm>
        </p:grpSpPr>
        <p:sp>
          <p:nvSpPr>
            <p:cNvPr id="748" name="Google Shape;748;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0" name="Google Shape;750;p35"/>
          <p:cNvGrpSpPr/>
          <p:nvPr/>
        </p:nvGrpSpPr>
        <p:grpSpPr>
          <a:xfrm>
            <a:off x="3011487" y="2659062"/>
            <a:ext cx="349250" cy="331787"/>
            <a:chOff x="1605691" y="2879187"/>
            <a:chExt cx="384020" cy="364850"/>
          </a:xfrm>
        </p:grpSpPr>
        <p:sp>
          <p:nvSpPr>
            <p:cNvPr id="751" name="Google Shape;751;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2" name="Google Shape;752;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3" name="Google Shape;753;p35"/>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754" name="Google Shape;754;p35"/>
          <p:cNvGrpSpPr/>
          <p:nvPr/>
        </p:nvGrpSpPr>
        <p:grpSpPr>
          <a:xfrm>
            <a:off x="2633662" y="4035425"/>
            <a:ext cx="349250" cy="331787"/>
            <a:chOff x="1605691" y="2879187"/>
            <a:chExt cx="384020" cy="364850"/>
          </a:xfrm>
        </p:grpSpPr>
        <p:sp>
          <p:nvSpPr>
            <p:cNvPr id="755" name="Google Shape;755;p35"/>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6" name="Google Shape;756;p35"/>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57" name="Google Shape;757;p35"/>
          <p:cNvGrpSpPr/>
          <p:nvPr/>
        </p:nvGrpSpPr>
        <p:grpSpPr>
          <a:xfrm>
            <a:off x="1285875" y="1239837"/>
            <a:ext cx="2773362" cy="371475"/>
            <a:chOff x="1285454" y="1239425"/>
            <a:chExt cx="2773024" cy="371400"/>
          </a:xfrm>
        </p:grpSpPr>
        <p:sp>
          <p:nvSpPr>
            <p:cNvPr id="758" name="Google Shape;758;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Purpose</a:t>
              </a:r>
              <a:endParaRPr/>
            </a:p>
          </p:txBody>
        </p:sp>
        <p:sp>
          <p:nvSpPr>
            <p:cNvPr id="759" name="Google Shape;759;p35"/>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760" name="Google Shape;760;p35"/>
          <p:cNvSpPr txBox="1"/>
          <p:nvPr/>
        </p:nvSpPr>
        <p:spPr>
          <a:xfrm>
            <a:off x="1370012" y="3952875"/>
            <a:ext cx="17859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Fira Sans Extra Condensed"/>
              <a:buNone/>
            </a:pPr>
            <a:r>
              <a:rPr lang="" sz="2400" b="1" i="0" u="none" dirty="0" smtClean="0">
                <a:solidFill>
                  <a:srgbClr val="000000"/>
                </a:solidFill>
                <a:latin typeface="Fira Sans Extra Condensed"/>
                <a:ea typeface="Fira Sans Extra Condensed"/>
                <a:cs typeface="Fira Sans Extra Condensed"/>
                <a:sym typeface="Fira Sans Extra Condensed"/>
              </a:rPr>
              <a:t>Outils</a:t>
            </a:r>
            <a:endParaRPr dirty="0"/>
          </a:p>
        </p:txBody>
      </p:sp>
      <p:pic>
        <p:nvPicPr>
          <p:cNvPr id="761" name="Google Shape;761;p35"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762" name="Google Shape;762;p35"/>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35</a:t>
            </a:r>
            <a:endParaRPr/>
          </a:p>
        </p:txBody>
      </p:sp>
      <p:cxnSp>
        <p:nvCxnSpPr>
          <p:cNvPr id="763" name="Google Shape;763;p35"/>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764" name="Google Shape;764;p35"/>
          <p:cNvGrpSpPr/>
          <p:nvPr/>
        </p:nvGrpSpPr>
        <p:grpSpPr>
          <a:xfrm>
            <a:off x="296862" y="2901950"/>
            <a:ext cx="2817812" cy="455612"/>
            <a:chOff x="1285454" y="1217439"/>
            <a:chExt cx="2817711" cy="455718"/>
          </a:xfrm>
        </p:grpSpPr>
        <p:sp>
          <p:nvSpPr>
            <p:cNvPr id="765" name="Google Shape;765;p35"/>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 Technologies</a:t>
              </a:r>
              <a:endParaRPr/>
            </a:p>
            <a:p>
              <a:pPr marL="0" marR="0" lvl="0" indent="0" algn="l" rtl="0">
                <a:lnSpc>
                  <a:spcPct val="100000"/>
                </a:lnSpc>
                <a:spcBef>
                  <a:spcPts val="0"/>
                </a:spcBef>
                <a:spcAft>
                  <a:spcPts val="0"/>
                </a:spcAft>
                <a:buNone/>
              </a:pPr>
              <a:endParaRPr sz="2400" b="1" i="0" u="none">
                <a:solidFill>
                  <a:srgbClr val="000000"/>
                </a:solidFill>
                <a:latin typeface="Fira Sans Extra Condensed"/>
                <a:ea typeface="Fira Sans Extra Condensed"/>
                <a:cs typeface="Fira Sans Extra Condensed"/>
                <a:sym typeface="Fira Sans Extra Condensed"/>
              </a:endParaRPr>
            </a:p>
          </p:txBody>
        </p:sp>
        <p:sp>
          <p:nvSpPr>
            <p:cNvPr id="766" name="Google Shape;766;p35"/>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767" name="Google Shape;767;p35"/>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768" name="Google Shape;768;p35"/>
          <p:cNvSpPr txBox="1"/>
          <p:nvPr/>
        </p:nvSpPr>
        <p:spPr>
          <a:xfrm>
            <a:off x="4603750" y="341312"/>
            <a:ext cx="401002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Fira Sans Extra Condensed"/>
              <a:buNone/>
            </a:pPr>
            <a:r>
              <a:rPr lang="" sz="2800" b="1" dirty="0" smtClean="0">
                <a:latin typeface="Fira Sans Extra Condensed"/>
                <a:sym typeface="Fira Sans Extra Condensed"/>
              </a:rPr>
              <a:t>Eleve Et Parent</a:t>
            </a:r>
            <a:endParaRPr dirty="0"/>
          </a:p>
        </p:txBody>
      </p:sp>
      <p:pic>
        <p:nvPicPr>
          <p:cNvPr id="769" name="Google Shape;769;p35"/>
          <p:cNvPicPr preferRelativeResize="0"/>
          <p:nvPr/>
        </p:nvPicPr>
        <p:blipFill rotWithShape="1">
          <a:blip r:embed="rId4">
            <a:alphaModFix/>
          </a:blip>
          <a:srcRect/>
          <a:stretch/>
        </p:blipFill>
        <p:spPr>
          <a:xfrm>
            <a:off x="296825" y="3175811"/>
            <a:ext cx="1757400" cy="694514"/>
          </a:xfrm>
          <a:prstGeom prst="rect">
            <a:avLst/>
          </a:prstGeom>
          <a:noFill/>
          <a:ln>
            <a:noFill/>
          </a:ln>
        </p:spPr>
      </p:pic>
      <p:sp>
        <p:nvSpPr>
          <p:cNvPr id="770" name="Google Shape;770;p35"/>
          <p:cNvSpPr txBox="1"/>
          <p:nvPr/>
        </p:nvSpPr>
        <p:spPr>
          <a:xfrm>
            <a:off x="1543309" y="4535430"/>
            <a:ext cx="4406382" cy="877133"/>
          </a:xfrm>
          <a:prstGeom prst="rect">
            <a:avLst/>
          </a:prstGeom>
          <a:noFill/>
          <a:ln>
            <a:noFill/>
          </a:ln>
        </p:spPr>
        <p:txBody>
          <a:bodyPr spcFirstLastPara="1" wrap="square" lIns="91425" tIns="91425" rIns="91425" bIns="91425" anchor="t" anchorCtr="0">
            <a:spAutoFit/>
          </a:bodyPr>
          <a:lstStyle/>
          <a:p>
            <a:pPr lvl="0" algn="ctr"/>
            <a:r>
              <a:rPr lang="fr-FR" sz="1100" dirty="0"/>
              <a:t>Alerte sur les absences et la présence des élèves, alerte sur les absences des enseignants, notification des résultats et des dates des examens.</a:t>
            </a:r>
            <a:endParaRPr sz="1100" b="1" dirty="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r>
              <a:rPr lang="fr-FR" sz="1200" b="1" dirty="0">
                <a:solidFill>
                  <a:schemeClr val="dk1"/>
                </a:solidFill>
                <a:latin typeface="Fira Sans Extra Condensed"/>
                <a:ea typeface="Fira Sans Extra Condensed"/>
                <a:cs typeface="Fira Sans Extra Condensed"/>
                <a:sym typeface="Fira Sans Extra Condensed"/>
              </a:rPr>
              <a:t> </a:t>
            </a:r>
            <a:endParaRPr sz="1050" dirty="0"/>
          </a:p>
        </p:txBody>
      </p:sp>
      <p:sp>
        <p:nvSpPr>
          <p:cNvPr id="771" name="Google Shape;771;p35"/>
          <p:cNvSpPr txBox="1"/>
          <p:nvPr/>
        </p:nvSpPr>
        <p:spPr>
          <a:xfrm>
            <a:off x="85576" y="1742325"/>
            <a:ext cx="5955300" cy="615523"/>
          </a:xfrm>
          <a:prstGeom prst="rect">
            <a:avLst/>
          </a:prstGeom>
          <a:noFill/>
          <a:ln>
            <a:noFill/>
          </a:ln>
        </p:spPr>
        <p:txBody>
          <a:bodyPr spcFirstLastPara="1" wrap="square" lIns="91425" tIns="91425" rIns="91425" bIns="91425" anchor="t" anchorCtr="0">
            <a:spAutoFit/>
          </a:bodyPr>
          <a:lstStyle/>
          <a:p>
            <a:r>
              <a:rPr lang="fr-FR" dirty="0" smtClean="0"/>
              <a:t>Supervision </a:t>
            </a:r>
            <a:r>
              <a:rPr lang="fr-FR" dirty="0"/>
              <a:t>des absences et de la présence d’un enfant à l’école, ainsi qu’alerte aux parents concernant les examens à venir.</a:t>
            </a:r>
          </a:p>
        </p:txBody>
      </p:sp>
      <p:pic>
        <p:nvPicPr>
          <p:cNvPr id="772" name="Google Shape;772;p35"/>
          <p:cNvPicPr preferRelativeResize="0"/>
          <p:nvPr/>
        </p:nvPicPr>
        <p:blipFill rotWithShape="1">
          <a:blip r:embed="rId5">
            <a:alphaModFix/>
          </a:blip>
          <a:srcRect/>
          <a:stretch/>
        </p:blipFill>
        <p:spPr>
          <a:xfrm>
            <a:off x="6043724" y="1345050"/>
            <a:ext cx="1440000" cy="1358383"/>
          </a:xfrm>
          <a:prstGeom prst="rect">
            <a:avLst/>
          </a:prstGeom>
          <a:noFill/>
          <a:ln>
            <a:noFill/>
          </a:ln>
        </p:spPr>
      </p:pic>
      <p:sp>
        <p:nvSpPr>
          <p:cNvPr id="78"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9"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Etudiant et Parent</a:t>
            </a:r>
            <a:r>
              <a:rPr lang="fr-FR" dirty="0"/>
              <a:t/>
            </a:r>
            <a:br>
              <a:rPr lang="fr-FR" dirty="0"/>
            </a:br>
            <a:endParaRPr dirty="0"/>
          </a:p>
        </p:txBody>
      </p:sp>
      <p:pic>
        <p:nvPicPr>
          <p:cNvPr id="568" name="Google Shape;568;p23"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pic>
        <p:nvPicPr>
          <p:cNvPr id="8" name="Google Shape;785;p40"/>
          <p:cNvPicPr preferRelativeResize="0"/>
          <p:nvPr/>
        </p:nvPicPr>
        <p:blipFill rotWithShape="1">
          <a:blip r:embed="rId4">
            <a:alphaModFix/>
          </a:blip>
          <a:srcRect/>
          <a:stretch/>
        </p:blipFill>
        <p:spPr>
          <a:xfrm>
            <a:off x="1792575" y="752067"/>
            <a:ext cx="6135687" cy="4181475"/>
          </a:xfrm>
          <a:prstGeom prst="rect">
            <a:avLst/>
          </a:prstGeom>
          <a:noFill/>
          <a:ln>
            <a:noFill/>
          </a:ln>
        </p:spPr>
      </p:pic>
    </p:spTree>
    <p:extLst>
      <p:ext uri="{BB962C8B-B14F-4D97-AF65-F5344CB8AC3E}">
        <p14:creationId xmlns:p14="http://schemas.microsoft.com/office/powerpoint/2010/main" val="25009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2"/>
          <p:cNvSpPr txBox="1"/>
          <p:nvPr/>
        </p:nvSpPr>
        <p:spPr>
          <a:xfrm>
            <a:off x="630382" y="981796"/>
            <a:ext cx="7219950"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Gill Sans"/>
              <a:buNone/>
            </a:pPr>
            <a:r>
              <a:rPr lang="fr-FR" sz="2400" b="1" i="0" u="sng" dirty="0">
                <a:solidFill>
                  <a:srgbClr val="000000"/>
                </a:solidFill>
                <a:latin typeface="Gill Sans"/>
                <a:ea typeface="Gill Sans"/>
                <a:cs typeface="Gill Sans"/>
                <a:sym typeface="Gill Sans"/>
              </a:rPr>
              <a:t>Mobile Part </a:t>
            </a:r>
            <a:r>
              <a:rPr lang="fr-FR" sz="2400" b="1" i="0" u="sng" dirty="0" err="1">
                <a:solidFill>
                  <a:srgbClr val="000000"/>
                </a:solidFill>
                <a:latin typeface="Gill Sans"/>
                <a:ea typeface="Gill Sans"/>
                <a:cs typeface="Gill Sans"/>
                <a:sym typeface="Gill Sans"/>
              </a:rPr>
              <a:t>integration</a:t>
            </a:r>
            <a:r>
              <a:rPr lang="fr-FR" sz="2400" b="1" i="0" u="sng" dirty="0">
                <a:solidFill>
                  <a:srgbClr val="000000"/>
                </a:solidFill>
                <a:latin typeface="Gill Sans"/>
                <a:ea typeface="Gill Sans"/>
                <a:cs typeface="Gill Sans"/>
                <a:sym typeface="Gill Sans"/>
              </a:rPr>
              <a:t> </a:t>
            </a:r>
            <a:r>
              <a:rPr lang="fr-FR" sz="2400" b="1" i="0" u="sng" dirty="0" err="1">
                <a:solidFill>
                  <a:srgbClr val="000000"/>
                </a:solidFill>
                <a:latin typeface="Gill Sans"/>
                <a:ea typeface="Gill Sans"/>
                <a:cs typeface="Gill Sans"/>
                <a:sym typeface="Gill Sans"/>
              </a:rPr>
              <a:t>with</a:t>
            </a:r>
            <a:r>
              <a:rPr lang="fr-FR" sz="2400" b="1" i="0" u="sng" dirty="0">
                <a:solidFill>
                  <a:srgbClr val="000000"/>
                </a:solidFill>
                <a:latin typeface="Gill Sans"/>
                <a:ea typeface="Gill Sans"/>
                <a:cs typeface="Gill Sans"/>
                <a:sym typeface="Gill Sans"/>
              </a:rPr>
              <a:t> Web Platform</a:t>
            </a:r>
            <a:endParaRPr dirty="0"/>
          </a:p>
        </p:txBody>
      </p:sp>
      <p:pic>
        <p:nvPicPr>
          <p:cNvPr id="684" name="Google Shape;684;p3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685" name="Google Shape;685;p32"/>
          <p:cNvSpPr txBox="1"/>
          <p:nvPr/>
        </p:nvSpPr>
        <p:spPr>
          <a:xfrm>
            <a:off x="8497887" y="4779962"/>
            <a:ext cx="509587" cy="3063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27</a:t>
            </a:r>
            <a:endParaRPr/>
          </a:p>
        </p:txBody>
      </p:sp>
      <p:sp>
        <p:nvSpPr>
          <p:cNvPr id="17" name="Rectangle 16"/>
          <p:cNvSpPr>
            <a:spLocks noChangeArrowheads="1"/>
          </p:cNvSpPr>
          <p:nvPr/>
        </p:nvSpPr>
        <p:spPr bwMode="auto">
          <a:xfrm rot="10800000" flipV="1">
            <a:off x="800099" y="1969880"/>
            <a:ext cx="814404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tx1"/>
                </a:solidFill>
                <a:effectLst/>
                <a:latin typeface="Arial" panose="020B0604020202020204" pitchFamily="34" charset="0"/>
              </a:rPr>
              <a:t>Notre application mobile « </a:t>
            </a:r>
            <a:r>
              <a:rPr kumimoji="0" lang="fr-CA" sz="1800" b="0" i="0" u="none" strike="noStrike" cap="none" normalizeH="0" baseline="0" dirty="0" err="1" smtClean="0">
                <a:ln>
                  <a:noFill/>
                </a:ln>
                <a:solidFill>
                  <a:schemeClr val="tx1"/>
                </a:solidFill>
                <a:effectLst/>
                <a:latin typeface="Arial" panose="020B0604020202020204" pitchFamily="34" charset="0"/>
              </a:rPr>
              <a:t>Etudiant</a:t>
            </a:r>
            <a:r>
              <a:rPr kumimoji="0" lang="fr-FR" sz="1800" b="0" i="0" u="none" strike="noStrike" cap="none" normalizeH="0" baseline="0" dirty="0" smtClean="0">
                <a:ln>
                  <a:noFill/>
                </a:ln>
                <a:solidFill>
                  <a:schemeClr val="tx1"/>
                </a:solidFill>
                <a:effectLst/>
                <a:latin typeface="Arial" panose="020B0604020202020204" pitchFamily="34" charset="0"/>
              </a:rPr>
              <a:t>» est intégrée à notre plateforme web complète « </a:t>
            </a:r>
            <a:r>
              <a:rPr kumimoji="0" lang="" sz="1800" b="0" i="0" u="none" strike="noStrike" cap="none" normalizeH="0" baseline="0" dirty="0" smtClean="0">
                <a:ln>
                  <a:noFill/>
                </a:ln>
                <a:solidFill>
                  <a:schemeClr val="tx1"/>
                </a:solidFill>
                <a:effectLst/>
                <a:latin typeface="Arial" panose="020B0604020202020204" pitchFamily="34" charset="0"/>
              </a:rPr>
              <a:t>Ecole</a:t>
            </a:r>
            <a:r>
              <a:rPr lang="" sz="1800" dirty="0">
                <a:solidFill>
                  <a:schemeClr val="tx1"/>
                </a:solidFill>
                <a:latin typeface="Arial" panose="020B0604020202020204" pitchFamily="34" charset="0"/>
              </a:rPr>
              <a:t> </a:t>
            </a:r>
            <a:r>
              <a:rPr kumimoji="0" lang="fr-FR" sz="1800" b="0" i="0" u="none" strike="noStrike" cap="none" normalizeH="0" baseline="0" dirty="0" smtClean="0">
                <a:ln>
                  <a:noFill/>
                </a:ln>
                <a:solidFill>
                  <a:schemeClr val="tx1"/>
                </a:solidFill>
                <a:effectLst/>
                <a:latin typeface="Arial" panose="020B0604020202020204" pitchFamily="34" charset="0"/>
              </a:rPr>
              <a:t>». L'intégration de l'application mobile, de l'application web et de divers services </a:t>
            </a:r>
            <a:r>
              <a:rPr kumimoji="0" lang="fr-FR" sz="1800" b="0" i="0" u="none" strike="noStrike" cap="none" normalizeH="0" baseline="0" dirty="0" err="1" smtClean="0">
                <a:ln>
                  <a:noFill/>
                </a:ln>
                <a:solidFill>
                  <a:schemeClr val="tx1"/>
                </a:solidFill>
                <a:effectLst/>
                <a:latin typeface="Arial" panose="020B0604020202020204" pitchFamily="34" charset="0"/>
              </a:rPr>
              <a:t>backend</a:t>
            </a:r>
            <a:r>
              <a:rPr kumimoji="0" lang="fr-FR" sz="1800" b="0" i="0" u="none" strike="noStrike" cap="none" normalizeH="0" baseline="0" dirty="0" smtClean="0">
                <a:ln>
                  <a:noFill/>
                </a:ln>
                <a:solidFill>
                  <a:schemeClr val="tx1"/>
                </a:solidFill>
                <a:effectLst/>
                <a:latin typeface="Arial" panose="020B0604020202020204" pitchFamily="34" charset="0"/>
              </a:rPr>
              <a:t> offre une expérience synchronisée sur les appareils et les plateformes, proposant diverses fonctionnalités à nos utilisateurs.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17"/>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19" name="Rectangle 18"/>
          <p:cNvSpPr>
            <a:spLocks noChangeArrowheads="1"/>
          </p:cNvSpPr>
          <p:nvPr/>
        </p:nvSpPr>
        <p:spPr bwMode="auto">
          <a:xfrm>
            <a:off x="0" y="4730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4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anose="020B0604020202020204" pitchFamily="34" charset="0"/>
            </a:endParaRPr>
          </a:p>
        </p:txBody>
      </p:sp>
      <p:sp>
        <p:nvSpPr>
          <p:cNvPr id="24"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25"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1165369" y="1886744"/>
            <a:ext cx="6954837" cy="2893059"/>
          </a:xfrm>
          <a:prstGeom prst="rect">
            <a:avLst/>
          </a:prstGeom>
          <a:noFill/>
          <a:ln>
            <a:noFill/>
          </a:ln>
        </p:spPr>
        <p:txBody>
          <a:bodyPr spcFirstLastPara="1" wrap="square" lIns="91425" tIns="45700" rIns="91425" bIns="45700" anchor="t" anchorCtr="0">
            <a:spAutoFit/>
          </a:bodyPr>
          <a:lstStyle/>
          <a:p>
            <a:r>
              <a:rPr lang="fr-FR" dirty="0"/>
              <a:t>Dans notre projet, la conception et l’implémentation représentent les étapes essentielles pour développer une solution pratique et adaptée aux besoins identifiés. Ces étapes incluent :</a:t>
            </a:r>
          </a:p>
          <a:p>
            <a:r>
              <a:rPr lang="fr-FR" b="1" dirty="0"/>
              <a:t>Analyse des besoins</a:t>
            </a:r>
            <a:r>
              <a:rPr lang="fr-FR" dirty="0"/>
              <a:t> : Identification des problèmes clés liés au système éducatif, tels que la gestion manuelle des absences et le manque de numérisation.</a:t>
            </a:r>
          </a:p>
          <a:p>
            <a:r>
              <a:rPr lang="fr-FR" b="1" dirty="0"/>
              <a:t>Conception de la solution</a:t>
            </a:r>
            <a:r>
              <a:rPr lang="fr-FR" dirty="0"/>
              <a:t> : Création d'une 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r>
              <a:rPr lang="fr-FR" b="1" dirty="0"/>
              <a:t>Développement des fonctionnalités principales</a:t>
            </a:r>
            <a:r>
              <a:rPr lang="fr-FR" dirty="0"/>
              <a:t> :</a:t>
            </a:r>
          </a:p>
          <a:p>
            <a:pPr lvl="1"/>
            <a:r>
              <a:rPr lang="fr-FR" dirty="0"/>
              <a:t>Gestion des absences pour étudiants et enseignants.</a:t>
            </a:r>
          </a:p>
          <a:p>
            <a:pPr lvl="1"/>
            <a:r>
              <a:rPr lang="fr-FR" dirty="0"/>
              <a:t>Notifications pour les parents concernant les résultats d'examens et les événements scolaires.</a:t>
            </a:r>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7" name="Google Shape;82;p2"/>
          <p:cNvSpPr/>
          <p:nvPr/>
        </p:nvSpPr>
        <p:spPr>
          <a:xfrm>
            <a:off x="81009" y="-17733"/>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sp>
        <p:nvSpPr>
          <p:cNvPr id="902" name="Google Shape;902;p52"/>
          <p:cNvSpPr txBox="1"/>
          <p:nvPr/>
        </p:nvSpPr>
        <p:spPr>
          <a:xfrm>
            <a:off x="883082" y="1394753"/>
            <a:ext cx="6954837" cy="738623"/>
          </a:xfrm>
          <a:prstGeom prst="rect">
            <a:avLst/>
          </a:prstGeom>
          <a:noFill/>
          <a:ln>
            <a:noFill/>
          </a:ln>
        </p:spPr>
        <p:txBody>
          <a:bodyPr spcFirstLastPara="1" wrap="square" lIns="91425" tIns="45700" rIns="91425" bIns="45700" anchor="t" anchorCtr="0">
            <a:spAutoFit/>
          </a:bodyPr>
          <a:lstStyle/>
          <a:p>
            <a:r>
              <a:rPr lang="fr-FR" b="1" dirty="0"/>
              <a:t>Conception de la solution</a:t>
            </a:r>
            <a:r>
              <a:rPr lang="fr-FR" dirty="0"/>
              <a:t> : </a:t>
            </a:r>
            <a:r>
              <a:rPr lang="" dirty="0" smtClean="0"/>
              <a:t>Nous avons </a:t>
            </a:r>
            <a:r>
              <a:rPr lang="fr-FR" dirty="0" smtClean="0"/>
              <a:t>Création une </a:t>
            </a:r>
            <a:r>
              <a:rPr lang="fr-FR" dirty="0"/>
              <a:t>architecture logicielle combinant une application web (</a:t>
            </a:r>
            <a:r>
              <a:rPr lang="fr-FR" dirty="0" err="1"/>
              <a:t>Darris</a:t>
            </a:r>
            <a:r>
              <a:rPr lang="fr-FR" dirty="0"/>
              <a:t> Bi </a:t>
            </a:r>
            <a:r>
              <a:rPr lang="fr-FR" dirty="0" err="1"/>
              <a:t>Dhakaa</a:t>
            </a:r>
            <a:r>
              <a:rPr lang="fr-FR" dirty="0"/>
              <a:t>) et une application mobile (</a:t>
            </a:r>
            <a:r>
              <a:rPr lang="fr-FR" dirty="0" err="1"/>
              <a:t>Adross</a:t>
            </a:r>
            <a:r>
              <a:rPr lang="fr-FR" dirty="0"/>
              <a:t>).</a:t>
            </a:r>
          </a:p>
          <a:p>
            <a:endParaRPr lang="fr-FR" b="1" dirty="0"/>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6" name="Google Shape;902;p52"/>
          <p:cNvSpPr txBox="1"/>
          <p:nvPr/>
        </p:nvSpPr>
        <p:spPr>
          <a:xfrm>
            <a:off x="883082" y="1953619"/>
            <a:ext cx="6954837" cy="1169511"/>
          </a:xfrm>
          <a:prstGeom prst="rect">
            <a:avLst/>
          </a:prstGeom>
          <a:noFill/>
          <a:ln>
            <a:noFill/>
          </a:ln>
        </p:spPr>
        <p:txBody>
          <a:bodyPr spcFirstLastPara="1" wrap="square" lIns="91425" tIns="45700" rIns="91425" bIns="45700" anchor="t" anchorCtr="0">
            <a:spAutoFit/>
          </a:bodyPr>
          <a:lstStyle/>
          <a:p>
            <a:endParaRPr lang="" b="1" dirty="0" smtClean="0"/>
          </a:p>
          <a:p>
            <a:r>
              <a:rPr lang="fr-FR" b="1" dirty="0" smtClean="0"/>
              <a:t>Développement </a:t>
            </a:r>
            <a:r>
              <a:rPr lang="fr-FR" b="1" dirty="0"/>
              <a:t>des fonctionnalités principales</a:t>
            </a:r>
            <a:r>
              <a:rPr lang="fr-FR" dirty="0"/>
              <a:t> :</a:t>
            </a:r>
          </a:p>
          <a:p>
            <a:pPr lvl="3"/>
            <a:r>
              <a:rPr lang="fr-FR" dirty="0"/>
              <a:t>Gestion des absences pour étudiants et enseignants.</a:t>
            </a:r>
          </a:p>
          <a:p>
            <a:pPr lvl="3"/>
            <a:r>
              <a:rPr lang="fr-FR" dirty="0"/>
              <a:t>Notifications pour les parents concernant les résultats d'examens et les événements scolaires</a:t>
            </a:r>
            <a:r>
              <a:rPr lang="fr-FR" dirty="0" smtClean="0"/>
              <a:t>.</a:t>
            </a:r>
            <a:endParaRPr lang="" dirty="0" smtClean="0"/>
          </a:p>
        </p:txBody>
      </p:sp>
      <p:sp>
        <p:nvSpPr>
          <p:cNvPr id="7" name="Google Shape;902;p52"/>
          <p:cNvSpPr txBox="1"/>
          <p:nvPr/>
        </p:nvSpPr>
        <p:spPr>
          <a:xfrm>
            <a:off x="883081" y="3026748"/>
            <a:ext cx="6954837" cy="954067"/>
          </a:xfrm>
          <a:prstGeom prst="rect">
            <a:avLst/>
          </a:prstGeom>
          <a:noFill/>
          <a:ln>
            <a:noFill/>
          </a:ln>
        </p:spPr>
        <p:txBody>
          <a:bodyPr spcFirstLastPara="1" wrap="square" lIns="91425" tIns="45700" rIns="91425" bIns="45700" anchor="t" anchorCtr="0">
            <a:spAutoFit/>
          </a:bodyPr>
          <a:lstStyle/>
          <a:p>
            <a:endParaRPr lang="fr-FR" b="1" dirty="0" smtClean="0"/>
          </a:p>
          <a:p>
            <a:pPr lvl="1"/>
            <a:endParaRPr lang="fr-FR" dirty="0"/>
          </a:p>
          <a:p>
            <a:r>
              <a:rPr lang="fr-FR" b="1" dirty="0"/>
              <a:t>Tests et intégration</a:t>
            </a:r>
            <a:r>
              <a:rPr lang="fr-FR" dirty="0"/>
              <a:t> : Validation de la compatibilité entre les différents modules et services </a:t>
            </a:r>
            <a:r>
              <a:rPr lang="fr-FR" dirty="0" err="1"/>
              <a:t>backend</a:t>
            </a:r>
            <a:r>
              <a:rPr lang="fr-FR" dirty="0"/>
              <a:t> pour garantir une expérience utilisateur fluide.</a:t>
            </a: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Tree>
    <p:extLst>
      <p:ext uri="{BB962C8B-B14F-4D97-AF65-F5344CB8AC3E}">
        <p14:creationId xmlns:p14="http://schemas.microsoft.com/office/powerpoint/2010/main" val="1246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2"/>
          <p:cNvSpPr txBox="1"/>
          <p:nvPr/>
        </p:nvSpPr>
        <p:spPr>
          <a:xfrm>
            <a:off x="744538" y="101312"/>
            <a:ext cx="5443249" cy="400069"/>
          </a:xfrm>
          <a:prstGeom prst="rect">
            <a:avLst/>
          </a:prstGeom>
          <a:noFill/>
          <a:ln>
            <a:noFill/>
          </a:ln>
        </p:spPr>
        <p:txBody>
          <a:bodyPr spcFirstLastPara="1" wrap="square" lIns="91425" tIns="45700" rIns="91425" bIns="45700" anchor="t" anchorCtr="0">
            <a:spAutoFit/>
          </a:bodyPr>
          <a:lstStyle/>
          <a:p>
            <a:r>
              <a:rPr lang="fr-FR" sz="2000" b="1" dirty="0" smtClean="0"/>
              <a:t>Conception </a:t>
            </a:r>
            <a:r>
              <a:rPr lang="fr-FR" sz="2000" b="1" dirty="0"/>
              <a:t>et Implémentation</a:t>
            </a:r>
          </a:p>
        </p:txBody>
      </p:sp>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sp>
        <p:nvSpPr>
          <p:cNvPr id="8" name="Google Shape;82;p2"/>
          <p:cNvSpPr/>
          <p:nvPr/>
        </p:nvSpPr>
        <p:spPr>
          <a:xfrm>
            <a:off x="81009" y="0"/>
            <a:ext cx="663529" cy="638158"/>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136" y="1230008"/>
            <a:ext cx="7204549" cy="3735692"/>
          </a:xfrm>
          <a:prstGeom prst="rect">
            <a:avLst/>
          </a:prstGeom>
        </p:spPr>
      </p:pic>
      <p:sp>
        <p:nvSpPr>
          <p:cNvPr id="3" name="Rectangle 2"/>
          <p:cNvSpPr/>
          <p:nvPr/>
        </p:nvSpPr>
        <p:spPr>
          <a:xfrm>
            <a:off x="933096" y="639699"/>
            <a:ext cx="2533066" cy="307777"/>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Diagramme</a:t>
            </a:r>
            <a:r>
              <a:rPr lang="en-US" dirty="0">
                <a:latin typeface="Times New Roman" panose="02020603050405020304" pitchFamily="18" charset="0"/>
                <a:ea typeface="Times New Roman" panose="02020603050405020304" pitchFamily="18" charset="0"/>
              </a:rPr>
              <a:t> de </a:t>
            </a:r>
            <a:r>
              <a:rPr lang="en-US" dirty="0" err="1">
                <a:latin typeface="Times New Roman" panose="02020603050405020304" pitchFamily="18" charset="0"/>
                <a:ea typeface="Times New Roman" panose="02020603050405020304" pitchFamily="18" charset="0"/>
              </a:rPr>
              <a:t>Cas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d'Utilisation</a:t>
            </a:r>
            <a:r>
              <a:rPr lang="en-US" dirty="0">
                <a:latin typeface="Times New Roman" panose="02020603050405020304" pitchFamily="18" charset="0"/>
                <a:ea typeface="Times New Roman" panose="02020603050405020304" pitchFamily="18" charset="0"/>
              </a:rPr>
              <a:t> </a:t>
            </a:r>
            <a:endParaRPr lang="fr-FR" dirty="0"/>
          </a:p>
        </p:txBody>
      </p:sp>
    </p:spTree>
    <p:extLst>
      <p:ext uri="{BB962C8B-B14F-4D97-AF65-F5344CB8AC3E}">
        <p14:creationId xmlns:p14="http://schemas.microsoft.com/office/powerpoint/2010/main" val="39165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pic>
        <p:nvPicPr>
          <p:cNvPr id="904" name="Google Shape;904;p52" descr="C:\Users\Omar\Desktop\Mouh\loadinfo.net-(1).png"/>
          <p:cNvPicPr preferRelativeResize="0"/>
          <p:nvPr/>
        </p:nvPicPr>
        <p:blipFill rotWithShape="1">
          <a:blip r:embed="rId3">
            <a:alphaModFix/>
          </a:blip>
          <a:srcRect/>
          <a:stretch/>
        </p:blipFill>
        <p:spPr>
          <a:xfrm>
            <a:off x="8316912" y="4527550"/>
            <a:ext cx="785812" cy="615950"/>
          </a:xfrm>
          <a:prstGeom prst="rect">
            <a:avLst/>
          </a:prstGeom>
          <a:noFill/>
          <a:ln>
            <a:noFill/>
          </a:ln>
        </p:spPr>
      </p:pic>
      <p:sp>
        <p:nvSpPr>
          <p:cNvPr id="905" name="Google Shape;905;p52"/>
          <p:cNvSpPr txBox="1"/>
          <p:nvPr/>
        </p:nvSpPr>
        <p:spPr>
          <a:xfrm>
            <a:off x="8485187" y="4657725"/>
            <a:ext cx="5476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52</a:t>
            </a:r>
            <a:endParaRPr/>
          </a:p>
        </p:txBody>
      </p:sp>
      <p:grpSp>
        <p:nvGrpSpPr>
          <p:cNvPr id="7" name="Google Shape;72;p2"/>
          <p:cNvGrpSpPr/>
          <p:nvPr/>
        </p:nvGrpSpPr>
        <p:grpSpPr>
          <a:xfrm>
            <a:off x="24641" y="0"/>
            <a:ext cx="2687387" cy="638175"/>
            <a:chOff x="7975453" y="3242754"/>
            <a:chExt cx="1544343" cy="638205"/>
          </a:xfrm>
        </p:grpSpPr>
        <p:sp>
          <p:nvSpPr>
            <p:cNvPr id="8"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9" name="Google Shape;74;p2"/>
            <p:cNvSpPr txBox="1"/>
            <p:nvPr/>
          </p:nvSpPr>
          <p:spPr>
            <a:xfrm>
              <a:off x="8567374" y="3423255"/>
              <a:ext cx="952422" cy="27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00000"/>
                </a:lnSpc>
                <a:spcBef>
                  <a:spcPts val="0"/>
                </a:spcBef>
                <a:spcAft>
                  <a:spcPts val="0"/>
                </a:spcAft>
                <a:buClr>
                  <a:srgbClr val="000000"/>
                </a:buClr>
                <a:buSzPts val="18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Conclusion</a:t>
              </a:r>
              <a:endParaRPr sz="1800" dirty="0"/>
            </a:p>
          </p:txBody>
        </p:sp>
      </p:grpSp>
      <p:sp>
        <p:nvSpPr>
          <p:cNvPr id="10" name="Google Shape;902;p52"/>
          <p:cNvSpPr txBox="1"/>
          <p:nvPr/>
        </p:nvSpPr>
        <p:spPr>
          <a:xfrm>
            <a:off x="628504" y="1369398"/>
            <a:ext cx="6954837" cy="2677616"/>
          </a:xfrm>
          <a:prstGeom prst="rect">
            <a:avLst/>
          </a:prstGeom>
          <a:noFill/>
          <a:ln>
            <a:noFill/>
          </a:ln>
        </p:spPr>
        <p:txBody>
          <a:bodyPr spcFirstLastPara="1" wrap="square" lIns="91425" tIns="45700" rIns="91425" bIns="45700" anchor="t" anchorCtr="0">
            <a:spAutoFit/>
          </a:bodyPr>
          <a:lstStyle/>
          <a:p>
            <a:r>
              <a:rPr lang="fr-FR" dirty="0"/>
              <a:t>En réponse aux lacunes que nous avons identifiées dans le système éducatif actuel, et sur la base de nos recherches, la meilleure façon de répondre à ces besoins est de développer un cadre complet, que nous avons appelé « </a:t>
            </a:r>
            <a:r>
              <a:rPr lang="fr-FR" dirty="0" err="1"/>
              <a:t>Darris</a:t>
            </a:r>
            <a:r>
              <a:rPr lang="fr-FR" dirty="0"/>
              <a:t> Bi </a:t>
            </a:r>
            <a:r>
              <a:rPr lang="fr-FR" dirty="0" err="1"/>
              <a:t>Dhakaa</a:t>
            </a:r>
            <a:r>
              <a:rPr lang="fr-FR" dirty="0"/>
              <a:t> ». Cette plateforme intègre de manière globale des composants web et mobiles, des outils d’apprentissage virtuels, une collaboration école-parents, et des recommandations personnalisées basées sur l’IA, utilisant les quatre outils suivants : </a:t>
            </a:r>
            <a:r>
              <a:rPr lang="" dirty="0" smtClean="0"/>
              <a:t>Ecole</a:t>
            </a:r>
            <a:r>
              <a:rPr lang="fr-FR" dirty="0" smtClean="0"/>
              <a:t>, </a:t>
            </a:r>
            <a:r>
              <a:rPr lang="" dirty="0" smtClean="0"/>
              <a:t>Eleve App</a:t>
            </a:r>
            <a:r>
              <a:rPr lang="fr-FR" dirty="0" smtClean="0"/>
              <a:t>, </a:t>
            </a:r>
            <a:r>
              <a:rPr lang="" dirty="0" smtClean="0"/>
              <a:t>Parent App </a:t>
            </a:r>
            <a:r>
              <a:rPr lang="fr-FR" dirty="0" smtClean="0"/>
              <a:t>et </a:t>
            </a:r>
            <a:r>
              <a:rPr lang="" dirty="0" smtClean="0"/>
              <a:t>Administration</a:t>
            </a:r>
            <a:r>
              <a:rPr lang="fr-FR" dirty="0" smtClean="0"/>
              <a:t>.</a:t>
            </a:r>
            <a:endParaRPr lang="fr-FR" dirty="0"/>
          </a:p>
          <a:p>
            <a:r>
              <a:rPr lang="fr-FR" dirty="0"/>
              <a:t>Notre travail nous a offert une expérience précieuse à travers des interactions avec des représentants éducatifs, enrichissant notre compréhension de ce domaine complexe mais fascinant. Ce projet, bien qu’ample, ne représente que le début d’une réponse aux besoins du secteur de l’éducation en </a:t>
            </a:r>
            <a:r>
              <a:rPr lang="" smtClean="0"/>
              <a:t>Mauritanie</a:t>
            </a:r>
            <a:r>
              <a:rPr lang="fr-FR" smtClean="0"/>
              <a:t>.</a:t>
            </a:r>
            <a:endParaRPr lang="fr-FR" dirty="0"/>
          </a:p>
          <a:p>
            <a:endParaRPr lang="fr-FR" b="1" dirty="0" smtClean="0"/>
          </a:p>
        </p:txBody>
      </p:sp>
    </p:spTree>
    <p:extLst>
      <p:ext uri="{BB962C8B-B14F-4D97-AF65-F5344CB8AC3E}">
        <p14:creationId xmlns:p14="http://schemas.microsoft.com/office/powerpoint/2010/main" val="136367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pSp>
        <p:nvGrpSpPr>
          <p:cNvPr id="910" name="Google Shape;910;p53"/>
          <p:cNvGrpSpPr/>
          <p:nvPr/>
        </p:nvGrpSpPr>
        <p:grpSpPr>
          <a:xfrm>
            <a:off x="293687" y="434975"/>
            <a:ext cx="3233737" cy="4273550"/>
            <a:chOff x="4585144" y="1376528"/>
            <a:chExt cx="3314600" cy="4382190"/>
          </a:xfrm>
        </p:grpSpPr>
        <p:sp>
          <p:nvSpPr>
            <p:cNvPr id="911" name="Google Shape;911;p53"/>
            <p:cNvSpPr/>
            <p:nvPr/>
          </p:nvSpPr>
          <p:spPr>
            <a:xfrm>
              <a:off x="4585144" y="3790640"/>
              <a:ext cx="1261077" cy="1217637"/>
            </a:xfrm>
            <a:custGeom>
              <a:avLst/>
              <a:gdLst/>
              <a:ahLst/>
              <a:cxnLst/>
              <a:rect l="l" t="t" r="r" b="b"/>
              <a:pathLst>
                <a:path w="1261748" h="1218648" extrusionOk="0">
                  <a:moveTo>
                    <a:pt x="1222422" y="878754"/>
                  </a:moveTo>
                  <a:cubicBezTo>
                    <a:pt x="1170982" y="1002776"/>
                    <a:pt x="1099691" y="1117594"/>
                    <a:pt x="1011348" y="1218701"/>
                  </a:cubicBezTo>
                  <a:lnTo>
                    <a:pt x="221440" y="1218701"/>
                  </a:lnTo>
                  <a:cubicBezTo>
                    <a:pt x="188842" y="1181874"/>
                    <a:pt x="158679" y="1142961"/>
                    <a:pt x="131143" y="1102210"/>
                  </a:cubicBezTo>
                  <a:cubicBezTo>
                    <a:pt x="112093" y="1073572"/>
                    <a:pt x="93646" y="1043695"/>
                    <a:pt x="75803" y="1012580"/>
                  </a:cubicBezTo>
                  <a:cubicBezTo>
                    <a:pt x="58393" y="982610"/>
                    <a:pt x="42714" y="951666"/>
                    <a:pt x="28844" y="919902"/>
                  </a:cubicBezTo>
                  <a:cubicBezTo>
                    <a:pt x="4556" y="862752"/>
                    <a:pt x="-15637" y="781409"/>
                    <a:pt x="17319" y="722068"/>
                  </a:cubicBezTo>
                  <a:cubicBezTo>
                    <a:pt x="37699" y="681972"/>
                    <a:pt x="86723" y="665989"/>
                    <a:pt x="126819" y="686369"/>
                  </a:cubicBezTo>
                  <a:cubicBezTo>
                    <a:pt x="128448" y="687197"/>
                    <a:pt x="130049" y="688080"/>
                    <a:pt x="131619" y="689016"/>
                  </a:cubicBezTo>
                  <a:cubicBezTo>
                    <a:pt x="169719" y="709971"/>
                    <a:pt x="197342" y="753786"/>
                    <a:pt x="221821" y="799696"/>
                  </a:cubicBezTo>
                  <a:cubicBezTo>
                    <a:pt x="201239" y="724719"/>
                    <a:pt x="187373" y="648057"/>
                    <a:pt x="180387" y="570620"/>
                  </a:cubicBezTo>
                  <a:cubicBezTo>
                    <a:pt x="176577" y="528805"/>
                    <a:pt x="174672" y="486515"/>
                    <a:pt x="174767" y="444414"/>
                  </a:cubicBezTo>
                  <a:cubicBezTo>
                    <a:pt x="174292" y="403328"/>
                    <a:pt x="176455" y="362254"/>
                    <a:pt x="181244" y="321446"/>
                  </a:cubicBezTo>
                  <a:cubicBezTo>
                    <a:pt x="186102" y="285918"/>
                    <a:pt x="196484" y="250866"/>
                    <a:pt x="216677" y="228196"/>
                  </a:cubicBezTo>
                  <a:cubicBezTo>
                    <a:pt x="236870" y="205527"/>
                    <a:pt x="261064" y="203050"/>
                    <a:pt x="283829" y="217243"/>
                  </a:cubicBezTo>
                  <a:cubicBezTo>
                    <a:pt x="308689" y="232864"/>
                    <a:pt x="328406" y="262486"/>
                    <a:pt x="346884" y="290490"/>
                  </a:cubicBezTo>
                  <a:cubicBezTo>
                    <a:pt x="366182" y="319699"/>
                    <a:pt x="383985" y="349868"/>
                    <a:pt x="400224" y="380882"/>
                  </a:cubicBezTo>
                  <a:cubicBezTo>
                    <a:pt x="428239" y="434278"/>
                    <a:pt x="452183" y="489712"/>
                    <a:pt x="471852" y="546712"/>
                  </a:cubicBezTo>
                  <a:cubicBezTo>
                    <a:pt x="460580" y="460199"/>
                    <a:pt x="460740" y="372579"/>
                    <a:pt x="472328" y="286108"/>
                  </a:cubicBezTo>
                  <a:cubicBezTo>
                    <a:pt x="478426" y="241032"/>
                    <a:pt x="487817" y="196463"/>
                    <a:pt x="500427" y="152758"/>
                  </a:cubicBezTo>
                  <a:cubicBezTo>
                    <a:pt x="510425" y="115071"/>
                    <a:pt x="525518" y="78923"/>
                    <a:pt x="545290" y="45316"/>
                  </a:cubicBezTo>
                  <a:cubicBezTo>
                    <a:pt x="562435" y="18266"/>
                    <a:pt x="585961" y="-3547"/>
                    <a:pt x="611965" y="549"/>
                  </a:cubicBezTo>
                  <a:cubicBezTo>
                    <a:pt x="637968" y="4645"/>
                    <a:pt x="656161" y="29791"/>
                    <a:pt x="669591" y="59318"/>
                  </a:cubicBezTo>
                  <a:cubicBezTo>
                    <a:pt x="685036" y="97310"/>
                    <a:pt x="697022" y="136616"/>
                    <a:pt x="705405" y="176761"/>
                  </a:cubicBezTo>
                  <a:cubicBezTo>
                    <a:pt x="717153" y="224386"/>
                    <a:pt x="727312" y="272710"/>
                    <a:pt x="735885" y="321732"/>
                  </a:cubicBezTo>
                  <a:cubicBezTo>
                    <a:pt x="750641" y="407024"/>
                    <a:pt x="760626" y="493073"/>
                    <a:pt x="765794" y="579478"/>
                  </a:cubicBezTo>
                  <a:cubicBezTo>
                    <a:pt x="776979" y="507028"/>
                    <a:pt x="796476" y="436107"/>
                    <a:pt x="823896" y="368119"/>
                  </a:cubicBezTo>
                  <a:cubicBezTo>
                    <a:pt x="837559" y="334695"/>
                    <a:pt x="853470" y="302236"/>
                    <a:pt x="871521" y="270963"/>
                  </a:cubicBezTo>
                  <a:cubicBezTo>
                    <a:pt x="888285" y="242389"/>
                    <a:pt x="908287" y="213814"/>
                    <a:pt x="933719" y="201812"/>
                  </a:cubicBezTo>
                  <a:cubicBezTo>
                    <a:pt x="954769" y="192287"/>
                    <a:pt x="977820" y="200002"/>
                    <a:pt x="992393" y="224482"/>
                  </a:cubicBezTo>
                  <a:cubicBezTo>
                    <a:pt x="1006205" y="247532"/>
                    <a:pt x="1011443" y="278869"/>
                    <a:pt x="1013539" y="308492"/>
                  </a:cubicBezTo>
                  <a:cubicBezTo>
                    <a:pt x="1015872" y="349539"/>
                    <a:pt x="1016063" y="390679"/>
                    <a:pt x="1014110" y="431746"/>
                  </a:cubicBezTo>
                  <a:cubicBezTo>
                    <a:pt x="1012777" y="476196"/>
                    <a:pt x="1010173" y="520360"/>
                    <a:pt x="1006300" y="564238"/>
                  </a:cubicBezTo>
                  <a:cubicBezTo>
                    <a:pt x="999017" y="645382"/>
                    <a:pt x="987220" y="726057"/>
                    <a:pt x="970962" y="805888"/>
                  </a:cubicBezTo>
                  <a:cubicBezTo>
                    <a:pt x="1006103" y="748826"/>
                    <a:pt x="1052476" y="699504"/>
                    <a:pt x="1107265" y="660917"/>
                  </a:cubicBezTo>
                  <a:cubicBezTo>
                    <a:pt x="1148603" y="633009"/>
                    <a:pt x="1213373" y="597671"/>
                    <a:pt x="1246901" y="664060"/>
                  </a:cubicBezTo>
                  <a:cubicBezTo>
                    <a:pt x="1281572" y="732450"/>
                    <a:pt x="1248425" y="817699"/>
                    <a:pt x="1222422" y="87875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2" name="Google Shape;912;p53"/>
            <p:cNvSpPr/>
            <p:nvPr/>
          </p:nvSpPr>
          <p:spPr>
            <a:xfrm>
              <a:off x="4700674" y="3935519"/>
              <a:ext cx="1047915" cy="1048340"/>
            </a:xfrm>
            <a:custGeom>
              <a:avLst/>
              <a:gdLst/>
              <a:ahLst/>
              <a:cxnLst/>
              <a:rect l="l" t="t" r="r" b="b"/>
              <a:pathLst>
                <a:path w="1047373" h="1049860" extrusionOk="0">
                  <a:moveTo>
                    <a:pt x="1037982" y="649300"/>
                  </a:moveTo>
                  <a:cubicBezTo>
                    <a:pt x="1009978" y="673304"/>
                    <a:pt x="981784" y="696925"/>
                    <a:pt x="953305" y="720166"/>
                  </a:cubicBezTo>
                  <a:cubicBezTo>
                    <a:pt x="957591" y="691591"/>
                    <a:pt x="961782" y="663016"/>
                    <a:pt x="966068" y="634441"/>
                  </a:cubicBezTo>
                  <a:cubicBezTo>
                    <a:pt x="967116" y="627488"/>
                    <a:pt x="956543" y="624440"/>
                    <a:pt x="955400" y="631489"/>
                  </a:cubicBezTo>
                  <a:lnTo>
                    <a:pt x="940541" y="730739"/>
                  </a:lnTo>
                  <a:cubicBezTo>
                    <a:pt x="904918" y="759695"/>
                    <a:pt x="868913" y="788270"/>
                    <a:pt x="832528" y="816464"/>
                  </a:cubicBezTo>
                  <a:lnTo>
                    <a:pt x="846529" y="726453"/>
                  </a:lnTo>
                  <a:cubicBezTo>
                    <a:pt x="847672" y="719500"/>
                    <a:pt x="837004" y="716928"/>
                    <a:pt x="835861" y="723500"/>
                  </a:cubicBezTo>
                  <a:lnTo>
                    <a:pt x="819859" y="826275"/>
                  </a:lnTo>
                  <a:cubicBezTo>
                    <a:pt x="792618" y="847103"/>
                    <a:pt x="765154" y="867677"/>
                    <a:pt x="737468" y="887997"/>
                  </a:cubicBezTo>
                  <a:cubicBezTo>
                    <a:pt x="742231" y="862470"/>
                    <a:pt x="746993" y="837038"/>
                    <a:pt x="751565" y="811797"/>
                  </a:cubicBezTo>
                  <a:cubicBezTo>
                    <a:pt x="752803" y="804749"/>
                    <a:pt x="742040" y="801796"/>
                    <a:pt x="740802" y="808844"/>
                  </a:cubicBezTo>
                  <a:cubicBezTo>
                    <a:pt x="735373" y="838467"/>
                    <a:pt x="730039" y="867995"/>
                    <a:pt x="724609" y="897617"/>
                  </a:cubicBezTo>
                  <a:lnTo>
                    <a:pt x="724609" y="897617"/>
                  </a:lnTo>
                  <a:cubicBezTo>
                    <a:pt x="695463" y="918763"/>
                    <a:pt x="666221" y="939718"/>
                    <a:pt x="636598" y="960292"/>
                  </a:cubicBezTo>
                  <a:cubicBezTo>
                    <a:pt x="600594" y="985311"/>
                    <a:pt x="564208" y="1009885"/>
                    <a:pt x="527442" y="1034015"/>
                  </a:cubicBezTo>
                  <a:cubicBezTo>
                    <a:pt x="556144" y="966705"/>
                    <a:pt x="583988" y="899395"/>
                    <a:pt x="610976" y="832085"/>
                  </a:cubicBezTo>
                  <a:lnTo>
                    <a:pt x="610976" y="832085"/>
                  </a:lnTo>
                  <a:lnTo>
                    <a:pt x="699844" y="777507"/>
                  </a:lnTo>
                  <a:cubicBezTo>
                    <a:pt x="705940" y="773792"/>
                    <a:pt x="700321" y="764172"/>
                    <a:pt x="694224" y="767982"/>
                  </a:cubicBezTo>
                  <a:lnTo>
                    <a:pt x="617453" y="815607"/>
                  </a:lnTo>
                  <a:cubicBezTo>
                    <a:pt x="624978" y="796557"/>
                    <a:pt x="632598" y="776935"/>
                    <a:pt x="640027" y="757600"/>
                  </a:cubicBezTo>
                  <a:cubicBezTo>
                    <a:pt x="653616" y="722103"/>
                    <a:pt x="666983" y="686448"/>
                    <a:pt x="680128" y="650634"/>
                  </a:cubicBezTo>
                  <a:cubicBezTo>
                    <a:pt x="683832" y="649474"/>
                    <a:pt x="687358" y="647807"/>
                    <a:pt x="690605" y="645681"/>
                  </a:cubicBezTo>
                  <a:lnTo>
                    <a:pt x="716608" y="630536"/>
                  </a:lnTo>
                  <a:lnTo>
                    <a:pt x="771091" y="598818"/>
                  </a:lnTo>
                  <a:cubicBezTo>
                    <a:pt x="773722" y="597266"/>
                    <a:pt x="774596" y="593876"/>
                    <a:pt x="773044" y="591246"/>
                  </a:cubicBezTo>
                  <a:cubicBezTo>
                    <a:pt x="771492" y="588615"/>
                    <a:pt x="768102" y="587741"/>
                    <a:pt x="765471" y="589293"/>
                  </a:cubicBezTo>
                  <a:lnTo>
                    <a:pt x="720132" y="615677"/>
                  </a:lnTo>
                  <a:lnTo>
                    <a:pt x="697273" y="628250"/>
                  </a:lnTo>
                  <a:cubicBezTo>
                    <a:pt x="694891" y="629584"/>
                    <a:pt x="689938" y="633299"/>
                    <a:pt x="685081" y="635966"/>
                  </a:cubicBezTo>
                  <a:cubicBezTo>
                    <a:pt x="705972" y="578816"/>
                    <a:pt x="726165" y="521411"/>
                    <a:pt x="745660" y="463754"/>
                  </a:cubicBezTo>
                  <a:lnTo>
                    <a:pt x="750708" y="448609"/>
                  </a:lnTo>
                  <a:cubicBezTo>
                    <a:pt x="751864" y="448484"/>
                    <a:pt x="752958" y="448020"/>
                    <a:pt x="753851" y="447275"/>
                  </a:cubicBezTo>
                  <a:lnTo>
                    <a:pt x="820526" y="395555"/>
                  </a:lnTo>
                  <a:cubicBezTo>
                    <a:pt x="826146" y="391173"/>
                    <a:pt x="818240" y="383363"/>
                    <a:pt x="812620" y="387649"/>
                  </a:cubicBezTo>
                  <a:lnTo>
                    <a:pt x="755947" y="431654"/>
                  </a:lnTo>
                  <a:cubicBezTo>
                    <a:pt x="770933" y="387204"/>
                    <a:pt x="785506" y="342373"/>
                    <a:pt x="799666" y="297161"/>
                  </a:cubicBezTo>
                  <a:cubicBezTo>
                    <a:pt x="801762" y="290303"/>
                    <a:pt x="791094" y="287636"/>
                    <a:pt x="788903" y="294208"/>
                  </a:cubicBezTo>
                  <a:cubicBezTo>
                    <a:pt x="775758" y="336309"/>
                    <a:pt x="762138" y="378124"/>
                    <a:pt x="748231" y="419939"/>
                  </a:cubicBezTo>
                  <a:cubicBezTo>
                    <a:pt x="740738" y="396189"/>
                    <a:pt x="733182" y="372409"/>
                    <a:pt x="725562" y="348596"/>
                  </a:cubicBezTo>
                  <a:cubicBezTo>
                    <a:pt x="723466" y="341833"/>
                    <a:pt x="712703" y="344786"/>
                    <a:pt x="714894" y="351549"/>
                  </a:cubicBezTo>
                  <a:lnTo>
                    <a:pt x="742326" y="437941"/>
                  </a:lnTo>
                  <a:cubicBezTo>
                    <a:pt x="725562" y="487852"/>
                    <a:pt x="708322" y="537604"/>
                    <a:pt x="690605" y="587198"/>
                  </a:cubicBezTo>
                  <a:cubicBezTo>
                    <a:pt x="684699" y="603676"/>
                    <a:pt x="678604" y="620059"/>
                    <a:pt x="672507" y="636537"/>
                  </a:cubicBezTo>
                  <a:cubicBezTo>
                    <a:pt x="671428" y="634209"/>
                    <a:pt x="670567" y="631786"/>
                    <a:pt x="669936" y="629298"/>
                  </a:cubicBezTo>
                  <a:cubicBezTo>
                    <a:pt x="668602" y="625202"/>
                    <a:pt x="667174" y="621011"/>
                    <a:pt x="665840" y="616820"/>
                  </a:cubicBezTo>
                  <a:cubicBezTo>
                    <a:pt x="663268" y="609010"/>
                    <a:pt x="660697" y="601104"/>
                    <a:pt x="658030" y="593198"/>
                  </a:cubicBezTo>
                  <a:cubicBezTo>
                    <a:pt x="652505" y="576149"/>
                    <a:pt x="646885" y="559194"/>
                    <a:pt x="641266" y="542144"/>
                  </a:cubicBezTo>
                  <a:cubicBezTo>
                    <a:pt x="639075" y="535382"/>
                    <a:pt x="628312" y="538334"/>
                    <a:pt x="630598" y="545097"/>
                  </a:cubicBezTo>
                  <a:lnTo>
                    <a:pt x="649648" y="603581"/>
                  </a:lnTo>
                  <a:lnTo>
                    <a:pt x="659173" y="632156"/>
                  </a:lnTo>
                  <a:cubicBezTo>
                    <a:pt x="660667" y="638245"/>
                    <a:pt x="663991" y="643730"/>
                    <a:pt x="668698" y="647872"/>
                  </a:cubicBezTo>
                  <a:cubicBezTo>
                    <a:pt x="648886" y="701498"/>
                    <a:pt x="628788" y="755028"/>
                    <a:pt x="607928" y="808273"/>
                  </a:cubicBezTo>
                  <a:cubicBezTo>
                    <a:pt x="598784" y="778809"/>
                    <a:pt x="589672" y="749377"/>
                    <a:pt x="580591" y="719976"/>
                  </a:cubicBezTo>
                  <a:cubicBezTo>
                    <a:pt x="579776" y="717030"/>
                    <a:pt x="576727" y="715303"/>
                    <a:pt x="573781" y="716118"/>
                  </a:cubicBezTo>
                  <a:cubicBezTo>
                    <a:pt x="570835" y="716934"/>
                    <a:pt x="569108" y="719983"/>
                    <a:pt x="569923" y="722929"/>
                  </a:cubicBezTo>
                  <a:lnTo>
                    <a:pt x="601356" y="824656"/>
                  </a:lnTo>
                  <a:cubicBezTo>
                    <a:pt x="594625" y="841801"/>
                    <a:pt x="587830" y="858882"/>
                    <a:pt x="580972" y="875900"/>
                  </a:cubicBezTo>
                  <a:cubicBezTo>
                    <a:pt x="560970" y="925430"/>
                    <a:pt x="540459" y="974706"/>
                    <a:pt x="519441" y="1023728"/>
                  </a:cubicBezTo>
                  <a:cubicBezTo>
                    <a:pt x="515821" y="904221"/>
                    <a:pt x="512234" y="784714"/>
                    <a:pt x="508678" y="665207"/>
                  </a:cubicBezTo>
                  <a:lnTo>
                    <a:pt x="577829" y="517474"/>
                  </a:lnTo>
                  <a:cubicBezTo>
                    <a:pt x="580877" y="511093"/>
                    <a:pt x="571352" y="505378"/>
                    <a:pt x="568304" y="511855"/>
                  </a:cubicBezTo>
                  <a:cubicBezTo>
                    <a:pt x="548238" y="554781"/>
                    <a:pt x="528108" y="597770"/>
                    <a:pt x="507915" y="640823"/>
                  </a:cubicBezTo>
                  <a:lnTo>
                    <a:pt x="507915" y="630441"/>
                  </a:lnTo>
                  <a:lnTo>
                    <a:pt x="502486" y="456800"/>
                  </a:lnTo>
                  <a:lnTo>
                    <a:pt x="571924" y="312782"/>
                  </a:lnTo>
                  <a:cubicBezTo>
                    <a:pt x="574972" y="306305"/>
                    <a:pt x="565447" y="300685"/>
                    <a:pt x="562399" y="307163"/>
                  </a:cubicBezTo>
                  <a:cubicBezTo>
                    <a:pt x="542206" y="349073"/>
                    <a:pt x="522044" y="390982"/>
                    <a:pt x="501915" y="432892"/>
                  </a:cubicBezTo>
                  <a:cubicBezTo>
                    <a:pt x="499819" y="365519"/>
                    <a:pt x="497787" y="298177"/>
                    <a:pt x="495819" y="230867"/>
                  </a:cubicBezTo>
                  <a:lnTo>
                    <a:pt x="495819" y="222962"/>
                  </a:lnTo>
                  <a:lnTo>
                    <a:pt x="554683" y="117615"/>
                  </a:lnTo>
                  <a:cubicBezTo>
                    <a:pt x="558112" y="111329"/>
                    <a:pt x="548587" y="105709"/>
                    <a:pt x="545158" y="111995"/>
                  </a:cubicBezTo>
                  <a:cubicBezTo>
                    <a:pt x="528585" y="141777"/>
                    <a:pt x="511948" y="171590"/>
                    <a:pt x="495247" y="201435"/>
                  </a:cubicBezTo>
                  <a:cubicBezTo>
                    <a:pt x="493342" y="136093"/>
                    <a:pt x="491405" y="70752"/>
                    <a:pt x="489437" y="5410"/>
                  </a:cubicBezTo>
                  <a:cubicBezTo>
                    <a:pt x="489437" y="-1733"/>
                    <a:pt x="478102" y="-1733"/>
                    <a:pt x="478293" y="5410"/>
                  </a:cubicBezTo>
                  <a:cubicBezTo>
                    <a:pt x="480388" y="73165"/>
                    <a:pt x="482420" y="140951"/>
                    <a:pt x="484389" y="208769"/>
                  </a:cubicBezTo>
                  <a:lnTo>
                    <a:pt x="414952" y="129807"/>
                  </a:lnTo>
                  <a:cubicBezTo>
                    <a:pt x="410284" y="124473"/>
                    <a:pt x="402474" y="132283"/>
                    <a:pt x="407141" y="137617"/>
                  </a:cubicBezTo>
                  <a:lnTo>
                    <a:pt x="484960" y="226105"/>
                  </a:lnTo>
                  <a:lnTo>
                    <a:pt x="490390" y="406508"/>
                  </a:lnTo>
                  <a:cubicBezTo>
                    <a:pt x="490390" y="421177"/>
                    <a:pt x="491247" y="435845"/>
                    <a:pt x="491723" y="450514"/>
                  </a:cubicBezTo>
                  <a:lnTo>
                    <a:pt x="417142" y="358502"/>
                  </a:lnTo>
                  <a:cubicBezTo>
                    <a:pt x="412665" y="352978"/>
                    <a:pt x="404855" y="360883"/>
                    <a:pt x="409332" y="366408"/>
                  </a:cubicBezTo>
                  <a:cubicBezTo>
                    <a:pt x="436319" y="399682"/>
                    <a:pt x="463307" y="432956"/>
                    <a:pt x="490294" y="466230"/>
                  </a:cubicBezTo>
                  <a:cubicBezTo>
                    <a:pt x="490779" y="466858"/>
                    <a:pt x="491444" y="467323"/>
                    <a:pt x="492199" y="467564"/>
                  </a:cubicBezTo>
                  <a:cubicBezTo>
                    <a:pt x="493977" y="526047"/>
                    <a:pt x="495755" y="584562"/>
                    <a:pt x="497533" y="643109"/>
                  </a:cubicBezTo>
                  <a:lnTo>
                    <a:pt x="424572" y="536906"/>
                  </a:lnTo>
                  <a:cubicBezTo>
                    <a:pt x="420571" y="531000"/>
                    <a:pt x="410951" y="536906"/>
                    <a:pt x="415047" y="542525"/>
                  </a:cubicBezTo>
                  <a:lnTo>
                    <a:pt x="498200" y="663493"/>
                  </a:lnTo>
                  <a:lnTo>
                    <a:pt x="502486" y="806368"/>
                  </a:lnTo>
                  <a:cubicBezTo>
                    <a:pt x="504455" y="873487"/>
                    <a:pt x="506487" y="940638"/>
                    <a:pt x="508582" y="1007822"/>
                  </a:cubicBezTo>
                  <a:cubicBezTo>
                    <a:pt x="466545" y="927748"/>
                    <a:pt x="426667" y="846627"/>
                    <a:pt x="388948" y="764458"/>
                  </a:cubicBezTo>
                  <a:lnTo>
                    <a:pt x="393806" y="660445"/>
                  </a:lnTo>
                  <a:cubicBezTo>
                    <a:pt x="393806" y="653301"/>
                    <a:pt x="383138" y="653301"/>
                    <a:pt x="382757" y="660445"/>
                  </a:cubicBezTo>
                  <a:cubicBezTo>
                    <a:pt x="381519" y="687686"/>
                    <a:pt x="380185" y="715023"/>
                    <a:pt x="378947" y="742360"/>
                  </a:cubicBezTo>
                  <a:cubicBezTo>
                    <a:pt x="347197" y="672129"/>
                    <a:pt x="317003" y="601231"/>
                    <a:pt x="288364" y="529666"/>
                  </a:cubicBezTo>
                  <a:lnTo>
                    <a:pt x="304081" y="386315"/>
                  </a:lnTo>
                  <a:cubicBezTo>
                    <a:pt x="304843" y="379267"/>
                    <a:pt x="293794" y="379267"/>
                    <a:pt x="293032" y="386315"/>
                  </a:cubicBezTo>
                  <a:cubicBezTo>
                    <a:pt x="288587" y="426828"/>
                    <a:pt x="284142" y="467278"/>
                    <a:pt x="279697" y="507664"/>
                  </a:cubicBezTo>
                  <a:cubicBezTo>
                    <a:pt x="275029" y="495757"/>
                    <a:pt x="270172" y="483851"/>
                    <a:pt x="265600" y="471850"/>
                  </a:cubicBezTo>
                  <a:cubicBezTo>
                    <a:pt x="244835" y="417938"/>
                    <a:pt x="224991" y="363709"/>
                    <a:pt x="206068" y="309163"/>
                  </a:cubicBezTo>
                  <a:cubicBezTo>
                    <a:pt x="203782" y="302495"/>
                    <a:pt x="193019" y="305353"/>
                    <a:pt x="195400" y="312115"/>
                  </a:cubicBezTo>
                  <a:cubicBezTo>
                    <a:pt x="219530" y="381457"/>
                    <a:pt x="245089" y="450260"/>
                    <a:pt x="272077" y="518522"/>
                  </a:cubicBezTo>
                  <a:lnTo>
                    <a:pt x="182256" y="456229"/>
                  </a:lnTo>
                  <a:cubicBezTo>
                    <a:pt x="176350" y="452133"/>
                    <a:pt x="170826" y="461753"/>
                    <a:pt x="176636" y="465754"/>
                  </a:cubicBezTo>
                  <a:lnTo>
                    <a:pt x="279411" y="537001"/>
                  </a:lnTo>
                  <a:cubicBezTo>
                    <a:pt x="287888" y="558146"/>
                    <a:pt x="296461" y="579292"/>
                    <a:pt x="305128" y="600247"/>
                  </a:cubicBezTo>
                  <a:cubicBezTo>
                    <a:pt x="327099" y="653079"/>
                    <a:pt x="350023" y="705593"/>
                    <a:pt x="373899" y="757790"/>
                  </a:cubicBezTo>
                  <a:lnTo>
                    <a:pt x="285602" y="700640"/>
                  </a:lnTo>
                  <a:cubicBezTo>
                    <a:pt x="279601" y="696735"/>
                    <a:pt x="273982" y="706355"/>
                    <a:pt x="279982" y="710165"/>
                  </a:cubicBezTo>
                  <a:lnTo>
                    <a:pt x="380376" y="774745"/>
                  </a:lnTo>
                  <a:cubicBezTo>
                    <a:pt x="380940" y="774872"/>
                    <a:pt x="381526" y="774872"/>
                    <a:pt x="382090" y="774745"/>
                  </a:cubicBezTo>
                  <a:cubicBezTo>
                    <a:pt x="398188" y="809797"/>
                    <a:pt x="414571" y="844754"/>
                    <a:pt x="431525" y="879520"/>
                  </a:cubicBezTo>
                  <a:cubicBezTo>
                    <a:pt x="455909" y="929558"/>
                    <a:pt x="481309" y="979183"/>
                    <a:pt x="507725" y="1028396"/>
                  </a:cubicBezTo>
                  <a:cubicBezTo>
                    <a:pt x="430954" y="993915"/>
                    <a:pt x="355992" y="955815"/>
                    <a:pt x="282840" y="914096"/>
                  </a:cubicBezTo>
                  <a:cubicBezTo>
                    <a:pt x="282069" y="908274"/>
                    <a:pt x="280055" y="902687"/>
                    <a:pt x="276934" y="897713"/>
                  </a:cubicBezTo>
                  <a:lnTo>
                    <a:pt x="260932" y="865994"/>
                  </a:lnTo>
                  <a:lnTo>
                    <a:pt x="230167" y="804939"/>
                  </a:lnTo>
                  <a:cubicBezTo>
                    <a:pt x="226928" y="798557"/>
                    <a:pt x="217403" y="804177"/>
                    <a:pt x="220642" y="810559"/>
                  </a:cubicBezTo>
                  <a:lnTo>
                    <a:pt x="247026" y="863041"/>
                  </a:lnTo>
                  <a:lnTo>
                    <a:pt x="259980" y="888664"/>
                  </a:lnTo>
                  <a:lnTo>
                    <a:pt x="266743" y="902094"/>
                  </a:lnTo>
                  <a:cubicBezTo>
                    <a:pt x="267314" y="903237"/>
                    <a:pt x="268171" y="904666"/>
                    <a:pt x="269029" y="906190"/>
                  </a:cubicBezTo>
                  <a:cubicBezTo>
                    <a:pt x="228643" y="882949"/>
                    <a:pt x="188828" y="858660"/>
                    <a:pt x="149585" y="833324"/>
                  </a:cubicBezTo>
                  <a:cubicBezTo>
                    <a:pt x="149722" y="832696"/>
                    <a:pt x="149722" y="832046"/>
                    <a:pt x="149585" y="831418"/>
                  </a:cubicBezTo>
                  <a:lnTo>
                    <a:pt x="109771" y="716452"/>
                  </a:lnTo>
                  <a:cubicBezTo>
                    <a:pt x="107485" y="709784"/>
                    <a:pt x="96721" y="712642"/>
                    <a:pt x="99102" y="719405"/>
                  </a:cubicBezTo>
                  <a:lnTo>
                    <a:pt x="135298" y="824180"/>
                  </a:lnTo>
                  <a:lnTo>
                    <a:pt x="115676" y="812845"/>
                  </a:lnTo>
                  <a:cubicBezTo>
                    <a:pt x="79164" y="788461"/>
                    <a:pt x="43286" y="763061"/>
                    <a:pt x="8044" y="736645"/>
                  </a:cubicBezTo>
                  <a:cubicBezTo>
                    <a:pt x="2329" y="732358"/>
                    <a:pt x="-3196" y="741979"/>
                    <a:pt x="2424" y="746170"/>
                  </a:cubicBezTo>
                  <a:cubicBezTo>
                    <a:pt x="41857" y="775316"/>
                    <a:pt x="82084" y="803352"/>
                    <a:pt x="123106" y="830275"/>
                  </a:cubicBezTo>
                  <a:lnTo>
                    <a:pt x="30713" y="842087"/>
                  </a:lnTo>
                  <a:cubicBezTo>
                    <a:pt x="23665" y="843039"/>
                    <a:pt x="23665" y="854088"/>
                    <a:pt x="30713" y="853231"/>
                  </a:cubicBezTo>
                  <a:lnTo>
                    <a:pt x="137202" y="839610"/>
                  </a:lnTo>
                  <a:cubicBezTo>
                    <a:pt x="179303" y="866978"/>
                    <a:pt x="222165" y="893204"/>
                    <a:pt x="265790" y="918287"/>
                  </a:cubicBezTo>
                  <a:cubicBezTo>
                    <a:pt x="263028" y="919049"/>
                    <a:pt x="259694" y="919334"/>
                    <a:pt x="257884" y="919715"/>
                  </a:cubicBezTo>
                  <a:lnTo>
                    <a:pt x="243025" y="922763"/>
                  </a:lnTo>
                  <a:lnTo>
                    <a:pt x="214450" y="928764"/>
                  </a:lnTo>
                  <a:lnTo>
                    <a:pt x="154919" y="941147"/>
                  </a:lnTo>
                  <a:cubicBezTo>
                    <a:pt x="147966" y="942671"/>
                    <a:pt x="150919" y="953339"/>
                    <a:pt x="157872" y="951815"/>
                  </a:cubicBezTo>
                  <a:lnTo>
                    <a:pt x="225499" y="937717"/>
                  </a:lnTo>
                  <a:lnTo>
                    <a:pt x="259218" y="930669"/>
                  </a:lnTo>
                  <a:cubicBezTo>
                    <a:pt x="265499" y="930028"/>
                    <a:pt x="271538" y="927906"/>
                    <a:pt x="276839" y="924478"/>
                  </a:cubicBezTo>
                  <a:cubicBezTo>
                    <a:pt x="316177" y="946862"/>
                    <a:pt x="355992" y="968388"/>
                    <a:pt x="396378" y="988676"/>
                  </a:cubicBezTo>
                  <a:cubicBezTo>
                    <a:pt x="436764" y="1008965"/>
                    <a:pt x="475054" y="1026776"/>
                    <a:pt x="514964" y="1044683"/>
                  </a:cubicBezTo>
                  <a:cubicBezTo>
                    <a:pt x="514969" y="1047576"/>
                    <a:pt x="517319" y="1049918"/>
                    <a:pt x="520212" y="1049913"/>
                  </a:cubicBezTo>
                  <a:cubicBezTo>
                    <a:pt x="521223" y="1049911"/>
                    <a:pt x="522213" y="1049616"/>
                    <a:pt x="523060" y="1049065"/>
                  </a:cubicBezTo>
                  <a:cubicBezTo>
                    <a:pt x="594180" y="1002456"/>
                    <a:pt x="664030" y="954132"/>
                    <a:pt x="732610" y="904094"/>
                  </a:cubicBezTo>
                  <a:lnTo>
                    <a:pt x="827860" y="920001"/>
                  </a:lnTo>
                  <a:cubicBezTo>
                    <a:pt x="834909" y="921144"/>
                    <a:pt x="837862" y="910476"/>
                    <a:pt x="830813" y="909333"/>
                  </a:cubicBezTo>
                  <a:lnTo>
                    <a:pt x="745088" y="894950"/>
                  </a:lnTo>
                  <a:cubicBezTo>
                    <a:pt x="772806" y="874567"/>
                    <a:pt x="800238" y="853802"/>
                    <a:pt x="827670" y="832942"/>
                  </a:cubicBezTo>
                  <a:lnTo>
                    <a:pt x="929778" y="833895"/>
                  </a:lnTo>
                  <a:cubicBezTo>
                    <a:pt x="932829" y="833895"/>
                    <a:pt x="935302" y="831422"/>
                    <a:pt x="935302" y="828371"/>
                  </a:cubicBezTo>
                  <a:cubicBezTo>
                    <a:pt x="935302" y="825320"/>
                    <a:pt x="932829" y="822846"/>
                    <a:pt x="929778" y="822846"/>
                  </a:cubicBezTo>
                  <a:lnTo>
                    <a:pt x="842148" y="821989"/>
                  </a:lnTo>
                  <a:cubicBezTo>
                    <a:pt x="873390" y="797922"/>
                    <a:pt x="904378" y="773443"/>
                    <a:pt x="935112" y="748551"/>
                  </a:cubicBezTo>
                  <a:lnTo>
                    <a:pt x="942827" y="742265"/>
                  </a:lnTo>
                  <a:cubicBezTo>
                    <a:pt x="943458" y="742373"/>
                    <a:pt x="944102" y="742373"/>
                    <a:pt x="944732" y="742265"/>
                  </a:cubicBezTo>
                  <a:lnTo>
                    <a:pt x="1034553" y="732740"/>
                  </a:lnTo>
                  <a:cubicBezTo>
                    <a:pt x="1041601" y="731978"/>
                    <a:pt x="1041697" y="720833"/>
                    <a:pt x="1034553" y="721595"/>
                  </a:cubicBezTo>
                  <a:lnTo>
                    <a:pt x="957496" y="729691"/>
                  </a:lnTo>
                  <a:cubicBezTo>
                    <a:pt x="987118" y="705498"/>
                    <a:pt x="1016455" y="681114"/>
                    <a:pt x="1045411" y="656254"/>
                  </a:cubicBezTo>
                  <a:cubicBezTo>
                    <a:pt x="1051222" y="652539"/>
                    <a:pt x="1043316" y="644729"/>
                    <a:pt x="1037982" y="649300"/>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3" name="Google Shape;913;p53"/>
            <p:cNvSpPr/>
            <p:nvPr/>
          </p:nvSpPr>
          <p:spPr>
            <a:xfrm>
              <a:off x="6441775" y="4020167"/>
              <a:ext cx="1030016" cy="994621"/>
            </a:xfrm>
            <a:custGeom>
              <a:avLst/>
              <a:gdLst/>
              <a:ahLst/>
              <a:cxnLst/>
              <a:rect l="l" t="t" r="r" b="b"/>
              <a:pathLst>
                <a:path w="1030065" h="995670" extrusionOk="0">
                  <a:moveTo>
                    <a:pt x="997888" y="718164"/>
                  </a:moveTo>
                  <a:cubicBezTo>
                    <a:pt x="955797" y="819392"/>
                    <a:pt x="897574" y="913127"/>
                    <a:pt x="825486" y="995723"/>
                  </a:cubicBezTo>
                  <a:lnTo>
                    <a:pt x="180548" y="995723"/>
                  </a:lnTo>
                  <a:cubicBezTo>
                    <a:pt x="153952" y="965614"/>
                    <a:pt x="129356" y="933796"/>
                    <a:pt x="106920" y="900473"/>
                  </a:cubicBezTo>
                  <a:cubicBezTo>
                    <a:pt x="91045" y="877041"/>
                    <a:pt x="75963" y="852626"/>
                    <a:pt x="61676" y="827225"/>
                  </a:cubicBezTo>
                  <a:cubicBezTo>
                    <a:pt x="47523" y="802775"/>
                    <a:pt x="34802" y="777523"/>
                    <a:pt x="23576" y="751597"/>
                  </a:cubicBezTo>
                  <a:cubicBezTo>
                    <a:pt x="3764" y="704544"/>
                    <a:pt x="-12714" y="638440"/>
                    <a:pt x="14051" y="589672"/>
                  </a:cubicBezTo>
                  <a:cubicBezTo>
                    <a:pt x="30743" y="556849"/>
                    <a:pt x="70883" y="543772"/>
                    <a:pt x="103706" y="560464"/>
                  </a:cubicBezTo>
                  <a:cubicBezTo>
                    <a:pt x="105088" y="561167"/>
                    <a:pt x="106446" y="561918"/>
                    <a:pt x="107777" y="562716"/>
                  </a:cubicBezTo>
                  <a:cubicBezTo>
                    <a:pt x="138543" y="579766"/>
                    <a:pt x="161403" y="615580"/>
                    <a:pt x="181405" y="653013"/>
                  </a:cubicBezTo>
                  <a:cubicBezTo>
                    <a:pt x="164586" y="591820"/>
                    <a:pt x="153270" y="529246"/>
                    <a:pt x="147592" y="466037"/>
                  </a:cubicBezTo>
                  <a:cubicBezTo>
                    <a:pt x="144448" y="431843"/>
                    <a:pt x="142924" y="397362"/>
                    <a:pt x="142924" y="362882"/>
                  </a:cubicBezTo>
                  <a:cubicBezTo>
                    <a:pt x="142548" y="329369"/>
                    <a:pt x="144330" y="295867"/>
                    <a:pt x="148258" y="262583"/>
                  </a:cubicBezTo>
                  <a:cubicBezTo>
                    <a:pt x="152163" y="233532"/>
                    <a:pt x="160736" y="204862"/>
                    <a:pt x="176833" y="186383"/>
                  </a:cubicBezTo>
                  <a:cubicBezTo>
                    <a:pt x="189742" y="169208"/>
                    <a:pt x="213895" y="165260"/>
                    <a:pt x="231602" y="177430"/>
                  </a:cubicBezTo>
                  <a:cubicBezTo>
                    <a:pt x="251985" y="190194"/>
                    <a:pt x="268083" y="214387"/>
                    <a:pt x="283132" y="237247"/>
                  </a:cubicBezTo>
                  <a:cubicBezTo>
                    <a:pt x="298895" y="261092"/>
                    <a:pt x="313424" y="285731"/>
                    <a:pt x="326661" y="311066"/>
                  </a:cubicBezTo>
                  <a:cubicBezTo>
                    <a:pt x="349531" y="354681"/>
                    <a:pt x="369081" y="399958"/>
                    <a:pt x="385145" y="446511"/>
                  </a:cubicBezTo>
                  <a:cubicBezTo>
                    <a:pt x="375969" y="375868"/>
                    <a:pt x="376129" y="304324"/>
                    <a:pt x="385621" y="233723"/>
                  </a:cubicBezTo>
                  <a:cubicBezTo>
                    <a:pt x="390584" y="196987"/>
                    <a:pt x="398224" y="160664"/>
                    <a:pt x="408481" y="125042"/>
                  </a:cubicBezTo>
                  <a:cubicBezTo>
                    <a:pt x="416405" y="94213"/>
                    <a:pt x="428485" y="64604"/>
                    <a:pt x="444390" y="37031"/>
                  </a:cubicBezTo>
                  <a:cubicBezTo>
                    <a:pt x="458392" y="14933"/>
                    <a:pt x="477633" y="-2878"/>
                    <a:pt x="499159" y="455"/>
                  </a:cubicBezTo>
                  <a:cubicBezTo>
                    <a:pt x="520686" y="3789"/>
                    <a:pt x="535259" y="24363"/>
                    <a:pt x="546213" y="48080"/>
                  </a:cubicBezTo>
                  <a:cubicBezTo>
                    <a:pt x="558829" y="79107"/>
                    <a:pt x="568616" y="111209"/>
                    <a:pt x="575454" y="143997"/>
                  </a:cubicBezTo>
                  <a:cubicBezTo>
                    <a:pt x="584979" y="182859"/>
                    <a:pt x="593266" y="222324"/>
                    <a:pt x="600315" y="262393"/>
                  </a:cubicBezTo>
                  <a:cubicBezTo>
                    <a:pt x="612389" y="332018"/>
                    <a:pt x="620562" y="402263"/>
                    <a:pt x="624794" y="472800"/>
                  </a:cubicBezTo>
                  <a:cubicBezTo>
                    <a:pt x="633956" y="413624"/>
                    <a:pt x="649937" y="355708"/>
                    <a:pt x="672419" y="300207"/>
                  </a:cubicBezTo>
                  <a:cubicBezTo>
                    <a:pt x="683552" y="272953"/>
                    <a:pt x="696503" y="246477"/>
                    <a:pt x="711186" y="220959"/>
                  </a:cubicBezTo>
                  <a:cubicBezTo>
                    <a:pt x="724902" y="197432"/>
                    <a:pt x="741189" y="173906"/>
                    <a:pt x="761954" y="164476"/>
                  </a:cubicBezTo>
                  <a:cubicBezTo>
                    <a:pt x="779194" y="156665"/>
                    <a:pt x="797959" y="162952"/>
                    <a:pt x="809579" y="182954"/>
                  </a:cubicBezTo>
                  <a:cubicBezTo>
                    <a:pt x="820270" y="204279"/>
                    <a:pt x="826155" y="227689"/>
                    <a:pt x="826819" y="251535"/>
                  </a:cubicBezTo>
                  <a:cubicBezTo>
                    <a:pt x="828692" y="285064"/>
                    <a:pt x="828851" y="318668"/>
                    <a:pt x="827295" y="352214"/>
                  </a:cubicBezTo>
                  <a:cubicBezTo>
                    <a:pt x="826152" y="388409"/>
                    <a:pt x="823993" y="424477"/>
                    <a:pt x="820818" y="460418"/>
                  </a:cubicBezTo>
                  <a:cubicBezTo>
                    <a:pt x="814968" y="526652"/>
                    <a:pt x="805428" y="592509"/>
                    <a:pt x="792243" y="657680"/>
                  </a:cubicBezTo>
                  <a:cubicBezTo>
                    <a:pt x="821004" y="611051"/>
                    <a:pt x="858992" y="570794"/>
                    <a:pt x="903876" y="539380"/>
                  </a:cubicBezTo>
                  <a:cubicBezTo>
                    <a:pt x="937595" y="516520"/>
                    <a:pt x="990459" y="487659"/>
                    <a:pt x="1018176" y="541952"/>
                  </a:cubicBezTo>
                  <a:cubicBezTo>
                    <a:pt x="1046180" y="598625"/>
                    <a:pt x="1019034" y="668253"/>
                    <a:pt x="997888" y="718164"/>
                  </a:cubicBezTo>
                  <a:close/>
                </a:path>
              </a:pathLst>
            </a:custGeom>
            <a:solidFill>
              <a:srgbClr val="FFD5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4" name="Google Shape;914;p53"/>
            <p:cNvSpPr/>
            <p:nvPr/>
          </p:nvSpPr>
          <p:spPr>
            <a:xfrm>
              <a:off x="6536153" y="4139001"/>
              <a:ext cx="855906" cy="857880"/>
            </a:xfrm>
            <a:custGeom>
              <a:avLst/>
              <a:gdLst/>
              <a:ahLst/>
              <a:cxnLst/>
              <a:rect l="l" t="t" r="r" b="b"/>
              <a:pathLst>
                <a:path w="855286" h="858173" extrusionOk="0">
                  <a:moveTo>
                    <a:pt x="847120" y="529428"/>
                  </a:moveTo>
                  <a:cubicBezTo>
                    <a:pt x="824355" y="548955"/>
                    <a:pt x="801210" y="568195"/>
                    <a:pt x="777969" y="587245"/>
                  </a:cubicBezTo>
                  <a:cubicBezTo>
                    <a:pt x="781493" y="563814"/>
                    <a:pt x="785017" y="540477"/>
                    <a:pt x="788446" y="517046"/>
                  </a:cubicBezTo>
                  <a:cubicBezTo>
                    <a:pt x="789304" y="511426"/>
                    <a:pt x="780636" y="508950"/>
                    <a:pt x="779779" y="514665"/>
                  </a:cubicBezTo>
                  <a:cubicBezTo>
                    <a:pt x="775683" y="541716"/>
                    <a:pt x="771682" y="568671"/>
                    <a:pt x="767587" y="595722"/>
                  </a:cubicBezTo>
                  <a:cubicBezTo>
                    <a:pt x="738567" y="619344"/>
                    <a:pt x="709167" y="642617"/>
                    <a:pt x="679385" y="665541"/>
                  </a:cubicBezTo>
                  <a:lnTo>
                    <a:pt x="690815" y="592008"/>
                  </a:lnTo>
                  <a:cubicBezTo>
                    <a:pt x="691768" y="586388"/>
                    <a:pt x="683005" y="583911"/>
                    <a:pt x="682147" y="589626"/>
                  </a:cubicBezTo>
                  <a:lnTo>
                    <a:pt x="669003" y="673637"/>
                  </a:lnTo>
                  <a:cubicBezTo>
                    <a:pt x="646841" y="690591"/>
                    <a:pt x="624426" y="707387"/>
                    <a:pt x="601756" y="724024"/>
                  </a:cubicBezTo>
                  <a:lnTo>
                    <a:pt x="613758" y="661921"/>
                  </a:lnTo>
                  <a:cubicBezTo>
                    <a:pt x="614805" y="656301"/>
                    <a:pt x="606043" y="653825"/>
                    <a:pt x="604995" y="659540"/>
                  </a:cubicBezTo>
                  <a:cubicBezTo>
                    <a:pt x="600613" y="683733"/>
                    <a:pt x="596137" y="707927"/>
                    <a:pt x="591755" y="732120"/>
                  </a:cubicBezTo>
                  <a:lnTo>
                    <a:pt x="591755" y="732120"/>
                  </a:lnTo>
                  <a:cubicBezTo>
                    <a:pt x="567943" y="749456"/>
                    <a:pt x="544003" y="766506"/>
                    <a:pt x="519937" y="783270"/>
                  </a:cubicBezTo>
                  <a:cubicBezTo>
                    <a:pt x="490504" y="803749"/>
                    <a:pt x="460691" y="823751"/>
                    <a:pt x="430783" y="843468"/>
                  </a:cubicBezTo>
                  <a:cubicBezTo>
                    <a:pt x="454087" y="788985"/>
                    <a:pt x="476693" y="734184"/>
                    <a:pt x="498601" y="679066"/>
                  </a:cubicBezTo>
                  <a:lnTo>
                    <a:pt x="498601" y="679066"/>
                  </a:lnTo>
                  <a:lnTo>
                    <a:pt x="571181" y="634489"/>
                  </a:lnTo>
                  <a:cubicBezTo>
                    <a:pt x="576134" y="631536"/>
                    <a:pt x="571181" y="623631"/>
                    <a:pt x="566609" y="626679"/>
                  </a:cubicBezTo>
                  <a:lnTo>
                    <a:pt x="503839" y="665255"/>
                  </a:lnTo>
                  <a:cubicBezTo>
                    <a:pt x="510189" y="649507"/>
                    <a:pt x="516349" y="633632"/>
                    <a:pt x="522318" y="617630"/>
                  </a:cubicBezTo>
                  <a:cubicBezTo>
                    <a:pt x="533430" y="588610"/>
                    <a:pt x="544353" y="559496"/>
                    <a:pt x="555084" y="530286"/>
                  </a:cubicBezTo>
                  <a:cubicBezTo>
                    <a:pt x="558071" y="529324"/>
                    <a:pt x="560920" y="527979"/>
                    <a:pt x="563561" y="526285"/>
                  </a:cubicBezTo>
                  <a:lnTo>
                    <a:pt x="584897" y="513903"/>
                  </a:lnTo>
                  <a:lnTo>
                    <a:pt x="629379" y="487995"/>
                  </a:lnTo>
                  <a:cubicBezTo>
                    <a:pt x="631354" y="486421"/>
                    <a:pt x="631679" y="483544"/>
                    <a:pt x="630105" y="481570"/>
                  </a:cubicBezTo>
                  <a:cubicBezTo>
                    <a:pt x="628841" y="479984"/>
                    <a:pt x="626685" y="479420"/>
                    <a:pt x="624807" y="480184"/>
                  </a:cubicBezTo>
                  <a:lnTo>
                    <a:pt x="587755" y="501711"/>
                  </a:lnTo>
                  <a:lnTo>
                    <a:pt x="569181" y="512474"/>
                  </a:lnTo>
                  <a:cubicBezTo>
                    <a:pt x="567276" y="513617"/>
                    <a:pt x="563180" y="516665"/>
                    <a:pt x="559656" y="518856"/>
                  </a:cubicBezTo>
                  <a:cubicBezTo>
                    <a:pt x="576610" y="472183"/>
                    <a:pt x="593120" y="425320"/>
                    <a:pt x="609186" y="378267"/>
                  </a:cubicBezTo>
                  <a:cubicBezTo>
                    <a:pt x="610519" y="374171"/>
                    <a:pt x="611853" y="369980"/>
                    <a:pt x="613282" y="365884"/>
                  </a:cubicBezTo>
                  <a:cubicBezTo>
                    <a:pt x="614280" y="365727"/>
                    <a:pt x="615227" y="365335"/>
                    <a:pt x="616044" y="364741"/>
                  </a:cubicBezTo>
                  <a:lnTo>
                    <a:pt x="670527" y="322450"/>
                  </a:lnTo>
                  <a:cubicBezTo>
                    <a:pt x="675099" y="318926"/>
                    <a:pt x="668717" y="312925"/>
                    <a:pt x="664145" y="316068"/>
                  </a:cubicBezTo>
                  <a:lnTo>
                    <a:pt x="617854" y="351978"/>
                  </a:lnTo>
                  <a:cubicBezTo>
                    <a:pt x="630046" y="315529"/>
                    <a:pt x="641920" y="278921"/>
                    <a:pt x="653477" y="242154"/>
                  </a:cubicBezTo>
                  <a:cubicBezTo>
                    <a:pt x="655287" y="236630"/>
                    <a:pt x="646524" y="234249"/>
                    <a:pt x="644809" y="239773"/>
                  </a:cubicBezTo>
                  <a:cubicBezTo>
                    <a:pt x="634078" y="274063"/>
                    <a:pt x="622997" y="308289"/>
                    <a:pt x="611567" y="342453"/>
                  </a:cubicBezTo>
                  <a:lnTo>
                    <a:pt x="592993" y="284255"/>
                  </a:lnTo>
                  <a:cubicBezTo>
                    <a:pt x="591279" y="278635"/>
                    <a:pt x="582516" y="281016"/>
                    <a:pt x="584326" y="286636"/>
                  </a:cubicBezTo>
                  <a:cubicBezTo>
                    <a:pt x="591755" y="310163"/>
                    <a:pt x="599280" y="333594"/>
                    <a:pt x="606709" y="357121"/>
                  </a:cubicBezTo>
                  <a:cubicBezTo>
                    <a:pt x="593057" y="397888"/>
                    <a:pt x="578992" y="438528"/>
                    <a:pt x="564513" y="479041"/>
                  </a:cubicBezTo>
                  <a:cubicBezTo>
                    <a:pt x="559656" y="492471"/>
                    <a:pt x="554988" y="505902"/>
                    <a:pt x="549750" y="519332"/>
                  </a:cubicBezTo>
                  <a:cubicBezTo>
                    <a:pt x="548830" y="517449"/>
                    <a:pt x="548127" y="515468"/>
                    <a:pt x="547654" y="513426"/>
                  </a:cubicBezTo>
                  <a:lnTo>
                    <a:pt x="544225" y="503235"/>
                  </a:lnTo>
                  <a:lnTo>
                    <a:pt x="537939" y="484185"/>
                  </a:lnTo>
                  <a:lnTo>
                    <a:pt x="524223" y="442560"/>
                  </a:lnTo>
                  <a:cubicBezTo>
                    <a:pt x="522413" y="437036"/>
                    <a:pt x="513650" y="439322"/>
                    <a:pt x="515460" y="444942"/>
                  </a:cubicBezTo>
                  <a:lnTo>
                    <a:pt x="531176" y="492567"/>
                  </a:lnTo>
                  <a:lnTo>
                    <a:pt x="538892" y="515998"/>
                  </a:lnTo>
                  <a:cubicBezTo>
                    <a:pt x="539971" y="520925"/>
                    <a:pt x="542570" y="525389"/>
                    <a:pt x="546321" y="528762"/>
                  </a:cubicBezTo>
                  <a:cubicBezTo>
                    <a:pt x="530255" y="572640"/>
                    <a:pt x="513714" y="616328"/>
                    <a:pt x="496696" y="659826"/>
                  </a:cubicBezTo>
                  <a:lnTo>
                    <a:pt x="474407" y="587721"/>
                  </a:lnTo>
                  <a:cubicBezTo>
                    <a:pt x="473750" y="585328"/>
                    <a:pt x="471276" y="583920"/>
                    <a:pt x="468883" y="584578"/>
                  </a:cubicBezTo>
                  <a:cubicBezTo>
                    <a:pt x="466489" y="585236"/>
                    <a:pt x="465082" y="587709"/>
                    <a:pt x="465740" y="590103"/>
                  </a:cubicBezTo>
                  <a:cubicBezTo>
                    <a:pt x="474185" y="617789"/>
                    <a:pt x="482726" y="645506"/>
                    <a:pt x="491362" y="673256"/>
                  </a:cubicBezTo>
                  <a:cubicBezTo>
                    <a:pt x="485837" y="687162"/>
                    <a:pt x="480313" y="701164"/>
                    <a:pt x="474693" y="715070"/>
                  </a:cubicBezTo>
                  <a:cubicBezTo>
                    <a:pt x="458437" y="755457"/>
                    <a:pt x="441705" y="795684"/>
                    <a:pt x="424496" y="835752"/>
                  </a:cubicBezTo>
                  <a:lnTo>
                    <a:pt x="415638" y="543049"/>
                  </a:lnTo>
                  <a:lnTo>
                    <a:pt x="472217" y="422367"/>
                  </a:lnTo>
                  <a:cubicBezTo>
                    <a:pt x="474598" y="417128"/>
                    <a:pt x="466882" y="412842"/>
                    <a:pt x="464406" y="417795"/>
                  </a:cubicBezTo>
                  <a:cubicBezTo>
                    <a:pt x="447896" y="452847"/>
                    <a:pt x="431449" y="487931"/>
                    <a:pt x="415067" y="523047"/>
                  </a:cubicBezTo>
                  <a:lnTo>
                    <a:pt x="415067" y="514569"/>
                  </a:lnTo>
                  <a:lnTo>
                    <a:pt x="410875" y="372742"/>
                  </a:lnTo>
                  <a:cubicBezTo>
                    <a:pt x="429925" y="333499"/>
                    <a:pt x="448816" y="294288"/>
                    <a:pt x="467549" y="255108"/>
                  </a:cubicBezTo>
                  <a:cubicBezTo>
                    <a:pt x="470026" y="249870"/>
                    <a:pt x="462215" y="245583"/>
                    <a:pt x="459643" y="250536"/>
                  </a:cubicBezTo>
                  <a:cubicBezTo>
                    <a:pt x="443165" y="284731"/>
                    <a:pt x="426782" y="318926"/>
                    <a:pt x="410209" y="353216"/>
                  </a:cubicBezTo>
                  <a:cubicBezTo>
                    <a:pt x="408621" y="298161"/>
                    <a:pt x="406970" y="243170"/>
                    <a:pt x="405255" y="188243"/>
                  </a:cubicBezTo>
                  <a:cubicBezTo>
                    <a:pt x="405255" y="186052"/>
                    <a:pt x="405255" y="183957"/>
                    <a:pt x="405255" y="181766"/>
                  </a:cubicBezTo>
                  <a:cubicBezTo>
                    <a:pt x="421321" y="153064"/>
                    <a:pt x="437355" y="124489"/>
                    <a:pt x="453357" y="96041"/>
                  </a:cubicBezTo>
                  <a:cubicBezTo>
                    <a:pt x="456214" y="90897"/>
                    <a:pt x="448404" y="86516"/>
                    <a:pt x="445546" y="91469"/>
                  </a:cubicBezTo>
                  <a:lnTo>
                    <a:pt x="404779" y="164430"/>
                  </a:lnTo>
                  <a:lnTo>
                    <a:pt x="399921" y="4410"/>
                  </a:lnTo>
                  <a:cubicBezTo>
                    <a:pt x="399921" y="-1400"/>
                    <a:pt x="390396" y="-1400"/>
                    <a:pt x="390873" y="4410"/>
                  </a:cubicBezTo>
                  <a:cubicBezTo>
                    <a:pt x="392587" y="59782"/>
                    <a:pt x="394270" y="115122"/>
                    <a:pt x="395921" y="170431"/>
                  </a:cubicBezTo>
                  <a:lnTo>
                    <a:pt x="338771" y="106042"/>
                  </a:lnTo>
                  <a:cubicBezTo>
                    <a:pt x="334961" y="101661"/>
                    <a:pt x="328579" y="108042"/>
                    <a:pt x="332389" y="112424"/>
                  </a:cubicBezTo>
                  <a:cubicBezTo>
                    <a:pt x="353662" y="136427"/>
                    <a:pt x="374839" y="160493"/>
                    <a:pt x="395921" y="184623"/>
                  </a:cubicBezTo>
                  <a:lnTo>
                    <a:pt x="400398" y="331880"/>
                  </a:lnTo>
                  <a:cubicBezTo>
                    <a:pt x="400398" y="343881"/>
                    <a:pt x="401065" y="355883"/>
                    <a:pt x="401446" y="367884"/>
                  </a:cubicBezTo>
                  <a:lnTo>
                    <a:pt x="340581" y="292732"/>
                  </a:lnTo>
                  <a:cubicBezTo>
                    <a:pt x="336866" y="288255"/>
                    <a:pt x="330484" y="294637"/>
                    <a:pt x="334199" y="299209"/>
                  </a:cubicBezTo>
                  <a:lnTo>
                    <a:pt x="400303" y="380743"/>
                  </a:lnTo>
                  <a:cubicBezTo>
                    <a:pt x="400705" y="381225"/>
                    <a:pt x="401232" y="381588"/>
                    <a:pt x="401827" y="381791"/>
                  </a:cubicBezTo>
                  <a:cubicBezTo>
                    <a:pt x="403224" y="429606"/>
                    <a:pt x="404684" y="477390"/>
                    <a:pt x="406208" y="525142"/>
                  </a:cubicBezTo>
                  <a:lnTo>
                    <a:pt x="346582" y="438369"/>
                  </a:lnTo>
                  <a:cubicBezTo>
                    <a:pt x="343343" y="433607"/>
                    <a:pt x="335437" y="438369"/>
                    <a:pt x="338771" y="442941"/>
                  </a:cubicBezTo>
                  <a:lnTo>
                    <a:pt x="406684" y="541811"/>
                  </a:lnTo>
                  <a:lnTo>
                    <a:pt x="410209" y="658302"/>
                  </a:lnTo>
                  <a:cubicBezTo>
                    <a:pt x="411860" y="713166"/>
                    <a:pt x="413510" y="767998"/>
                    <a:pt x="415162" y="822799"/>
                  </a:cubicBezTo>
                  <a:cubicBezTo>
                    <a:pt x="380871" y="757457"/>
                    <a:pt x="348328" y="691195"/>
                    <a:pt x="317530" y="624012"/>
                  </a:cubicBezTo>
                  <a:cubicBezTo>
                    <a:pt x="318737" y="595754"/>
                    <a:pt x="320039" y="567465"/>
                    <a:pt x="321436" y="539144"/>
                  </a:cubicBezTo>
                  <a:cubicBezTo>
                    <a:pt x="321436" y="533334"/>
                    <a:pt x="312673" y="533334"/>
                    <a:pt x="311911" y="539144"/>
                  </a:cubicBezTo>
                  <a:lnTo>
                    <a:pt x="308767" y="605819"/>
                  </a:lnTo>
                  <a:cubicBezTo>
                    <a:pt x="282859" y="548669"/>
                    <a:pt x="258221" y="490789"/>
                    <a:pt x="234853" y="432178"/>
                  </a:cubicBezTo>
                  <a:lnTo>
                    <a:pt x="247712" y="315116"/>
                  </a:lnTo>
                  <a:cubicBezTo>
                    <a:pt x="248379" y="309306"/>
                    <a:pt x="239235" y="309401"/>
                    <a:pt x="238187" y="315116"/>
                  </a:cubicBezTo>
                  <a:lnTo>
                    <a:pt x="227329" y="414176"/>
                  </a:lnTo>
                  <a:cubicBezTo>
                    <a:pt x="223519" y="404651"/>
                    <a:pt x="219518" y="395126"/>
                    <a:pt x="215803" y="384934"/>
                  </a:cubicBezTo>
                  <a:cubicBezTo>
                    <a:pt x="198849" y="340929"/>
                    <a:pt x="182656" y="296669"/>
                    <a:pt x="167226" y="252156"/>
                  </a:cubicBezTo>
                  <a:cubicBezTo>
                    <a:pt x="165321" y="246631"/>
                    <a:pt x="156558" y="249012"/>
                    <a:pt x="158463" y="254537"/>
                  </a:cubicBezTo>
                  <a:cubicBezTo>
                    <a:pt x="178084" y="311115"/>
                    <a:pt x="198944" y="367281"/>
                    <a:pt x="221042" y="423034"/>
                  </a:cubicBezTo>
                  <a:lnTo>
                    <a:pt x="147700" y="372170"/>
                  </a:lnTo>
                  <a:cubicBezTo>
                    <a:pt x="142937" y="368837"/>
                    <a:pt x="138175" y="376647"/>
                    <a:pt x="143128" y="379981"/>
                  </a:cubicBezTo>
                  <a:lnTo>
                    <a:pt x="227043" y="438179"/>
                  </a:lnTo>
                  <a:cubicBezTo>
                    <a:pt x="233996" y="455419"/>
                    <a:pt x="240949" y="472659"/>
                    <a:pt x="248093" y="489804"/>
                  </a:cubicBezTo>
                  <a:cubicBezTo>
                    <a:pt x="266064" y="533048"/>
                    <a:pt x="284764" y="575942"/>
                    <a:pt x="304195" y="618487"/>
                  </a:cubicBezTo>
                  <a:lnTo>
                    <a:pt x="232758" y="571434"/>
                  </a:lnTo>
                  <a:cubicBezTo>
                    <a:pt x="227900" y="568290"/>
                    <a:pt x="223233" y="576101"/>
                    <a:pt x="228186" y="579244"/>
                  </a:cubicBezTo>
                  <a:lnTo>
                    <a:pt x="310196" y="632012"/>
                  </a:lnTo>
                  <a:cubicBezTo>
                    <a:pt x="310600" y="632268"/>
                    <a:pt x="311055" y="632430"/>
                    <a:pt x="311530" y="632489"/>
                  </a:cubicBezTo>
                  <a:cubicBezTo>
                    <a:pt x="324769" y="661064"/>
                    <a:pt x="338104" y="689639"/>
                    <a:pt x="351916" y="718214"/>
                  </a:cubicBezTo>
                  <a:cubicBezTo>
                    <a:pt x="371855" y="759171"/>
                    <a:pt x="392460" y="799716"/>
                    <a:pt x="413733" y="839848"/>
                  </a:cubicBezTo>
                  <a:cubicBezTo>
                    <a:pt x="351185" y="811781"/>
                    <a:pt x="289971" y="780730"/>
                    <a:pt x="230091" y="746694"/>
                  </a:cubicBezTo>
                  <a:cubicBezTo>
                    <a:pt x="229516" y="741949"/>
                    <a:pt x="227889" y="737394"/>
                    <a:pt x="225328" y="733359"/>
                  </a:cubicBezTo>
                  <a:cubicBezTo>
                    <a:pt x="220947" y="724691"/>
                    <a:pt x="216565" y="716023"/>
                    <a:pt x="212279" y="707355"/>
                  </a:cubicBezTo>
                  <a:lnTo>
                    <a:pt x="187133" y="657540"/>
                  </a:lnTo>
                  <a:cubicBezTo>
                    <a:pt x="184561" y="652301"/>
                    <a:pt x="176751" y="656873"/>
                    <a:pt x="179323" y="662112"/>
                  </a:cubicBezTo>
                  <a:lnTo>
                    <a:pt x="200944" y="704974"/>
                  </a:lnTo>
                  <a:lnTo>
                    <a:pt x="211517" y="725929"/>
                  </a:lnTo>
                  <a:cubicBezTo>
                    <a:pt x="213327" y="729549"/>
                    <a:pt x="215137" y="733263"/>
                    <a:pt x="217042" y="736883"/>
                  </a:cubicBezTo>
                  <a:cubicBezTo>
                    <a:pt x="217042" y="737740"/>
                    <a:pt x="218185" y="738978"/>
                    <a:pt x="218851" y="740217"/>
                  </a:cubicBezTo>
                  <a:cubicBezTo>
                    <a:pt x="185895" y="721167"/>
                    <a:pt x="153319" y="701450"/>
                    <a:pt x="121315" y="680685"/>
                  </a:cubicBezTo>
                  <a:cubicBezTo>
                    <a:pt x="121406" y="680181"/>
                    <a:pt x="121406" y="679665"/>
                    <a:pt x="121315" y="679161"/>
                  </a:cubicBezTo>
                  <a:lnTo>
                    <a:pt x="88740" y="585245"/>
                  </a:lnTo>
                  <a:cubicBezTo>
                    <a:pt x="86835" y="579816"/>
                    <a:pt x="78072" y="582197"/>
                    <a:pt x="80072" y="587721"/>
                  </a:cubicBezTo>
                  <a:cubicBezTo>
                    <a:pt x="89851" y="616106"/>
                    <a:pt x="99694" y="644681"/>
                    <a:pt x="109600" y="673446"/>
                  </a:cubicBezTo>
                  <a:lnTo>
                    <a:pt x="94645" y="663921"/>
                  </a:lnTo>
                  <a:cubicBezTo>
                    <a:pt x="64864" y="643982"/>
                    <a:pt x="35559" y="623345"/>
                    <a:pt x="6729" y="602009"/>
                  </a:cubicBezTo>
                  <a:cubicBezTo>
                    <a:pt x="2062" y="598580"/>
                    <a:pt x="-2796" y="606390"/>
                    <a:pt x="2158" y="609819"/>
                  </a:cubicBezTo>
                  <a:cubicBezTo>
                    <a:pt x="34352" y="633695"/>
                    <a:pt x="67182" y="656619"/>
                    <a:pt x="100646" y="678590"/>
                  </a:cubicBezTo>
                  <a:lnTo>
                    <a:pt x="25208" y="688115"/>
                  </a:lnTo>
                  <a:cubicBezTo>
                    <a:pt x="19493" y="688877"/>
                    <a:pt x="19398" y="697640"/>
                    <a:pt x="25208" y="697640"/>
                  </a:cubicBezTo>
                  <a:lnTo>
                    <a:pt x="112171" y="686591"/>
                  </a:lnTo>
                  <a:cubicBezTo>
                    <a:pt x="146588" y="709006"/>
                    <a:pt x="181513" y="730406"/>
                    <a:pt x="216946" y="750789"/>
                  </a:cubicBezTo>
                  <a:cubicBezTo>
                    <a:pt x="214812" y="751299"/>
                    <a:pt x="212649" y="751680"/>
                    <a:pt x="210469" y="751932"/>
                  </a:cubicBezTo>
                  <a:lnTo>
                    <a:pt x="198373" y="754504"/>
                  </a:lnTo>
                  <a:lnTo>
                    <a:pt x="175227" y="759362"/>
                  </a:lnTo>
                  <a:lnTo>
                    <a:pt x="126649" y="769554"/>
                  </a:lnTo>
                  <a:cubicBezTo>
                    <a:pt x="120934" y="770697"/>
                    <a:pt x="123316" y="779079"/>
                    <a:pt x="129030" y="778221"/>
                  </a:cubicBezTo>
                  <a:lnTo>
                    <a:pt x="184180" y="766696"/>
                  </a:lnTo>
                  <a:lnTo>
                    <a:pt x="211803" y="760886"/>
                  </a:lnTo>
                  <a:cubicBezTo>
                    <a:pt x="216925" y="760411"/>
                    <a:pt x="221857" y="758713"/>
                    <a:pt x="226186" y="755933"/>
                  </a:cubicBezTo>
                  <a:cubicBezTo>
                    <a:pt x="258285" y="774126"/>
                    <a:pt x="290765" y="791747"/>
                    <a:pt x="323817" y="808320"/>
                  </a:cubicBezTo>
                  <a:cubicBezTo>
                    <a:pt x="356869" y="824894"/>
                    <a:pt x="388015" y="839562"/>
                    <a:pt x="420591" y="854040"/>
                  </a:cubicBezTo>
                  <a:cubicBezTo>
                    <a:pt x="420646" y="856407"/>
                    <a:pt x="422610" y="858280"/>
                    <a:pt x="424977" y="858225"/>
                  </a:cubicBezTo>
                  <a:cubicBezTo>
                    <a:pt x="425752" y="858207"/>
                    <a:pt x="426507" y="857979"/>
                    <a:pt x="427163" y="857565"/>
                  </a:cubicBezTo>
                  <a:cubicBezTo>
                    <a:pt x="485266" y="819465"/>
                    <a:pt x="542416" y="780031"/>
                    <a:pt x="598613" y="739264"/>
                  </a:cubicBezTo>
                  <a:lnTo>
                    <a:pt x="676432" y="752218"/>
                  </a:lnTo>
                  <a:cubicBezTo>
                    <a:pt x="682147" y="753170"/>
                    <a:pt x="684624" y="744503"/>
                    <a:pt x="678909" y="743550"/>
                  </a:cubicBezTo>
                  <a:lnTo>
                    <a:pt x="608614" y="731739"/>
                  </a:lnTo>
                  <a:cubicBezTo>
                    <a:pt x="631284" y="715166"/>
                    <a:pt x="653763" y="698211"/>
                    <a:pt x="676051" y="681162"/>
                  </a:cubicBezTo>
                  <a:lnTo>
                    <a:pt x="759490" y="681924"/>
                  </a:lnTo>
                  <a:cubicBezTo>
                    <a:pt x="761989" y="681560"/>
                    <a:pt x="763720" y="679240"/>
                    <a:pt x="763356" y="676741"/>
                  </a:cubicBezTo>
                  <a:cubicBezTo>
                    <a:pt x="763065" y="674739"/>
                    <a:pt x="761492" y="673166"/>
                    <a:pt x="759490" y="672875"/>
                  </a:cubicBezTo>
                  <a:lnTo>
                    <a:pt x="687958" y="672208"/>
                  </a:lnTo>
                  <a:cubicBezTo>
                    <a:pt x="713358" y="652523"/>
                    <a:pt x="738758" y="632552"/>
                    <a:pt x="764158" y="612296"/>
                  </a:cubicBezTo>
                  <a:lnTo>
                    <a:pt x="770444" y="607057"/>
                  </a:lnTo>
                  <a:cubicBezTo>
                    <a:pt x="770942" y="607200"/>
                    <a:pt x="771470" y="607200"/>
                    <a:pt x="771968" y="607057"/>
                  </a:cubicBezTo>
                  <a:lnTo>
                    <a:pt x="845311" y="599437"/>
                  </a:lnTo>
                  <a:cubicBezTo>
                    <a:pt x="851121" y="598770"/>
                    <a:pt x="851121" y="589912"/>
                    <a:pt x="845311" y="590388"/>
                  </a:cubicBezTo>
                  <a:lnTo>
                    <a:pt x="782446" y="596961"/>
                  </a:lnTo>
                  <a:cubicBezTo>
                    <a:pt x="806544" y="577149"/>
                    <a:pt x="830547" y="557241"/>
                    <a:pt x="854169" y="536953"/>
                  </a:cubicBezTo>
                  <a:cubicBezTo>
                    <a:pt x="857979" y="532000"/>
                    <a:pt x="851883" y="525618"/>
                    <a:pt x="847120" y="529428"/>
                  </a:cubicBezTo>
                  <a:close/>
                </a:path>
              </a:pathLst>
            </a:custGeom>
            <a:solidFill>
              <a:srgbClr val="F9AA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53"/>
            <p:cNvSpPr/>
            <p:nvPr/>
          </p:nvSpPr>
          <p:spPr>
            <a:xfrm>
              <a:off x="5678620" y="5398962"/>
              <a:ext cx="1134156" cy="133484"/>
            </a:xfrm>
            <a:custGeom>
              <a:avLst/>
              <a:gdLst/>
              <a:ahLst/>
              <a:cxnLst/>
              <a:rect l="l" t="t" r="r" b="b"/>
              <a:pathLst>
                <a:path w="1135475" h="133350" extrusionOk="0">
                  <a:moveTo>
                    <a:pt x="1135554" y="66728"/>
                  </a:moveTo>
                  <a:cubicBezTo>
                    <a:pt x="1135554" y="103399"/>
                    <a:pt x="881332" y="133403"/>
                    <a:pt x="567768" y="133403"/>
                  </a:cubicBezTo>
                  <a:cubicBezTo>
                    <a:pt x="254206" y="133403"/>
                    <a:pt x="79" y="103685"/>
                    <a:pt x="79" y="66728"/>
                  </a:cubicBezTo>
                  <a:cubicBezTo>
                    <a:pt x="79" y="29771"/>
                    <a:pt x="254206" y="53"/>
                    <a:pt x="567768" y="53"/>
                  </a:cubicBezTo>
                  <a:cubicBezTo>
                    <a:pt x="881332" y="53"/>
                    <a:pt x="1135554" y="30152"/>
                    <a:pt x="1135554" y="66728"/>
                  </a:cubicBezTo>
                  <a:close/>
                </a:path>
              </a:pathLst>
            </a:custGeom>
            <a:solidFill>
              <a:srgbClr val="FFA18D">
                <a:alpha val="41568"/>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53"/>
            <p:cNvSpPr/>
            <p:nvPr/>
          </p:nvSpPr>
          <p:spPr>
            <a:xfrm>
              <a:off x="5017978" y="2021159"/>
              <a:ext cx="2374080" cy="3411987"/>
            </a:xfrm>
            <a:custGeom>
              <a:avLst/>
              <a:gdLst/>
              <a:ahLst/>
              <a:cxnLst/>
              <a:rect l="l" t="t" r="r" b="b"/>
              <a:pathLst>
                <a:path w="2373820" h="3412997" extrusionOk="0">
                  <a:moveTo>
                    <a:pt x="79" y="614891"/>
                  </a:moveTo>
                  <a:cubicBezTo>
                    <a:pt x="333453" y="228843"/>
                    <a:pt x="762745" y="53"/>
                    <a:pt x="1239376" y="53"/>
                  </a:cubicBezTo>
                  <a:cubicBezTo>
                    <a:pt x="1873360"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29909" y="743955"/>
                    <a:pt x="677687" y="943980"/>
                    <a:pt x="515191" y="1134480"/>
                  </a:cubicBezTo>
                  <a:lnTo>
                    <a:pt x="79" y="614891"/>
                  </a:lnTo>
                  <a:close/>
                  <a:moveTo>
                    <a:pt x="1148794" y="2416736"/>
                  </a:moveTo>
                  <a:cubicBezTo>
                    <a:pt x="1487312" y="2416736"/>
                    <a:pt x="1716103" y="2650289"/>
                    <a:pt x="1716103" y="2922037"/>
                  </a:cubicBezTo>
                  <a:cubicBezTo>
                    <a:pt x="1716103" y="3188737"/>
                    <a:pt x="1497028" y="3413051"/>
                    <a:pt x="1148794" y="3413051"/>
                  </a:cubicBezTo>
                  <a:cubicBezTo>
                    <a:pt x="839041" y="3413051"/>
                    <a:pt x="605869" y="3169877"/>
                    <a:pt x="605869" y="2922037"/>
                  </a:cubicBezTo>
                  <a:cubicBezTo>
                    <a:pt x="605487" y="2683721"/>
                    <a:pt x="805608" y="2416736"/>
                    <a:pt x="1148794" y="2416736"/>
                  </a:cubicBez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53"/>
            <p:cNvSpPr/>
            <p:nvPr/>
          </p:nvSpPr>
          <p:spPr>
            <a:xfrm>
              <a:off x="5530545" y="3041826"/>
              <a:ext cx="112277" cy="113950"/>
            </a:xfrm>
            <a:custGeom>
              <a:avLst/>
              <a:gdLst/>
              <a:ahLst/>
              <a:cxnLst/>
              <a:rect l="l" t="t" r="r" b="b"/>
              <a:pathLst>
                <a:path w="112013" h="113061" extrusionOk="0">
                  <a:moveTo>
                    <a:pt x="2000" y="113062"/>
                  </a:moveTo>
                  <a:lnTo>
                    <a:pt x="112014" y="113062"/>
                  </a:lnTo>
                  <a:lnTo>
                    <a:pt x="0" y="0"/>
                  </a:lnTo>
                  <a:lnTo>
                    <a:pt x="2000" y="113062"/>
                  </a:lnTo>
                  <a:close/>
                </a:path>
              </a:pathLst>
            </a:custGeom>
            <a:solidFill>
              <a:srgbClr val="F05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8" name="Google Shape;918;p53"/>
            <p:cNvSpPr/>
            <p:nvPr/>
          </p:nvSpPr>
          <p:spPr>
            <a:xfrm>
              <a:off x="5128628" y="2021159"/>
              <a:ext cx="2372453" cy="3411987"/>
            </a:xfrm>
            <a:custGeom>
              <a:avLst/>
              <a:gdLst/>
              <a:ahLst/>
              <a:cxnLst/>
              <a:rect l="l" t="t" r="r" b="b"/>
              <a:pathLst>
                <a:path w="2373820" h="3412997" extrusionOk="0">
                  <a:moveTo>
                    <a:pt x="79" y="614891"/>
                  </a:moveTo>
                  <a:cubicBezTo>
                    <a:pt x="333454" y="228843"/>
                    <a:pt x="762745" y="53"/>
                    <a:pt x="1239472" y="53"/>
                  </a:cubicBezTo>
                  <a:cubicBezTo>
                    <a:pt x="1873456" y="53"/>
                    <a:pt x="2373899" y="333428"/>
                    <a:pt x="2373899" y="977222"/>
                  </a:cubicBezTo>
                  <a:cubicBezTo>
                    <a:pt x="2373899" y="1596919"/>
                    <a:pt x="1615995" y="1749414"/>
                    <a:pt x="1615995" y="2035450"/>
                  </a:cubicBezTo>
                  <a:lnTo>
                    <a:pt x="1615995" y="2297578"/>
                  </a:lnTo>
                  <a:lnTo>
                    <a:pt x="734170" y="2297578"/>
                  </a:lnTo>
                  <a:lnTo>
                    <a:pt x="729408" y="1916578"/>
                  </a:lnTo>
                  <a:cubicBezTo>
                    <a:pt x="729408" y="1478428"/>
                    <a:pt x="1487312" y="1230111"/>
                    <a:pt x="1487312" y="967983"/>
                  </a:cubicBezTo>
                  <a:cubicBezTo>
                    <a:pt x="1487312" y="787008"/>
                    <a:pt x="1301384" y="743955"/>
                    <a:pt x="1134887" y="743955"/>
                  </a:cubicBezTo>
                  <a:cubicBezTo>
                    <a:pt x="930005" y="743955"/>
                    <a:pt x="677687" y="943980"/>
                    <a:pt x="515286" y="1134480"/>
                  </a:cubicBezTo>
                  <a:lnTo>
                    <a:pt x="79" y="614891"/>
                  </a:lnTo>
                  <a:close/>
                  <a:moveTo>
                    <a:pt x="1148889" y="2416736"/>
                  </a:moveTo>
                  <a:cubicBezTo>
                    <a:pt x="1487312" y="2416736"/>
                    <a:pt x="1716103" y="2650289"/>
                    <a:pt x="1716103" y="2922037"/>
                  </a:cubicBezTo>
                  <a:cubicBezTo>
                    <a:pt x="1716103" y="3188737"/>
                    <a:pt x="1497028" y="3413051"/>
                    <a:pt x="1148889" y="3413051"/>
                  </a:cubicBezTo>
                  <a:cubicBezTo>
                    <a:pt x="839041" y="3413051"/>
                    <a:pt x="605488" y="3169877"/>
                    <a:pt x="605488" y="2922037"/>
                  </a:cubicBezTo>
                  <a:cubicBezTo>
                    <a:pt x="605488" y="2683721"/>
                    <a:pt x="805703" y="2416736"/>
                    <a:pt x="1148889" y="2416736"/>
                  </a:cubicBez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9" name="Google Shape;919;p53"/>
            <p:cNvSpPr/>
            <p:nvPr/>
          </p:nvSpPr>
          <p:spPr>
            <a:xfrm>
              <a:off x="5406878" y="3222517"/>
              <a:ext cx="167602" cy="208366"/>
            </a:xfrm>
            <a:custGeom>
              <a:avLst/>
              <a:gdLst/>
              <a:ahLst/>
              <a:cxnLst/>
              <a:rect l="l" t="t" r="r" b="b"/>
              <a:pathLst>
                <a:path w="167107" h="208599" extrusionOk="0">
                  <a:moveTo>
                    <a:pt x="79" y="80165"/>
                  </a:moveTo>
                  <a:cubicBezTo>
                    <a:pt x="4680" y="51636"/>
                    <a:pt x="21660" y="26601"/>
                    <a:pt x="46465" y="11775"/>
                  </a:cubicBezTo>
                  <a:cubicBezTo>
                    <a:pt x="79422" y="-7275"/>
                    <a:pt x="115236" y="-4227"/>
                    <a:pt x="134190" y="29206"/>
                  </a:cubicBezTo>
                  <a:cubicBezTo>
                    <a:pt x="153145" y="62639"/>
                    <a:pt x="117427" y="91690"/>
                    <a:pt x="125904" y="106549"/>
                  </a:cubicBezTo>
                  <a:lnTo>
                    <a:pt x="133619" y="120170"/>
                  </a:lnTo>
                  <a:lnTo>
                    <a:pt x="87708" y="146078"/>
                  </a:lnTo>
                  <a:lnTo>
                    <a:pt x="76279" y="126361"/>
                  </a:lnTo>
                  <a:cubicBezTo>
                    <a:pt x="63420" y="103596"/>
                    <a:pt x="95329" y="68449"/>
                    <a:pt x="87804" y="54828"/>
                  </a:cubicBezTo>
                  <a:cubicBezTo>
                    <a:pt x="82470" y="45303"/>
                    <a:pt x="71516" y="48637"/>
                    <a:pt x="62848" y="53495"/>
                  </a:cubicBezTo>
                  <a:cubicBezTo>
                    <a:pt x="52180" y="59591"/>
                    <a:pt x="44941" y="77402"/>
                    <a:pt x="42179" y="92071"/>
                  </a:cubicBezTo>
                  <a:lnTo>
                    <a:pt x="79" y="80165"/>
                  </a:lnTo>
                  <a:close/>
                  <a:moveTo>
                    <a:pt x="119236" y="151412"/>
                  </a:moveTo>
                  <a:cubicBezTo>
                    <a:pt x="133633" y="141711"/>
                    <a:pt x="153167" y="145519"/>
                    <a:pt x="162868" y="159915"/>
                  </a:cubicBezTo>
                  <a:cubicBezTo>
                    <a:pt x="163094" y="160251"/>
                    <a:pt x="163314" y="160592"/>
                    <a:pt x="163527" y="160937"/>
                  </a:cubicBezTo>
                  <a:cubicBezTo>
                    <a:pt x="171433" y="174748"/>
                    <a:pt x="166575" y="192846"/>
                    <a:pt x="148478" y="203133"/>
                  </a:cubicBezTo>
                  <a:cubicBezTo>
                    <a:pt x="135007" y="212692"/>
                    <a:pt x="116338" y="209521"/>
                    <a:pt x="106778" y="196050"/>
                  </a:cubicBezTo>
                  <a:cubicBezTo>
                    <a:pt x="97219" y="182579"/>
                    <a:pt x="100390" y="163909"/>
                    <a:pt x="113861" y="154350"/>
                  </a:cubicBezTo>
                  <a:cubicBezTo>
                    <a:pt x="115543" y="153156"/>
                    <a:pt x="117345" y="152140"/>
                    <a:pt x="119236" y="151317"/>
                  </a:cubicBezTo>
                  <a:lnTo>
                    <a:pt x="119236" y="151412"/>
                  </a:lnTo>
                  <a:close/>
                </a:path>
              </a:pathLst>
            </a:custGeom>
            <a:noFill/>
            <a:ln w="9525" cap="flat" cmpd="sng">
              <a:solidFill>
                <a:srgbClr val="4376C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0" name="Google Shape;920;p53"/>
            <p:cNvSpPr/>
            <p:nvPr/>
          </p:nvSpPr>
          <p:spPr>
            <a:xfrm>
              <a:off x="7662173" y="2822065"/>
              <a:ext cx="151330" cy="209994"/>
            </a:xfrm>
            <a:custGeom>
              <a:avLst/>
              <a:gdLst/>
              <a:ahLst/>
              <a:cxnLst/>
              <a:rect l="l" t="t" r="r" b="b"/>
              <a:pathLst>
                <a:path w="151147" h="210974" extrusionOk="0">
                  <a:moveTo>
                    <a:pt x="20787" y="14055"/>
                  </a:moveTo>
                  <a:cubicBezTo>
                    <a:pt x="45782" y="-919"/>
                    <a:pt x="76124" y="-4058"/>
                    <a:pt x="103655" y="5483"/>
                  </a:cubicBezTo>
                  <a:cubicBezTo>
                    <a:pt x="139374" y="18818"/>
                    <a:pt x="160805" y="48155"/>
                    <a:pt x="146993" y="84445"/>
                  </a:cubicBezTo>
                  <a:cubicBezTo>
                    <a:pt x="133182" y="120735"/>
                    <a:pt x="88034" y="112067"/>
                    <a:pt x="82033" y="128165"/>
                  </a:cubicBezTo>
                  <a:lnTo>
                    <a:pt x="76509" y="142929"/>
                  </a:lnTo>
                  <a:lnTo>
                    <a:pt x="26788" y="124355"/>
                  </a:lnTo>
                  <a:lnTo>
                    <a:pt x="34599" y="102733"/>
                  </a:lnTo>
                  <a:cubicBezTo>
                    <a:pt x="44124" y="78063"/>
                    <a:pt x="91749" y="80063"/>
                    <a:pt x="97273" y="65204"/>
                  </a:cubicBezTo>
                  <a:cubicBezTo>
                    <a:pt x="101083" y="55013"/>
                    <a:pt x="91463" y="48726"/>
                    <a:pt x="82033" y="45202"/>
                  </a:cubicBezTo>
                  <a:cubicBezTo>
                    <a:pt x="70508" y="40916"/>
                    <a:pt x="52030" y="46821"/>
                    <a:pt x="38885" y="54155"/>
                  </a:cubicBezTo>
                  <a:lnTo>
                    <a:pt x="20787" y="14055"/>
                  </a:lnTo>
                  <a:close/>
                  <a:moveTo>
                    <a:pt x="43076" y="152072"/>
                  </a:moveTo>
                  <a:cubicBezTo>
                    <a:pt x="59946" y="156980"/>
                    <a:pt x="69644" y="174636"/>
                    <a:pt x="64736" y="191506"/>
                  </a:cubicBezTo>
                  <a:cubicBezTo>
                    <a:pt x="64634" y="191857"/>
                    <a:pt x="64526" y="192206"/>
                    <a:pt x="64412" y="192554"/>
                  </a:cubicBezTo>
                  <a:cubicBezTo>
                    <a:pt x="58792" y="207603"/>
                    <a:pt x="41742" y="215604"/>
                    <a:pt x="22121" y="208270"/>
                  </a:cubicBezTo>
                  <a:cubicBezTo>
                    <a:pt x="6106" y="203816"/>
                    <a:pt x="-3267" y="187222"/>
                    <a:pt x="1187" y="171207"/>
                  </a:cubicBezTo>
                  <a:cubicBezTo>
                    <a:pt x="5640" y="155192"/>
                    <a:pt x="22234" y="145819"/>
                    <a:pt x="38250" y="150273"/>
                  </a:cubicBezTo>
                  <a:cubicBezTo>
                    <a:pt x="39906" y="150734"/>
                    <a:pt x="41521" y="151336"/>
                    <a:pt x="43075" y="152072"/>
                  </a:cubicBezTo>
                  <a:lnTo>
                    <a:pt x="43076" y="152072"/>
                  </a:lnTo>
                  <a:close/>
                </a:path>
              </a:pathLst>
            </a:custGeom>
            <a:solidFill>
              <a:srgbClr val="FF886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53"/>
            <p:cNvSpPr/>
            <p:nvPr/>
          </p:nvSpPr>
          <p:spPr>
            <a:xfrm>
              <a:off x="4990316" y="1820933"/>
              <a:ext cx="192009" cy="271852"/>
            </a:xfrm>
            <a:custGeom>
              <a:avLst/>
              <a:gdLst/>
              <a:ahLst/>
              <a:cxnLst/>
              <a:rect l="l" t="t" r="r" b="b"/>
              <a:pathLst>
                <a:path w="192249" h="272627" extrusionOk="0">
                  <a:moveTo>
                    <a:pt x="79" y="84481"/>
                  </a:moveTo>
                  <a:cubicBezTo>
                    <a:pt x="11729" y="49342"/>
                    <a:pt x="38339" y="21162"/>
                    <a:pt x="72754" y="7519"/>
                  </a:cubicBezTo>
                  <a:cubicBezTo>
                    <a:pt x="118189" y="-9245"/>
                    <a:pt x="162956" y="1423"/>
                    <a:pt x="180006" y="47620"/>
                  </a:cubicBezTo>
                  <a:cubicBezTo>
                    <a:pt x="196389" y="92006"/>
                    <a:pt x="146097" y="123058"/>
                    <a:pt x="153622" y="143536"/>
                  </a:cubicBezTo>
                  <a:lnTo>
                    <a:pt x="160575" y="162586"/>
                  </a:lnTo>
                  <a:lnTo>
                    <a:pt x="97329" y="185923"/>
                  </a:lnTo>
                  <a:lnTo>
                    <a:pt x="86851" y="158681"/>
                  </a:lnTo>
                  <a:cubicBezTo>
                    <a:pt x="75231" y="127249"/>
                    <a:pt x="123046" y="89339"/>
                    <a:pt x="116093" y="70575"/>
                  </a:cubicBezTo>
                  <a:cubicBezTo>
                    <a:pt x="111331" y="57621"/>
                    <a:pt x="97043" y="59431"/>
                    <a:pt x="84946" y="63812"/>
                  </a:cubicBezTo>
                  <a:cubicBezTo>
                    <a:pt x="70183" y="69241"/>
                    <a:pt x="57419" y="90292"/>
                    <a:pt x="50847" y="108294"/>
                  </a:cubicBezTo>
                  <a:lnTo>
                    <a:pt x="79" y="84481"/>
                  </a:lnTo>
                  <a:close/>
                  <a:moveTo>
                    <a:pt x="136000" y="198781"/>
                  </a:moveTo>
                  <a:cubicBezTo>
                    <a:pt x="156354" y="189529"/>
                    <a:pt x="180353" y="198529"/>
                    <a:pt x="189605" y="218882"/>
                  </a:cubicBezTo>
                  <a:cubicBezTo>
                    <a:pt x="189777" y="219259"/>
                    <a:pt x="189942" y="219639"/>
                    <a:pt x="190102" y="220022"/>
                  </a:cubicBezTo>
                  <a:cubicBezTo>
                    <a:pt x="197151" y="239072"/>
                    <a:pt x="187340" y="261075"/>
                    <a:pt x="162385" y="270314"/>
                  </a:cubicBezTo>
                  <a:cubicBezTo>
                    <a:pt x="142631" y="277600"/>
                    <a:pt x="120712" y="267493"/>
                    <a:pt x="113426" y="247740"/>
                  </a:cubicBezTo>
                  <a:cubicBezTo>
                    <a:pt x="106140" y="227987"/>
                    <a:pt x="116247" y="206067"/>
                    <a:pt x="136000" y="198781"/>
                  </a:cubicBezTo>
                  <a:close/>
                </a:path>
              </a:pathLst>
            </a:custGeom>
            <a:noFill/>
            <a:ln w="9525" cap="flat" cmpd="sng">
              <a:solidFill>
                <a:srgbClr val="FF88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53"/>
            <p:cNvSpPr/>
            <p:nvPr/>
          </p:nvSpPr>
          <p:spPr>
            <a:xfrm>
              <a:off x="7392059" y="1599545"/>
              <a:ext cx="172483" cy="190459"/>
            </a:xfrm>
            <a:custGeom>
              <a:avLst/>
              <a:gdLst/>
              <a:ahLst/>
              <a:cxnLst/>
              <a:rect l="l" t="t" r="r" b="b"/>
              <a:pathLst>
                <a:path w="172707" h="190587" extrusionOk="0">
                  <a:moveTo>
                    <a:pt x="63494" y="3250"/>
                  </a:moveTo>
                  <a:cubicBezTo>
                    <a:pt x="90542" y="-3978"/>
                    <a:pt x="119403" y="1187"/>
                    <a:pt x="142265" y="17347"/>
                  </a:cubicBezTo>
                  <a:cubicBezTo>
                    <a:pt x="171698" y="39064"/>
                    <a:pt x="183414" y="71830"/>
                    <a:pt x="161315" y="101643"/>
                  </a:cubicBezTo>
                  <a:cubicBezTo>
                    <a:pt x="139217" y="131456"/>
                    <a:pt x="99593" y="111168"/>
                    <a:pt x="89687" y="124789"/>
                  </a:cubicBezTo>
                  <a:lnTo>
                    <a:pt x="80734" y="136885"/>
                  </a:lnTo>
                  <a:lnTo>
                    <a:pt x="39776" y="106691"/>
                  </a:lnTo>
                  <a:lnTo>
                    <a:pt x="52921" y="88784"/>
                  </a:lnTo>
                  <a:cubicBezTo>
                    <a:pt x="68066" y="68401"/>
                    <a:pt x="111690" y="82974"/>
                    <a:pt x="120739" y="70782"/>
                  </a:cubicBezTo>
                  <a:cubicBezTo>
                    <a:pt x="126930" y="62305"/>
                    <a:pt x="119786" y="53923"/>
                    <a:pt x="112071" y="48208"/>
                  </a:cubicBezTo>
                  <a:cubicBezTo>
                    <a:pt x="102546" y="41159"/>
                    <a:pt x="83973" y="41826"/>
                    <a:pt x="69875" y="45064"/>
                  </a:cubicBezTo>
                  <a:lnTo>
                    <a:pt x="63494" y="3250"/>
                  </a:lnTo>
                  <a:close/>
                  <a:moveTo>
                    <a:pt x="47397" y="136600"/>
                  </a:moveTo>
                  <a:cubicBezTo>
                    <a:pt x="61682" y="145604"/>
                    <a:pt x="65963" y="164483"/>
                    <a:pt x="56959" y="178769"/>
                  </a:cubicBezTo>
                  <a:cubicBezTo>
                    <a:pt x="56792" y="179034"/>
                    <a:pt x="56621" y="179297"/>
                    <a:pt x="56445" y="179557"/>
                  </a:cubicBezTo>
                  <a:cubicBezTo>
                    <a:pt x="46100" y="192367"/>
                    <a:pt x="27329" y="194365"/>
                    <a:pt x="14520" y="184021"/>
                  </a:cubicBezTo>
                  <a:cubicBezTo>
                    <a:pt x="14070" y="183657"/>
                    <a:pt x="13630" y="183280"/>
                    <a:pt x="13202" y="182891"/>
                  </a:cubicBezTo>
                  <a:cubicBezTo>
                    <a:pt x="-241" y="173512"/>
                    <a:pt x="-3932" y="155221"/>
                    <a:pt x="4819" y="141362"/>
                  </a:cubicBezTo>
                  <a:cubicBezTo>
                    <a:pt x="15152" y="128273"/>
                    <a:pt x="34139" y="126038"/>
                    <a:pt x="47228" y="136371"/>
                  </a:cubicBezTo>
                  <a:cubicBezTo>
                    <a:pt x="47284" y="136415"/>
                    <a:pt x="47340" y="136460"/>
                    <a:pt x="47396" y="136504"/>
                  </a:cubicBezTo>
                  <a:lnTo>
                    <a:pt x="47397" y="13660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53"/>
            <p:cNvSpPr/>
            <p:nvPr/>
          </p:nvSpPr>
          <p:spPr>
            <a:xfrm>
              <a:off x="6794878" y="4199231"/>
              <a:ext cx="481650" cy="1331587"/>
            </a:xfrm>
            <a:custGeom>
              <a:avLst/>
              <a:gdLst/>
              <a:ahLst/>
              <a:cxnLst/>
              <a:rect l="l" t="t" r="r" b="b"/>
              <a:pathLst>
                <a:path w="481689" h="1330751" extrusionOk="0">
                  <a:moveTo>
                    <a:pt x="16696" y="1330804"/>
                  </a:moveTo>
                  <a:cubicBezTo>
                    <a:pt x="14844" y="1330813"/>
                    <a:pt x="13005" y="1330490"/>
                    <a:pt x="11267" y="1329852"/>
                  </a:cubicBezTo>
                  <a:cubicBezTo>
                    <a:pt x="2616" y="1326876"/>
                    <a:pt x="-1989" y="1317455"/>
                    <a:pt x="980" y="1308801"/>
                  </a:cubicBezTo>
                  <a:lnTo>
                    <a:pt x="449512" y="11210"/>
                  </a:lnTo>
                  <a:cubicBezTo>
                    <a:pt x="452510" y="2557"/>
                    <a:pt x="461956" y="-2027"/>
                    <a:pt x="470610" y="971"/>
                  </a:cubicBezTo>
                  <a:cubicBezTo>
                    <a:pt x="479263" y="3969"/>
                    <a:pt x="483848" y="13415"/>
                    <a:pt x="480849" y="22069"/>
                  </a:cubicBezTo>
                  <a:lnTo>
                    <a:pt x="32317" y="1319564"/>
                  </a:lnTo>
                  <a:cubicBezTo>
                    <a:pt x="30066" y="1326278"/>
                    <a:pt x="23777" y="1330803"/>
                    <a:pt x="16696" y="133080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4" name="Google Shape;924;p53"/>
            <p:cNvSpPr/>
            <p:nvPr/>
          </p:nvSpPr>
          <p:spPr>
            <a:xfrm>
              <a:off x="7143098" y="3878544"/>
              <a:ext cx="756646" cy="1657158"/>
            </a:xfrm>
            <a:custGeom>
              <a:avLst/>
              <a:gdLst/>
              <a:ahLst/>
              <a:cxnLst/>
              <a:rect l="l" t="t" r="r" b="b"/>
              <a:pathLst>
                <a:path w="757423" h="1657826" extrusionOk="0">
                  <a:moveTo>
                    <a:pt x="740838" y="1657879"/>
                  </a:moveTo>
                  <a:cubicBezTo>
                    <a:pt x="733696" y="1657905"/>
                    <a:pt x="727351" y="1653329"/>
                    <a:pt x="725121" y="1646544"/>
                  </a:cubicBezTo>
                  <a:lnTo>
                    <a:pt x="188388" y="33199"/>
                  </a:lnTo>
                  <a:lnTo>
                    <a:pt x="39226" y="33199"/>
                  </a:lnTo>
                  <a:lnTo>
                    <a:pt x="540813" y="1630161"/>
                  </a:lnTo>
                  <a:cubicBezTo>
                    <a:pt x="543575" y="1638893"/>
                    <a:pt x="538734" y="1648211"/>
                    <a:pt x="530002" y="1650973"/>
                  </a:cubicBezTo>
                  <a:cubicBezTo>
                    <a:pt x="521269" y="1653735"/>
                    <a:pt x="511951" y="1648895"/>
                    <a:pt x="509190" y="1640162"/>
                  </a:cubicBezTo>
                  <a:lnTo>
                    <a:pt x="841" y="21579"/>
                  </a:lnTo>
                  <a:cubicBezTo>
                    <a:pt x="-1895" y="12844"/>
                    <a:pt x="2969" y="3546"/>
                    <a:pt x="11704" y="810"/>
                  </a:cubicBezTo>
                  <a:cubicBezTo>
                    <a:pt x="13305" y="309"/>
                    <a:pt x="14974" y="53"/>
                    <a:pt x="16652" y="53"/>
                  </a:cubicBezTo>
                  <a:lnTo>
                    <a:pt x="200294" y="53"/>
                  </a:lnTo>
                  <a:cubicBezTo>
                    <a:pt x="207435" y="26"/>
                    <a:pt x="213781" y="4603"/>
                    <a:pt x="216010" y="11387"/>
                  </a:cubicBezTo>
                  <a:lnTo>
                    <a:pt x="756649" y="1636067"/>
                  </a:lnTo>
                  <a:cubicBezTo>
                    <a:pt x="759538" y="1644746"/>
                    <a:pt x="754849" y="1654125"/>
                    <a:pt x="746172" y="1657022"/>
                  </a:cubicBezTo>
                  <a:cubicBezTo>
                    <a:pt x="744450" y="1657586"/>
                    <a:pt x="742650" y="1657876"/>
                    <a:pt x="740838" y="1657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5" name="Google Shape;925;p53"/>
            <p:cNvSpPr/>
            <p:nvPr/>
          </p:nvSpPr>
          <p:spPr>
            <a:xfrm>
              <a:off x="7183777" y="4422248"/>
              <a:ext cx="141567" cy="29301"/>
            </a:xfrm>
            <a:custGeom>
              <a:avLst/>
              <a:gdLst/>
              <a:ahLst/>
              <a:cxnLst/>
              <a:rect l="l" t="t" r="r" b="b"/>
              <a:pathLst>
                <a:path w="142398" h="29908" extrusionOk="0">
                  <a:moveTo>
                    <a:pt x="0" y="0"/>
                  </a:moveTo>
                  <a:lnTo>
                    <a:pt x="142399" y="0"/>
                  </a:lnTo>
                  <a:lnTo>
                    <a:pt x="142399" y="29909"/>
                  </a:lnTo>
                  <a:lnTo>
                    <a:pt x="0" y="29909"/>
                  </a:lnTo>
                  <a:lnTo>
                    <a:pt x="0" y="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6" name="Google Shape;926;p53"/>
            <p:cNvSpPr/>
            <p:nvPr/>
          </p:nvSpPr>
          <p:spPr>
            <a:xfrm>
              <a:off x="7401822" y="4674565"/>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53"/>
            <p:cNvSpPr/>
            <p:nvPr/>
          </p:nvSpPr>
          <p:spPr>
            <a:xfrm>
              <a:off x="7465283" y="4863397"/>
              <a:ext cx="278250"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53"/>
            <p:cNvSpPr/>
            <p:nvPr/>
          </p:nvSpPr>
          <p:spPr>
            <a:xfrm>
              <a:off x="7509217" y="5011532"/>
              <a:ext cx="278251" cy="30929"/>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53"/>
            <p:cNvSpPr/>
            <p:nvPr/>
          </p:nvSpPr>
          <p:spPr>
            <a:xfrm>
              <a:off x="7353006" y="4485734"/>
              <a:ext cx="278251" cy="32557"/>
            </a:xfrm>
            <a:custGeom>
              <a:avLst/>
              <a:gdLst/>
              <a:ahLst/>
              <a:cxnLst/>
              <a:rect l="l" t="t" r="r" b="b"/>
              <a:pathLst>
                <a:path w="278511" h="32289" extrusionOk="0">
                  <a:moveTo>
                    <a:pt x="0" y="0"/>
                  </a:moveTo>
                  <a:lnTo>
                    <a:pt x="278511" y="0"/>
                  </a:lnTo>
                  <a:lnTo>
                    <a:pt x="278511" y="32290"/>
                  </a:lnTo>
                  <a:lnTo>
                    <a:pt x="0" y="32290"/>
                  </a:lnTo>
                  <a:lnTo>
                    <a:pt x="0" y="0"/>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53"/>
            <p:cNvSpPr/>
            <p:nvPr/>
          </p:nvSpPr>
          <p:spPr>
            <a:xfrm>
              <a:off x="7561287" y="4230161"/>
              <a:ext cx="200146" cy="657654"/>
            </a:xfrm>
            <a:custGeom>
              <a:avLst/>
              <a:gdLst/>
              <a:ahLst/>
              <a:cxnLst/>
              <a:rect l="l" t="t" r="r" b="b"/>
              <a:pathLst>
                <a:path w="201072" h="657320" extrusionOk="0">
                  <a:moveTo>
                    <a:pt x="201152" y="640514"/>
                  </a:moveTo>
                  <a:lnTo>
                    <a:pt x="179053" y="643562"/>
                  </a:lnTo>
                  <a:lnTo>
                    <a:pt x="93328" y="655182"/>
                  </a:lnTo>
                  <a:lnTo>
                    <a:pt x="93328" y="655182"/>
                  </a:lnTo>
                  <a:lnTo>
                    <a:pt x="76850" y="657373"/>
                  </a:lnTo>
                  <a:lnTo>
                    <a:pt x="64563" y="568505"/>
                  </a:lnTo>
                  <a:lnTo>
                    <a:pt x="79" y="154167"/>
                  </a:lnTo>
                  <a:cubicBezTo>
                    <a:pt x="49704" y="117210"/>
                    <a:pt x="135619" y="50535"/>
                    <a:pt x="180196" y="53"/>
                  </a:cubicBezTo>
                  <a:lnTo>
                    <a:pt x="144382" y="294851"/>
                  </a:lnTo>
                  <a:lnTo>
                    <a:pt x="201152" y="64051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53"/>
            <p:cNvSpPr/>
            <p:nvPr/>
          </p:nvSpPr>
          <p:spPr>
            <a:xfrm>
              <a:off x="7597085" y="4873164"/>
              <a:ext cx="154584" cy="136740"/>
            </a:xfrm>
            <a:custGeom>
              <a:avLst/>
              <a:gdLst/>
              <a:ahLst/>
              <a:cxnLst/>
              <a:rect l="l" t="t" r="r" b="b"/>
              <a:pathLst>
                <a:path w="154639" h="137064" extrusionOk="0">
                  <a:moveTo>
                    <a:pt x="143955" y="53"/>
                  </a:moveTo>
                  <a:lnTo>
                    <a:pt x="154718" y="126259"/>
                  </a:lnTo>
                  <a:lnTo>
                    <a:pt x="132239" y="128735"/>
                  </a:lnTo>
                  <a:lnTo>
                    <a:pt x="128810" y="65490"/>
                  </a:lnTo>
                  <a:lnTo>
                    <a:pt x="108331" y="131402"/>
                  </a:lnTo>
                  <a:lnTo>
                    <a:pt x="128" y="137117"/>
                  </a:lnTo>
                  <a:cubicBezTo>
                    <a:pt x="128" y="137117"/>
                    <a:pt x="-2920" y="107018"/>
                    <a:pt x="39085" y="82158"/>
                  </a:cubicBezTo>
                  <a:lnTo>
                    <a:pt x="58135" y="11483"/>
                  </a:lnTo>
                  <a:lnTo>
                    <a:pt x="58135" y="11483"/>
                  </a:lnTo>
                  <a:lnTo>
                    <a:pt x="143955" y="53"/>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53"/>
            <p:cNvSpPr/>
            <p:nvPr/>
          </p:nvSpPr>
          <p:spPr>
            <a:xfrm>
              <a:off x="7505962" y="4716890"/>
              <a:ext cx="161093" cy="162786"/>
            </a:xfrm>
            <a:custGeom>
              <a:avLst/>
              <a:gdLst/>
              <a:ahLst/>
              <a:cxnLst/>
              <a:rect l="l" t="t" r="r" b="b"/>
              <a:pathLst>
                <a:path w="161810" h="162210" extrusionOk="0">
                  <a:moveTo>
                    <a:pt x="118456" y="53"/>
                  </a:moveTo>
                  <a:lnTo>
                    <a:pt x="161890" y="123878"/>
                  </a:lnTo>
                  <a:lnTo>
                    <a:pt x="140173" y="129974"/>
                  </a:lnTo>
                  <a:lnTo>
                    <a:pt x="119694" y="81110"/>
                  </a:lnTo>
                  <a:lnTo>
                    <a:pt x="115122" y="70157"/>
                  </a:lnTo>
                  <a:lnTo>
                    <a:pt x="105597" y="138451"/>
                  </a:lnTo>
                  <a:lnTo>
                    <a:pt x="822" y="162263"/>
                  </a:lnTo>
                  <a:cubicBezTo>
                    <a:pt x="822" y="162263"/>
                    <a:pt x="-7274" y="133117"/>
                    <a:pt x="29969" y="101589"/>
                  </a:cubicBezTo>
                  <a:lnTo>
                    <a:pt x="33969" y="43010"/>
                  </a:lnTo>
                  <a:cubicBezTo>
                    <a:pt x="63932" y="32548"/>
                    <a:pt x="92349" y="18099"/>
                    <a:pt x="118456" y="53"/>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53"/>
            <p:cNvSpPr/>
            <p:nvPr/>
          </p:nvSpPr>
          <p:spPr>
            <a:xfrm>
              <a:off x="7359515" y="3992494"/>
              <a:ext cx="419817" cy="773231"/>
            </a:xfrm>
            <a:custGeom>
              <a:avLst/>
              <a:gdLst/>
              <a:ahLst/>
              <a:cxnLst/>
              <a:rect l="l" t="t" r="r" b="b"/>
              <a:pathLst>
                <a:path w="420229" h="772006" extrusionOk="0">
                  <a:moveTo>
                    <a:pt x="180446" y="767482"/>
                  </a:moveTo>
                  <a:cubicBezTo>
                    <a:pt x="170594" y="770618"/>
                    <a:pt x="160304" y="772162"/>
                    <a:pt x="149965" y="772054"/>
                  </a:cubicBezTo>
                  <a:cubicBezTo>
                    <a:pt x="149965" y="772054"/>
                    <a:pt x="7757" y="431154"/>
                    <a:pt x="328" y="408580"/>
                  </a:cubicBezTo>
                  <a:cubicBezTo>
                    <a:pt x="-7102" y="386006"/>
                    <a:pt x="154061" y="152643"/>
                    <a:pt x="154061" y="152643"/>
                  </a:cubicBezTo>
                  <a:cubicBezTo>
                    <a:pt x="145549" y="125318"/>
                    <a:pt x="139431" y="97304"/>
                    <a:pt x="135773" y="68918"/>
                  </a:cubicBezTo>
                  <a:cubicBezTo>
                    <a:pt x="132619" y="46078"/>
                    <a:pt x="130616" y="23094"/>
                    <a:pt x="129773" y="53"/>
                  </a:cubicBezTo>
                  <a:lnTo>
                    <a:pt x="151013" y="53"/>
                  </a:lnTo>
                  <a:lnTo>
                    <a:pt x="149870" y="56536"/>
                  </a:lnTo>
                  <a:cubicBezTo>
                    <a:pt x="149870" y="56536"/>
                    <a:pt x="263504" y="123211"/>
                    <a:pt x="281887" y="129593"/>
                  </a:cubicBezTo>
                  <a:cubicBezTo>
                    <a:pt x="295031" y="133879"/>
                    <a:pt x="367612" y="84158"/>
                    <a:pt x="409236" y="54822"/>
                  </a:cubicBezTo>
                  <a:cubicBezTo>
                    <a:pt x="409236" y="54822"/>
                    <a:pt x="447336" y="163216"/>
                    <a:pt x="382185" y="237035"/>
                  </a:cubicBezTo>
                  <a:cubicBezTo>
                    <a:pt x="337608" y="287517"/>
                    <a:pt x="251693" y="354192"/>
                    <a:pt x="202067" y="391149"/>
                  </a:cubicBezTo>
                  <a:cubicBezTo>
                    <a:pt x="179303" y="408104"/>
                    <a:pt x="163967" y="418772"/>
                    <a:pt x="163967" y="418772"/>
                  </a:cubicBezTo>
                  <a:lnTo>
                    <a:pt x="229690" y="582792"/>
                  </a:lnTo>
                  <a:lnTo>
                    <a:pt x="281601" y="712808"/>
                  </a:lnTo>
                  <a:cubicBezTo>
                    <a:pt x="281601" y="712808"/>
                    <a:pt x="275315" y="717571"/>
                    <a:pt x="265027" y="724429"/>
                  </a:cubicBezTo>
                  <a:cubicBezTo>
                    <a:pt x="238896" y="742516"/>
                    <a:pt x="210446" y="756997"/>
                    <a:pt x="180445" y="767482"/>
                  </a:cubicBezTo>
                  <a:lnTo>
                    <a:pt x="180446" y="76748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4" name="Google Shape;934;p53"/>
            <p:cNvSpPr/>
            <p:nvPr/>
          </p:nvSpPr>
          <p:spPr>
            <a:xfrm>
              <a:off x="7180523" y="3474836"/>
              <a:ext cx="371001" cy="587656"/>
            </a:xfrm>
            <a:custGeom>
              <a:avLst/>
              <a:gdLst/>
              <a:ahLst/>
              <a:cxnLst/>
              <a:rect l="l" t="t" r="r" b="b"/>
              <a:pathLst>
                <a:path w="372427" h="587121" extrusionOk="0">
                  <a:moveTo>
                    <a:pt x="291353" y="171979"/>
                  </a:moveTo>
                  <a:cubicBezTo>
                    <a:pt x="290709" y="174470"/>
                    <a:pt x="290358" y="177027"/>
                    <a:pt x="290305" y="179599"/>
                  </a:cubicBezTo>
                  <a:cubicBezTo>
                    <a:pt x="290305" y="214556"/>
                    <a:pt x="305736" y="227986"/>
                    <a:pt x="305736" y="227986"/>
                  </a:cubicBezTo>
                  <a:lnTo>
                    <a:pt x="312308" y="393054"/>
                  </a:lnTo>
                  <a:lnTo>
                    <a:pt x="312308" y="393054"/>
                  </a:lnTo>
                  <a:cubicBezTo>
                    <a:pt x="308019" y="434659"/>
                    <a:pt x="306809" y="476524"/>
                    <a:pt x="308689" y="518308"/>
                  </a:cubicBezTo>
                  <a:cubicBezTo>
                    <a:pt x="309532" y="541349"/>
                    <a:pt x="311535" y="564334"/>
                    <a:pt x="314689" y="587174"/>
                  </a:cubicBezTo>
                  <a:lnTo>
                    <a:pt x="283638" y="571838"/>
                  </a:lnTo>
                  <a:lnTo>
                    <a:pt x="296497" y="400388"/>
                  </a:lnTo>
                  <a:lnTo>
                    <a:pt x="279923" y="173884"/>
                  </a:lnTo>
                  <a:cubicBezTo>
                    <a:pt x="254396" y="178456"/>
                    <a:pt x="205914" y="185885"/>
                    <a:pt x="183149" y="182075"/>
                  </a:cubicBezTo>
                  <a:cubicBezTo>
                    <a:pt x="151336" y="176646"/>
                    <a:pt x="79" y="63013"/>
                    <a:pt x="79" y="63013"/>
                  </a:cubicBezTo>
                  <a:lnTo>
                    <a:pt x="2269" y="58917"/>
                  </a:lnTo>
                  <a:lnTo>
                    <a:pt x="30844" y="5482"/>
                  </a:lnTo>
                  <a:lnTo>
                    <a:pt x="33702" y="53"/>
                  </a:lnTo>
                  <a:lnTo>
                    <a:pt x="192007" y="82729"/>
                  </a:lnTo>
                  <a:lnTo>
                    <a:pt x="372030" y="28247"/>
                  </a:lnTo>
                  <a:lnTo>
                    <a:pt x="372506" y="28247"/>
                  </a:lnTo>
                  <a:lnTo>
                    <a:pt x="372030" y="31961"/>
                  </a:lnTo>
                  <a:cubicBezTo>
                    <a:pt x="372030" y="31961"/>
                    <a:pt x="300688" y="130736"/>
                    <a:pt x="291353" y="171979"/>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5" name="Google Shape;935;p53"/>
            <p:cNvSpPr/>
            <p:nvPr/>
          </p:nvSpPr>
          <p:spPr>
            <a:xfrm>
              <a:off x="7470164" y="3471580"/>
              <a:ext cx="182246" cy="520914"/>
            </a:xfrm>
            <a:custGeom>
              <a:avLst/>
              <a:gdLst/>
              <a:ahLst/>
              <a:cxnLst/>
              <a:rect l="l" t="t" r="r" b="b"/>
              <a:pathLst>
                <a:path w="182600" h="520922" extrusionOk="0">
                  <a:moveTo>
                    <a:pt x="42757" y="386291"/>
                  </a:moveTo>
                  <a:lnTo>
                    <a:pt x="39709" y="520975"/>
                  </a:lnTo>
                  <a:lnTo>
                    <a:pt x="18469" y="520975"/>
                  </a:lnTo>
                  <a:cubicBezTo>
                    <a:pt x="15516" y="453062"/>
                    <a:pt x="15516" y="245798"/>
                    <a:pt x="15516" y="231320"/>
                  </a:cubicBezTo>
                  <a:lnTo>
                    <a:pt x="15516" y="230558"/>
                  </a:lnTo>
                  <a:cubicBezTo>
                    <a:pt x="15516" y="230558"/>
                    <a:pt x="-296" y="217127"/>
                    <a:pt x="85" y="182171"/>
                  </a:cubicBezTo>
                  <a:cubicBezTo>
                    <a:pt x="138" y="179599"/>
                    <a:pt x="489" y="177041"/>
                    <a:pt x="1133" y="174551"/>
                  </a:cubicBezTo>
                  <a:cubicBezTo>
                    <a:pt x="10658" y="133307"/>
                    <a:pt x="81524" y="34724"/>
                    <a:pt x="81524" y="34724"/>
                  </a:cubicBezTo>
                  <a:cubicBezTo>
                    <a:pt x="81524" y="34724"/>
                    <a:pt x="86572" y="68442"/>
                    <a:pt x="182679" y="53"/>
                  </a:cubicBezTo>
                  <a:cubicBezTo>
                    <a:pt x="34090" y="120925"/>
                    <a:pt x="42757" y="386291"/>
                    <a:pt x="42757" y="38629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6" name="Google Shape;936;p53"/>
            <p:cNvSpPr/>
            <p:nvPr/>
          </p:nvSpPr>
          <p:spPr>
            <a:xfrm>
              <a:off x="7276528" y="3473207"/>
              <a:ext cx="519075" cy="649515"/>
            </a:xfrm>
            <a:custGeom>
              <a:avLst/>
              <a:gdLst/>
              <a:ahLst/>
              <a:cxnLst/>
              <a:rect l="l" t="t" r="r" b="b"/>
              <a:pathLst>
                <a:path w="519112" h="649960" extrusionOk="0">
                  <a:moveTo>
                    <a:pt x="466423" y="215794"/>
                  </a:moveTo>
                  <a:cubicBezTo>
                    <a:pt x="464137" y="288184"/>
                    <a:pt x="455469" y="358669"/>
                    <a:pt x="455469" y="358669"/>
                  </a:cubicBezTo>
                  <a:lnTo>
                    <a:pt x="519191" y="554503"/>
                  </a:lnTo>
                  <a:cubicBezTo>
                    <a:pt x="519191" y="554503"/>
                    <a:pt x="507571" y="563075"/>
                    <a:pt x="490616" y="574982"/>
                  </a:cubicBezTo>
                  <a:cubicBezTo>
                    <a:pt x="449373" y="604319"/>
                    <a:pt x="376316" y="654039"/>
                    <a:pt x="363267" y="649753"/>
                  </a:cubicBezTo>
                  <a:cubicBezTo>
                    <a:pt x="344883" y="643562"/>
                    <a:pt x="231251" y="576696"/>
                    <a:pt x="231251" y="576696"/>
                  </a:cubicBezTo>
                  <a:lnTo>
                    <a:pt x="232394" y="520213"/>
                  </a:lnTo>
                  <a:lnTo>
                    <a:pt x="235441" y="385529"/>
                  </a:lnTo>
                  <a:lnTo>
                    <a:pt x="214772" y="395054"/>
                  </a:lnTo>
                  <a:lnTo>
                    <a:pt x="198961" y="402103"/>
                  </a:lnTo>
                  <a:lnTo>
                    <a:pt x="44656" y="471159"/>
                  </a:lnTo>
                  <a:cubicBezTo>
                    <a:pt x="44656" y="471159"/>
                    <a:pt x="42084" y="469349"/>
                    <a:pt x="38084" y="466111"/>
                  </a:cubicBezTo>
                  <a:cubicBezTo>
                    <a:pt x="20535" y="451941"/>
                    <a:pt x="7821" y="432670"/>
                    <a:pt x="1698" y="410961"/>
                  </a:cubicBezTo>
                  <a:cubicBezTo>
                    <a:pt x="904" y="408028"/>
                    <a:pt x="362" y="405033"/>
                    <a:pt x="79" y="402008"/>
                  </a:cubicBezTo>
                  <a:lnTo>
                    <a:pt x="192769" y="290946"/>
                  </a:lnTo>
                  <a:lnTo>
                    <a:pt x="207438" y="282469"/>
                  </a:lnTo>
                  <a:lnTo>
                    <a:pt x="218201" y="276278"/>
                  </a:lnTo>
                  <a:cubicBezTo>
                    <a:pt x="218201" y="276278"/>
                    <a:pt x="226774" y="120163"/>
                    <a:pt x="375364" y="53"/>
                  </a:cubicBezTo>
                  <a:cubicBezTo>
                    <a:pt x="421417" y="19588"/>
                    <a:pt x="454242" y="61366"/>
                    <a:pt x="462327" y="110733"/>
                  </a:cubicBezTo>
                  <a:cubicBezTo>
                    <a:pt x="466750" y="145567"/>
                    <a:pt x="468121" y="180721"/>
                    <a:pt x="466423" y="215794"/>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53"/>
            <p:cNvSpPr/>
            <p:nvPr/>
          </p:nvSpPr>
          <p:spPr>
            <a:xfrm>
              <a:off x="7159370" y="3883427"/>
              <a:ext cx="156211" cy="120461"/>
            </a:xfrm>
            <a:custGeom>
              <a:avLst/>
              <a:gdLst/>
              <a:ahLst/>
              <a:cxnLst/>
              <a:rect l="l" t="t" r="r" b="b"/>
              <a:pathLst>
                <a:path w="156595" h="120850" extrusionOk="0">
                  <a:moveTo>
                    <a:pt x="81998" y="79967"/>
                  </a:moveTo>
                  <a:lnTo>
                    <a:pt x="51137" y="115686"/>
                  </a:lnTo>
                  <a:cubicBezTo>
                    <a:pt x="49815" y="117541"/>
                    <a:pt x="48089" y="119072"/>
                    <a:pt x="46089" y="120163"/>
                  </a:cubicBezTo>
                  <a:cubicBezTo>
                    <a:pt x="44044" y="121356"/>
                    <a:pt x="41462" y="121086"/>
                    <a:pt x="39707" y="119496"/>
                  </a:cubicBezTo>
                  <a:cubicBezTo>
                    <a:pt x="38241" y="117531"/>
                    <a:pt x="37782" y="114992"/>
                    <a:pt x="38469" y="112638"/>
                  </a:cubicBezTo>
                  <a:cubicBezTo>
                    <a:pt x="39769" y="104935"/>
                    <a:pt x="42413" y="97519"/>
                    <a:pt x="46280" y="90731"/>
                  </a:cubicBezTo>
                  <a:cubicBezTo>
                    <a:pt x="40565" y="94636"/>
                    <a:pt x="34945" y="98446"/>
                    <a:pt x="29325" y="102446"/>
                  </a:cubicBezTo>
                  <a:cubicBezTo>
                    <a:pt x="26658" y="104161"/>
                    <a:pt x="23134" y="105971"/>
                    <a:pt x="20753" y="103875"/>
                  </a:cubicBezTo>
                  <a:cubicBezTo>
                    <a:pt x="18371" y="101780"/>
                    <a:pt x="19133" y="98827"/>
                    <a:pt x="19990" y="96255"/>
                  </a:cubicBezTo>
                  <a:cubicBezTo>
                    <a:pt x="22859" y="88008"/>
                    <a:pt x="27698" y="80585"/>
                    <a:pt x="34088" y="74633"/>
                  </a:cubicBezTo>
                  <a:lnTo>
                    <a:pt x="13132" y="85206"/>
                  </a:lnTo>
                  <a:cubicBezTo>
                    <a:pt x="9799" y="86825"/>
                    <a:pt x="5417" y="88254"/>
                    <a:pt x="3131" y="85206"/>
                  </a:cubicBezTo>
                  <a:cubicBezTo>
                    <a:pt x="845" y="82158"/>
                    <a:pt x="2274" y="79396"/>
                    <a:pt x="3607" y="76729"/>
                  </a:cubicBezTo>
                  <a:cubicBezTo>
                    <a:pt x="8223" y="67859"/>
                    <a:pt x="14923" y="60243"/>
                    <a:pt x="23134" y="54536"/>
                  </a:cubicBezTo>
                  <a:lnTo>
                    <a:pt x="7322" y="56536"/>
                  </a:lnTo>
                  <a:cubicBezTo>
                    <a:pt x="5247" y="57105"/>
                    <a:pt x="3029" y="56758"/>
                    <a:pt x="1226" y="55583"/>
                  </a:cubicBezTo>
                  <a:cubicBezTo>
                    <a:pt x="-304" y="53695"/>
                    <a:pt x="-304" y="50995"/>
                    <a:pt x="1226" y="49107"/>
                  </a:cubicBezTo>
                  <a:cubicBezTo>
                    <a:pt x="2690" y="47248"/>
                    <a:pt x="4587" y="45776"/>
                    <a:pt x="6751" y="44820"/>
                  </a:cubicBezTo>
                  <a:cubicBezTo>
                    <a:pt x="42527" y="25105"/>
                    <a:pt x="80684" y="10059"/>
                    <a:pt x="120289" y="53"/>
                  </a:cubicBezTo>
                  <a:cubicBezTo>
                    <a:pt x="126412" y="21761"/>
                    <a:pt x="139126" y="41032"/>
                    <a:pt x="156674" y="55202"/>
                  </a:cubicBezTo>
                  <a:lnTo>
                    <a:pt x="156103" y="55869"/>
                  </a:lnTo>
                  <a:cubicBezTo>
                    <a:pt x="136497" y="74995"/>
                    <a:pt x="109104" y="83903"/>
                    <a:pt x="81998" y="7996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53"/>
            <p:cNvSpPr/>
            <p:nvPr/>
          </p:nvSpPr>
          <p:spPr>
            <a:xfrm>
              <a:off x="6988514" y="3396699"/>
              <a:ext cx="221299" cy="136740"/>
            </a:xfrm>
            <a:custGeom>
              <a:avLst/>
              <a:gdLst/>
              <a:ahLst/>
              <a:cxnLst/>
              <a:rect l="l" t="t" r="r" b="b"/>
              <a:pathLst>
                <a:path w="221654" h="137221" extrusionOk="0">
                  <a:moveTo>
                    <a:pt x="221733" y="83838"/>
                  </a:moveTo>
                  <a:lnTo>
                    <a:pt x="193158" y="137274"/>
                  </a:lnTo>
                  <a:cubicBezTo>
                    <a:pt x="188205" y="133654"/>
                    <a:pt x="183633" y="129939"/>
                    <a:pt x="178490" y="126225"/>
                  </a:cubicBezTo>
                  <a:cubicBezTo>
                    <a:pt x="152170" y="131326"/>
                    <a:pt x="124896" y="127223"/>
                    <a:pt x="101242" y="114604"/>
                  </a:cubicBezTo>
                  <a:cubicBezTo>
                    <a:pt x="88823" y="120064"/>
                    <a:pt x="75465" y="123072"/>
                    <a:pt x="61904" y="123462"/>
                  </a:cubicBezTo>
                  <a:cubicBezTo>
                    <a:pt x="59553" y="123609"/>
                    <a:pt x="57195" y="123318"/>
                    <a:pt x="54951" y="122605"/>
                  </a:cubicBezTo>
                  <a:cubicBezTo>
                    <a:pt x="52665" y="121812"/>
                    <a:pt x="50988" y="119844"/>
                    <a:pt x="50569" y="117462"/>
                  </a:cubicBezTo>
                  <a:cubicBezTo>
                    <a:pt x="50630" y="114888"/>
                    <a:pt x="51729" y="112449"/>
                    <a:pt x="53617" y="110699"/>
                  </a:cubicBezTo>
                  <a:cubicBezTo>
                    <a:pt x="58249" y="105163"/>
                    <a:pt x="63562" y="100235"/>
                    <a:pt x="69429" y="96030"/>
                  </a:cubicBezTo>
                  <a:cubicBezTo>
                    <a:pt x="62495" y="96317"/>
                    <a:pt x="55552" y="95741"/>
                    <a:pt x="48759" y="94316"/>
                  </a:cubicBezTo>
                  <a:cubicBezTo>
                    <a:pt x="46916" y="94044"/>
                    <a:pt x="45139" y="93431"/>
                    <a:pt x="43521" y="92506"/>
                  </a:cubicBezTo>
                  <a:cubicBezTo>
                    <a:pt x="41924" y="91540"/>
                    <a:pt x="40868" y="89885"/>
                    <a:pt x="40663" y="88029"/>
                  </a:cubicBezTo>
                  <a:cubicBezTo>
                    <a:pt x="40794" y="85646"/>
                    <a:pt x="41981" y="83446"/>
                    <a:pt x="43902" y="82029"/>
                  </a:cubicBezTo>
                  <a:cubicBezTo>
                    <a:pt x="48523" y="77737"/>
                    <a:pt x="54013" y="74488"/>
                    <a:pt x="59999" y="72504"/>
                  </a:cubicBezTo>
                  <a:cubicBezTo>
                    <a:pt x="56171" y="71759"/>
                    <a:pt x="52278" y="71408"/>
                    <a:pt x="48379" y="71456"/>
                  </a:cubicBezTo>
                  <a:cubicBezTo>
                    <a:pt x="44568" y="70980"/>
                    <a:pt x="40282" y="68884"/>
                    <a:pt x="39710" y="65074"/>
                  </a:cubicBezTo>
                  <a:cubicBezTo>
                    <a:pt x="39529" y="62397"/>
                    <a:pt x="40420" y="59758"/>
                    <a:pt x="42187" y="57740"/>
                  </a:cubicBezTo>
                  <a:cubicBezTo>
                    <a:pt x="50345" y="45824"/>
                    <a:pt x="61892" y="36633"/>
                    <a:pt x="75334" y="31355"/>
                  </a:cubicBezTo>
                  <a:lnTo>
                    <a:pt x="5802" y="9638"/>
                  </a:lnTo>
                  <a:cubicBezTo>
                    <a:pt x="3039" y="8686"/>
                    <a:pt x="-580" y="6781"/>
                    <a:pt x="182" y="3828"/>
                  </a:cubicBezTo>
                  <a:cubicBezTo>
                    <a:pt x="944" y="876"/>
                    <a:pt x="3516" y="780"/>
                    <a:pt x="5897" y="495"/>
                  </a:cubicBezTo>
                  <a:cubicBezTo>
                    <a:pt x="25510" y="-727"/>
                    <a:pt x="45198" y="586"/>
                    <a:pt x="64476" y="4400"/>
                  </a:cubicBezTo>
                  <a:cubicBezTo>
                    <a:pt x="83883" y="6858"/>
                    <a:pt x="103017" y="11132"/>
                    <a:pt x="121626" y="17163"/>
                  </a:cubicBezTo>
                  <a:cubicBezTo>
                    <a:pt x="151241" y="27759"/>
                    <a:pt x="177058" y="46881"/>
                    <a:pt x="195825" y="72123"/>
                  </a:cubicBezTo>
                  <a:lnTo>
                    <a:pt x="196873" y="71361"/>
                  </a:lnTo>
                  <a:lnTo>
                    <a:pt x="221543" y="83838"/>
                  </a:lnTo>
                  <a:lnTo>
                    <a:pt x="221733" y="83838"/>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53"/>
            <p:cNvSpPr/>
            <p:nvPr/>
          </p:nvSpPr>
          <p:spPr>
            <a:xfrm>
              <a:off x="7514099" y="3692968"/>
              <a:ext cx="200145" cy="167669"/>
            </a:xfrm>
            <a:custGeom>
              <a:avLst/>
              <a:gdLst/>
              <a:ahLst/>
              <a:cxnLst/>
              <a:rect l="l" t="t" r="r" b="b"/>
              <a:pathLst>
                <a:path w="199824" h="167678" extrusionOk="0">
                  <a:moveTo>
                    <a:pt x="195277" y="894"/>
                  </a:moveTo>
                  <a:cubicBezTo>
                    <a:pt x="150706" y="49688"/>
                    <a:pt x="101090" y="93622"/>
                    <a:pt x="47259" y="131958"/>
                  </a:cubicBezTo>
                  <a:cubicBezTo>
                    <a:pt x="32209" y="142531"/>
                    <a:pt x="16970" y="152723"/>
                    <a:pt x="1348" y="162534"/>
                  </a:cubicBezTo>
                  <a:cubicBezTo>
                    <a:pt x="-1700" y="164343"/>
                    <a:pt x="1348" y="169201"/>
                    <a:pt x="4111" y="167296"/>
                  </a:cubicBezTo>
                  <a:cubicBezTo>
                    <a:pt x="60148" y="132264"/>
                    <a:pt x="112319" y="91396"/>
                    <a:pt x="159749" y="45376"/>
                  </a:cubicBezTo>
                  <a:cubicBezTo>
                    <a:pt x="173275" y="32232"/>
                    <a:pt x="186388" y="18706"/>
                    <a:pt x="199088" y="4800"/>
                  </a:cubicBezTo>
                  <a:cubicBezTo>
                    <a:pt x="201564" y="2228"/>
                    <a:pt x="197849" y="-1677"/>
                    <a:pt x="195277"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0" name="Google Shape;940;p53"/>
            <p:cNvSpPr/>
            <p:nvPr/>
          </p:nvSpPr>
          <p:spPr>
            <a:xfrm>
              <a:off x="7496199" y="3593669"/>
              <a:ext cx="120413" cy="153019"/>
            </a:xfrm>
            <a:custGeom>
              <a:avLst/>
              <a:gdLst/>
              <a:ahLst/>
              <a:cxnLst/>
              <a:rect l="l" t="t" r="r" b="b"/>
              <a:pathLst>
                <a:path w="120926" h="154075" extrusionOk="0">
                  <a:moveTo>
                    <a:pt x="116453" y="879"/>
                  </a:moveTo>
                  <a:lnTo>
                    <a:pt x="26442" y="116226"/>
                  </a:lnTo>
                  <a:lnTo>
                    <a:pt x="725" y="149278"/>
                  </a:lnTo>
                  <a:cubicBezTo>
                    <a:pt x="-1466" y="152041"/>
                    <a:pt x="2439" y="155946"/>
                    <a:pt x="4630" y="153184"/>
                  </a:cubicBezTo>
                  <a:lnTo>
                    <a:pt x="94641" y="37836"/>
                  </a:lnTo>
                  <a:lnTo>
                    <a:pt x="120358" y="4784"/>
                  </a:lnTo>
                  <a:cubicBezTo>
                    <a:pt x="122550" y="2022"/>
                    <a:pt x="118644" y="-1598"/>
                    <a:pt x="116453" y="87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1" name="Google Shape;941;p53"/>
            <p:cNvSpPr/>
            <p:nvPr/>
          </p:nvSpPr>
          <p:spPr>
            <a:xfrm>
              <a:off x="7499454" y="3751571"/>
              <a:ext cx="29290" cy="16279"/>
            </a:xfrm>
            <a:custGeom>
              <a:avLst/>
              <a:gdLst/>
              <a:ahLst/>
              <a:cxnLst/>
              <a:rect l="l" t="t" r="r" b="b"/>
              <a:pathLst>
                <a:path w="28605" h="16223" extrusionOk="0">
                  <a:moveTo>
                    <a:pt x="27335" y="11117"/>
                  </a:moveTo>
                  <a:lnTo>
                    <a:pt x="4285" y="449"/>
                  </a:lnTo>
                  <a:cubicBezTo>
                    <a:pt x="2970" y="-340"/>
                    <a:pt x="1264" y="86"/>
                    <a:pt x="475" y="1401"/>
                  </a:cubicBezTo>
                  <a:cubicBezTo>
                    <a:pt x="-314" y="2716"/>
                    <a:pt x="112" y="4422"/>
                    <a:pt x="1427" y="5211"/>
                  </a:cubicBezTo>
                  <a:lnTo>
                    <a:pt x="24478" y="15880"/>
                  </a:lnTo>
                  <a:cubicBezTo>
                    <a:pt x="25793" y="16669"/>
                    <a:pt x="27499" y="16242"/>
                    <a:pt x="28288" y="14927"/>
                  </a:cubicBezTo>
                  <a:cubicBezTo>
                    <a:pt x="29077" y="13612"/>
                    <a:pt x="28650" y="11906"/>
                    <a:pt x="27335" y="1111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53"/>
            <p:cNvSpPr/>
            <p:nvPr/>
          </p:nvSpPr>
          <p:spPr>
            <a:xfrm>
              <a:off x="7494572" y="3754827"/>
              <a:ext cx="17899" cy="21162"/>
            </a:xfrm>
            <a:custGeom>
              <a:avLst/>
              <a:gdLst/>
              <a:ahLst/>
              <a:cxnLst/>
              <a:rect l="l" t="t" r="r" b="b"/>
              <a:pathLst>
                <a:path w="17406" h="20107" extrusionOk="0">
                  <a:moveTo>
                    <a:pt x="16747" y="15483"/>
                  </a:moveTo>
                  <a:lnTo>
                    <a:pt x="4841" y="910"/>
                  </a:lnTo>
                  <a:cubicBezTo>
                    <a:pt x="3789" y="-195"/>
                    <a:pt x="2041" y="-238"/>
                    <a:pt x="936" y="814"/>
                  </a:cubicBezTo>
                  <a:cubicBezTo>
                    <a:pt x="-169" y="1866"/>
                    <a:pt x="-211" y="3615"/>
                    <a:pt x="840" y="4720"/>
                  </a:cubicBezTo>
                  <a:cubicBezTo>
                    <a:pt x="872" y="4752"/>
                    <a:pt x="903" y="4784"/>
                    <a:pt x="936" y="4815"/>
                  </a:cubicBezTo>
                  <a:lnTo>
                    <a:pt x="12842" y="19388"/>
                  </a:lnTo>
                  <a:cubicBezTo>
                    <a:pt x="13941" y="20417"/>
                    <a:pt x="15649" y="20417"/>
                    <a:pt x="16747" y="19388"/>
                  </a:cubicBezTo>
                  <a:cubicBezTo>
                    <a:pt x="17731" y="18272"/>
                    <a:pt x="17731" y="16599"/>
                    <a:pt x="16747" y="1548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3" name="Google Shape;943;p53"/>
            <p:cNvSpPr/>
            <p:nvPr/>
          </p:nvSpPr>
          <p:spPr>
            <a:xfrm>
              <a:off x="7650783" y="3543206"/>
              <a:ext cx="65088" cy="19534"/>
            </a:xfrm>
            <a:custGeom>
              <a:avLst/>
              <a:gdLst/>
              <a:ahLst/>
              <a:cxnLst/>
              <a:rect l="l" t="t" r="r" b="b"/>
              <a:pathLst>
                <a:path w="64365" h="19990" extrusionOk="0">
                  <a:moveTo>
                    <a:pt x="62466" y="1805"/>
                  </a:moveTo>
                  <a:cubicBezTo>
                    <a:pt x="41138" y="-2849"/>
                    <a:pt x="18837" y="1867"/>
                    <a:pt x="1220" y="14759"/>
                  </a:cubicBezTo>
                  <a:cubicBezTo>
                    <a:pt x="-1542" y="16855"/>
                    <a:pt x="1220" y="21617"/>
                    <a:pt x="4078" y="19522"/>
                  </a:cubicBezTo>
                  <a:cubicBezTo>
                    <a:pt x="20426" y="7290"/>
                    <a:pt x="41284" y="2771"/>
                    <a:pt x="61228" y="7139"/>
                  </a:cubicBezTo>
                  <a:cubicBezTo>
                    <a:pt x="64466" y="7901"/>
                    <a:pt x="65895" y="2567"/>
                    <a:pt x="62466" y="180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4" name="Google Shape;944;p53"/>
            <p:cNvSpPr/>
            <p:nvPr/>
          </p:nvSpPr>
          <p:spPr>
            <a:xfrm>
              <a:off x="7507590" y="3500881"/>
              <a:ext cx="190382" cy="192087"/>
            </a:xfrm>
            <a:custGeom>
              <a:avLst/>
              <a:gdLst/>
              <a:ahLst/>
              <a:cxnLst/>
              <a:rect l="l" t="t" r="r" b="b"/>
              <a:pathLst>
                <a:path w="191061" h="192130" extrusionOk="0">
                  <a:moveTo>
                    <a:pt x="186862" y="419"/>
                  </a:moveTo>
                  <a:lnTo>
                    <a:pt x="103137" y="45377"/>
                  </a:lnTo>
                  <a:cubicBezTo>
                    <a:pt x="101822" y="46150"/>
                    <a:pt x="101382" y="47843"/>
                    <a:pt x="102155" y="49158"/>
                  </a:cubicBezTo>
                  <a:cubicBezTo>
                    <a:pt x="102394" y="49564"/>
                    <a:pt x="102732" y="49901"/>
                    <a:pt x="103137" y="50140"/>
                  </a:cubicBezTo>
                  <a:lnTo>
                    <a:pt x="114662" y="55855"/>
                  </a:lnTo>
                  <a:cubicBezTo>
                    <a:pt x="81168" y="86052"/>
                    <a:pt x="50673" y="119417"/>
                    <a:pt x="23603" y="155486"/>
                  </a:cubicBezTo>
                  <a:cubicBezTo>
                    <a:pt x="15602" y="166154"/>
                    <a:pt x="7887" y="177013"/>
                    <a:pt x="553" y="188157"/>
                  </a:cubicBezTo>
                  <a:cubicBezTo>
                    <a:pt x="-1448" y="191110"/>
                    <a:pt x="3410" y="193872"/>
                    <a:pt x="5315" y="190919"/>
                  </a:cubicBezTo>
                  <a:cubicBezTo>
                    <a:pt x="30827" y="152499"/>
                    <a:pt x="60119" y="116730"/>
                    <a:pt x="92755" y="84144"/>
                  </a:cubicBezTo>
                  <a:cubicBezTo>
                    <a:pt x="102280" y="74619"/>
                    <a:pt x="111805" y="65856"/>
                    <a:pt x="121330" y="57188"/>
                  </a:cubicBezTo>
                  <a:cubicBezTo>
                    <a:pt x="122540" y="56259"/>
                    <a:pt x="122768" y="54525"/>
                    <a:pt x="121838" y="53315"/>
                  </a:cubicBezTo>
                  <a:cubicBezTo>
                    <a:pt x="121691" y="53124"/>
                    <a:pt x="121521" y="52953"/>
                    <a:pt x="121330" y="52807"/>
                  </a:cubicBezTo>
                  <a:lnTo>
                    <a:pt x="110947" y="47663"/>
                  </a:lnTo>
                  <a:lnTo>
                    <a:pt x="190005" y="5182"/>
                  </a:lnTo>
                  <a:cubicBezTo>
                    <a:pt x="192767" y="3467"/>
                    <a:pt x="190005" y="-1295"/>
                    <a:pt x="186862" y="41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53"/>
            <p:cNvSpPr/>
            <p:nvPr/>
          </p:nvSpPr>
          <p:spPr>
            <a:xfrm>
              <a:off x="7686582" y="3818313"/>
              <a:ext cx="37425" cy="40697"/>
            </a:xfrm>
            <a:custGeom>
              <a:avLst/>
              <a:gdLst/>
              <a:ahLst/>
              <a:cxnLst/>
              <a:rect l="l" t="t" r="r" b="b"/>
              <a:pathLst>
                <a:path w="38109" h="41021" extrusionOk="0">
                  <a:moveTo>
                    <a:pt x="33491" y="894"/>
                  </a:moveTo>
                  <a:lnTo>
                    <a:pt x="821" y="36327"/>
                  </a:lnTo>
                  <a:cubicBezTo>
                    <a:pt x="-1561" y="38899"/>
                    <a:pt x="2344" y="42804"/>
                    <a:pt x="4726" y="40232"/>
                  </a:cubicBezTo>
                  <a:lnTo>
                    <a:pt x="37397" y="4799"/>
                  </a:lnTo>
                  <a:cubicBezTo>
                    <a:pt x="39873" y="2228"/>
                    <a:pt x="35968" y="-1678"/>
                    <a:pt x="3349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53"/>
            <p:cNvSpPr/>
            <p:nvPr/>
          </p:nvSpPr>
          <p:spPr>
            <a:xfrm>
              <a:off x="7696345" y="3845987"/>
              <a:ext cx="24407" cy="21162"/>
            </a:xfrm>
            <a:custGeom>
              <a:avLst/>
              <a:gdLst/>
              <a:ahLst/>
              <a:cxnLst/>
              <a:rect l="l" t="t" r="r" b="b"/>
              <a:pathLst>
                <a:path w="24576" h="20749" extrusionOk="0">
                  <a:moveTo>
                    <a:pt x="23884" y="790"/>
                  </a:moveTo>
                  <a:cubicBezTo>
                    <a:pt x="22768" y="-193"/>
                    <a:pt x="21095" y="-193"/>
                    <a:pt x="19979" y="790"/>
                  </a:cubicBezTo>
                  <a:lnTo>
                    <a:pt x="929" y="16126"/>
                  </a:lnTo>
                  <a:cubicBezTo>
                    <a:pt x="-149" y="17129"/>
                    <a:pt x="-210" y="18817"/>
                    <a:pt x="793" y="19895"/>
                  </a:cubicBezTo>
                  <a:cubicBezTo>
                    <a:pt x="837" y="19942"/>
                    <a:pt x="882" y="19987"/>
                    <a:pt x="929" y="20031"/>
                  </a:cubicBezTo>
                  <a:cubicBezTo>
                    <a:pt x="2028" y="21059"/>
                    <a:pt x="3736" y="21059"/>
                    <a:pt x="4834" y="20031"/>
                  </a:cubicBezTo>
                  <a:lnTo>
                    <a:pt x="23884" y="4696"/>
                  </a:lnTo>
                  <a:cubicBezTo>
                    <a:pt x="24913" y="3597"/>
                    <a:pt x="24913" y="1889"/>
                    <a:pt x="23884" y="79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7" name="Google Shape;947;p53"/>
            <p:cNvSpPr/>
            <p:nvPr/>
          </p:nvSpPr>
          <p:spPr>
            <a:xfrm>
              <a:off x="7372532" y="3565996"/>
              <a:ext cx="17900" cy="35813"/>
            </a:xfrm>
            <a:custGeom>
              <a:avLst/>
              <a:gdLst/>
              <a:ahLst/>
              <a:cxnLst/>
              <a:rect l="l" t="t" r="r" b="b"/>
              <a:pathLst>
                <a:path w="17422" h="34538" extrusionOk="0">
                  <a:moveTo>
                    <a:pt x="17393" y="31168"/>
                  </a:moveTo>
                  <a:cubicBezTo>
                    <a:pt x="13488" y="21643"/>
                    <a:pt x="9487" y="12118"/>
                    <a:pt x="5487" y="2021"/>
                  </a:cubicBezTo>
                  <a:cubicBezTo>
                    <a:pt x="5048" y="560"/>
                    <a:pt x="3508" y="-269"/>
                    <a:pt x="2047" y="170"/>
                  </a:cubicBezTo>
                  <a:cubicBezTo>
                    <a:pt x="647" y="590"/>
                    <a:pt x="-183" y="2028"/>
                    <a:pt x="153" y="3450"/>
                  </a:cubicBezTo>
                  <a:cubicBezTo>
                    <a:pt x="4153" y="12975"/>
                    <a:pt x="8154" y="22500"/>
                    <a:pt x="12059" y="32597"/>
                  </a:cubicBezTo>
                  <a:cubicBezTo>
                    <a:pt x="12517" y="34040"/>
                    <a:pt x="14021" y="34875"/>
                    <a:pt x="15488" y="34502"/>
                  </a:cubicBezTo>
                  <a:cubicBezTo>
                    <a:pt x="16916" y="34140"/>
                    <a:pt x="17780" y="32689"/>
                    <a:pt x="17419" y="31262"/>
                  </a:cubicBezTo>
                  <a:cubicBezTo>
                    <a:pt x="17411" y="31230"/>
                    <a:pt x="17402" y="31199"/>
                    <a:pt x="17393" y="3116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8" name="Google Shape;948;p53"/>
            <p:cNvSpPr/>
            <p:nvPr/>
          </p:nvSpPr>
          <p:spPr>
            <a:xfrm>
              <a:off x="7364397" y="3574134"/>
              <a:ext cx="8135" cy="27674"/>
            </a:xfrm>
            <a:custGeom>
              <a:avLst/>
              <a:gdLst/>
              <a:ahLst/>
              <a:cxnLst/>
              <a:rect l="l" t="t" r="r" b="b"/>
              <a:pathLst>
                <a:path w="7524" h="28098" extrusionOk="0">
                  <a:moveTo>
                    <a:pt x="5603" y="2815"/>
                  </a:moveTo>
                  <a:cubicBezTo>
                    <a:pt x="5510" y="1330"/>
                    <a:pt x="4326" y="146"/>
                    <a:pt x="2841" y="53"/>
                  </a:cubicBezTo>
                  <a:cubicBezTo>
                    <a:pt x="1315" y="53"/>
                    <a:pt x="79" y="1289"/>
                    <a:pt x="79" y="2815"/>
                  </a:cubicBezTo>
                  <a:lnTo>
                    <a:pt x="2079" y="25389"/>
                  </a:lnTo>
                  <a:cubicBezTo>
                    <a:pt x="2172" y="26874"/>
                    <a:pt x="3356" y="28058"/>
                    <a:pt x="4841" y="28151"/>
                  </a:cubicBezTo>
                  <a:cubicBezTo>
                    <a:pt x="6367" y="28151"/>
                    <a:pt x="7603" y="26915"/>
                    <a:pt x="7603" y="25389"/>
                  </a:cubicBezTo>
                  <a:lnTo>
                    <a:pt x="5603" y="281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9" name="Google Shape;949;p53"/>
            <p:cNvSpPr/>
            <p:nvPr/>
          </p:nvSpPr>
          <p:spPr>
            <a:xfrm>
              <a:off x="7051975" y="3422744"/>
              <a:ext cx="81360" cy="76509"/>
            </a:xfrm>
            <a:custGeom>
              <a:avLst/>
              <a:gdLst/>
              <a:ahLst/>
              <a:cxnLst/>
              <a:rect l="l" t="t" r="r" b="b"/>
              <a:pathLst>
                <a:path w="81435" h="77536" extrusionOk="0">
                  <a:moveTo>
                    <a:pt x="79788" y="72560"/>
                  </a:moveTo>
                  <a:cubicBezTo>
                    <a:pt x="62713" y="62440"/>
                    <a:pt x="51125" y="45147"/>
                    <a:pt x="48260" y="25506"/>
                  </a:cubicBezTo>
                  <a:cubicBezTo>
                    <a:pt x="48894" y="24235"/>
                    <a:pt x="48379" y="22691"/>
                    <a:pt x="47108" y="22056"/>
                  </a:cubicBezTo>
                  <a:cubicBezTo>
                    <a:pt x="46698" y="21851"/>
                    <a:pt x="46241" y="21760"/>
                    <a:pt x="45784" y="21791"/>
                  </a:cubicBezTo>
                  <a:cubicBezTo>
                    <a:pt x="35370" y="22411"/>
                    <a:pt x="24919" y="21836"/>
                    <a:pt x="14637" y="20077"/>
                  </a:cubicBezTo>
                  <a:cubicBezTo>
                    <a:pt x="12732" y="20077"/>
                    <a:pt x="2540" y="18362"/>
                    <a:pt x="6731" y="14743"/>
                  </a:cubicBezTo>
                  <a:cubicBezTo>
                    <a:pt x="8556" y="13563"/>
                    <a:pt x="10594" y="12754"/>
                    <a:pt x="12732" y="12361"/>
                  </a:cubicBezTo>
                  <a:lnTo>
                    <a:pt x="19685" y="10552"/>
                  </a:lnTo>
                  <a:cubicBezTo>
                    <a:pt x="39030" y="5863"/>
                    <a:pt x="59028" y="4478"/>
                    <a:pt x="78835" y="6456"/>
                  </a:cubicBezTo>
                  <a:cubicBezTo>
                    <a:pt x="82455" y="6456"/>
                    <a:pt x="82359" y="1313"/>
                    <a:pt x="78835" y="931"/>
                  </a:cubicBezTo>
                  <a:cubicBezTo>
                    <a:pt x="60472" y="-882"/>
                    <a:pt x="41939" y="114"/>
                    <a:pt x="23876" y="3884"/>
                  </a:cubicBezTo>
                  <a:cubicBezTo>
                    <a:pt x="18028" y="4902"/>
                    <a:pt x="12288" y="6465"/>
                    <a:pt x="6731" y="8552"/>
                  </a:cubicBezTo>
                  <a:cubicBezTo>
                    <a:pt x="3111" y="10076"/>
                    <a:pt x="-508" y="12933"/>
                    <a:pt x="159" y="17315"/>
                  </a:cubicBezTo>
                  <a:cubicBezTo>
                    <a:pt x="825" y="21696"/>
                    <a:pt x="4731" y="23506"/>
                    <a:pt x="8350" y="24458"/>
                  </a:cubicBezTo>
                  <a:cubicBezTo>
                    <a:pt x="19729" y="27155"/>
                    <a:pt x="31446" y="28151"/>
                    <a:pt x="43116" y="27411"/>
                  </a:cubicBezTo>
                  <a:cubicBezTo>
                    <a:pt x="46456" y="48254"/>
                    <a:pt x="58878" y="66539"/>
                    <a:pt x="77025" y="77322"/>
                  </a:cubicBezTo>
                  <a:cubicBezTo>
                    <a:pt x="78404" y="77976"/>
                    <a:pt x="80051" y="77388"/>
                    <a:pt x="80705" y="76010"/>
                  </a:cubicBezTo>
                  <a:cubicBezTo>
                    <a:pt x="81283" y="74790"/>
                    <a:pt x="80895" y="73331"/>
                    <a:pt x="79788" y="7256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0" name="Google Shape;950;p53"/>
            <p:cNvSpPr/>
            <p:nvPr/>
          </p:nvSpPr>
          <p:spPr>
            <a:xfrm>
              <a:off x="7068247" y="3450417"/>
              <a:ext cx="35798" cy="58603"/>
            </a:xfrm>
            <a:custGeom>
              <a:avLst/>
              <a:gdLst/>
              <a:ahLst/>
              <a:cxnLst/>
              <a:rect l="l" t="t" r="r" b="b"/>
              <a:pathLst>
                <a:path w="36219" h="57677" extrusionOk="0">
                  <a:moveTo>
                    <a:pt x="31450" y="36022"/>
                  </a:moveTo>
                  <a:cubicBezTo>
                    <a:pt x="27456" y="34072"/>
                    <a:pt x="23027" y="33186"/>
                    <a:pt x="18591" y="33450"/>
                  </a:cubicBezTo>
                  <a:lnTo>
                    <a:pt x="18019" y="33450"/>
                  </a:lnTo>
                  <a:lnTo>
                    <a:pt x="18591" y="33450"/>
                  </a:lnTo>
                  <a:cubicBezTo>
                    <a:pt x="22115" y="30688"/>
                    <a:pt x="26687" y="27354"/>
                    <a:pt x="27259" y="22592"/>
                  </a:cubicBezTo>
                  <a:cubicBezTo>
                    <a:pt x="27440" y="18124"/>
                    <a:pt x="24816" y="14018"/>
                    <a:pt x="20686" y="12305"/>
                  </a:cubicBezTo>
                  <a:cubicBezTo>
                    <a:pt x="17647" y="11163"/>
                    <a:pt x="14401" y="10676"/>
                    <a:pt x="11161" y="10876"/>
                  </a:cubicBezTo>
                  <a:lnTo>
                    <a:pt x="20686" y="5256"/>
                  </a:lnTo>
                  <a:cubicBezTo>
                    <a:pt x="23734" y="3351"/>
                    <a:pt x="20686" y="-1411"/>
                    <a:pt x="17924" y="494"/>
                  </a:cubicBezTo>
                  <a:lnTo>
                    <a:pt x="1446" y="10590"/>
                  </a:lnTo>
                  <a:cubicBezTo>
                    <a:pt x="129" y="11361"/>
                    <a:pt x="-313" y="13053"/>
                    <a:pt x="458" y="14370"/>
                  </a:cubicBezTo>
                  <a:cubicBezTo>
                    <a:pt x="822" y="14993"/>
                    <a:pt x="1417" y="15448"/>
                    <a:pt x="2113" y="15639"/>
                  </a:cubicBezTo>
                  <a:cubicBezTo>
                    <a:pt x="6494" y="16591"/>
                    <a:pt x="10971" y="15639"/>
                    <a:pt x="15448" y="16496"/>
                  </a:cubicBezTo>
                  <a:cubicBezTo>
                    <a:pt x="19924" y="17353"/>
                    <a:pt x="23353" y="19449"/>
                    <a:pt x="21353" y="23259"/>
                  </a:cubicBezTo>
                  <a:cubicBezTo>
                    <a:pt x="19162" y="26306"/>
                    <a:pt x="16334" y="28841"/>
                    <a:pt x="13066" y="30688"/>
                  </a:cubicBezTo>
                  <a:cubicBezTo>
                    <a:pt x="9688" y="33070"/>
                    <a:pt x="6083" y="35111"/>
                    <a:pt x="2303" y="36784"/>
                  </a:cubicBezTo>
                  <a:cubicBezTo>
                    <a:pt x="-459" y="38118"/>
                    <a:pt x="1541" y="42975"/>
                    <a:pt x="4494" y="41832"/>
                  </a:cubicBezTo>
                  <a:cubicBezTo>
                    <a:pt x="11104" y="39279"/>
                    <a:pt x="18295" y="38619"/>
                    <a:pt x="25258" y="39927"/>
                  </a:cubicBezTo>
                  <a:cubicBezTo>
                    <a:pt x="27830" y="40499"/>
                    <a:pt x="30973" y="41737"/>
                    <a:pt x="30688" y="44976"/>
                  </a:cubicBezTo>
                  <a:cubicBezTo>
                    <a:pt x="30402" y="48214"/>
                    <a:pt x="26782" y="50691"/>
                    <a:pt x="24115" y="52500"/>
                  </a:cubicBezTo>
                  <a:cubicBezTo>
                    <a:pt x="21448" y="54310"/>
                    <a:pt x="24115" y="59263"/>
                    <a:pt x="26878" y="57263"/>
                  </a:cubicBezTo>
                  <a:cubicBezTo>
                    <a:pt x="30930" y="55066"/>
                    <a:pt x="34095" y="51531"/>
                    <a:pt x="35831" y="47262"/>
                  </a:cubicBezTo>
                  <a:cubicBezTo>
                    <a:pt x="37232" y="42950"/>
                    <a:pt x="35399" y="38248"/>
                    <a:pt x="31450" y="3602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1" name="Google Shape;951;p53"/>
            <p:cNvSpPr/>
            <p:nvPr/>
          </p:nvSpPr>
          <p:spPr>
            <a:xfrm>
              <a:off x="7457146" y="4082026"/>
              <a:ext cx="281506" cy="634864"/>
            </a:xfrm>
            <a:custGeom>
              <a:avLst/>
              <a:gdLst/>
              <a:ahLst/>
              <a:cxnLst/>
              <a:rect l="l" t="t" r="r" b="b"/>
              <a:pathLst>
                <a:path w="280615" h="635348" extrusionOk="0">
                  <a:moveTo>
                    <a:pt x="278855" y="2013"/>
                  </a:moveTo>
                  <a:cubicBezTo>
                    <a:pt x="278188" y="-1417"/>
                    <a:pt x="272854" y="12"/>
                    <a:pt x="273521" y="3536"/>
                  </a:cubicBezTo>
                  <a:cubicBezTo>
                    <a:pt x="285046" y="60686"/>
                    <a:pt x="247517" y="112312"/>
                    <a:pt x="209703" y="151174"/>
                  </a:cubicBezTo>
                  <a:cubicBezTo>
                    <a:pt x="168712" y="192789"/>
                    <a:pt x="125467" y="232123"/>
                    <a:pt x="80163" y="268998"/>
                  </a:cubicBezTo>
                  <a:cubicBezTo>
                    <a:pt x="54763" y="290144"/>
                    <a:pt x="28506" y="310496"/>
                    <a:pt x="1391" y="330053"/>
                  </a:cubicBezTo>
                  <a:cubicBezTo>
                    <a:pt x="126" y="330834"/>
                    <a:pt x="-295" y="332475"/>
                    <a:pt x="439" y="333768"/>
                  </a:cubicBezTo>
                  <a:lnTo>
                    <a:pt x="113596" y="568274"/>
                  </a:lnTo>
                  <a:lnTo>
                    <a:pt x="145314" y="634091"/>
                  </a:lnTo>
                  <a:cubicBezTo>
                    <a:pt x="146838" y="637235"/>
                    <a:pt x="151601" y="634091"/>
                    <a:pt x="150077" y="631234"/>
                  </a:cubicBezTo>
                  <a:lnTo>
                    <a:pt x="36920" y="396728"/>
                  </a:lnTo>
                  <a:cubicBezTo>
                    <a:pt x="26728" y="375583"/>
                    <a:pt x="16441" y="354438"/>
                    <a:pt x="6249" y="333197"/>
                  </a:cubicBezTo>
                  <a:cubicBezTo>
                    <a:pt x="54224" y="298132"/>
                    <a:pt x="100384" y="260650"/>
                    <a:pt x="144552" y="220897"/>
                  </a:cubicBezTo>
                  <a:cubicBezTo>
                    <a:pt x="166650" y="200990"/>
                    <a:pt x="188368" y="180511"/>
                    <a:pt x="209322" y="159366"/>
                  </a:cubicBezTo>
                  <a:cubicBezTo>
                    <a:pt x="230117" y="139601"/>
                    <a:pt x="248011" y="116993"/>
                    <a:pt x="262472" y="92214"/>
                  </a:cubicBezTo>
                  <a:cubicBezTo>
                    <a:pt x="278229" y="64957"/>
                    <a:pt x="284020" y="33070"/>
                    <a:pt x="278855" y="2013"/>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2" name="Google Shape;952;p53"/>
            <p:cNvSpPr/>
            <p:nvPr/>
          </p:nvSpPr>
          <p:spPr>
            <a:xfrm>
              <a:off x="7470164" y="3259959"/>
              <a:ext cx="185500" cy="255573"/>
            </a:xfrm>
            <a:custGeom>
              <a:avLst/>
              <a:gdLst/>
              <a:ahLst/>
              <a:cxnLst/>
              <a:rect l="l" t="t" r="r" b="b"/>
              <a:pathLst>
                <a:path w="185427" h="255771" extrusionOk="0">
                  <a:moveTo>
                    <a:pt x="156288" y="120353"/>
                  </a:moveTo>
                  <a:cubicBezTo>
                    <a:pt x="152314" y="153504"/>
                    <a:pt x="161897" y="186855"/>
                    <a:pt x="182862" y="212841"/>
                  </a:cubicBezTo>
                  <a:cubicBezTo>
                    <a:pt x="86755" y="281230"/>
                    <a:pt x="81707" y="247512"/>
                    <a:pt x="81707" y="247512"/>
                  </a:cubicBezTo>
                  <a:lnTo>
                    <a:pt x="82183" y="243797"/>
                  </a:lnTo>
                  <a:lnTo>
                    <a:pt x="85517" y="215222"/>
                  </a:lnTo>
                  <a:lnTo>
                    <a:pt x="85517" y="215222"/>
                  </a:lnTo>
                  <a:cubicBezTo>
                    <a:pt x="68168" y="217170"/>
                    <a:pt x="50722" y="212511"/>
                    <a:pt x="36654" y="202173"/>
                  </a:cubicBezTo>
                  <a:cubicBezTo>
                    <a:pt x="22999" y="190682"/>
                    <a:pt x="13055" y="175402"/>
                    <a:pt x="8079" y="158263"/>
                  </a:cubicBezTo>
                  <a:cubicBezTo>
                    <a:pt x="-5708" y="115040"/>
                    <a:pt x="-1555" y="68092"/>
                    <a:pt x="19604" y="27961"/>
                  </a:cubicBezTo>
                  <a:cubicBezTo>
                    <a:pt x="24918" y="17992"/>
                    <a:pt x="31306" y="8634"/>
                    <a:pt x="38654" y="53"/>
                  </a:cubicBezTo>
                  <a:cubicBezTo>
                    <a:pt x="63194" y="37649"/>
                    <a:pt x="101737" y="63882"/>
                    <a:pt x="145715" y="72919"/>
                  </a:cubicBezTo>
                  <a:cubicBezTo>
                    <a:pt x="146092" y="62089"/>
                    <a:pt x="155177" y="53615"/>
                    <a:pt x="166007" y="53991"/>
                  </a:cubicBezTo>
                  <a:cubicBezTo>
                    <a:pt x="172245" y="54208"/>
                    <a:pt x="178009" y="57381"/>
                    <a:pt x="181529" y="62537"/>
                  </a:cubicBezTo>
                  <a:cubicBezTo>
                    <a:pt x="184919" y="68271"/>
                    <a:pt x="186199" y="75009"/>
                    <a:pt x="185149" y="81587"/>
                  </a:cubicBezTo>
                  <a:cubicBezTo>
                    <a:pt x="182931" y="98651"/>
                    <a:pt x="171999" y="113335"/>
                    <a:pt x="156288" y="120353"/>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3" name="Google Shape;953;p53"/>
            <p:cNvSpPr/>
            <p:nvPr/>
          </p:nvSpPr>
          <p:spPr>
            <a:xfrm>
              <a:off x="7463655" y="3202983"/>
              <a:ext cx="392155" cy="485101"/>
            </a:xfrm>
            <a:custGeom>
              <a:avLst/>
              <a:gdLst/>
              <a:ahLst/>
              <a:cxnLst/>
              <a:rect l="l" t="t" r="r" b="b"/>
              <a:pathLst>
                <a:path w="393279" h="485206" extrusionOk="0">
                  <a:moveTo>
                    <a:pt x="45355" y="56051"/>
                  </a:moveTo>
                  <a:cubicBezTo>
                    <a:pt x="38007" y="64632"/>
                    <a:pt x="31619" y="73990"/>
                    <a:pt x="26305" y="83959"/>
                  </a:cubicBezTo>
                  <a:cubicBezTo>
                    <a:pt x="17686" y="78324"/>
                    <a:pt x="10298" y="71001"/>
                    <a:pt x="4588" y="62432"/>
                  </a:cubicBezTo>
                  <a:cubicBezTo>
                    <a:pt x="-1424" y="53265"/>
                    <a:pt x="-1424" y="41405"/>
                    <a:pt x="4588" y="32238"/>
                  </a:cubicBezTo>
                  <a:cubicBezTo>
                    <a:pt x="11553" y="25357"/>
                    <a:pt x="20734" y="21172"/>
                    <a:pt x="30496" y="20427"/>
                  </a:cubicBezTo>
                  <a:lnTo>
                    <a:pt x="104696" y="6425"/>
                  </a:lnTo>
                  <a:cubicBezTo>
                    <a:pt x="127486" y="830"/>
                    <a:pt x="151022" y="-1099"/>
                    <a:pt x="174419" y="710"/>
                  </a:cubicBezTo>
                  <a:cubicBezTo>
                    <a:pt x="198245" y="2533"/>
                    <a:pt x="219799" y="15536"/>
                    <a:pt x="232521" y="35762"/>
                  </a:cubicBezTo>
                  <a:cubicBezTo>
                    <a:pt x="253952" y="75291"/>
                    <a:pt x="223854" y="130441"/>
                    <a:pt x="249666" y="167398"/>
                  </a:cubicBezTo>
                  <a:cubicBezTo>
                    <a:pt x="262906" y="186448"/>
                    <a:pt x="287004" y="193973"/>
                    <a:pt x="308721" y="202545"/>
                  </a:cubicBezTo>
                  <a:cubicBezTo>
                    <a:pt x="330714" y="210194"/>
                    <a:pt x="350863" y="222361"/>
                    <a:pt x="367872" y="238264"/>
                  </a:cubicBezTo>
                  <a:cubicBezTo>
                    <a:pt x="384904" y="254450"/>
                    <a:pt x="394166" y="277171"/>
                    <a:pt x="393303" y="300653"/>
                  </a:cubicBezTo>
                  <a:cubicBezTo>
                    <a:pt x="391734" y="324481"/>
                    <a:pt x="374882" y="344534"/>
                    <a:pt x="351679" y="350183"/>
                  </a:cubicBezTo>
                  <a:cubicBezTo>
                    <a:pt x="380618" y="385502"/>
                    <a:pt x="375446" y="437594"/>
                    <a:pt x="340127" y="466533"/>
                  </a:cubicBezTo>
                  <a:cubicBezTo>
                    <a:pt x="323477" y="480175"/>
                    <a:pt x="302165" y="486786"/>
                    <a:pt x="280718" y="484961"/>
                  </a:cubicBezTo>
                  <a:cubicBezTo>
                    <a:pt x="282449" y="449699"/>
                    <a:pt x="281079" y="414352"/>
                    <a:pt x="276622" y="379329"/>
                  </a:cubicBezTo>
                  <a:cubicBezTo>
                    <a:pt x="268537" y="329962"/>
                    <a:pt x="235712" y="288184"/>
                    <a:pt x="189659" y="268649"/>
                  </a:cubicBezTo>
                  <a:cubicBezTo>
                    <a:pt x="168693" y="242663"/>
                    <a:pt x="159110" y="209312"/>
                    <a:pt x="163084" y="176161"/>
                  </a:cubicBezTo>
                  <a:cubicBezTo>
                    <a:pt x="178765" y="169014"/>
                    <a:pt x="189592" y="154217"/>
                    <a:pt x="191659" y="137108"/>
                  </a:cubicBezTo>
                  <a:cubicBezTo>
                    <a:pt x="192710" y="130531"/>
                    <a:pt x="191429" y="123792"/>
                    <a:pt x="188040" y="118058"/>
                  </a:cubicBezTo>
                  <a:cubicBezTo>
                    <a:pt x="181929" y="109109"/>
                    <a:pt x="169720" y="106808"/>
                    <a:pt x="160771" y="112918"/>
                  </a:cubicBezTo>
                  <a:cubicBezTo>
                    <a:pt x="155615" y="116439"/>
                    <a:pt x="152443" y="122202"/>
                    <a:pt x="152225" y="128441"/>
                  </a:cubicBezTo>
                  <a:cubicBezTo>
                    <a:pt x="108397" y="119473"/>
                    <a:pt x="69942" y="93425"/>
                    <a:pt x="45355" y="56050"/>
                  </a:cubicBezTo>
                  <a:lnTo>
                    <a:pt x="45355" y="5605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4" name="Google Shape;954;p53"/>
            <p:cNvSpPr/>
            <p:nvPr/>
          </p:nvSpPr>
          <p:spPr>
            <a:xfrm>
              <a:off x="7553152" y="3443906"/>
              <a:ext cx="52070" cy="34186"/>
            </a:xfrm>
            <a:custGeom>
              <a:avLst/>
              <a:gdLst/>
              <a:ahLst/>
              <a:cxnLst/>
              <a:rect l="l" t="t" r="r" b="b"/>
              <a:pathLst>
                <a:path w="52744" h="34219" extrusionOk="0">
                  <a:moveTo>
                    <a:pt x="48241" y="894"/>
                  </a:moveTo>
                  <a:cubicBezTo>
                    <a:pt x="35457" y="13963"/>
                    <a:pt x="19560" y="23567"/>
                    <a:pt x="2044" y="28802"/>
                  </a:cubicBezTo>
                  <a:cubicBezTo>
                    <a:pt x="-1384" y="29850"/>
                    <a:pt x="44" y="35184"/>
                    <a:pt x="3473" y="34137"/>
                  </a:cubicBezTo>
                  <a:cubicBezTo>
                    <a:pt x="21909" y="28611"/>
                    <a:pt x="38651" y="18520"/>
                    <a:pt x="52146" y="4799"/>
                  </a:cubicBezTo>
                  <a:cubicBezTo>
                    <a:pt x="54337" y="2228"/>
                    <a:pt x="50717" y="-1678"/>
                    <a:pt x="48241" y="89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53"/>
            <p:cNvSpPr/>
            <p:nvPr/>
          </p:nvSpPr>
          <p:spPr>
            <a:xfrm>
              <a:off x="5865748" y="3722270"/>
              <a:ext cx="113904" cy="213249"/>
            </a:xfrm>
            <a:custGeom>
              <a:avLst/>
              <a:gdLst/>
              <a:ahLst/>
              <a:cxnLst/>
              <a:rect l="l" t="t" r="r" b="b"/>
              <a:pathLst>
                <a:path w="113750" h="213225" extrusionOk="0">
                  <a:moveTo>
                    <a:pt x="113236" y="131172"/>
                  </a:moveTo>
                  <a:cubicBezTo>
                    <a:pt x="116665" y="143936"/>
                    <a:pt x="104187" y="204610"/>
                    <a:pt x="102377" y="213278"/>
                  </a:cubicBezTo>
                  <a:cubicBezTo>
                    <a:pt x="76096" y="200835"/>
                    <a:pt x="46344" y="197776"/>
                    <a:pt x="18081" y="204610"/>
                  </a:cubicBezTo>
                  <a:cubicBezTo>
                    <a:pt x="14557" y="191846"/>
                    <a:pt x="269" y="137935"/>
                    <a:pt x="79" y="119456"/>
                  </a:cubicBezTo>
                  <a:cubicBezTo>
                    <a:pt x="79" y="98882"/>
                    <a:pt x="7127" y="6966"/>
                    <a:pt x="26082" y="489"/>
                  </a:cubicBezTo>
                  <a:cubicBezTo>
                    <a:pt x="45037" y="-5988"/>
                    <a:pt x="28177" y="61163"/>
                    <a:pt x="31225" y="99073"/>
                  </a:cubicBezTo>
                  <a:cubicBezTo>
                    <a:pt x="31225" y="99073"/>
                    <a:pt x="44179" y="68117"/>
                    <a:pt x="55609" y="69260"/>
                  </a:cubicBezTo>
                  <a:cubicBezTo>
                    <a:pt x="67039" y="70403"/>
                    <a:pt x="71992" y="90214"/>
                    <a:pt x="71992" y="90214"/>
                  </a:cubicBezTo>
                  <a:cubicBezTo>
                    <a:pt x="71992" y="90214"/>
                    <a:pt x="85327" y="82118"/>
                    <a:pt x="93042" y="88690"/>
                  </a:cubicBezTo>
                  <a:cubicBezTo>
                    <a:pt x="100758" y="95263"/>
                    <a:pt x="96757" y="117265"/>
                    <a:pt x="96757" y="117265"/>
                  </a:cubicBezTo>
                  <a:cubicBezTo>
                    <a:pt x="104738" y="117704"/>
                    <a:pt x="111462" y="123378"/>
                    <a:pt x="113236" y="131172"/>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6" name="Google Shape;956;p53"/>
            <p:cNvSpPr/>
            <p:nvPr/>
          </p:nvSpPr>
          <p:spPr>
            <a:xfrm>
              <a:off x="5140018" y="3881800"/>
              <a:ext cx="852651" cy="866020"/>
            </a:xfrm>
            <a:custGeom>
              <a:avLst/>
              <a:gdLst/>
              <a:ahLst/>
              <a:cxnLst/>
              <a:rect l="l" t="t" r="r" b="b"/>
              <a:pathLst>
                <a:path w="852460" h="865570" extrusionOk="0">
                  <a:moveTo>
                    <a:pt x="82308" y="638897"/>
                  </a:moveTo>
                  <a:lnTo>
                    <a:pt x="79260" y="638421"/>
                  </a:lnTo>
                  <a:cubicBezTo>
                    <a:pt x="79260" y="638421"/>
                    <a:pt x="5156" y="515644"/>
                    <a:pt x="1155" y="444396"/>
                  </a:cubicBezTo>
                  <a:cubicBezTo>
                    <a:pt x="-2845" y="373150"/>
                    <a:pt x="3060" y="109688"/>
                    <a:pt x="40208" y="72445"/>
                  </a:cubicBezTo>
                  <a:cubicBezTo>
                    <a:pt x="53543" y="59015"/>
                    <a:pt x="100787" y="22534"/>
                    <a:pt x="184702" y="7104"/>
                  </a:cubicBezTo>
                  <a:cubicBezTo>
                    <a:pt x="211069" y="2321"/>
                    <a:pt x="237819" y="-39"/>
                    <a:pt x="264617" y="55"/>
                  </a:cubicBezTo>
                  <a:cubicBezTo>
                    <a:pt x="308336" y="55"/>
                    <a:pt x="351009" y="1960"/>
                    <a:pt x="390061" y="5675"/>
                  </a:cubicBezTo>
                  <a:cubicBezTo>
                    <a:pt x="470928" y="13390"/>
                    <a:pt x="535984" y="28535"/>
                    <a:pt x="561987" y="49490"/>
                  </a:cubicBezTo>
                  <a:cubicBezTo>
                    <a:pt x="600087" y="80446"/>
                    <a:pt x="718102" y="250372"/>
                    <a:pt x="718102" y="250372"/>
                  </a:cubicBezTo>
                  <a:lnTo>
                    <a:pt x="734199" y="59872"/>
                  </a:lnTo>
                  <a:lnTo>
                    <a:pt x="737533" y="59301"/>
                  </a:lnTo>
                  <a:cubicBezTo>
                    <a:pt x="751725" y="57110"/>
                    <a:pt x="809161" y="49776"/>
                    <a:pt x="848785" y="68350"/>
                  </a:cubicBezTo>
                  <a:lnTo>
                    <a:pt x="852404" y="70254"/>
                  </a:lnTo>
                  <a:cubicBezTo>
                    <a:pt x="852404" y="70254"/>
                    <a:pt x="858786" y="400296"/>
                    <a:pt x="783539" y="404392"/>
                  </a:cubicBezTo>
                  <a:cubicBezTo>
                    <a:pt x="708291" y="408487"/>
                    <a:pt x="542461" y="328192"/>
                    <a:pt x="542461" y="328192"/>
                  </a:cubicBezTo>
                  <a:lnTo>
                    <a:pt x="579228" y="763294"/>
                  </a:lnTo>
                  <a:cubicBezTo>
                    <a:pt x="579228" y="763294"/>
                    <a:pt x="567321" y="769294"/>
                    <a:pt x="547509" y="778534"/>
                  </a:cubicBezTo>
                  <a:cubicBezTo>
                    <a:pt x="487311" y="806346"/>
                    <a:pt x="354057" y="862925"/>
                    <a:pt x="261093" y="865592"/>
                  </a:cubicBezTo>
                  <a:cubicBezTo>
                    <a:pt x="193225" y="866629"/>
                    <a:pt x="127529" y="841686"/>
                    <a:pt x="77451" y="795869"/>
                  </a:cubicBezTo>
                  <a:cubicBezTo>
                    <a:pt x="72408" y="791429"/>
                    <a:pt x="67637" y="786690"/>
                    <a:pt x="63163" y="781677"/>
                  </a:cubicBezTo>
                  <a:lnTo>
                    <a:pt x="82308" y="638897"/>
                  </a:ln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7" name="Google Shape;957;p53"/>
            <p:cNvSpPr/>
            <p:nvPr/>
          </p:nvSpPr>
          <p:spPr>
            <a:xfrm>
              <a:off x="5877139" y="3922496"/>
              <a:ext cx="110649" cy="27674"/>
            </a:xfrm>
            <a:custGeom>
              <a:avLst/>
              <a:gdLst/>
              <a:ahLst/>
              <a:cxnLst/>
              <a:rect l="l" t="t" r="r" b="b"/>
              <a:pathLst>
                <a:path w="111251" h="26517" extrusionOk="0">
                  <a:moveTo>
                    <a:pt x="91804" y="12282"/>
                  </a:moveTo>
                  <a:cubicBezTo>
                    <a:pt x="98943" y="16118"/>
                    <a:pt x="105515" y="20926"/>
                    <a:pt x="111331" y="26570"/>
                  </a:cubicBezTo>
                  <a:cubicBezTo>
                    <a:pt x="71707" y="7520"/>
                    <a:pt x="14271" y="15330"/>
                    <a:pt x="79" y="17521"/>
                  </a:cubicBezTo>
                  <a:lnTo>
                    <a:pt x="79" y="5519"/>
                  </a:lnTo>
                  <a:cubicBezTo>
                    <a:pt x="2511" y="4723"/>
                    <a:pt x="4993" y="4086"/>
                    <a:pt x="7508" y="3614"/>
                  </a:cubicBezTo>
                  <a:cubicBezTo>
                    <a:pt x="35772" y="-3220"/>
                    <a:pt x="65523" y="-160"/>
                    <a:pt x="91804" y="1228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8" name="Google Shape;958;p53"/>
            <p:cNvSpPr/>
            <p:nvPr/>
          </p:nvSpPr>
          <p:spPr>
            <a:xfrm>
              <a:off x="5323891" y="3847614"/>
              <a:ext cx="205027" cy="40697"/>
            </a:xfrm>
            <a:custGeom>
              <a:avLst/>
              <a:gdLst/>
              <a:ahLst/>
              <a:cxnLst/>
              <a:rect l="l" t="t" r="r" b="b"/>
              <a:pathLst>
                <a:path w="205359" h="41782" extrusionOk="0">
                  <a:moveTo>
                    <a:pt x="31130" y="496"/>
                  </a:moveTo>
                  <a:cubicBezTo>
                    <a:pt x="60944" y="-742"/>
                    <a:pt x="120094" y="-551"/>
                    <a:pt x="166004" y="17070"/>
                  </a:cubicBezTo>
                  <a:cubicBezTo>
                    <a:pt x="167209" y="17628"/>
                    <a:pt x="168450" y="18106"/>
                    <a:pt x="169719" y="18498"/>
                  </a:cubicBezTo>
                  <a:cubicBezTo>
                    <a:pt x="182856" y="23574"/>
                    <a:pt x="194959" y="30997"/>
                    <a:pt x="205438" y="40406"/>
                  </a:cubicBezTo>
                  <a:cubicBezTo>
                    <a:pt x="166385" y="36691"/>
                    <a:pt x="123713" y="34786"/>
                    <a:pt x="79994" y="34786"/>
                  </a:cubicBezTo>
                  <a:cubicBezTo>
                    <a:pt x="53196" y="34692"/>
                    <a:pt x="26446" y="37051"/>
                    <a:pt x="79" y="41835"/>
                  </a:cubicBezTo>
                  <a:lnTo>
                    <a:pt x="12176" y="1830"/>
                  </a:lnTo>
                  <a:cubicBezTo>
                    <a:pt x="12176" y="1830"/>
                    <a:pt x="19415" y="1068"/>
                    <a:pt x="31130" y="4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9" name="Google Shape;959;p53"/>
            <p:cNvSpPr/>
            <p:nvPr/>
          </p:nvSpPr>
          <p:spPr>
            <a:xfrm>
              <a:off x="5190461" y="4047841"/>
              <a:ext cx="40679" cy="481846"/>
            </a:xfrm>
            <a:custGeom>
              <a:avLst/>
              <a:gdLst/>
              <a:ahLst/>
              <a:cxnLst/>
              <a:rect l="l" t="t" r="r" b="b"/>
              <a:pathLst>
                <a:path w="40666" h="482631" extrusionOk="0">
                  <a:moveTo>
                    <a:pt x="40379" y="386148"/>
                  </a:moveTo>
                  <a:lnTo>
                    <a:pt x="13804" y="87540"/>
                  </a:lnTo>
                  <a:cubicBezTo>
                    <a:pt x="11327" y="59346"/>
                    <a:pt x="8819" y="31183"/>
                    <a:pt x="6279" y="3053"/>
                  </a:cubicBezTo>
                  <a:cubicBezTo>
                    <a:pt x="6279" y="-948"/>
                    <a:pt x="-198" y="-948"/>
                    <a:pt x="88" y="3053"/>
                  </a:cubicBezTo>
                  <a:cubicBezTo>
                    <a:pt x="9041" y="103446"/>
                    <a:pt x="17963" y="203840"/>
                    <a:pt x="26853" y="304233"/>
                  </a:cubicBezTo>
                  <a:cubicBezTo>
                    <a:pt x="29425" y="332808"/>
                    <a:pt x="31901" y="360526"/>
                    <a:pt x="34378" y="388720"/>
                  </a:cubicBezTo>
                  <a:cubicBezTo>
                    <a:pt x="34324" y="389003"/>
                    <a:pt x="34324" y="389294"/>
                    <a:pt x="34378" y="389577"/>
                  </a:cubicBezTo>
                  <a:cubicBezTo>
                    <a:pt x="31520" y="419581"/>
                    <a:pt x="28567" y="449680"/>
                    <a:pt x="25710" y="479684"/>
                  </a:cubicBezTo>
                  <a:cubicBezTo>
                    <a:pt x="25710" y="483685"/>
                    <a:pt x="31520" y="483685"/>
                    <a:pt x="31901" y="479684"/>
                  </a:cubicBezTo>
                  <a:lnTo>
                    <a:pt x="40664" y="388148"/>
                  </a:lnTo>
                  <a:cubicBezTo>
                    <a:pt x="40835" y="387470"/>
                    <a:pt x="40732" y="386752"/>
                    <a:pt x="40379" y="38614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0" name="Google Shape;960;p53"/>
            <p:cNvSpPr/>
            <p:nvPr/>
          </p:nvSpPr>
          <p:spPr>
            <a:xfrm>
              <a:off x="5255549" y="4412481"/>
              <a:ext cx="97632" cy="26046"/>
            </a:xfrm>
            <a:custGeom>
              <a:avLst/>
              <a:gdLst/>
              <a:ahLst/>
              <a:cxnLst/>
              <a:rect l="l" t="t" r="r" b="b"/>
              <a:pathLst>
                <a:path w="96788" h="27042" extrusionOk="0">
                  <a:moveTo>
                    <a:pt x="93216" y="91"/>
                  </a:moveTo>
                  <a:cubicBezTo>
                    <a:pt x="62468" y="5032"/>
                    <a:pt x="32080" y="12001"/>
                    <a:pt x="2252" y="20951"/>
                  </a:cubicBezTo>
                  <a:cubicBezTo>
                    <a:pt x="-1558" y="22094"/>
                    <a:pt x="61" y="28094"/>
                    <a:pt x="3871" y="26951"/>
                  </a:cubicBezTo>
                  <a:cubicBezTo>
                    <a:pt x="33732" y="18002"/>
                    <a:pt x="64151" y="11033"/>
                    <a:pt x="94930" y="6092"/>
                  </a:cubicBezTo>
                  <a:cubicBezTo>
                    <a:pt x="98454" y="5520"/>
                    <a:pt x="96740" y="-481"/>
                    <a:pt x="93216" y="9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1" name="Google Shape;961;p53"/>
            <p:cNvSpPr/>
            <p:nvPr/>
          </p:nvSpPr>
          <p:spPr>
            <a:xfrm>
              <a:off x="5276702" y="4432015"/>
              <a:ext cx="60207" cy="13023"/>
            </a:xfrm>
            <a:custGeom>
              <a:avLst/>
              <a:gdLst/>
              <a:ahLst/>
              <a:cxnLst/>
              <a:rect l="l" t="t" r="r" b="b"/>
              <a:pathLst>
                <a:path w="61043" h="12034" extrusionOk="0">
                  <a:moveTo>
                    <a:pt x="58157" y="69"/>
                  </a:moveTo>
                  <a:lnTo>
                    <a:pt x="3008" y="5880"/>
                  </a:lnTo>
                  <a:cubicBezTo>
                    <a:pt x="-898" y="5880"/>
                    <a:pt x="-898" y="12452"/>
                    <a:pt x="3008" y="12071"/>
                  </a:cubicBezTo>
                  <a:lnTo>
                    <a:pt x="58157" y="6261"/>
                  </a:lnTo>
                  <a:cubicBezTo>
                    <a:pt x="62062" y="5880"/>
                    <a:pt x="62158" y="-312"/>
                    <a:pt x="58157" y="6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2" name="Google Shape;962;p53"/>
            <p:cNvSpPr/>
            <p:nvPr/>
          </p:nvSpPr>
          <p:spPr>
            <a:xfrm>
              <a:off x="5576107" y="4124350"/>
              <a:ext cx="99260" cy="84649"/>
            </a:xfrm>
            <a:custGeom>
              <a:avLst/>
              <a:gdLst/>
              <a:ahLst/>
              <a:cxnLst/>
              <a:rect l="l" t="t" r="r" b="b"/>
              <a:pathLst>
                <a:path w="98908" h="85207" extrusionOk="0">
                  <a:moveTo>
                    <a:pt x="97980" y="80188"/>
                  </a:moveTo>
                  <a:lnTo>
                    <a:pt x="5492" y="845"/>
                  </a:lnTo>
                  <a:cubicBezTo>
                    <a:pt x="2444" y="-1727"/>
                    <a:pt x="-1937" y="2559"/>
                    <a:pt x="1110" y="5226"/>
                  </a:cubicBezTo>
                  <a:lnTo>
                    <a:pt x="93598" y="84379"/>
                  </a:lnTo>
                  <a:cubicBezTo>
                    <a:pt x="96456" y="87141"/>
                    <a:pt x="101028" y="82760"/>
                    <a:pt x="97980" y="8018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3" name="Google Shape;963;p53"/>
            <p:cNvSpPr/>
            <p:nvPr/>
          </p:nvSpPr>
          <p:spPr>
            <a:xfrm>
              <a:off x="5600515" y="4191093"/>
              <a:ext cx="55325" cy="27673"/>
            </a:xfrm>
            <a:custGeom>
              <a:avLst/>
              <a:gdLst/>
              <a:ahLst/>
              <a:cxnLst/>
              <a:rect l="l" t="t" r="r" b="b"/>
              <a:pathLst>
                <a:path w="55145" h="26620" extrusionOk="0">
                  <a:moveTo>
                    <a:pt x="52852" y="20375"/>
                  </a:moveTo>
                  <a:lnTo>
                    <a:pt x="3989" y="182"/>
                  </a:lnTo>
                  <a:cubicBezTo>
                    <a:pt x="2376" y="-302"/>
                    <a:pt x="677" y="613"/>
                    <a:pt x="194" y="2226"/>
                  </a:cubicBezTo>
                  <a:cubicBezTo>
                    <a:pt x="188" y="2243"/>
                    <a:pt x="183" y="2260"/>
                    <a:pt x="179" y="2277"/>
                  </a:cubicBezTo>
                  <a:cubicBezTo>
                    <a:pt x="-248" y="3932"/>
                    <a:pt x="725" y="5624"/>
                    <a:pt x="2370" y="6087"/>
                  </a:cubicBezTo>
                  <a:lnTo>
                    <a:pt x="51233" y="26566"/>
                  </a:lnTo>
                  <a:cubicBezTo>
                    <a:pt x="52859" y="27000"/>
                    <a:pt x="54539" y="26076"/>
                    <a:pt x="55043" y="24470"/>
                  </a:cubicBezTo>
                  <a:cubicBezTo>
                    <a:pt x="55622" y="22834"/>
                    <a:pt x="54765" y="21038"/>
                    <a:pt x="53129" y="20458"/>
                  </a:cubicBezTo>
                  <a:cubicBezTo>
                    <a:pt x="53038" y="20426"/>
                    <a:pt x="52946" y="20398"/>
                    <a:pt x="52852" y="2037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4" name="Google Shape;964;p53"/>
            <p:cNvSpPr/>
            <p:nvPr/>
          </p:nvSpPr>
          <p:spPr>
            <a:xfrm>
              <a:off x="5857612" y="4132490"/>
              <a:ext cx="35798" cy="39069"/>
            </a:xfrm>
            <a:custGeom>
              <a:avLst/>
              <a:gdLst/>
              <a:ahLst/>
              <a:cxnLst/>
              <a:rect l="l" t="t" r="r" b="b"/>
              <a:pathLst>
                <a:path w="36290" h="40016" extrusionOk="0">
                  <a:moveTo>
                    <a:pt x="35389" y="34708"/>
                  </a:moveTo>
                  <a:lnTo>
                    <a:pt x="5290" y="1085"/>
                  </a:lnTo>
                  <a:cubicBezTo>
                    <a:pt x="2623" y="-1964"/>
                    <a:pt x="-1758" y="2418"/>
                    <a:pt x="909" y="5466"/>
                  </a:cubicBezTo>
                  <a:lnTo>
                    <a:pt x="31008" y="39089"/>
                  </a:lnTo>
                  <a:cubicBezTo>
                    <a:pt x="33960" y="42042"/>
                    <a:pt x="38342" y="37660"/>
                    <a:pt x="35389" y="34708"/>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53"/>
            <p:cNvSpPr/>
            <p:nvPr/>
          </p:nvSpPr>
          <p:spPr>
            <a:xfrm>
              <a:off x="5867375" y="4129234"/>
              <a:ext cx="32544" cy="19534"/>
            </a:xfrm>
            <a:custGeom>
              <a:avLst/>
              <a:gdLst/>
              <a:ahLst/>
              <a:cxnLst/>
              <a:rect l="l" t="t" r="r" b="b"/>
              <a:pathLst>
                <a:path w="31895" h="20601" extrusionOk="0">
                  <a:moveTo>
                    <a:pt x="30432" y="15049"/>
                  </a:moveTo>
                  <a:lnTo>
                    <a:pt x="4619" y="381"/>
                  </a:lnTo>
                  <a:cubicBezTo>
                    <a:pt x="3064" y="-391"/>
                    <a:pt x="1178" y="245"/>
                    <a:pt x="406" y="1800"/>
                  </a:cubicBezTo>
                  <a:cubicBezTo>
                    <a:pt x="-296" y="3215"/>
                    <a:pt x="162" y="4932"/>
                    <a:pt x="1476" y="5810"/>
                  </a:cubicBezTo>
                  <a:lnTo>
                    <a:pt x="27288" y="20383"/>
                  </a:lnTo>
                  <a:cubicBezTo>
                    <a:pt x="30813" y="21907"/>
                    <a:pt x="33956" y="16573"/>
                    <a:pt x="30432" y="1504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53"/>
            <p:cNvSpPr/>
            <p:nvPr/>
          </p:nvSpPr>
          <p:spPr>
            <a:xfrm>
              <a:off x="5546817" y="5628489"/>
              <a:ext cx="315676" cy="130229"/>
            </a:xfrm>
            <a:custGeom>
              <a:avLst/>
              <a:gdLst/>
              <a:ahLst/>
              <a:cxnLst/>
              <a:rect l="l" t="t" r="r" b="b"/>
              <a:pathLst>
                <a:path w="315914" h="130818" extrusionOk="0">
                  <a:moveTo>
                    <a:pt x="168766" y="10189"/>
                  </a:moveTo>
                  <a:cubicBezTo>
                    <a:pt x="269446" y="-15623"/>
                    <a:pt x="322976" y="13237"/>
                    <a:pt x="315261" y="36955"/>
                  </a:cubicBezTo>
                  <a:cubicBezTo>
                    <a:pt x="307546" y="60672"/>
                    <a:pt x="142954" y="130871"/>
                    <a:pt x="142954" y="130871"/>
                  </a:cubicBezTo>
                  <a:lnTo>
                    <a:pt x="79" y="130871"/>
                  </a:lnTo>
                  <a:lnTo>
                    <a:pt x="79" y="51242"/>
                  </a:lnTo>
                  <a:cubicBezTo>
                    <a:pt x="13890" y="64863"/>
                    <a:pt x="39703" y="80484"/>
                    <a:pt x="83232" y="74864"/>
                  </a:cubicBezTo>
                  <a:cubicBezTo>
                    <a:pt x="156384" y="65339"/>
                    <a:pt x="168957" y="42098"/>
                    <a:pt x="168957" y="42098"/>
                  </a:cubicBezTo>
                  <a:lnTo>
                    <a:pt x="168766" y="10189"/>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7" name="Google Shape;967;p53"/>
            <p:cNvSpPr/>
            <p:nvPr/>
          </p:nvSpPr>
          <p:spPr>
            <a:xfrm>
              <a:off x="5216496" y="4659915"/>
              <a:ext cx="499549" cy="1043456"/>
            </a:xfrm>
            <a:custGeom>
              <a:avLst/>
              <a:gdLst/>
              <a:ahLst/>
              <a:cxnLst/>
              <a:rect l="l" t="t" r="r" b="b"/>
              <a:pathLst>
                <a:path w="500443" h="1043496" extrusionOk="0">
                  <a:moveTo>
                    <a:pt x="499570" y="977698"/>
                  </a:moveTo>
                  <a:lnTo>
                    <a:pt x="500522" y="1009607"/>
                  </a:lnTo>
                  <a:cubicBezTo>
                    <a:pt x="500522" y="1009607"/>
                    <a:pt x="487568" y="1032848"/>
                    <a:pt x="414797" y="1042373"/>
                  </a:cubicBezTo>
                  <a:cubicBezTo>
                    <a:pt x="371268" y="1047993"/>
                    <a:pt x="345455" y="1032372"/>
                    <a:pt x="331644" y="1018751"/>
                  </a:cubicBezTo>
                  <a:cubicBezTo>
                    <a:pt x="326241" y="1013631"/>
                    <a:pt x="321734" y="1007643"/>
                    <a:pt x="318309" y="1001035"/>
                  </a:cubicBezTo>
                  <a:lnTo>
                    <a:pt x="306212" y="482589"/>
                  </a:lnTo>
                  <a:lnTo>
                    <a:pt x="207152" y="175122"/>
                  </a:lnTo>
                  <a:lnTo>
                    <a:pt x="189150" y="119210"/>
                  </a:lnTo>
                  <a:lnTo>
                    <a:pt x="1412" y="76157"/>
                  </a:lnTo>
                  <a:lnTo>
                    <a:pt x="79" y="76157"/>
                  </a:lnTo>
                  <a:lnTo>
                    <a:pt x="936" y="17388"/>
                  </a:lnTo>
                  <a:cubicBezTo>
                    <a:pt x="51014" y="63205"/>
                    <a:pt x="116711" y="88148"/>
                    <a:pt x="184578" y="87111"/>
                  </a:cubicBezTo>
                  <a:cubicBezTo>
                    <a:pt x="277542" y="84444"/>
                    <a:pt x="410797" y="27865"/>
                    <a:pt x="470995" y="53"/>
                  </a:cubicBezTo>
                  <a:lnTo>
                    <a:pt x="499570" y="977698"/>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8" name="Google Shape;968;p53"/>
            <p:cNvSpPr/>
            <p:nvPr/>
          </p:nvSpPr>
          <p:spPr>
            <a:xfrm>
              <a:off x="5188834" y="4736424"/>
              <a:ext cx="234316" cy="975087"/>
            </a:xfrm>
            <a:custGeom>
              <a:avLst/>
              <a:gdLst/>
              <a:ahLst/>
              <a:cxnLst/>
              <a:rect l="l" t="t" r="r" b="b"/>
              <a:pathLst>
                <a:path w="233362" h="974266" extrusionOk="0">
                  <a:moveTo>
                    <a:pt x="168100" y="898736"/>
                  </a:moveTo>
                  <a:lnTo>
                    <a:pt x="163718" y="952457"/>
                  </a:lnTo>
                  <a:cubicBezTo>
                    <a:pt x="88852" y="987795"/>
                    <a:pt x="37036" y="972364"/>
                    <a:pt x="13890" y="960839"/>
                  </a:cubicBezTo>
                  <a:cubicBezTo>
                    <a:pt x="9011" y="958527"/>
                    <a:pt x="4383" y="955718"/>
                    <a:pt x="79" y="952457"/>
                  </a:cubicBezTo>
                  <a:lnTo>
                    <a:pt x="20843" y="408199"/>
                  </a:lnTo>
                  <a:lnTo>
                    <a:pt x="26844" y="53"/>
                  </a:lnTo>
                  <a:lnTo>
                    <a:pt x="27701" y="53"/>
                  </a:lnTo>
                  <a:lnTo>
                    <a:pt x="215439" y="43105"/>
                  </a:lnTo>
                  <a:lnTo>
                    <a:pt x="233441" y="99017"/>
                  </a:lnTo>
                  <a:lnTo>
                    <a:pt x="168100" y="89873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9" name="Google Shape;969;p53"/>
            <p:cNvSpPr/>
            <p:nvPr/>
          </p:nvSpPr>
          <p:spPr>
            <a:xfrm>
              <a:off x="5203479" y="5635001"/>
              <a:ext cx="211536" cy="117206"/>
            </a:xfrm>
            <a:custGeom>
              <a:avLst/>
              <a:gdLst/>
              <a:ahLst/>
              <a:cxnLst/>
              <a:rect l="l" t="t" r="r" b="b"/>
              <a:pathLst>
                <a:path w="212410" h="117443" extrusionOk="0">
                  <a:moveTo>
                    <a:pt x="154288" y="53"/>
                  </a:moveTo>
                  <a:cubicBezTo>
                    <a:pt x="180673" y="1005"/>
                    <a:pt x="217535" y="7006"/>
                    <a:pt x="211915" y="33104"/>
                  </a:cubicBezTo>
                  <a:cubicBezTo>
                    <a:pt x="203342" y="73204"/>
                    <a:pt x="148193" y="117496"/>
                    <a:pt x="148193" y="117496"/>
                  </a:cubicBezTo>
                  <a:lnTo>
                    <a:pt x="79" y="117496"/>
                  </a:lnTo>
                  <a:lnTo>
                    <a:pt x="79" y="62155"/>
                  </a:lnTo>
                  <a:cubicBezTo>
                    <a:pt x="23224" y="73681"/>
                    <a:pt x="75040" y="89111"/>
                    <a:pt x="149907" y="53773"/>
                  </a:cubicBezTo>
                  <a:lnTo>
                    <a:pt x="154288"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0" name="Google Shape;970;p53"/>
            <p:cNvSpPr/>
            <p:nvPr/>
          </p:nvSpPr>
          <p:spPr>
            <a:xfrm>
              <a:off x="5634686" y="4694100"/>
              <a:ext cx="53698" cy="978342"/>
            </a:xfrm>
            <a:custGeom>
              <a:avLst/>
              <a:gdLst/>
              <a:ahLst/>
              <a:cxnLst/>
              <a:rect l="l" t="t" r="r" b="b"/>
              <a:pathLst>
                <a:path w="54967" h="979420" extrusionOk="0">
                  <a:moveTo>
                    <a:pt x="35992" y="595472"/>
                  </a:moveTo>
                  <a:lnTo>
                    <a:pt x="16942" y="216663"/>
                  </a:lnTo>
                  <a:cubicBezTo>
                    <a:pt x="13386" y="145480"/>
                    <a:pt x="9830" y="74264"/>
                    <a:pt x="6274" y="3017"/>
                  </a:cubicBezTo>
                  <a:cubicBezTo>
                    <a:pt x="6274" y="-888"/>
                    <a:pt x="-108" y="-983"/>
                    <a:pt x="83" y="3017"/>
                  </a:cubicBezTo>
                  <a:cubicBezTo>
                    <a:pt x="6433" y="130017"/>
                    <a:pt x="12783" y="257017"/>
                    <a:pt x="19133" y="384017"/>
                  </a:cubicBezTo>
                  <a:lnTo>
                    <a:pt x="38183" y="762827"/>
                  </a:lnTo>
                  <a:cubicBezTo>
                    <a:pt x="41739" y="834073"/>
                    <a:pt x="45295" y="905289"/>
                    <a:pt x="48851" y="976472"/>
                  </a:cubicBezTo>
                  <a:cubicBezTo>
                    <a:pt x="48851" y="980473"/>
                    <a:pt x="55233" y="980473"/>
                    <a:pt x="55042" y="976472"/>
                  </a:cubicBezTo>
                  <a:cubicBezTo>
                    <a:pt x="48692" y="849409"/>
                    <a:pt x="42342" y="722409"/>
                    <a:pt x="35992" y="5954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1" name="Google Shape;971;p53"/>
            <p:cNvSpPr/>
            <p:nvPr/>
          </p:nvSpPr>
          <p:spPr>
            <a:xfrm>
              <a:off x="5353181" y="3634366"/>
              <a:ext cx="205027" cy="232783"/>
            </a:xfrm>
            <a:custGeom>
              <a:avLst/>
              <a:gdLst/>
              <a:ahLst/>
              <a:cxnLst/>
              <a:rect l="l" t="t" r="r" b="b"/>
              <a:pathLst>
                <a:path w="205798" h="233269" extrusionOk="0">
                  <a:moveTo>
                    <a:pt x="202580" y="75014"/>
                  </a:moveTo>
                  <a:cubicBezTo>
                    <a:pt x="204295" y="92731"/>
                    <a:pt x="205247" y="110542"/>
                    <a:pt x="205723" y="128354"/>
                  </a:cubicBezTo>
                  <a:cubicBezTo>
                    <a:pt x="205723" y="140546"/>
                    <a:pt x="205723" y="152738"/>
                    <a:pt x="205723" y="164835"/>
                  </a:cubicBezTo>
                  <a:cubicBezTo>
                    <a:pt x="206582" y="178885"/>
                    <a:pt x="203828" y="192920"/>
                    <a:pt x="197722" y="205602"/>
                  </a:cubicBezTo>
                  <a:cubicBezTo>
                    <a:pt x="187436" y="223604"/>
                    <a:pt x="161146" y="238177"/>
                    <a:pt x="141525" y="231796"/>
                  </a:cubicBezTo>
                  <a:lnTo>
                    <a:pt x="137810" y="230367"/>
                  </a:lnTo>
                  <a:cubicBezTo>
                    <a:pt x="91900" y="212746"/>
                    <a:pt x="33035" y="212555"/>
                    <a:pt x="2936" y="213793"/>
                  </a:cubicBezTo>
                  <a:cubicBezTo>
                    <a:pt x="3128" y="203369"/>
                    <a:pt x="2170" y="192956"/>
                    <a:pt x="79" y="182742"/>
                  </a:cubicBezTo>
                  <a:cubicBezTo>
                    <a:pt x="41140" y="167188"/>
                    <a:pt x="86669" y="168385"/>
                    <a:pt x="126856" y="186076"/>
                  </a:cubicBezTo>
                  <a:lnTo>
                    <a:pt x="152288" y="122068"/>
                  </a:lnTo>
                  <a:cubicBezTo>
                    <a:pt x="144566" y="110366"/>
                    <a:pt x="141539" y="96183"/>
                    <a:pt x="143811" y="82348"/>
                  </a:cubicBezTo>
                  <a:cubicBezTo>
                    <a:pt x="144546" y="77177"/>
                    <a:pt x="146614" y="72286"/>
                    <a:pt x="149812" y="68156"/>
                  </a:cubicBezTo>
                  <a:cubicBezTo>
                    <a:pt x="153065" y="63953"/>
                    <a:pt x="158232" y="61692"/>
                    <a:pt x="163528" y="62155"/>
                  </a:cubicBezTo>
                  <a:cubicBezTo>
                    <a:pt x="166977" y="62598"/>
                    <a:pt x="170031" y="64600"/>
                    <a:pt x="171814" y="67585"/>
                  </a:cubicBezTo>
                  <a:cubicBezTo>
                    <a:pt x="175244" y="46725"/>
                    <a:pt x="178577" y="25960"/>
                    <a:pt x="182006" y="5101"/>
                  </a:cubicBezTo>
                  <a:cubicBezTo>
                    <a:pt x="184714" y="3586"/>
                    <a:pt x="187323" y="1900"/>
                    <a:pt x="189817" y="53"/>
                  </a:cubicBezTo>
                  <a:cubicBezTo>
                    <a:pt x="195896" y="24695"/>
                    <a:pt x="200162" y="49749"/>
                    <a:pt x="202580" y="75014"/>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2" name="Google Shape;972;p53"/>
            <p:cNvSpPr/>
            <p:nvPr/>
          </p:nvSpPr>
          <p:spPr>
            <a:xfrm>
              <a:off x="5554953" y="3709247"/>
              <a:ext cx="22781" cy="52091"/>
            </a:xfrm>
            <a:custGeom>
              <a:avLst/>
              <a:gdLst/>
              <a:ahLst/>
              <a:cxnLst/>
              <a:rect l="l" t="t" r="r" b="b"/>
              <a:pathLst>
                <a:path w="22193" h="53340" extrusionOk="0">
                  <a:moveTo>
                    <a:pt x="22272" y="47106"/>
                  </a:moveTo>
                  <a:lnTo>
                    <a:pt x="3222" y="53393"/>
                  </a:lnTo>
                  <a:cubicBezTo>
                    <a:pt x="3222" y="35581"/>
                    <a:pt x="1793" y="17769"/>
                    <a:pt x="79" y="53"/>
                  </a:cubicBezTo>
                  <a:cubicBezTo>
                    <a:pt x="7318" y="16245"/>
                    <a:pt x="15509" y="33104"/>
                    <a:pt x="22272" y="47106"/>
                  </a:cubicBezTo>
                  <a:close/>
                </a:path>
              </a:pathLst>
            </a:custGeom>
            <a:solidFill>
              <a:srgbClr val="F991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3" name="Google Shape;973;p53"/>
            <p:cNvSpPr/>
            <p:nvPr/>
          </p:nvSpPr>
          <p:spPr>
            <a:xfrm>
              <a:off x="5284839" y="3539950"/>
              <a:ext cx="289641" cy="279991"/>
            </a:xfrm>
            <a:custGeom>
              <a:avLst/>
              <a:gdLst/>
              <a:ahLst/>
              <a:cxnLst/>
              <a:rect l="l" t="t" r="r" b="b"/>
              <a:pathLst>
                <a:path w="289385" h="280405" extrusionOk="0">
                  <a:moveTo>
                    <a:pt x="49241" y="78052"/>
                  </a:moveTo>
                  <a:cubicBezTo>
                    <a:pt x="58040" y="26935"/>
                    <a:pt x="106612" y="-7370"/>
                    <a:pt x="157729" y="1429"/>
                  </a:cubicBezTo>
                  <a:cubicBezTo>
                    <a:pt x="159936" y="1809"/>
                    <a:pt x="162129" y="2268"/>
                    <a:pt x="164303" y="2805"/>
                  </a:cubicBezTo>
                  <a:cubicBezTo>
                    <a:pt x="181247" y="8158"/>
                    <a:pt x="197693" y="14978"/>
                    <a:pt x="213452" y="23188"/>
                  </a:cubicBezTo>
                  <a:cubicBezTo>
                    <a:pt x="229331" y="31412"/>
                    <a:pt x="247349" y="34570"/>
                    <a:pt x="265078" y="32237"/>
                  </a:cubicBezTo>
                  <a:cubicBezTo>
                    <a:pt x="271745" y="30808"/>
                    <a:pt x="279365" y="28331"/>
                    <a:pt x="284890" y="32237"/>
                  </a:cubicBezTo>
                  <a:cubicBezTo>
                    <a:pt x="290414" y="36142"/>
                    <a:pt x="290319" y="45953"/>
                    <a:pt x="287842" y="53097"/>
                  </a:cubicBezTo>
                  <a:cubicBezTo>
                    <a:pt x="282346" y="69461"/>
                    <a:pt x="271893" y="83709"/>
                    <a:pt x="257934" y="93864"/>
                  </a:cubicBezTo>
                  <a:cubicBezTo>
                    <a:pt x="255440" y="95711"/>
                    <a:pt x="252831" y="97397"/>
                    <a:pt x="250123" y="98912"/>
                  </a:cubicBezTo>
                  <a:cubicBezTo>
                    <a:pt x="246694" y="119772"/>
                    <a:pt x="243361" y="140536"/>
                    <a:pt x="239932" y="161396"/>
                  </a:cubicBezTo>
                  <a:cubicBezTo>
                    <a:pt x="238148" y="158411"/>
                    <a:pt x="235094" y="156409"/>
                    <a:pt x="231645" y="155966"/>
                  </a:cubicBezTo>
                  <a:cubicBezTo>
                    <a:pt x="226350" y="155503"/>
                    <a:pt x="221182" y="157764"/>
                    <a:pt x="217929" y="161967"/>
                  </a:cubicBezTo>
                  <a:cubicBezTo>
                    <a:pt x="214731" y="166097"/>
                    <a:pt x="212663" y="170988"/>
                    <a:pt x="211928" y="176159"/>
                  </a:cubicBezTo>
                  <a:cubicBezTo>
                    <a:pt x="209656" y="189994"/>
                    <a:pt x="212683" y="204177"/>
                    <a:pt x="220406" y="215879"/>
                  </a:cubicBezTo>
                  <a:lnTo>
                    <a:pt x="194974" y="280458"/>
                  </a:lnTo>
                  <a:cubicBezTo>
                    <a:pt x="154786" y="262768"/>
                    <a:pt x="109258" y="261571"/>
                    <a:pt x="68196" y="277124"/>
                  </a:cubicBezTo>
                  <a:cubicBezTo>
                    <a:pt x="65354" y="262941"/>
                    <a:pt x="60477" y="249242"/>
                    <a:pt x="53718" y="236453"/>
                  </a:cubicBezTo>
                  <a:cubicBezTo>
                    <a:pt x="45272" y="221830"/>
                    <a:pt x="35985" y="207710"/>
                    <a:pt x="25905" y="194162"/>
                  </a:cubicBezTo>
                  <a:cubicBezTo>
                    <a:pt x="15817" y="180585"/>
                    <a:pt x="8059" y="165423"/>
                    <a:pt x="2950" y="149299"/>
                  </a:cubicBezTo>
                  <a:cubicBezTo>
                    <a:pt x="-2028" y="132978"/>
                    <a:pt x="-492" y="115363"/>
                    <a:pt x="7236" y="100150"/>
                  </a:cubicBezTo>
                  <a:cubicBezTo>
                    <a:pt x="15375" y="84861"/>
                    <a:pt x="32031" y="76099"/>
                    <a:pt x="49241" y="7805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53"/>
            <p:cNvSpPr/>
            <p:nvPr/>
          </p:nvSpPr>
          <p:spPr>
            <a:xfrm>
              <a:off x="5491492" y="3691340"/>
              <a:ext cx="40680" cy="76510"/>
            </a:xfrm>
            <a:custGeom>
              <a:avLst/>
              <a:gdLst/>
              <a:ahLst/>
              <a:cxnLst/>
              <a:rect l="l" t="t" r="r" b="b"/>
              <a:pathLst>
                <a:path w="41075" h="76873" extrusionOk="0">
                  <a:moveTo>
                    <a:pt x="22481" y="53"/>
                  </a:moveTo>
                  <a:cubicBezTo>
                    <a:pt x="12491" y="1145"/>
                    <a:pt x="4359" y="8583"/>
                    <a:pt x="2383" y="18437"/>
                  </a:cubicBezTo>
                  <a:cubicBezTo>
                    <a:pt x="-3527" y="38990"/>
                    <a:pt x="2118" y="61133"/>
                    <a:pt x="17147" y="76348"/>
                  </a:cubicBezTo>
                  <a:cubicBezTo>
                    <a:pt x="18564" y="77351"/>
                    <a:pt x="20525" y="77016"/>
                    <a:pt x="21528" y="75599"/>
                  </a:cubicBezTo>
                  <a:cubicBezTo>
                    <a:pt x="22298" y="74511"/>
                    <a:pt x="22298" y="73055"/>
                    <a:pt x="21528" y="71967"/>
                  </a:cubicBezTo>
                  <a:cubicBezTo>
                    <a:pt x="9983" y="60184"/>
                    <a:pt x="4502" y="43743"/>
                    <a:pt x="6669" y="27390"/>
                  </a:cubicBezTo>
                  <a:cubicBezTo>
                    <a:pt x="6993" y="19472"/>
                    <a:pt x="10924" y="12138"/>
                    <a:pt x="17337" y="7483"/>
                  </a:cubicBezTo>
                  <a:cubicBezTo>
                    <a:pt x="23449" y="4534"/>
                    <a:pt x="30794" y="7098"/>
                    <a:pt x="33743" y="13210"/>
                  </a:cubicBezTo>
                  <a:cubicBezTo>
                    <a:pt x="34600" y="14986"/>
                    <a:pt x="35017" y="16942"/>
                    <a:pt x="34959" y="18913"/>
                  </a:cubicBezTo>
                  <a:cubicBezTo>
                    <a:pt x="35260" y="20623"/>
                    <a:pt x="36890" y="21765"/>
                    <a:pt x="38599" y="21463"/>
                  </a:cubicBezTo>
                  <a:cubicBezTo>
                    <a:pt x="39901" y="21234"/>
                    <a:pt x="40921" y="20215"/>
                    <a:pt x="41150" y="18913"/>
                  </a:cubicBezTo>
                  <a:cubicBezTo>
                    <a:pt x="41361" y="8710"/>
                    <a:pt x="33260" y="268"/>
                    <a:pt x="23057" y="56"/>
                  </a:cubicBezTo>
                  <a:cubicBezTo>
                    <a:pt x="22865" y="53"/>
                    <a:pt x="22673" y="52"/>
                    <a:pt x="22481" y="54"/>
                  </a:cubicBezTo>
                  <a:lnTo>
                    <a:pt x="22481" y="5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53"/>
            <p:cNvSpPr/>
            <p:nvPr/>
          </p:nvSpPr>
          <p:spPr>
            <a:xfrm>
              <a:off x="6240003" y="2431379"/>
              <a:ext cx="81360" cy="68370"/>
            </a:xfrm>
            <a:custGeom>
              <a:avLst/>
              <a:gdLst/>
              <a:ahLst/>
              <a:cxnLst/>
              <a:rect l="l" t="t" r="r" b="b"/>
              <a:pathLst>
                <a:path w="81343" h="68865" extrusionOk="0">
                  <a:moveTo>
                    <a:pt x="79" y="10721"/>
                  </a:moveTo>
                  <a:cubicBezTo>
                    <a:pt x="8270" y="32056"/>
                    <a:pt x="18176" y="68918"/>
                    <a:pt x="18176" y="68918"/>
                  </a:cubicBezTo>
                  <a:lnTo>
                    <a:pt x="81422" y="56631"/>
                  </a:lnTo>
                  <a:lnTo>
                    <a:pt x="71897" y="53"/>
                  </a:lnTo>
                  <a:lnTo>
                    <a:pt x="79" y="10721"/>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6" name="Google Shape;976;p53"/>
            <p:cNvSpPr/>
            <p:nvPr/>
          </p:nvSpPr>
          <p:spPr>
            <a:xfrm>
              <a:off x="6414114" y="2446030"/>
              <a:ext cx="82987" cy="96043"/>
            </a:xfrm>
            <a:custGeom>
              <a:avLst/>
              <a:gdLst/>
              <a:ahLst/>
              <a:cxnLst/>
              <a:rect l="l" t="t" r="r" b="b"/>
              <a:pathLst>
                <a:path w="83629" h="95250" extrusionOk="0">
                  <a:moveTo>
                    <a:pt x="5032" y="53"/>
                  </a:moveTo>
                  <a:cubicBezTo>
                    <a:pt x="4174" y="2529"/>
                    <a:pt x="79" y="95303"/>
                    <a:pt x="79" y="95303"/>
                  </a:cubicBezTo>
                  <a:lnTo>
                    <a:pt x="59896" y="71490"/>
                  </a:lnTo>
                  <a:lnTo>
                    <a:pt x="83708" y="243"/>
                  </a:lnTo>
                  <a:lnTo>
                    <a:pt x="5032" y="53"/>
                  </a:ln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7" name="Google Shape;977;p53"/>
            <p:cNvSpPr/>
            <p:nvPr/>
          </p:nvSpPr>
          <p:spPr>
            <a:xfrm>
              <a:off x="6039858" y="1918605"/>
              <a:ext cx="659014" cy="548587"/>
            </a:xfrm>
            <a:custGeom>
              <a:avLst/>
              <a:gdLst/>
              <a:ahLst/>
              <a:cxnLst/>
              <a:rect l="l" t="t" r="r" b="b"/>
              <a:pathLst>
                <a:path w="658144" h="548758" extrusionOk="0">
                  <a:moveTo>
                    <a:pt x="159216" y="548620"/>
                  </a:moveTo>
                  <a:cubicBezTo>
                    <a:pt x="191982" y="547573"/>
                    <a:pt x="279421" y="524617"/>
                    <a:pt x="279421" y="524617"/>
                  </a:cubicBezTo>
                  <a:cubicBezTo>
                    <a:pt x="267420" y="474325"/>
                    <a:pt x="187600" y="215341"/>
                    <a:pt x="184171" y="204482"/>
                  </a:cubicBezTo>
                  <a:cubicBezTo>
                    <a:pt x="231129" y="193528"/>
                    <a:pt x="332761" y="200101"/>
                    <a:pt x="332761" y="200101"/>
                  </a:cubicBezTo>
                  <a:cubicBezTo>
                    <a:pt x="318569" y="251440"/>
                    <a:pt x="328380" y="518045"/>
                    <a:pt x="320760" y="548620"/>
                  </a:cubicBezTo>
                  <a:cubicBezTo>
                    <a:pt x="367718" y="549763"/>
                    <a:pt x="459444" y="545382"/>
                    <a:pt x="459444" y="545382"/>
                  </a:cubicBezTo>
                  <a:cubicBezTo>
                    <a:pt x="479161" y="485279"/>
                    <a:pt x="504307" y="264585"/>
                    <a:pt x="534882" y="228485"/>
                  </a:cubicBezTo>
                  <a:cubicBezTo>
                    <a:pt x="565457" y="192385"/>
                    <a:pt x="648515" y="197910"/>
                    <a:pt x="648515" y="197910"/>
                  </a:cubicBezTo>
                  <a:cubicBezTo>
                    <a:pt x="655871" y="137367"/>
                    <a:pt x="659053" y="76390"/>
                    <a:pt x="658040" y="15411"/>
                  </a:cubicBezTo>
                  <a:cubicBezTo>
                    <a:pt x="658040" y="15411"/>
                    <a:pt x="429440" y="2362"/>
                    <a:pt x="360860" y="171"/>
                  </a:cubicBezTo>
                  <a:cubicBezTo>
                    <a:pt x="292280" y="-2020"/>
                    <a:pt x="96922" y="26365"/>
                    <a:pt x="33581" y="73418"/>
                  </a:cubicBezTo>
                  <a:cubicBezTo>
                    <a:pt x="-29760" y="120472"/>
                    <a:pt x="7292" y="215531"/>
                    <a:pt x="57584" y="317068"/>
                  </a:cubicBezTo>
                  <a:cubicBezTo>
                    <a:pt x="107876" y="418604"/>
                    <a:pt x="159216" y="548620"/>
                    <a:pt x="159216" y="548620"/>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8" name="Google Shape;978;p53"/>
            <p:cNvSpPr/>
            <p:nvPr/>
          </p:nvSpPr>
          <p:spPr>
            <a:xfrm>
              <a:off x="6204205" y="1982091"/>
              <a:ext cx="133430" cy="276736"/>
            </a:xfrm>
            <a:custGeom>
              <a:avLst/>
              <a:gdLst/>
              <a:ahLst/>
              <a:cxnLst/>
              <a:rect l="l" t="t" r="r" b="b"/>
              <a:pathLst>
                <a:path w="133327" h="276587" extrusionOk="0">
                  <a:moveTo>
                    <a:pt x="79" y="62537"/>
                  </a:moveTo>
                  <a:cubicBezTo>
                    <a:pt x="21971" y="90839"/>
                    <a:pt x="39915" y="121985"/>
                    <a:pt x="53419" y="155120"/>
                  </a:cubicBezTo>
                  <a:cubicBezTo>
                    <a:pt x="61610" y="179694"/>
                    <a:pt x="82851" y="249322"/>
                    <a:pt x="91518" y="243607"/>
                  </a:cubicBezTo>
                  <a:cubicBezTo>
                    <a:pt x="95614" y="281707"/>
                    <a:pt x="103806" y="274754"/>
                    <a:pt x="106282" y="273134"/>
                  </a:cubicBezTo>
                  <a:cubicBezTo>
                    <a:pt x="115807" y="280469"/>
                    <a:pt x="125332" y="277421"/>
                    <a:pt x="124284" y="253132"/>
                  </a:cubicBezTo>
                  <a:cubicBezTo>
                    <a:pt x="126761" y="237892"/>
                    <a:pt x="135238" y="220366"/>
                    <a:pt x="133048" y="193029"/>
                  </a:cubicBezTo>
                  <a:cubicBezTo>
                    <a:pt x="130857" y="165692"/>
                    <a:pt x="83708" y="42820"/>
                    <a:pt x="50942" y="53"/>
                  </a:cubicBezTo>
                  <a:cubicBezTo>
                    <a:pt x="30940" y="10054"/>
                    <a:pt x="79" y="62537"/>
                    <a:pt x="79" y="6253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53"/>
            <p:cNvSpPr/>
            <p:nvPr/>
          </p:nvSpPr>
          <p:spPr>
            <a:xfrm>
              <a:off x="6687483" y="2024415"/>
              <a:ext cx="177364" cy="118834"/>
            </a:xfrm>
            <a:custGeom>
              <a:avLst/>
              <a:gdLst/>
              <a:ahLst/>
              <a:cxnLst/>
              <a:rect l="l" t="t" r="r" b="b"/>
              <a:pathLst>
                <a:path w="176974" h="120139" extrusionOk="0">
                  <a:moveTo>
                    <a:pt x="3317" y="22638"/>
                  </a:moveTo>
                  <a:cubicBezTo>
                    <a:pt x="3317" y="53785"/>
                    <a:pt x="79" y="94266"/>
                    <a:pt x="79" y="100267"/>
                  </a:cubicBezTo>
                  <a:cubicBezTo>
                    <a:pt x="79" y="106268"/>
                    <a:pt x="66754" y="113411"/>
                    <a:pt x="93995" y="118841"/>
                  </a:cubicBezTo>
                  <a:cubicBezTo>
                    <a:pt x="121237" y="124270"/>
                    <a:pt x="137715" y="112269"/>
                    <a:pt x="95138" y="101886"/>
                  </a:cubicBezTo>
                  <a:cubicBezTo>
                    <a:pt x="162861" y="98076"/>
                    <a:pt x="177053" y="98648"/>
                    <a:pt x="177053" y="95314"/>
                  </a:cubicBezTo>
                  <a:cubicBezTo>
                    <a:pt x="177053" y="91980"/>
                    <a:pt x="152955" y="81884"/>
                    <a:pt x="113712" y="81884"/>
                  </a:cubicBezTo>
                  <a:cubicBezTo>
                    <a:pt x="74469" y="81884"/>
                    <a:pt x="80755" y="69120"/>
                    <a:pt x="80755" y="21019"/>
                  </a:cubicBezTo>
                  <a:cubicBezTo>
                    <a:pt x="80755" y="-27082"/>
                    <a:pt x="3317" y="22638"/>
                    <a:pt x="3317" y="22638"/>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53"/>
            <p:cNvSpPr/>
            <p:nvPr/>
          </p:nvSpPr>
          <p:spPr>
            <a:xfrm>
              <a:off x="6088674" y="1475828"/>
              <a:ext cx="694813" cy="582773"/>
            </a:xfrm>
            <a:custGeom>
              <a:avLst/>
              <a:gdLst/>
              <a:ahLst/>
              <a:cxnLst/>
              <a:rect l="l" t="t" r="r" b="b"/>
              <a:pathLst>
                <a:path w="695599" h="582660" extrusionOk="0">
                  <a:moveTo>
                    <a:pt x="105843" y="563092"/>
                  </a:moveTo>
                  <a:cubicBezTo>
                    <a:pt x="105843" y="563092"/>
                    <a:pt x="174709" y="516134"/>
                    <a:pt x="182043" y="514991"/>
                  </a:cubicBezTo>
                  <a:cubicBezTo>
                    <a:pt x="166803" y="474605"/>
                    <a:pt x="131846" y="430885"/>
                    <a:pt x="132894" y="418884"/>
                  </a:cubicBezTo>
                  <a:cubicBezTo>
                    <a:pt x="133942" y="406882"/>
                    <a:pt x="212714" y="291058"/>
                    <a:pt x="228144" y="277914"/>
                  </a:cubicBezTo>
                  <a:cubicBezTo>
                    <a:pt x="258719" y="360972"/>
                    <a:pt x="288247" y="431933"/>
                    <a:pt x="326537" y="441839"/>
                  </a:cubicBezTo>
                  <a:cubicBezTo>
                    <a:pt x="393212" y="444030"/>
                    <a:pt x="555995" y="479939"/>
                    <a:pt x="597524" y="456031"/>
                  </a:cubicBezTo>
                  <a:cubicBezTo>
                    <a:pt x="597524" y="521563"/>
                    <a:pt x="598571" y="582714"/>
                    <a:pt x="598571" y="582714"/>
                  </a:cubicBezTo>
                  <a:lnTo>
                    <a:pt x="691535" y="572617"/>
                  </a:lnTo>
                  <a:cubicBezTo>
                    <a:pt x="691535" y="572617"/>
                    <a:pt x="699155" y="344017"/>
                    <a:pt x="693726" y="250291"/>
                  </a:cubicBezTo>
                  <a:cubicBezTo>
                    <a:pt x="688297" y="156565"/>
                    <a:pt x="664199" y="-36983"/>
                    <a:pt x="412929" y="6261"/>
                  </a:cubicBezTo>
                  <a:cubicBezTo>
                    <a:pt x="276341" y="35693"/>
                    <a:pt x="146229" y="72936"/>
                    <a:pt x="76411" y="220383"/>
                  </a:cubicBezTo>
                  <a:cubicBezTo>
                    <a:pt x="6593" y="367830"/>
                    <a:pt x="-16458" y="423646"/>
                    <a:pt x="11927" y="452031"/>
                  </a:cubicBezTo>
                  <a:cubicBezTo>
                    <a:pt x="40311" y="480415"/>
                    <a:pt x="105843" y="563092"/>
                    <a:pt x="105843" y="56309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53"/>
            <p:cNvSpPr/>
            <p:nvPr/>
          </p:nvSpPr>
          <p:spPr>
            <a:xfrm>
              <a:off x="6412486" y="1664659"/>
              <a:ext cx="39053" cy="32557"/>
            </a:xfrm>
            <a:custGeom>
              <a:avLst/>
              <a:gdLst/>
              <a:ahLst/>
              <a:cxnLst/>
              <a:rect l="l" t="t" r="r" b="b"/>
              <a:pathLst>
                <a:path w="38820" h="33069" extrusionOk="0">
                  <a:moveTo>
                    <a:pt x="526" y="3581"/>
                  </a:moveTo>
                  <a:cubicBezTo>
                    <a:pt x="526" y="12439"/>
                    <a:pt x="-2618" y="28441"/>
                    <a:pt x="7765" y="32727"/>
                  </a:cubicBezTo>
                  <a:cubicBezTo>
                    <a:pt x="12718" y="34727"/>
                    <a:pt x="18052" y="28631"/>
                    <a:pt x="21004" y="25679"/>
                  </a:cubicBezTo>
                  <a:cubicBezTo>
                    <a:pt x="27146" y="19456"/>
                    <a:pt x="32873" y="12838"/>
                    <a:pt x="38149" y="5867"/>
                  </a:cubicBezTo>
                  <a:cubicBezTo>
                    <a:pt x="40721" y="2533"/>
                    <a:pt x="36054" y="-2134"/>
                    <a:pt x="33482" y="1199"/>
                  </a:cubicBezTo>
                  <a:cubicBezTo>
                    <a:pt x="27163" y="10450"/>
                    <a:pt x="19563" y="18756"/>
                    <a:pt x="10908" y="25869"/>
                  </a:cubicBezTo>
                  <a:cubicBezTo>
                    <a:pt x="6241" y="29203"/>
                    <a:pt x="7098" y="6819"/>
                    <a:pt x="7098" y="3581"/>
                  </a:cubicBezTo>
                  <a:cubicBezTo>
                    <a:pt x="6788" y="1766"/>
                    <a:pt x="5065" y="546"/>
                    <a:pt x="3250" y="856"/>
                  </a:cubicBezTo>
                  <a:cubicBezTo>
                    <a:pt x="1856" y="1094"/>
                    <a:pt x="764" y="2186"/>
                    <a:pt x="526" y="3581"/>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53"/>
            <p:cNvSpPr/>
            <p:nvPr/>
          </p:nvSpPr>
          <p:spPr>
            <a:xfrm>
              <a:off x="6479201" y="1511641"/>
              <a:ext cx="91123" cy="166041"/>
            </a:xfrm>
            <a:custGeom>
              <a:avLst/>
              <a:gdLst/>
              <a:ahLst/>
              <a:cxnLst/>
              <a:rect l="l" t="t" r="r" b="b"/>
              <a:pathLst>
                <a:path w="90725" h="165436" extrusionOk="0">
                  <a:moveTo>
                    <a:pt x="1642" y="145372"/>
                  </a:moveTo>
                  <a:cubicBezTo>
                    <a:pt x="11167" y="151182"/>
                    <a:pt x="17644" y="159469"/>
                    <a:pt x="26978" y="165089"/>
                  </a:cubicBezTo>
                  <a:cubicBezTo>
                    <a:pt x="28294" y="165788"/>
                    <a:pt x="29911" y="165557"/>
                    <a:pt x="30979" y="164517"/>
                  </a:cubicBezTo>
                  <a:cubicBezTo>
                    <a:pt x="43296" y="152028"/>
                    <a:pt x="53638" y="137735"/>
                    <a:pt x="61650" y="122131"/>
                  </a:cubicBezTo>
                  <a:cubicBezTo>
                    <a:pt x="71989" y="105224"/>
                    <a:pt x="80150" y="87078"/>
                    <a:pt x="85938" y="68124"/>
                  </a:cubicBezTo>
                  <a:cubicBezTo>
                    <a:pt x="91081" y="48407"/>
                    <a:pt x="98606" y="4878"/>
                    <a:pt x="69650" y="116"/>
                  </a:cubicBezTo>
                  <a:cubicBezTo>
                    <a:pt x="65555" y="-646"/>
                    <a:pt x="63745" y="5735"/>
                    <a:pt x="67936" y="6402"/>
                  </a:cubicBezTo>
                  <a:cubicBezTo>
                    <a:pt x="89462" y="9926"/>
                    <a:pt x="83747" y="40978"/>
                    <a:pt x="81652" y="55932"/>
                  </a:cubicBezTo>
                  <a:cubicBezTo>
                    <a:pt x="78617" y="73267"/>
                    <a:pt x="72417" y="89895"/>
                    <a:pt x="63364" y="104986"/>
                  </a:cubicBezTo>
                  <a:cubicBezTo>
                    <a:pt x="55789" y="120151"/>
                    <a:pt x="46997" y="134676"/>
                    <a:pt x="37075" y="148420"/>
                  </a:cubicBezTo>
                  <a:cubicBezTo>
                    <a:pt x="30598" y="156802"/>
                    <a:pt x="28598" y="159374"/>
                    <a:pt x="19739" y="151658"/>
                  </a:cubicBezTo>
                  <a:cubicBezTo>
                    <a:pt x="15115" y="147296"/>
                    <a:pt x="10146" y="143314"/>
                    <a:pt x="4880" y="139752"/>
                  </a:cubicBezTo>
                  <a:cubicBezTo>
                    <a:pt x="1356" y="137466"/>
                    <a:pt x="-1978" y="143086"/>
                    <a:pt x="1642" y="14537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53"/>
            <p:cNvSpPr/>
            <p:nvPr/>
          </p:nvSpPr>
          <p:spPr>
            <a:xfrm>
              <a:off x="6266038" y="1378156"/>
              <a:ext cx="288014" cy="293014"/>
            </a:xfrm>
            <a:custGeom>
              <a:avLst/>
              <a:gdLst/>
              <a:ahLst/>
              <a:cxnLst/>
              <a:rect l="l" t="t" r="r" b="b"/>
              <a:pathLst>
                <a:path w="287613" h="292565" extrusionOk="0">
                  <a:moveTo>
                    <a:pt x="543" y="130217"/>
                  </a:moveTo>
                  <a:cubicBezTo>
                    <a:pt x="543" y="178318"/>
                    <a:pt x="21307" y="221942"/>
                    <a:pt x="55121" y="244517"/>
                  </a:cubicBezTo>
                  <a:cubicBezTo>
                    <a:pt x="88935" y="267091"/>
                    <a:pt x="102746" y="292618"/>
                    <a:pt x="150371" y="292618"/>
                  </a:cubicBezTo>
                  <a:cubicBezTo>
                    <a:pt x="197996" y="292618"/>
                    <a:pt x="257242" y="242707"/>
                    <a:pt x="257242" y="179366"/>
                  </a:cubicBezTo>
                  <a:cubicBezTo>
                    <a:pt x="290008" y="172793"/>
                    <a:pt x="300962" y="108309"/>
                    <a:pt x="266767" y="112691"/>
                  </a:cubicBezTo>
                  <a:cubicBezTo>
                    <a:pt x="239430" y="38396"/>
                    <a:pt x="177137" y="-29327"/>
                    <a:pt x="67885" y="13250"/>
                  </a:cubicBezTo>
                  <a:cubicBezTo>
                    <a:pt x="2734" y="52588"/>
                    <a:pt x="-1838" y="89354"/>
                    <a:pt x="543" y="130217"/>
                  </a:cubicBezTo>
                  <a:close/>
                </a:path>
              </a:pathLst>
            </a:custGeom>
            <a:solidFill>
              <a:srgbClr val="FFA18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53"/>
            <p:cNvSpPr/>
            <p:nvPr/>
          </p:nvSpPr>
          <p:spPr>
            <a:xfrm>
              <a:off x="6261157" y="1376528"/>
              <a:ext cx="271741" cy="182320"/>
            </a:xfrm>
            <a:custGeom>
              <a:avLst/>
              <a:gdLst/>
              <a:ahLst/>
              <a:cxnLst/>
              <a:rect l="l" t="t" r="r" b="b"/>
              <a:pathLst>
                <a:path w="271905" h="181952" extrusionOk="0">
                  <a:moveTo>
                    <a:pt x="5094" y="157525"/>
                  </a:moveTo>
                  <a:cubicBezTo>
                    <a:pt x="29668" y="190291"/>
                    <a:pt x="114060" y="190291"/>
                    <a:pt x="144349" y="156763"/>
                  </a:cubicBezTo>
                  <a:cubicBezTo>
                    <a:pt x="174639" y="123235"/>
                    <a:pt x="194356" y="118663"/>
                    <a:pt x="202547" y="132950"/>
                  </a:cubicBezTo>
                  <a:cubicBezTo>
                    <a:pt x="210739" y="147238"/>
                    <a:pt x="219502" y="171527"/>
                    <a:pt x="237504" y="178861"/>
                  </a:cubicBezTo>
                  <a:cubicBezTo>
                    <a:pt x="240838" y="180480"/>
                    <a:pt x="250648" y="165716"/>
                    <a:pt x="250648" y="165716"/>
                  </a:cubicBezTo>
                  <a:cubicBezTo>
                    <a:pt x="239980" y="143618"/>
                    <a:pt x="258554" y="114377"/>
                    <a:pt x="271984" y="113805"/>
                  </a:cubicBezTo>
                  <a:cubicBezTo>
                    <a:pt x="250934" y="46082"/>
                    <a:pt x="212358" y="-15354"/>
                    <a:pt x="100534" y="3506"/>
                  </a:cubicBezTo>
                  <a:cubicBezTo>
                    <a:pt x="-11289" y="22365"/>
                    <a:pt x="-4812" y="122663"/>
                    <a:pt x="5094" y="157525"/>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53"/>
            <p:cNvSpPr/>
            <p:nvPr/>
          </p:nvSpPr>
          <p:spPr>
            <a:xfrm>
              <a:off x="6448284" y="1695588"/>
              <a:ext cx="118786" cy="224644"/>
            </a:xfrm>
            <a:custGeom>
              <a:avLst/>
              <a:gdLst/>
              <a:ahLst/>
              <a:cxnLst/>
              <a:rect l="l" t="t" r="r" b="b"/>
              <a:pathLst>
                <a:path w="117817" h="224584" extrusionOk="0">
                  <a:moveTo>
                    <a:pt x="102" y="3232"/>
                  </a:moveTo>
                  <a:cubicBezTo>
                    <a:pt x="2977" y="20605"/>
                    <a:pt x="8808" y="37358"/>
                    <a:pt x="17342" y="52762"/>
                  </a:cubicBezTo>
                  <a:cubicBezTo>
                    <a:pt x="27915" y="75431"/>
                    <a:pt x="38011" y="98386"/>
                    <a:pt x="48775" y="120961"/>
                  </a:cubicBezTo>
                  <a:cubicBezTo>
                    <a:pt x="65634" y="156108"/>
                    <a:pt x="80969" y="199828"/>
                    <a:pt x="113163" y="224021"/>
                  </a:cubicBezTo>
                  <a:cubicBezTo>
                    <a:pt x="116593" y="226498"/>
                    <a:pt x="119831" y="220878"/>
                    <a:pt x="116497" y="218306"/>
                  </a:cubicBezTo>
                  <a:cubicBezTo>
                    <a:pt x="85732" y="195160"/>
                    <a:pt x="70777" y="151631"/>
                    <a:pt x="54489" y="117627"/>
                  </a:cubicBezTo>
                  <a:cubicBezTo>
                    <a:pt x="46203" y="100577"/>
                    <a:pt x="38202" y="83337"/>
                    <a:pt x="30391" y="66097"/>
                  </a:cubicBezTo>
                  <a:cubicBezTo>
                    <a:pt x="20866" y="45713"/>
                    <a:pt x="9151" y="25711"/>
                    <a:pt x="6674" y="3232"/>
                  </a:cubicBezTo>
                  <a:cubicBezTo>
                    <a:pt x="6674" y="-959"/>
                    <a:pt x="-374" y="-1055"/>
                    <a:pt x="102" y="323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53"/>
            <p:cNvSpPr/>
            <p:nvPr/>
          </p:nvSpPr>
          <p:spPr>
            <a:xfrm>
              <a:off x="6305091" y="1724889"/>
              <a:ext cx="24408" cy="56975"/>
            </a:xfrm>
            <a:custGeom>
              <a:avLst/>
              <a:gdLst/>
              <a:ahLst/>
              <a:cxnLst/>
              <a:rect l="l" t="t" r="r" b="b"/>
              <a:pathLst>
                <a:path w="24358" h="56510" extrusionOk="0">
                  <a:moveTo>
                    <a:pt x="989" y="5137"/>
                  </a:moveTo>
                  <a:cubicBezTo>
                    <a:pt x="4997" y="12852"/>
                    <a:pt x="8006" y="21046"/>
                    <a:pt x="9943" y="29521"/>
                  </a:cubicBezTo>
                  <a:cubicBezTo>
                    <a:pt x="12610" y="37807"/>
                    <a:pt x="15086" y="46094"/>
                    <a:pt x="17944" y="54286"/>
                  </a:cubicBezTo>
                  <a:cubicBezTo>
                    <a:pt x="19277" y="58286"/>
                    <a:pt x="25659" y="56572"/>
                    <a:pt x="24230" y="52571"/>
                  </a:cubicBezTo>
                  <a:cubicBezTo>
                    <a:pt x="20992" y="43046"/>
                    <a:pt x="18134" y="33521"/>
                    <a:pt x="14705" y="23996"/>
                  </a:cubicBezTo>
                  <a:cubicBezTo>
                    <a:pt x="12900" y="16171"/>
                    <a:pt x="10082" y="8614"/>
                    <a:pt x="6323" y="1517"/>
                  </a:cubicBezTo>
                  <a:cubicBezTo>
                    <a:pt x="4037" y="-2007"/>
                    <a:pt x="-1678" y="1517"/>
                    <a:pt x="608" y="4851"/>
                  </a:cubicBezTo>
                  <a:lnTo>
                    <a:pt x="989" y="51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53"/>
            <p:cNvSpPr/>
            <p:nvPr/>
          </p:nvSpPr>
          <p:spPr>
            <a:xfrm>
              <a:off x="6656565" y="1679309"/>
              <a:ext cx="39053" cy="320688"/>
            </a:xfrm>
            <a:custGeom>
              <a:avLst/>
              <a:gdLst/>
              <a:ahLst/>
              <a:cxnLst/>
              <a:rect l="l" t="t" r="r" b="b"/>
              <a:pathLst>
                <a:path w="37973" h="320722" extrusionOk="0">
                  <a:moveTo>
                    <a:pt x="364" y="2825"/>
                  </a:moveTo>
                  <a:cubicBezTo>
                    <a:pt x="1416" y="54805"/>
                    <a:pt x="7961" y="106527"/>
                    <a:pt x="19890" y="157130"/>
                  </a:cubicBezTo>
                  <a:cubicBezTo>
                    <a:pt x="32273" y="210470"/>
                    <a:pt x="21415" y="264858"/>
                    <a:pt x="31606" y="318389"/>
                  </a:cubicBezTo>
                  <a:cubicBezTo>
                    <a:pt x="32464" y="322580"/>
                    <a:pt x="38750" y="320770"/>
                    <a:pt x="37988" y="316674"/>
                  </a:cubicBezTo>
                  <a:cubicBezTo>
                    <a:pt x="28463" y="265144"/>
                    <a:pt x="38750" y="212756"/>
                    <a:pt x="27606" y="161417"/>
                  </a:cubicBezTo>
                  <a:cubicBezTo>
                    <a:pt x="15347" y="109384"/>
                    <a:pt x="8328" y="56256"/>
                    <a:pt x="6651" y="2825"/>
                  </a:cubicBezTo>
                  <a:cubicBezTo>
                    <a:pt x="6341" y="1010"/>
                    <a:pt x="4618" y="-209"/>
                    <a:pt x="2803" y="101"/>
                  </a:cubicBezTo>
                  <a:cubicBezTo>
                    <a:pt x="1409" y="339"/>
                    <a:pt x="317" y="1431"/>
                    <a:pt x="79" y="2825"/>
                  </a:cubicBezTo>
                  <a:lnTo>
                    <a:pt x="364" y="2825"/>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53"/>
            <p:cNvSpPr/>
            <p:nvPr/>
          </p:nvSpPr>
          <p:spPr>
            <a:xfrm>
              <a:off x="6366924" y="2006509"/>
              <a:ext cx="164347" cy="123717"/>
            </a:xfrm>
            <a:custGeom>
              <a:avLst/>
              <a:gdLst/>
              <a:ahLst/>
              <a:cxnLst/>
              <a:rect l="l" t="t" r="r" b="b"/>
              <a:pathLst>
                <a:path w="164510" h="123750" extrusionOk="0">
                  <a:moveTo>
                    <a:pt x="6415" y="121416"/>
                  </a:moveTo>
                  <a:cubicBezTo>
                    <a:pt x="12320" y="84745"/>
                    <a:pt x="20321" y="53217"/>
                    <a:pt x="54040" y="32453"/>
                  </a:cubicBezTo>
                  <a:cubicBezTo>
                    <a:pt x="85948" y="12641"/>
                    <a:pt x="125191" y="10450"/>
                    <a:pt x="161482" y="6640"/>
                  </a:cubicBezTo>
                  <a:cubicBezTo>
                    <a:pt x="165577" y="6640"/>
                    <a:pt x="165673" y="-313"/>
                    <a:pt x="161482" y="68"/>
                  </a:cubicBezTo>
                  <a:cubicBezTo>
                    <a:pt x="121476" y="4259"/>
                    <a:pt x="81567" y="7688"/>
                    <a:pt x="46515" y="29309"/>
                  </a:cubicBezTo>
                  <a:cubicBezTo>
                    <a:pt x="13749" y="49598"/>
                    <a:pt x="5843" y="84078"/>
                    <a:pt x="128" y="119702"/>
                  </a:cubicBezTo>
                  <a:cubicBezTo>
                    <a:pt x="-539" y="123797"/>
                    <a:pt x="5748" y="125607"/>
                    <a:pt x="6510" y="121416"/>
                  </a:cubicBezTo>
                  <a:lnTo>
                    <a:pt x="6415" y="12141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53"/>
            <p:cNvSpPr/>
            <p:nvPr/>
          </p:nvSpPr>
          <p:spPr>
            <a:xfrm>
              <a:off x="6269292" y="2149760"/>
              <a:ext cx="30917" cy="78137"/>
            </a:xfrm>
            <a:custGeom>
              <a:avLst/>
              <a:gdLst/>
              <a:ahLst/>
              <a:cxnLst/>
              <a:rect l="l" t="t" r="r" b="b"/>
              <a:pathLst>
                <a:path w="31344" h="78247" extrusionOk="0">
                  <a:moveTo>
                    <a:pt x="737" y="4767"/>
                  </a:moveTo>
                  <a:cubicBezTo>
                    <a:pt x="14845" y="25690"/>
                    <a:pt x="23160" y="49977"/>
                    <a:pt x="24835" y="75157"/>
                  </a:cubicBezTo>
                  <a:cubicBezTo>
                    <a:pt x="25311" y="79348"/>
                    <a:pt x="31788" y="79348"/>
                    <a:pt x="31407" y="75157"/>
                  </a:cubicBezTo>
                  <a:cubicBezTo>
                    <a:pt x="29704" y="48803"/>
                    <a:pt x="21062" y="23369"/>
                    <a:pt x="6356" y="1433"/>
                  </a:cubicBezTo>
                  <a:cubicBezTo>
                    <a:pt x="3785" y="-1900"/>
                    <a:pt x="-1835" y="1433"/>
                    <a:pt x="737" y="4767"/>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53"/>
            <p:cNvSpPr/>
            <p:nvPr/>
          </p:nvSpPr>
          <p:spPr>
            <a:xfrm>
              <a:off x="6295328" y="2157899"/>
              <a:ext cx="21154" cy="99300"/>
            </a:xfrm>
            <a:custGeom>
              <a:avLst/>
              <a:gdLst/>
              <a:ahLst/>
              <a:cxnLst/>
              <a:rect l="l" t="t" r="r" b="b"/>
              <a:pathLst>
                <a:path w="21886" h="98909" extrusionOk="0">
                  <a:moveTo>
                    <a:pt x="159" y="4202"/>
                  </a:moveTo>
                  <a:cubicBezTo>
                    <a:pt x="8036" y="34127"/>
                    <a:pt x="12949" y="64754"/>
                    <a:pt x="14827" y="95642"/>
                  </a:cubicBezTo>
                  <a:cubicBezTo>
                    <a:pt x="14782" y="97430"/>
                    <a:pt x="16195" y="98916"/>
                    <a:pt x="17983" y="98961"/>
                  </a:cubicBezTo>
                  <a:cubicBezTo>
                    <a:pt x="19503" y="98999"/>
                    <a:pt x="20845" y="97975"/>
                    <a:pt x="21209" y="96499"/>
                  </a:cubicBezTo>
                  <a:lnTo>
                    <a:pt x="21781" y="94880"/>
                  </a:lnTo>
                  <a:cubicBezTo>
                    <a:pt x="23114" y="90784"/>
                    <a:pt x="16827" y="89070"/>
                    <a:pt x="15494" y="93070"/>
                  </a:cubicBezTo>
                  <a:lnTo>
                    <a:pt x="14923" y="94784"/>
                  </a:lnTo>
                  <a:lnTo>
                    <a:pt x="21400" y="95642"/>
                  </a:lnTo>
                  <a:cubicBezTo>
                    <a:pt x="19473" y="64145"/>
                    <a:pt x="14464" y="32912"/>
                    <a:pt x="6445" y="2392"/>
                  </a:cubicBezTo>
                  <a:cubicBezTo>
                    <a:pt x="5588" y="-1704"/>
                    <a:pt x="-698" y="11"/>
                    <a:pt x="159"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53"/>
            <p:cNvSpPr/>
            <p:nvPr/>
          </p:nvSpPr>
          <p:spPr>
            <a:xfrm>
              <a:off x="6311600" y="2154643"/>
              <a:ext cx="21154" cy="100927"/>
            </a:xfrm>
            <a:custGeom>
              <a:avLst/>
              <a:gdLst/>
              <a:ahLst/>
              <a:cxnLst/>
              <a:rect l="l" t="t" r="r" b="b"/>
              <a:pathLst>
                <a:path w="21848" h="101038" extrusionOk="0">
                  <a:moveTo>
                    <a:pt x="175" y="4202"/>
                  </a:moveTo>
                  <a:cubicBezTo>
                    <a:pt x="4883" y="20614"/>
                    <a:pt x="8667" y="37277"/>
                    <a:pt x="11510" y="54113"/>
                  </a:cubicBezTo>
                  <a:cubicBezTo>
                    <a:pt x="12939" y="66971"/>
                    <a:pt x="17606" y="84307"/>
                    <a:pt x="14367" y="96975"/>
                  </a:cubicBezTo>
                  <a:cubicBezTo>
                    <a:pt x="13894" y="98711"/>
                    <a:pt x="14917" y="100502"/>
                    <a:pt x="16653" y="100976"/>
                  </a:cubicBezTo>
                  <a:cubicBezTo>
                    <a:pt x="18389" y="101449"/>
                    <a:pt x="20180" y="100426"/>
                    <a:pt x="20654" y="98690"/>
                  </a:cubicBezTo>
                  <a:cubicBezTo>
                    <a:pt x="24274" y="84783"/>
                    <a:pt x="19130" y="68305"/>
                    <a:pt x="18082" y="54113"/>
                  </a:cubicBezTo>
                  <a:cubicBezTo>
                    <a:pt x="15510" y="36606"/>
                    <a:pt x="11625" y="19317"/>
                    <a:pt x="6462" y="2392"/>
                  </a:cubicBezTo>
                  <a:cubicBezTo>
                    <a:pt x="5605" y="-1704"/>
                    <a:pt x="-777" y="11"/>
                    <a:pt x="175" y="420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53"/>
            <p:cNvSpPr/>
            <p:nvPr/>
          </p:nvSpPr>
          <p:spPr>
            <a:xfrm>
              <a:off x="6324617" y="2133482"/>
              <a:ext cx="17900" cy="78137"/>
            </a:xfrm>
            <a:custGeom>
              <a:avLst/>
              <a:gdLst/>
              <a:ahLst/>
              <a:cxnLst/>
              <a:rect l="l" t="t" r="r" b="b"/>
              <a:pathLst>
                <a:path w="18003" h="78522" extrusionOk="0">
                  <a:moveTo>
                    <a:pt x="79" y="4937"/>
                  </a:moveTo>
                  <a:cubicBezTo>
                    <a:pt x="2746" y="16081"/>
                    <a:pt x="7032" y="26273"/>
                    <a:pt x="9032" y="37703"/>
                  </a:cubicBezTo>
                  <a:cubicBezTo>
                    <a:pt x="10946" y="50308"/>
                    <a:pt x="11743" y="63057"/>
                    <a:pt x="11413" y="75803"/>
                  </a:cubicBezTo>
                  <a:cubicBezTo>
                    <a:pt x="11724" y="77617"/>
                    <a:pt x="13446" y="78837"/>
                    <a:pt x="15261" y="78527"/>
                  </a:cubicBezTo>
                  <a:cubicBezTo>
                    <a:pt x="16656" y="78289"/>
                    <a:pt x="17748" y="77197"/>
                    <a:pt x="17986" y="75803"/>
                  </a:cubicBezTo>
                  <a:cubicBezTo>
                    <a:pt x="18336" y="63994"/>
                    <a:pt x="17731" y="52176"/>
                    <a:pt x="16176" y="40465"/>
                  </a:cubicBezTo>
                  <a:cubicBezTo>
                    <a:pt x="13985" y="27416"/>
                    <a:pt x="9509" y="15605"/>
                    <a:pt x="6651" y="2365"/>
                  </a:cubicBezTo>
                  <a:cubicBezTo>
                    <a:pt x="5603" y="-1731"/>
                    <a:pt x="-683" y="79"/>
                    <a:pt x="364" y="4175"/>
                  </a:cubicBezTo>
                  <a:lnTo>
                    <a:pt x="79" y="4937"/>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53"/>
            <p:cNvSpPr/>
            <p:nvPr/>
          </p:nvSpPr>
          <p:spPr>
            <a:xfrm>
              <a:off x="6184678" y="1973952"/>
              <a:ext cx="118786" cy="86276"/>
            </a:xfrm>
            <a:custGeom>
              <a:avLst/>
              <a:gdLst/>
              <a:ahLst/>
              <a:cxnLst/>
              <a:rect l="l" t="t" r="r" b="b"/>
              <a:pathLst>
                <a:path w="119633" h="86693" extrusionOk="0">
                  <a:moveTo>
                    <a:pt x="79" y="60727"/>
                  </a:moveTo>
                  <a:cubicBezTo>
                    <a:pt x="7699" y="40534"/>
                    <a:pt x="50942" y="9959"/>
                    <a:pt x="94566" y="53"/>
                  </a:cubicBezTo>
                  <a:cubicBezTo>
                    <a:pt x="106663" y="18150"/>
                    <a:pt x="115331" y="28628"/>
                    <a:pt x="119713" y="29580"/>
                  </a:cubicBezTo>
                  <a:cubicBezTo>
                    <a:pt x="69992" y="53107"/>
                    <a:pt x="30177" y="76062"/>
                    <a:pt x="17605" y="86730"/>
                  </a:cubicBezTo>
                  <a:cubicBezTo>
                    <a:pt x="15414" y="87492"/>
                    <a:pt x="79" y="60727"/>
                    <a:pt x="79" y="60727"/>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53"/>
            <p:cNvSpPr/>
            <p:nvPr/>
          </p:nvSpPr>
          <p:spPr>
            <a:xfrm>
              <a:off x="6679346" y="2030926"/>
              <a:ext cx="118786" cy="47208"/>
            </a:xfrm>
            <a:custGeom>
              <a:avLst/>
              <a:gdLst/>
              <a:ahLst/>
              <a:cxnLst/>
              <a:rect l="l" t="t" r="r" b="b"/>
              <a:pathLst>
                <a:path w="118749" h="48069" extrusionOk="0">
                  <a:moveTo>
                    <a:pt x="1793" y="11578"/>
                  </a:moveTo>
                  <a:cubicBezTo>
                    <a:pt x="23891" y="11578"/>
                    <a:pt x="92757" y="8244"/>
                    <a:pt x="117331" y="53"/>
                  </a:cubicBezTo>
                  <a:cubicBezTo>
                    <a:pt x="119584" y="11469"/>
                    <a:pt x="119291" y="23242"/>
                    <a:pt x="116474" y="34533"/>
                  </a:cubicBezTo>
                  <a:cubicBezTo>
                    <a:pt x="114855" y="37772"/>
                    <a:pt x="41131" y="52535"/>
                    <a:pt x="79" y="46820"/>
                  </a:cubicBezTo>
                  <a:cubicBezTo>
                    <a:pt x="79" y="38629"/>
                    <a:pt x="1793" y="11578"/>
                    <a:pt x="1793" y="11578"/>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53"/>
            <p:cNvSpPr/>
            <p:nvPr/>
          </p:nvSpPr>
          <p:spPr>
            <a:xfrm>
              <a:off x="6326245" y="2488355"/>
              <a:ext cx="164346" cy="151390"/>
            </a:xfrm>
            <a:custGeom>
              <a:avLst/>
              <a:gdLst/>
              <a:ahLst/>
              <a:cxnLst/>
              <a:rect l="l" t="t" r="r" b="b"/>
              <a:pathLst>
                <a:path w="163826" h="150836" extrusionOk="0">
                  <a:moveTo>
                    <a:pt x="86431" y="3232"/>
                  </a:moveTo>
                  <a:cubicBezTo>
                    <a:pt x="68429" y="4852"/>
                    <a:pt x="67858" y="9805"/>
                    <a:pt x="67381" y="35998"/>
                  </a:cubicBezTo>
                  <a:cubicBezTo>
                    <a:pt x="66905" y="62192"/>
                    <a:pt x="45474" y="91720"/>
                    <a:pt x="13851" y="124009"/>
                  </a:cubicBezTo>
                  <a:cubicBezTo>
                    <a:pt x="-17772" y="156299"/>
                    <a:pt x="10517" y="158966"/>
                    <a:pt x="43855" y="134868"/>
                  </a:cubicBezTo>
                  <a:cubicBezTo>
                    <a:pt x="71582" y="113500"/>
                    <a:pt x="98042" y="90538"/>
                    <a:pt x="123103" y="66097"/>
                  </a:cubicBezTo>
                  <a:cubicBezTo>
                    <a:pt x="123102" y="66097"/>
                    <a:pt x="122531" y="79147"/>
                    <a:pt x="125769" y="78670"/>
                  </a:cubicBezTo>
                  <a:cubicBezTo>
                    <a:pt x="138664" y="71246"/>
                    <a:pt x="150301" y="61826"/>
                    <a:pt x="160250" y="50762"/>
                  </a:cubicBezTo>
                  <a:cubicBezTo>
                    <a:pt x="163945" y="35169"/>
                    <a:pt x="164848" y="19045"/>
                    <a:pt x="162917" y="3137"/>
                  </a:cubicBezTo>
                  <a:cubicBezTo>
                    <a:pt x="160726" y="-6388"/>
                    <a:pt x="134342" y="7519"/>
                    <a:pt x="107196" y="26092"/>
                  </a:cubicBezTo>
                  <a:cubicBezTo>
                    <a:pt x="97957" y="7709"/>
                    <a:pt x="94623" y="3232"/>
                    <a:pt x="86431" y="3232"/>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53"/>
            <p:cNvSpPr/>
            <p:nvPr/>
          </p:nvSpPr>
          <p:spPr>
            <a:xfrm>
              <a:off x="6143999" y="2465565"/>
              <a:ext cx="182246" cy="126973"/>
            </a:xfrm>
            <a:custGeom>
              <a:avLst/>
              <a:gdLst/>
              <a:ahLst/>
              <a:cxnLst/>
              <a:rect l="l" t="t" r="r" b="b"/>
              <a:pathLst>
                <a:path w="182248" h="126765" extrusionOk="0">
                  <a:moveTo>
                    <a:pt x="117079" y="676"/>
                  </a:moveTo>
                  <a:cubicBezTo>
                    <a:pt x="99172" y="-1895"/>
                    <a:pt x="97457" y="2772"/>
                    <a:pt x="90981" y="28204"/>
                  </a:cubicBezTo>
                  <a:cubicBezTo>
                    <a:pt x="84504" y="53635"/>
                    <a:pt x="56881" y="77353"/>
                    <a:pt x="18590" y="101451"/>
                  </a:cubicBezTo>
                  <a:cubicBezTo>
                    <a:pt x="-19700" y="125549"/>
                    <a:pt x="7446" y="134788"/>
                    <a:pt x="45356" y="118977"/>
                  </a:cubicBezTo>
                  <a:cubicBezTo>
                    <a:pt x="77256" y="104522"/>
                    <a:pt x="108295" y="88239"/>
                    <a:pt x="138320" y="70209"/>
                  </a:cubicBezTo>
                  <a:cubicBezTo>
                    <a:pt x="138320" y="70209"/>
                    <a:pt x="134700" y="82877"/>
                    <a:pt x="138320" y="83068"/>
                  </a:cubicBezTo>
                  <a:cubicBezTo>
                    <a:pt x="152574" y="78939"/>
                    <a:pt x="166055" y="72504"/>
                    <a:pt x="178230" y="64018"/>
                  </a:cubicBezTo>
                  <a:cubicBezTo>
                    <a:pt x="182897" y="58398"/>
                    <a:pt x="182135" y="25918"/>
                    <a:pt x="182325" y="15916"/>
                  </a:cubicBezTo>
                  <a:cubicBezTo>
                    <a:pt x="182516" y="5915"/>
                    <a:pt x="163275" y="15916"/>
                    <a:pt x="132319" y="27918"/>
                  </a:cubicBezTo>
                  <a:cubicBezTo>
                    <a:pt x="127271" y="7534"/>
                    <a:pt x="125080" y="2581"/>
                    <a:pt x="117079" y="676"/>
                  </a:cubicBezTo>
                  <a:close/>
                </a:path>
              </a:pathLst>
            </a:custGeom>
            <a:solidFill>
              <a:srgbClr val="4376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53"/>
            <p:cNvSpPr/>
            <p:nvPr/>
          </p:nvSpPr>
          <p:spPr>
            <a:xfrm>
              <a:off x="6528017" y="1713495"/>
              <a:ext cx="89495" cy="24417"/>
            </a:xfrm>
            <a:custGeom>
              <a:avLst/>
              <a:gdLst/>
              <a:ahLst/>
              <a:cxnLst/>
              <a:rect l="l" t="t" r="r" b="b"/>
              <a:pathLst>
                <a:path w="89254" h="23775" extrusionOk="0">
                  <a:moveTo>
                    <a:pt x="3317" y="23724"/>
                  </a:moveTo>
                  <a:cubicBezTo>
                    <a:pt x="18085" y="24220"/>
                    <a:pt x="32859" y="22941"/>
                    <a:pt x="47322" y="19914"/>
                  </a:cubicBezTo>
                  <a:cubicBezTo>
                    <a:pt x="61134" y="17152"/>
                    <a:pt x="73040" y="8674"/>
                    <a:pt x="86946" y="6388"/>
                  </a:cubicBezTo>
                  <a:cubicBezTo>
                    <a:pt x="91137" y="5722"/>
                    <a:pt x="89328" y="-565"/>
                    <a:pt x="85232" y="102"/>
                  </a:cubicBezTo>
                  <a:cubicBezTo>
                    <a:pt x="73424" y="3155"/>
                    <a:pt x="61915" y="7267"/>
                    <a:pt x="50847" y="12389"/>
                  </a:cubicBezTo>
                  <a:cubicBezTo>
                    <a:pt x="35380" y="16791"/>
                    <a:pt x="19254" y="18404"/>
                    <a:pt x="3222" y="17152"/>
                  </a:cubicBezTo>
                  <a:cubicBezTo>
                    <a:pt x="-969" y="17152"/>
                    <a:pt x="-969" y="23533"/>
                    <a:pt x="3222" y="23724"/>
                  </a:cubicBezTo>
                  <a:lnTo>
                    <a:pt x="3317" y="2372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53"/>
            <p:cNvSpPr/>
            <p:nvPr/>
          </p:nvSpPr>
          <p:spPr>
            <a:xfrm>
              <a:off x="6528017" y="1731401"/>
              <a:ext cx="32544" cy="68370"/>
            </a:xfrm>
            <a:custGeom>
              <a:avLst/>
              <a:gdLst/>
              <a:ahLst/>
              <a:cxnLst/>
              <a:rect l="l" t="t" r="r" b="b"/>
              <a:pathLst>
                <a:path w="32041" h="67775" extrusionOk="0">
                  <a:moveTo>
                    <a:pt x="79" y="4154"/>
                  </a:moveTo>
                  <a:cubicBezTo>
                    <a:pt x="2395" y="15820"/>
                    <a:pt x="6172" y="27149"/>
                    <a:pt x="11318" y="37872"/>
                  </a:cubicBezTo>
                  <a:cubicBezTo>
                    <a:pt x="14987" y="47941"/>
                    <a:pt x="19847" y="57534"/>
                    <a:pt x="25796" y="66447"/>
                  </a:cubicBezTo>
                  <a:cubicBezTo>
                    <a:pt x="28273" y="69781"/>
                    <a:pt x="33988" y="66447"/>
                    <a:pt x="31511" y="63113"/>
                  </a:cubicBezTo>
                  <a:cubicBezTo>
                    <a:pt x="25194" y="53654"/>
                    <a:pt x="20075" y="43448"/>
                    <a:pt x="16271" y="32729"/>
                  </a:cubicBezTo>
                  <a:cubicBezTo>
                    <a:pt x="11839" y="23071"/>
                    <a:pt x="8639" y="12895"/>
                    <a:pt x="6746" y="2439"/>
                  </a:cubicBezTo>
                  <a:cubicBezTo>
                    <a:pt x="6174" y="-1752"/>
                    <a:pt x="-112" y="58"/>
                    <a:pt x="459" y="4154"/>
                  </a:cubicBezTo>
                  <a:lnTo>
                    <a:pt x="79" y="4154"/>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53"/>
            <p:cNvSpPr/>
            <p:nvPr/>
          </p:nvSpPr>
          <p:spPr>
            <a:xfrm>
              <a:off x="6552425" y="1793259"/>
              <a:ext cx="58579" cy="22790"/>
            </a:xfrm>
            <a:custGeom>
              <a:avLst/>
              <a:gdLst/>
              <a:ahLst/>
              <a:cxnLst/>
              <a:rect l="l" t="t" r="r" b="b"/>
              <a:pathLst>
                <a:path w="59703" h="21994" extrusionOk="0">
                  <a:moveTo>
                    <a:pt x="1579" y="6242"/>
                  </a:moveTo>
                  <a:cubicBezTo>
                    <a:pt x="11337" y="12679"/>
                    <a:pt x="22230" y="17205"/>
                    <a:pt x="33678" y="19577"/>
                  </a:cubicBezTo>
                  <a:cubicBezTo>
                    <a:pt x="41512" y="22662"/>
                    <a:pt x="50187" y="22864"/>
                    <a:pt x="58157" y="20148"/>
                  </a:cubicBezTo>
                  <a:cubicBezTo>
                    <a:pt x="59709" y="19254"/>
                    <a:pt x="60242" y="17271"/>
                    <a:pt x="59348" y="15719"/>
                  </a:cubicBezTo>
                  <a:cubicBezTo>
                    <a:pt x="58454" y="14167"/>
                    <a:pt x="56471" y="13634"/>
                    <a:pt x="54919" y="14528"/>
                  </a:cubicBezTo>
                  <a:cubicBezTo>
                    <a:pt x="48632" y="18148"/>
                    <a:pt x="37583" y="13766"/>
                    <a:pt x="31106" y="12338"/>
                  </a:cubicBezTo>
                  <a:cubicBezTo>
                    <a:pt x="21727" y="10081"/>
                    <a:pt x="12846" y="6109"/>
                    <a:pt x="4913" y="622"/>
                  </a:cubicBezTo>
                  <a:cubicBezTo>
                    <a:pt x="1388" y="-1759"/>
                    <a:pt x="-1945" y="3956"/>
                    <a:pt x="1579" y="6242"/>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53"/>
            <p:cNvSpPr/>
            <p:nvPr/>
          </p:nvSpPr>
          <p:spPr>
            <a:xfrm>
              <a:off x="6611004" y="1715122"/>
              <a:ext cx="30917" cy="68370"/>
            </a:xfrm>
            <a:custGeom>
              <a:avLst/>
              <a:gdLst/>
              <a:ahLst/>
              <a:cxnLst/>
              <a:rect l="l" t="t" r="r" b="b"/>
              <a:pathLst>
                <a:path w="30615" h="68704" extrusionOk="0">
                  <a:moveTo>
                    <a:pt x="843" y="4202"/>
                  </a:moveTo>
                  <a:cubicBezTo>
                    <a:pt x="3395" y="15413"/>
                    <a:pt x="7264" y="26284"/>
                    <a:pt x="12369" y="36587"/>
                  </a:cubicBezTo>
                  <a:cubicBezTo>
                    <a:pt x="17616" y="45897"/>
                    <a:pt x="21619" y="55857"/>
                    <a:pt x="24275" y="66209"/>
                  </a:cubicBezTo>
                  <a:lnTo>
                    <a:pt x="29133" y="62495"/>
                  </a:lnTo>
                  <a:lnTo>
                    <a:pt x="28275" y="61923"/>
                  </a:lnTo>
                  <a:cubicBezTo>
                    <a:pt x="24751" y="59542"/>
                    <a:pt x="21512" y="65162"/>
                    <a:pt x="24942" y="67543"/>
                  </a:cubicBezTo>
                  <a:lnTo>
                    <a:pt x="25799" y="68210"/>
                  </a:lnTo>
                  <a:cubicBezTo>
                    <a:pt x="28466" y="70019"/>
                    <a:pt x="31037" y="66971"/>
                    <a:pt x="30657" y="64495"/>
                  </a:cubicBezTo>
                  <a:cubicBezTo>
                    <a:pt x="28378" y="56410"/>
                    <a:pt x="25182" y="48613"/>
                    <a:pt x="21132" y="41254"/>
                  </a:cubicBezTo>
                  <a:cubicBezTo>
                    <a:pt x="14971" y="28816"/>
                    <a:pt x="10058" y="15798"/>
                    <a:pt x="6463" y="2392"/>
                  </a:cubicBezTo>
                  <a:cubicBezTo>
                    <a:pt x="5511" y="-1704"/>
                    <a:pt x="-776" y="11"/>
                    <a:pt x="177" y="4202"/>
                  </a:cubicBezTo>
                  <a:lnTo>
                    <a:pt x="843" y="4202"/>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53"/>
            <p:cNvSpPr/>
            <p:nvPr/>
          </p:nvSpPr>
          <p:spPr>
            <a:xfrm>
              <a:off x="6602868" y="1773725"/>
              <a:ext cx="42307" cy="42324"/>
            </a:xfrm>
            <a:custGeom>
              <a:avLst/>
              <a:gdLst/>
              <a:ahLst/>
              <a:cxnLst/>
              <a:rect l="l" t="t" r="r" b="b"/>
              <a:pathLst>
                <a:path w="40997" h="41643" extrusionOk="0">
                  <a:moveTo>
                    <a:pt x="34976" y="1493"/>
                  </a:moveTo>
                  <a:cubicBezTo>
                    <a:pt x="29373" y="9705"/>
                    <a:pt x="22993" y="17360"/>
                    <a:pt x="15926" y="24353"/>
                  </a:cubicBezTo>
                  <a:cubicBezTo>
                    <a:pt x="14116" y="26163"/>
                    <a:pt x="12116" y="27877"/>
                    <a:pt x="10211" y="29687"/>
                  </a:cubicBezTo>
                  <a:cubicBezTo>
                    <a:pt x="8306" y="31497"/>
                    <a:pt x="4877" y="35307"/>
                    <a:pt x="3258" y="35116"/>
                  </a:cubicBezTo>
                  <a:cubicBezTo>
                    <a:pt x="-1028" y="35116"/>
                    <a:pt x="-933" y="41403"/>
                    <a:pt x="3258" y="41688"/>
                  </a:cubicBezTo>
                  <a:cubicBezTo>
                    <a:pt x="7449" y="41974"/>
                    <a:pt x="14783" y="34354"/>
                    <a:pt x="18117" y="31306"/>
                  </a:cubicBezTo>
                  <a:cubicBezTo>
                    <a:pt x="26533" y="23334"/>
                    <a:pt x="34040" y="14453"/>
                    <a:pt x="40500" y="4827"/>
                  </a:cubicBezTo>
                  <a:cubicBezTo>
                    <a:pt x="42882" y="1398"/>
                    <a:pt x="37262" y="-1936"/>
                    <a:pt x="34785" y="1493"/>
                  </a:cubicBezTo>
                  <a:lnTo>
                    <a:pt x="34976" y="1493"/>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53"/>
            <p:cNvSpPr/>
            <p:nvPr/>
          </p:nvSpPr>
          <p:spPr>
            <a:xfrm>
              <a:off x="6541035" y="1733029"/>
              <a:ext cx="71597" cy="37440"/>
            </a:xfrm>
            <a:custGeom>
              <a:avLst/>
              <a:gdLst/>
              <a:ahLst/>
              <a:cxnLst/>
              <a:rect l="l" t="t" r="r" b="b"/>
              <a:pathLst>
                <a:path w="70948" h="38702" extrusionOk="0">
                  <a:moveTo>
                    <a:pt x="1712" y="20801"/>
                  </a:moveTo>
                  <a:cubicBezTo>
                    <a:pt x="11276" y="29497"/>
                    <a:pt x="22870" y="35654"/>
                    <a:pt x="35430" y="38708"/>
                  </a:cubicBezTo>
                  <a:cubicBezTo>
                    <a:pt x="42766" y="39182"/>
                    <a:pt x="49874" y="36055"/>
                    <a:pt x="54480" y="30326"/>
                  </a:cubicBezTo>
                  <a:cubicBezTo>
                    <a:pt x="59148" y="26135"/>
                    <a:pt x="78483" y="6608"/>
                    <a:pt x="67911" y="322"/>
                  </a:cubicBezTo>
                  <a:cubicBezTo>
                    <a:pt x="66218" y="-402"/>
                    <a:pt x="64259" y="384"/>
                    <a:pt x="63535" y="2077"/>
                  </a:cubicBezTo>
                  <a:cubicBezTo>
                    <a:pt x="62935" y="3480"/>
                    <a:pt x="63364" y="5111"/>
                    <a:pt x="64577" y="6037"/>
                  </a:cubicBezTo>
                  <a:cubicBezTo>
                    <a:pt x="66482" y="7180"/>
                    <a:pt x="49813" y="25754"/>
                    <a:pt x="48099" y="27373"/>
                  </a:cubicBezTo>
                  <a:cubicBezTo>
                    <a:pt x="34573" y="39755"/>
                    <a:pt x="16476" y="23849"/>
                    <a:pt x="4760" y="15086"/>
                  </a:cubicBezTo>
                  <a:cubicBezTo>
                    <a:pt x="1426" y="12609"/>
                    <a:pt x="-1907" y="18229"/>
                    <a:pt x="1521" y="20801"/>
                  </a:cubicBezTo>
                  <a:lnTo>
                    <a:pt x="1712" y="2080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3" name="Google Shape;1003;p53"/>
            <p:cNvSpPr/>
            <p:nvPr/>
          </p:nvSpPr>
          <p:spPr>
            <a:xfrm>
              <a:off x="6425503" y="1915349"/>
              <a:ext cx="211536" cy="40696"/>
            </a:xfrm>
            <a:custGeom>
              <a:avLst/>
              <a:gdLst/>
              <a:ahLst/>
              <a:cxnLst/>
              <a:rect l="l" t="t" r="r" b="b"/>
              <a:pathLst>
                <a:path w="211750" h="41065" extrusionOk="0">
                  <a:moveTo>
                    <a:pt x="2280" y="6530"/>
                  </a:moveTo>
                  <a:cubicBezTo>
                    <a:pt x="21142" y="7657"/>
                    <a:pt x="39877" y="10366"/>
                    <a:pt x="58287" y="14626"/>
                  </a:cubicBezTo>
                  <a:cubicBezTo>
                    <a:pt x="77337" y="18150"/>
                    <a:pt x="96863" y="19579"/>
                    <a:pt x="116104" y="22817"/>
                  </a:cubicBezTo>
                  <a:cubicBezTo>
                    <a:pt x="134781" y="25583"/>
                    <a:pt x="153242" y="29657"/>
                    <a:pt x="171349" y="35009"/>
                  </a:cubicBezTo>
                  <a:cubicBezTo>
                    <a:pt x="183409" y="39938"/>
                    <a:pt x="196468" y="41930"/>
                    <a:pt x="209449" y="40820"/>
                  </a:cubicBezTo>
                  <a:cubicBezTo>
                    <a:pt x="213640" y="40153"/>
                    <a:pt x="211830" y="33771"/>
                    <a:pt x="207639" y="34438"/>
                  </a:cubicBezTo>
                  <a:cubicBezTo>
                    <a:pt x="191351" y="37105"/>
                    <a:pt x="174968" y="28723"/>
                    <a:pt x="159442" y="24913"/>
                  </a:cubicBezTo>
                  <a:cubicBezTo>
                    <a:pt x="142012" y="20531"/>
                    <a:pt x="124295" y="17388"/>
                    <a:pt x="106579" y="14626"/>
                  </a:cubicBezTo>
                  <a:cubicBezTo>
                    <a:pt x="88862" y="11864"/>
                    <a:pt x="72098" y="10530"/>
                    <a:pt x="54953" y="7292"/>
                  </a:cubicBezTo>
                  <a:cubicBezTo>
                    <a:pt x="37813" y="3455"/>
                    <a:pt x="20387" y="1034"/>
                    <a:pt x="2851" y="53"/>
                  </a:cubicBezTo>
                  <a:cubicBezTo>
                    <a:pt x="1036" y="363"/>
                    <a:pt x="-183" y="2085"/>
                    <a:pt x="127" y="3900"/>
                  </a:cubicBezTo>
                  <a:cubicBezTo>
                    <a:pt x="365" y="5294"/>
                    <a:pt x="1457" y="6387"/>
                    <a:pt x="2851" y="6625"/>
                  </a:cubicBezTo>
                  <a:lnTo>
                    <a:pt x="2280"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4" name="Google Shape;1004;p53"/>
            <p:cNvSpPr/>
            <p:nvPr/>
          </p:nvSpPr>
          <p:spPr>
            <a:xfrm>
              <a:off x="6534526" y="1929999"/>
              <a:ext cx="126921" cy="14651"/>
            </a:xfrm>
            <a:custGeom>
              <a:avLst/>
              <a:gdLst/>
              <a:ahLst/>
              <a:cxnLst/>
              <a:rect l="l" t="t" r="r" b="b"/>
              <a:pathLst>
                <a:path w="127408" h="14169" extrusionOk="0">
                  <a:moveTo>
                    <a:pt x="2936" y="6530"/>
                  </a:moveTo>
                  <a:cubicBezTo>
                    <a:pt x="12461" y="6530"/>
                    <a:pt x="21319" y="11006"/>
                    <a:pt x="30844" y="12149"/>
                  </a:cubicBezTo>
                  <a:cubicBezTo>
                    <a:pt x="42465" y="13578"/>
                    <a:pt x="54371" y="13673"/>
                    <a:pt x="65992" y="14150"/>
                  </a:cubicBezTo>
                  <a:cubicBezTo>
                    <a:pt x="77612" y="14626"/>
                    <a:pt x="87994" y="12626"/>
                    <a:pt x="98948" y="12054"/>
                  </a:cubicBezTo>
                  <a:cubicBezTo>
                    <a:pt x="107704" y="12166"/>
                    <a:pt x="116458" y="11657"/>
                    <a:pt x="125142" y="10530"/>
                  </a:cubicBezTo>
                  <a:cubicBezTo>
                    <a:pt x="129238" y="9768"/>
                    <a:pt x="127523" y="3482"/>
                    <a:pt x="123427" y="4244"/>
                  </a:cubicBezTo>
                  <a:cubicBezTo>
                    <a:pt x="104496" y="6865"/>
                    <a:pt x="85385" y="7980"/>
                    <a:pt x="66277" y="7577"/>
                  </a:cubicBezTo>
                  <a:cubicBezTo>
                    <a:pt x="56752" y="7577"/>
                    <a:pt x="46561" y="6720"/>
                    <a:pt x="36845" y="6149"/>
                  </a:cubicBezTo>
                  <a:cubicBezTo>
                    <a:pt x="25320" y="5387"/>
                    <a:pt x="14842" y="434"/>
                    <a:pt x="3222" y="53"/>
                  </a:cubicBezTo>
                  <a:cubicBezTo>
                    <a:pt x="-969" y="53"/>
                    <a:pt x="-969" y="6434"/>
                    <a:pt x="3222" y="6530"/>
                  </a:cubicBezTo>
                  <a:lnTo>
                    <a:pt x="2936" y="653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5" name="Google Shape;1005;p53"/>
            <p:cNvSpPr/>
            <p:nvPr/>
          </p:nvSpPr>
          <p:spPr>
            <a:xfrm>
              <a:off x="6407605" y="2118831"/>
              <a:ext cx="29290" cy="309293"/>
            </a:xfrm>
            <a:custGeom>
              <a:avLst/>
              <a:gdLst/>
              <a:ahLst/>
              <a:cxnLst/>
              <a:rect l="l" t="t" r="r" b="b"/>
              <a:pathLst>
                <a:path w="30516" h="309768" extrusionOk="0">
                  <a:moveTo>
                    <a:pt x="24272" y="2439"/>
                  </a:moveTo>
                  <a:cubicBezTo>
                    <a:pt x="17414" y="53493"/>
                    <a:pt x="14747" y="105214"/>
                    <a:pt x="11032" y="156554"/>
                  </a:cubicBezTo>
                  <a:cubicBezTo>
                    <a:pt x="7317" y="207893"/>
                    <a:pt x="1507" y="257042"/>
                    <a:pt x="79" y="307049"/>
                  </a:cubicBezTo>
                  <a:cubicBezTo>
                    <a:pt x="389" y="308864"/>
                    <a:pt x="2111" y="310083"/>
                    <a:pt x="3926" y="309773"/>
                  </a:cubicBezTo>
                  <a:cubicBezTo>
                    <a:pt x="5321" y="309535"/>
                    <a:pt x="6413" y="308443"/>
                    <a:pt x="6651" y="307049"/>
                  </a:cubicBezTo>
                  <a:cubicBezTo>
                    <a:pt x="7699" y="259424"/>
                    <a:pt x="13795" y="210846"/>
                    <a:pt x="17128" y="163031"/>
                  </a:cubicBezTo>
                  <a:cubicBezTo>
                    <a:pt x="20748" y="110072"/>
                    <a:pt x="23510" y="56732"/>
                    <a:pt x="30558" y="4154"/>
                  </a:cubicBezTo>
                  <a:cubicBezTo>
                    <a:pt x="31130" y="58"/>
                    <a:pt x="24844" y="-1752"/>
                    <a:pt x="24272" y="2439"/>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6" name="Google Shape;1006;p53"/>
            <p:cNvSpPr/>
            <p:nvPr/>
          </p:nvSpPr>
          <p:spPr>
            <a:xfrm>
              <a:off x="6213968" y="2078135"/>
              <a:ext cx="17900" cy="55347"/>
            </a:xfrm>
            <a:custGeom>
              <a:avLst/>
              <a:gdLst/>
              <a:ahLst/>
              <a:cxnLst/>
              <a:rect l="l" t="t" r="r" b="b"/>
              <a:pathLst>
                <a:path w="18542" h="55636" extrusionOk="0">
                  <a:moveTo>
                    <a:pt x="159" y="4154"/>
                  </a:moveTo>
                  <a:cubicBezTo>
                    <a:pt x="3588" y="20727"/>
                    <a:pt x="8731" y="36824"/>
                    <a:pt x="12160" y="53303"/>
                  </a:cubicBezTo>
                  <a:cubicBezTo>
                    <a:pt x="13018" y="57494"/>
                    <a:pt x="19399" y="55684"/>
                    <a:pt x="18542" y="51588"/>
                  </a:cubicBezTo>
                  <a:cubicBezTo>
                    <a:pt x="15018" y="35015"/>
                    <a:pt x="9969" y="18917"/>
                    <a:pt x="6541" y="2439"/>
                  </a:cubicBezTo>
                  <a:cubicBezTo>
                    <a:pt x="5588" y="-1752"/>
                    <a:pt x="-699" y="58"/>
                    <a:pt x="159" y="4154"/>
                  </a:cubicBez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7" name="Google Shape;1007;p53"/>
            <p:cNvSpPr/>
            <p:nvPr/>
          </p:nvSpPr>
          <p:spPr>
            <a:xfrm>
              <a:off x="6095183" y="2162783"/>
              <a:ext cx="122039" cy="270224"/>
            </a:xfrm>
            <a:custGeom>
              <a:avLst/>
              <a:gdLst/>
              <a:ahLst/>
              <a:cxnLst/>
              <a:rect l="l" t="t" r="r" b="b"/>
              <a:pathLst>
                <a:path w="122803" h="270282" extrusionOk="0">
                  <a:moveTo>
                    <a:pt x="400" y="4881"/>
                  </a:moveTo>
                  <a:cubicBezTo>
                    <a:pt x="21736" y="50697"/>
                    <a:pt x="45168" y="95559"/>
                    <a:pt x="66313" y="141470"/>
                  </a:cubicBezTo>
                  <a:cubicBezTo>
                    <a:pt x="77076" y="164997"/>
                    <a:pt x="86982" y="189095"/>
                    <a:pt x="95650" y="213384"/>
                  </a:cubicBezTo>
                  <a:cubicBezTo>
                    <a:pt x="98984" y="222909"/>
                    <a:pt x="102032" y="232434"/>
                    <a:pt x="106032" y="241959"/>
                  </a:cubicBezTo>
                  <a:cubicBezTo>
                    <a:pt x="110562" y="250171"/>
                    <a:pt x="114080" y="258903"/>
                    <a:pt x="116510" y="267962"/>
                  </a:cubicBezTo>
                  <a:lnTo>
                    <a:pt x="120510" y="263961"/>
                  </a:lnTo>
                  <a:lnTo>
                    <a:pt x="119939" y="263961"/>
                  </a:lnTo>
                  <a:cubicBezTo>
                    <a:pt x="115843" y="263295"/>
                    <a:pt x="114033" y="269581"/>
                    <a:pt x="118224" y="270248"/>
                  </a:cubicBezTo>
                  <a:lnTo>
                    <a:pt x="118796" y="270248"/>
                  </a:lnTo>
                  <a:cubicBezTo>
                    <a:pt x="120589" y="270664"/>
                    <a:pt x="122380" y="269547"/>
                    <a:pt x="122796" y="267753"/>
                  </a:cubicBezTo>
                  <a:cubicBezTo>
                    <a:pt x="122911" y="267258"/>
                    <a:pt x="122911" y="266743"/>
                    <a:pt x="122796" y="266247"/>
                  </a:cubicBezTo>
                  <a:cubicBezTo>
                    <a:pt x="121435" y="260560"/>
                    <a:pt x="119388" y="255058"/>
                    <a:pt x="116700" y="249864"/>
                  </a:cubicBezTo>
                  <a:cubicBezTo>
                    <a:pt x="111461" y="237291"/>
                    <a:pt x="106413" y="225004"/>
                    <a:pt x="101936" y="211764"/>
                  </a:cubicBezTo>
                  <a:cubicBezTo>
                    <a:pt x="94031" y="188619"/>
                    <a:pt x="84410" y="166044"/>
                    <a:pt x="74409" y="143756"/>
                  </a:cubicBezTo>
                  <a:cubicBezTo>
                    <a:pt x="52978" y="96131"/>
                    <a:pt x="28213" y="49363"/>
                    <a:pt x="6115" y="1643"/>
                  </a:cubicBezTo>
                  <a:cubicBezTo>
                    <a:pt x="4305" y="-2167"/>
                    <a:pt x="-1315" y="1643"/>
                    <a:pt x="400" y="4977"/>
                  </a:cubicBezTo>
                  <a:lnTo>
                    <a:pt x="400" y="4881"/>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8" name="Google Shape;1008;p53"/>
            <p:cNvSpPr/>
            <p:nvPr/>
          </p:nvSpPr>
          <p:spPr>
            <a:xfrm>
              <a:off x="6183052" y="1975579"/>
              <a:ext cx="89495" cy="58603"/>
            </a:xfrm>
            <a:custGeom>
              <a:avLst/>
              <a:gdLst/>
              <a:ahLst/>
              <a:cxnLst/>
              <a:rect l="l" t="t" r="r" b="b"/>
              <a:pathLst>
                <a:path w="90959" h="59390" extrusionOk="0">
                  <a:moveTo>
                    <a:pt x="6488" y="57110"/>
                  </a:moveTo>
                  <a:cubicBezTo>
                    <a:pt x="9632" y="44061"/>
                    <a:pt x="30015" y="35107"/>
                    <a:pt x="40588" y="28535"/>
                  </a:cubicBezTo>
                  <a:cubicBezTo>
                    <a:pt x="56374" y="20061"/>
                    <a:pt x="72659" y="12554"/>
                    <a:pt x="89356" y="6056"/>
                  </a:cubicBezTo>
                  <a:cubicBezTo>
                    <a:pt x="93166" y="4246"/>
                    <a:pt x="89832" y="-1469"/>
                    <a:pt x="86022" y="436"/>
                  </a:cubicBezTo>
                  <a:cubicBezTo>
                    <a:pt x="76497" y="5103"/>
                    <a:pt x="65829" y="7104"/>
                    <a:pt x="56590" y="11866"/>
                  </a:cubicBezTo>
                  <a:cubicBezTo>
                    <a:pt x="47351" y="16629"/>
                    <a:pt x="37540" y="23010"/>
                    <a:pt x="28015" y="29106"/>
                  </a:cubicBezTo>
                  <a:cubicBezTo>
                    <a:pt x="18490" y="35202"/>
                    <a:pt x="3250" y="42822"/>
                    <a:pt x="107" y="55681"/>
                  </a:cubicBezTo>
                  <a:cubicBezTo>
                    <a:pt x="-130" y="57507"/>
                    <a:pt x="1159" y="59179"/>
                    <a:pt x="2985" y="59416"/>
                  </a:cubicBezTo>
                  <a:cubicBezTo>
                    <a:pt x="4474" y="59609"/>
                    <a:pt x="5909" y="58781"/>
                    <a:pt x="6489" y="57396"/>
                  </a:cubicBezTo>
                  <a:lnTo>
                    <a:pt x="6488" y="57110"/>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9" name="Google Shape;1009;p53"/>
            <p:cNvSpPr/>
            <p:nvPr/>
          </p:nvSpPr>
          <p:spPr>
            <a:xfrm>
              <a:off x="6152134" y="1876280"/>
              <a:ext cx="69970" cy="26046"/>
            </a:xfrm>
            <a:custGeom>
              <a:avLst/>
              <a:gdLst/>
              <a:ahLst/>
              <a:cxnLst/>
              <a:rect l="l" t="t" r="r" b="b"/>
              <a:pathLst>
                <a:path w="69550" h="26079" extrusionOk="0">
                  <a:moveTo>
                    <a:pt x="68028" y="20246"/>
                  </a:moveTo>
                  <a:cubicBezTo>
                    <a:pt x="48381" y="8391"/>
                    <a:pt x="26160" y="1463"/>
                    <a:pt x="3258" y="53"/>
                  </a:cubicBezTo>
                  <a:cubicBezTo>
                    <a:pt x="-1029" y="53"/>
                    <a:pt x="-933" y="6434"/>
                    <a:pt x="3258" y="6625"/>
                  </a:cubicBezTo>
                  <a:cubicBezTo>
                    <a:pt x="24970" y="7942"/>
                    <a:pt x="46045" y="14477"/>
                    <a:pt x="64694" y="25675"/>
                  </a:cubicBezTo>
                  <a:cubicBezTo>
                    <a:pt x="66246" y="26595"/>
                    <a:pt x="68250" y="26084"/>
                    <a:pt x="69171" y="24532"/>
                  </a:cubicBezTo>
                  <a:cubicBezTo>
                    <a:pt x="70091" y="22980"/>
                    <a:pt x="69580" y="20976"/>
                    <a:pt x="68028" y="20055"/>
                  </a:cubicBezTo>
                  <a:lnTo>
                    <a:pt x="68028" y="20246"/>
                  </a:lnTo>
                  <a:close/>
                </a:path>
              </a:pathLst>
            </a:custGeom>
            <a:solidFill>
              <a:srgbClr val="18252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10" name="Google Shape;1010;p53"/>
          <p:cNvSpPr/>
          <p:nvPr/>
        </p:nvSpPr>
        <p:spPr>
          <a:xfrm rot="-5400000">
            <a:off x="6124575" y="2124075"/>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1" name="Google Shape;1011;p53"/>
          <p:cNvSpPr/>
          <p:nvPr/>
        </p:nvSpPr>
        <p:spPr>
          <a:xfrm rot="5400000" flipH="1">
            <a:off x="2832100" y="-2832100"/>
            <a:ext cx="187325" cy="5851525"/>
          </a:xfrm>
          <a:custGeom>
            <a:avLst/>
            <a:gdLst/>
            <a:ahLst/>
            <a:cxnLst/>
            <a:rect l="l" t="t" r="r" b="b"/>
            <a:pathLst>
              <a:path w="360363" h="7786258" extrusionOk="0">
                <a:moveTo>
                  <a:pt x="0" y="7786258"/>
                </a:moveTo>
                <a:lnTo>
                  <a:pt x="0" y="1728379"/>
                </a:lnTo>
                <a:lnTo>
                  <a:pt x="0" y="345676"/>
                </a:lnTo>
                <a:lnTo>
                  <a:pt x="360363" y="0"/>
                </a:lnTo>
                <a:lnTo>
                  <a:pt x="360363" y="1728379"/>
                </a:lnTo>
                <a:lnTo>
                  <a:pt x="360363" y="7786258"/>
                </a:lnTo>
                <a:lnTo>
                  <a:pt x="0" y="77862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2" name="Google Shape;1012;p53"/>
          <p:cNvSpPr txBox="1"/>
          <p:nvPr/>
        </p:nvSpPr>
        <p:spPr>
          <a:xfrm>
            <a:off x="3781425" y="2093912"/>
            <a:ext cx="4746625" cy="1569620"/>
          </a:xfrm>
          <a:prstGeom prst="rect">
            <a:avLst/>
          </a:prstGeom>
          <a:noFill/>
          <a:ln>
            <a:noFill/>
          </a:ln>
        </p:spPr>
        <p:txBody>
          <a:bodyPr spcFirstLastPara="1" wrap="square" lIns="91425" tIns="45700" rIns="91425" bIns="45700" anchor="t" anchorCtr="0">
            <a:spAutoFit/>
          </a:bodyPr>
          <a:lstStyle/>
          <a:p>
            <a:pPr lvl="0" algn="ctr">
              <a:buClr>
                <a:srgbClr val="0D0D0D"/>
              </a:buClr>
              <a:buSzPts val="4800"/>
            </a:pPr>
            <a:r>
              <a:rPr lang="fr-FR" sz="4800" dirty="0" smtClean="0"/>
              <a:t>Merci</a:t>
            </a:r>
            <a:r>
              <a:rPr lang="" sz="4800" dirty="0"/>
              <a:t> </a:t>
            </a:r>
            <a:r>
              <a:rPr lang="" sz="4800" dirty="0" smtClean="0"/>
              <a:t>Pour Vot</a:t>
            </a:r>
            <a:r>
              <a:rPr lang="fr-CA" sz="4800" dirty="0" err="1" smtClean="0"/>
              <a:t>re</a:t>
            </a:r>
            <a:r>
              <a:rPr lang="fr-CA" sz="4800" dirty="0" smtClean="0"/>
              <a:t> </a:t>
            </a:r>
            <a:r>
              <a:rPr lang="fr-CA" sz="4800" dirty="0" err="1" smtClean="0"/>
              <a:t>Attension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457200" y="411162"/>
            <a:ext cx="8229600" cy="371475"/>
          </a:xfrm>
          <a:prstGeom prst="rect">
            <a:avLst/>
          </a:prstGeom>
          <a:noFill/>
          <a:ln>
            <a:noFill/>
          </a:ln>
        </p:spPr>
        <p:txBody>
          <a:bodyPr spcFirstLastPara="1" wrap="square" lIns="91425" tIns="91425" rIns="91425" bIns="91425" anchor="ctr" anchorCtr="0">
            <a:normAutofit fontScale="90000"/>
          </a:bodyPr>
          <a:lstStyle/>
          <a:p>
            <a:pPr lvl="0"/>
            <a:r>
              <a:rPr lang="fr-FR" sz="2800" dirty="0"/>
              <a:t>Table </a:t>
            </a:r>
            <a:r>
              <a:rPr lang="fr-FR" sz="2800" dirty="0" smtClean="0"/>
              <a:t>de</a:t>
            </a:r>
            <a:r>
              <a:rPr lang="" sz="2800" dirty="0" smtClean="0"/>
              <a:t> Contenue</a:t>
            </a:r>
            <a:endParaRPr dirty="0"/>
          </a:p>
        </p:txBody>
      </p:sp>
      <p:sp>
        <p:nvSpPr>
          <p:cNvPr id="66" name="Google Shape;66;p2"/>
          <p:cNvSpPr/>
          <p:nvPr/>
        </p:nvSpPr>
        <p:spPr>
          <a:xfrm>
            <a:off x="3287712" y="1936750"/>
            <a:ext cx="2527300" cy="1938337"/>
          </a:xfrm>
          <a:prstGeom prst="roundRect">
            <a:avLst>
              <a:gd name="adj" fmla="val 1637"/>
            </a:avLst>
          </a:prstGeom>
          <a:solidFill>
            <a:srgbClr val="91E0E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7" name="Google Shape;67;p2"/>
          <p:cNvSpPr/>
          <p:nvPr/>
        </p:nvSpPr>
        <p:spPr>
          <a:xfrm>
            <a:off x="4252912" y="1123950"/>
            <a:ext cx="638175" cy="638175"/>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68" name="Google Shape;68;p2"/>
          <p:cNvSpPr txBox="1"/>
          <p:nvPr/>
        </p:nvSpPr>
        <p:spPr>
          <a:xfrm>
            <a:off x="3270250" y="2076450"/>
            <a:ext cx="2605087" cy="1460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smtClean="0">
                <a:solidFill>
                  <a:srgbClr val="000000"/>
                </a:solidFill>
                <a:latin typeface="Fira Sans Extra Condensed"/>
                <a:ea typeface="Fira Sans Extra Condensed"/>
                <a:cs typeface="Fira Sans Extra Condensed"/>
                <a:sym typeface="Fira Sans Extra Condensed"/>
              </a:rPr>
              <a:t>S</a:t>
            </a:r>
            <a:r>
              <a:rPr lang="" sz="1800" b="1" i="0" u="none" dirty="0" smtClean="0">
                <a:solidFill>
                  <a:srgbClr val="000000"/>
                </a:solidFill>
                <a:latin typeface="Fira Sans Extra Condensed"/>
                <a:ea typeface="Fira Sans Extra Condensed"/>
                <a:cs typeface="Fira Sans Extra Condensed"/>
                <a:sym typeface="Fira Sans Extra Condensed"/>
              </a:rPr>
              <a:t>ysteme Edicatif</a:t>
            </a:r>
            <a:endParaRPr dirty="0"/>
          </a:p>
        </p:txBody>
      </p:sp>
      <p:grpSp>
        <p:nvGrpSpPr>
          <p:cNvPr id="69" name="Google Shape;69;p2"/>
          <p:cNvGrpSpPr/>
          <p:nvPr/>
        </p:nvGrpSpPr>
        <p:grpSpPr>
          <a:xfrm>
            <a:off x="4425950" y="1258887"/>
            <a:ext cx="292100" cy="366712"/>
            <a:chOff x="867091" y="4631994"/>
            <a:chExt cx="293509" cy="366904"/>
          </a:xfrm>
        </p:grpSpPr>
        <p:sp>
          <p:nvSpPr>
            <p:cNvPr id="70" name="Google Shape;70;p2"/>
            <p:cNvSpPr/>
            <p:nvPr/>
          </p:nvSpPr>
          <p:spPr>
            <a:xfrm>
              <a:off x="1092101" y="4638532"/>
              <a:ext cx="62817" cy="69321"/>
            </a:xfrm>
            <a:custGeom>
              <a:avLst/>
              <a:gdLst/>
              <a:ahLst/>
              <a:cxnLst/>
              <a:rect l="l" t="t" r="r" b="b"/>
              <a:pathLst>
                <a:path w="1835" h="2025" extrusionOk="0">
                  <a:moveTo>
                    <a:pt x="0" y="0"/>
                  </a:moveTo>
                  <a:lnTo>
                    <a:pt x="0" y="2025"/>
                  </a:lnTo>
                  <a:lnTo>
                    <a:pt x="1834" y="2025"/>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1" name="Google Shape;71;p2"/>
            <p:cNvSpPr/>
            <p:nvPr/>
          </p:nvSpPr>
          <p:spPr>
            <a:xfrm>
              <a:off x="867091" y="4631994"/>
              <a:ext cx="293509" cy="366904"/>
            </a:xfrm>
            <a:custGeom>
              <a:avLst/>
              <a:gdLst/>
              <a:ahLst/>
              <a:cxnLst/>
              <a:rect l="l" t="t" r="r" b="b"/>
              <a:pathLst>
                <a:path w="8574" h="10718" extrusionOk="0">
                  <a:moveTo>
                    <a:pt x="1482" y="1070"/>
                  </a:moveTo>
                  <a:cubicBezTo>
                    <a:pt x="1496" y="1070"/>
                    <a:pt x="1510" y="1071"/>
                    <a:pt x="1525" y="1073"/>
                  </a:cubicBezTo>
                  <a:lnTo>
                    <a:pt x="2501" y="1073"/>
                  </a:lnTo>
                  <a:cubicBezTo>
                    <a:pt x="2882" y="1096"/>
                    <a:pt x="2882" y="1644"/>
                    <a:pt x="2501" y="1692"/>
                  </a:cubicBezTo>
                  <a:lnTo>
                    <a:pt x="1525" y="1692"/>
                  </a:lnTo>
                  <a:cubicBezTo>
                    <a:pt x="1510" y="1693"/>
                    <a:pt x="1496" y="1694"/>
                    <a:pt x="1482" y="1694"/>
                  </a:cubicBezTo>
                  <a:cubicBezTo>
                    <a:pt x="1086" y="1694"/>
                    <a:pt x="1086" y="1070"/>
                    <a:pt x="1482" y="1070"/>
                  </a:cubicBezTo>
                  <a:close/>
                  <a:moveTo>
                    <a:pt x="3709" y="2142"/>
                  </a:moveTo>
                  <a:cubicBezTo>
                    <a:pt x="4107" y="2142"/>
                    <a:pt x="4107" y="2789"/>
                    <a:pt x="3709" y="2789"/>
                  </a:cubicBezTo>
                  <a:cubicBezTo>
                    <a:pt x="3696" y="2789"/>
                    <a:pt x="3682" y="2789"/>
                    <a:pt x="3668" y="2787"/>
                  </a:cubicBezTo>
                  <a:lnTo>
                    <a:pt x="1525" y="2787"/>
                  </a:lnTo>
                  <a:cubicBezTo>
                    <a:pt x="1511" y="2789"/>
                    <a:pt x="1497" y="2789"/>
                    <a:pt x="1484" y="2789"/>
                  </a:cubicBezTo>
                  <a:cubicBezTo>
                    <a:pt x="1086" y="2789"/>
                    <a:pt x="1086" y="2142"/>
                    <a:pt x="1484" y="2142"/>
                  </a:cubicBezTo>
                  <a:cubicBezTo>
                    <a:pt x="1497" y="2142"/>
                    <a:pt x="1511" y="2143"/>
                    <a:pt x="1525" y="2144"/>
                  </a:cubicBezTo>
                  <a:lnTo>
                    <a:pt x="3668" y="2144"/>
                  </a:lnTo>
                  <a:cubicBezTo>
                    <a:pt x="3682" y="2143"/>
                    <a:pt x="3696" y="2142"/>
                    <a:pt x="3709" y="2142"/>
                  </a:cubicBezTo>
                  <a:close/>
                  <a:moveTo>
                    <a:pt x="4830" y="4285"/>
                  </a:moveTo>
                  <a:cubicBezTo>
                    <a:pt x="5226" y="4285"/>
                    <a:pt x="5226" y="4909"/>
                    <a:pt x="4830" y="4909"/>
                  </a:cubicBezTo>
                  <a:cubicBezTo>
                    <a:pt x="4816" y="4909"/>
                    <a:pt x="4802" y="4908"/>
                    <a:pt x="4787" y="4907"/>
                  </a:cubicBezTo>
                  <a:lnTo>
                    <a:pt x="1549" y="4907"/>
                  </a:lnTo>
                  <a:cubicBezTo>
                    <a:pt x="1533" y="4908"/>
                    <a:pt x="1518" y="4909"/>
                    <a:pt x="1504" y="4909"/>
                  </a:cubicBezTo>
                  <a:cubicBezTo>
                    <a:pt x="1087" y="4909"/>
                    <a:pt x="1087" y="4285"/>
                    <a:pt x="1504" y="4285"/>
                  </a:cubicBezTo>
                  <a:cubicBezTo>
                    <a:pt x="1518" y="4285"/>
                    <a:pt x="1533" y="4286"/>
                    <a:pt x="1549" y="4287"/>
                  </a:cubicBezTo>
                  <a:lnTo>
                    <a:pt x="4787" y="4287"/>
                  </a:lnTo>
                  <a:cubicBezTo>
                    <a:pt x="4802" y="4286"/>
                    <a:pt x="4816" y="4285"/>
                    <a:pt x="4830" y="4285"/>
                  </a:cubicBezTo>
                  <a:close/>
                  <a:moveTo>
                    <a:pt x="7481" y="3775"/>
                  </a:moveTo>
                  <a:cubicBezTo>
                    <a:pt x="7562" y="3775"/>
                    <a:pt x="7645" y="3811"/>
                    <a:pt x="7716" y="3883"/>
                  </a:cubicBezTo>
                  <a:cubicBezTo>
                    <a:pt x="7836" y="4002"/>
                    <a:pt x="7836" y="4192"/>
                    <a:pt x="7716" y="4311"/>
                  </a:cubicBezTo>
                  <a:lnTo>
                    <a:pt x="6812" y="5192"/>
                  </a:lnTo>
                  <a:cubicBezTo>
                    <a:pt x="6764" y="5264"/>
                    <a:pt x="6669" y="5288"/>
                    <a:pt x="6597" y="5288"/>
                  </a:cubicBezTo>
                  <a:cubicBezTo>
                    <a:pt x="6502" y="5288"/>
                    <a:pt x="6430" y="5264"/>
                    <a:pt x="6383" y="5192"/>
                  </a:cubicBezTo>
                  <a:lnTo>
                    <a:pt x="5954" y="4788"/>
                  </a:lnTo>
                  <a:cubicBezTo>
                    <a:pt x="5835" y="4669"/>
                    <a:pt x="5835" y="4478"/>
                    <a:pt x="5954" y="4359"/>
                  </a:cubicBezTo>
                  <a:lnTo>
                    <a:pt x="6002" y="4335"/>
                  </a:lnTo>
                  <a:cubicBezTo>
                    <a:pt x="6061" y="4276"/>
                    <a:pt x="6139" y="4246"/>
                    <a:pt x="6216" y="4246"/>
                  </a:cubicBezTo>
                  <a:cubicBezTo>
                    <a:pt x="6294" y="4246"/>
                    <a:pt x="6371" y="4276"/>
                    <a:pt x="6430" y="4335"/>
                  </a:cubicBezTo>
                  <a:lnTo>
                    <a:pt x="6621" y="4526"/>
                  </a:lnTo>
                  <a:lnTo>
                    <a:pt x="7264" y="3883"/>
                  </a:lnTo>
                  <a:cubicBezTo>
                    <a:pt x="7324" y="3811"/>
                    <a:pt x="7401" y="3775"/>
                    <a:pt x="7481" y="3775"/>
                  </a:cubicBezTo>
                  <a:close/>
                  <a:moveTo>
                    <a:pt x="4828" y="6405"/>
                  </a:moveTo>
                  <a:cubicBezTo>
                    <a:pt x="5226" y="6405"/>
                    <a:pt x="5226" y="7052"/>
                    <a:pt x="4828" y="7052"/>
                  </a:cubicBezTo>
                  <a:cubicBezTo>
                    <a:pt x="4815" y="7052"/>
                    <a:pt x="4801" y="7051"/>
                    <a:pt x="4787" y="7050"/>
                  </a:cubicBezTo>
                  <a:lnTo>
                    <a:pt x="1549" y="7050"/>
                  </a:lnTo>
                  <a:cubicBezTo>
                    <a:pt x="1534" y="7051"/>
                    <a:pt x="1519" y="7052"/>
                    <a:pt x="1505" y="7052"/>
                  </a:cubicBezTo>
                  <a:cubicBezTo>
                    <a:pt x="1087" y="7052"/>
                    <a:pt x="1087" y="6405"/>
                    <a:pt x="1505" y="6405"/>
                  </a:cubicBezTo>
                  <a:cubicBezTo>
                    <a:pt x="1519" y="6405"/>
                    <a:pt x="1534" y="6405"/>
                    <a:pt x="1549" y="6407"/>
                  </a:cubicBezTo>
                  <a:lnTo>
                    <a:pt x="4787" y="6407"/>
                  </a:lnTo>
                  <a:cubicBezTo>
                    <a:pt x="4801" y="6405"/>
                    <a:pt x="4815" y="6405"/>
                    <a:pt x="4828" y="6405"/>
                  </a:cubicBezTo>
                  <a:close/>
                  <a:moveTo>
                    <a:pt x="7493" y="5895"/>
                  </a:moveTo>
                  <a:cubicBezTo>
                    <a:pt x="7574" y="5895"/>
                    <a:pt x="7657" y="5931"/>
                    <a:pt x="7716" y="6002"/>
                  </a:cubicBezTo>
                  <a:cubicBezTo>
                    <a:pt x="7836" y="6121"/>
                    <a:pt x="7836" y="6312"/>
                    <a:pt x="7716" y="6431"/>
                  </a:cubicBezTo>
                  <a:lnTo>
                    <a:pt x="6835" y="7336"/>
                  </a:lnTo>
                  <a:cubicBezTo>
                    <a:pt x="6764" y="7383"/>
                    <a:pt x="6692" y="7431"/>
                    <a:pt x="6597" y="7431"/>
                  </a:cubicBezTo>
                  <a:cubicBezTo>
                    <a:pt x="6526" y="7431"/>
                    <a:pt x="6454" y="7383"/>
                    <a:pt x="6383" y="7336"/>
                  </a:cubicBezTo>
                  <a:lnTo>
                    <a:pt x="5978" y="6931"/>
                  </a:lnTo>
                  <a:cubicBezTo>
                    <a:pt x="5859" y="6788"/>
                    <a:pt x="5859" y="6597"/>
                    <a:pt x="5978" y="6478"/>
                  </a:cubicBezTo>
                  <a:lnTo>
                    <a:pt x="6002" y="6478"/>
                  </a:lnTo>
                  <a:cubicBezTo>
                    <a:pt x="6061" y="6407"/>
                    <a:pt x="6139" y="6371"/>
                    <a:pt x="6216" y="6371"/>
                  </a:cubicBezTo>
                  <a:cubicBezTo>
                    <a:pt x="6294" y="6371"/>
                    <a:pt x="6371" y="6407"/>
                    <a:pt x="6430" y="6478"/>
                  </a:cubicBezTo>
                  <a:lnTo>
                    <a:pt x="6621" y="6645"/>
                  </a:lnTo>
                  <a:lnTo>
                    <a:pt x="7288" y="6002"/>
                  </a:lnTo>
                  <a:cubicBezTo>
                    <a:pt x="7335" y="5931"/>
                    <a:pt x="7413" y="5895"/>
                    <a:pt x="7493" y="5895"/>
                  </a:cubicBezTo>
                  <a:close/>
                  <a:moveTo>
                    <a:pt x="4830" y="8477"/>
                  </a:moveTo>
                  <a:cubicBezTo>
                    <a:pt x="5226" y="8477"/>
                    <a:pt x="5226" y="9100"/>
                    <a:pt x="4830" y="9100"/>
                  </a:cubicBezTo>
                  <a:cubicBezTo>
                    <a:pt x="4816" y="9100"/>
                    <a:pt x="4802" y="9100"/>
                    <a:pt x="4787" y="9098"/>
                  </a:cubicBezTo>
                  <a:lnTo>
                    <a:pt x="1549" y="9098"/>
                  </a:lnTo>
                  <a:cubicBezTo>
                    <a:pt x="1533" y="9100"/>
                    <a:pt x="1518" y="9100"/>
                    <a:pt x="1504" y="9100"/>
                  </a:cubicBezTo>
                  <a:cubicBezTo>
                    <a:pt x="1087" y="9100"/>
                    <a:pt x="1087" y="8477"/>
                    <a:pt x="1504" y="8477"/>
                  </a:cubicBezTo>
                  <a:cubicBezTo>
                    <a:pt x="1518" y="8477"/>
                    <a:pt x="1533" y="8477"/>
                    <a:pt x="1549" y="8479"/>
                  </a:cubicBezTo>
                  <a:lnTo>
                    <a:pt x="4787" y="8479"/>
                  </a:lnTo>
                  <a:cubicBezTo>
                    <a:pt x="4802" y="8477"/>
                    <a:pt x="4816" y="8477"/>
                    <a:pt x="4830" y="8477"/>
                  </a:cubicBezTo>
                  <a:close/>
                  <a:moveTo>
                    <a:pt x="7483" y="7970"/>
                  </a:moveTo>
                  <a:cubicBezTo>
                    <a:pt x="7722" y="7970"/>
                    <a:pt x="7929" y="8285"/>
                    <a:pt x="7693" y="8503"/>
                  </a:cubicBezTo>
                  <a:lnTo>
                    <a:pt x="7716" y="8503"/>
                  </a:lnTo>
                  <a:lnTo>
                    <a:pt x="6812" y="9384"/>
                  </a:lnTo>
                  <a:cubicBezTo>
                    <a:pt x="6764" y="9455"/>
                    <a:pt x="6669" y="9479"/>
                    <a:pt x="6597" y="9479"/>
                  </a:cubicBezTo>
                  <a:cubicBezTo>
                    <a:pt x="6502" y="9479"/>
                    <a:pt x="6430" y="9455"/>
                    <a:pt x="6383" y="9384"/>
                  </a:cubicBezTo>
                  <a:lnTo>
                    <a:pt x="5954" y="8979"/>
                  </a:lnTo>
                  <a:cubicBezTo>
                    <a:pt x="5835" y="8860"/>
                    <a:pt x="5835" y="8669"/>
                    <a:pt x="5954" y="8550"/>
                  </a:cubicBezTo>
                  <a:cubicBezTo>
                    <a:pt x="6014" y="8479"/>
                    <a:pt x="6097" y="8443"/>
                    <a:pt x="6180" y="8443"/>
                  </a:cubicBezTo>
                  <a:cubicBezTo>
                    <a:pt x="6264" y="8443"/>
                    <a:pt x="6347" y="8479"/>
                    <a:pt x="6407" y="8550"/>
                  </a:cubicBezTo>
                  <a:lnTo>
                    <a:pt x="6597" y="8717"/>
                  </a:lnTo>
                  <a:lnTo>
                    <a:pt x="7264" y="8074"/>
                  </a:lnTo>
                  <a:cubicBezTo>
                    <a:pt x="7332" y="8000"/>
                    <a:pt x="7409" y="7970"/>
                    <a:pt x="7483" y="7970"/>
                  </a:cubicBezTo>
                  <a:close/>
                  <a:moveTo>
                    <a:pt x="906" y="1"/>
                  </a:moveTo>
                  <a:cubicBezTo>
                    <a:pt x="405" y="1"/>
                    <a:pt x="1" y="406"/>
                    <a:pt x="1" y="906"/>
                  </a:cubicBezTo>
                  <a:lnTo>
                    <a:pt x="1" y="9836"/>
                  </a:lnTo>
                  <a:cubicBezTo>
                    <a:pt x="1" y="10313"/>
                    <a:pt x="405" y="10717"/>
                    <a:pt x="906" y="10717"/>
                  </a:cubicBezTo>
                  <a:lnTo>
                    <a:pt x="7669" y="10717"/>
                  </a:lnTo>
                  <a:cubicBezTo>
                    <a:pt x="8169" y="10717"/>
                    <a:pt x="8574" y="10313"/>
                    <a:pt x="8574" y="9836"/>
                  </a:cubicBezTo>
                  <a:lnTo>
                    <a:pt x="8574" y="2835"/>
                  </a:lnTo>
                  <a:lnTo>
                    <a:pt x="6264" y="2835"/>
                  </a:lnTo>
                  <a:cubicBezTo>
                    <a:pt x="6073" y="2835"/>
                    <a:pt x="5954" y="2692"/>
                    <a:pt x="5954" y="2525"/>
                  </a:cubicBezTo>
                  <a:lnTo>
                    <a:pt x="5954" y="1"/>
                  </a:lnTo>
                  <a:lnTo>
                    <a:pt x="90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72" name="Google Shape;72;p2"/>
          <p:cNvGrpSpPr/>
          <p:nvPr/>
        </p:nvGrpSpPr>
        <p:grpSpPr>
          <a:xfrm>
            <a:off x="6626225" y="3243262"/>
            <a:ext cx="2060575" cy="995362"/>
            <a:chOff x="6625800" y="3242754"/>
            <a:chExt cx="2061000" cy="995409"/>
          </a:xfrm>
        </p:grpSpPr>
        <p:sp>
          <p:nvSpPr>
            <p:cNvPr id="73" name="Google Shape;73;p2"/>
            <p:cNvSpPr/>
            <p:nvPr/>
          </p:nvSpPr>
          <p:spPr>
            <a:xfrm>
              <a:off x="7975453" y="3242754"/>
              <a:ext cx="636719" cy="638205"/>
            </a:xfrm>
            <a:prstGeom prst="roundRect">
              <a:avLst>
                <a:gd name="adj" fmla="val 16667"/>
              </a:avLst>
            </a:prstGeom>
            <a:solidFill>
              <a:srgbClr val="FD8B6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05</a:t>
              </a:r>
              <a:endParaRPr/>
            </a:p>
          </p:txBody>
        </p:sp>
        <p:sp>
          <p:nvSpPr>
            <p:cNvPr id="74" name="Google Shape;74;p2"/>
            <p:cNvSpPr txBox="1"/>
            <p:nvPr/>
          </p:nvSpPr>
          <p:spPr>
            <a:xfrm>
              <a:off x="6625800" y="3960963"/>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Conclusion</a:t>
              </a:r>
              <a:endParaRPr dirty="0"/>
            </a:p>
          </p:txBody>
        </p:sp>
      </p:grpSp>
      <p:grpSp>
        <p:nvGrpSpPr>
          <p:cNvPr id="75" name="Google Shape;75;p2"/>
          <p:cNvGrpSpPr/>
          <p:nvPr/>
        </p:nvGrpSpPr>
        <p:grpSpPr>
          <a:xfrm>
            <a:off x="306387" y="1476375"/>
            <a:ext cx="2062162" cy="1104900"/>
            <a:chOff x="306842" y="1476000"/>
            <a:chExt cx="2061000" cy="1105663"/>
          </a:xfrm>
        </p:grpSpPr>
        <p:sp>
          <p:nvSpPr>
            <p:cNvPr id="76" name="Google Shape;76;p2"/>
            <p:cNvSpPr/>
            <p:nvPr/>
          </p:nvSpPr>
          <p:spPr>
            <a:xfrm>
              <a:off x="531175" y="1943563"/>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
          <p:nvSpPr>
            <p:cNvPr id="77" name="Google Shape;77;p2"/>
            <p:cNvSpPr txBox="1"/>
            <p:nvPr/>
          </p:nvSpPr>
          <p:spPr>
            <a:xfrm>
              <a:off x="306842" y="14760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 sz="1800" b="1" dirty="0" smtClean="0"/>
                <a:t>Introduction</a:t>
              </a:r>
              <a:endParaRPr dirty="0"/>
            </a:p>
          </p:txBody>
        </p:sp>
      </p:grpSp>
      <p:sp>
        <p:nvSpPr>
          <p:cNvPr id="79" name="Google Shape;79;p2"/>
          <p:cNvSpPr/>
          <p:nvPr/>
        </p:nvSpPr>
        <p:spPr>
          <a:xfrm>
            <a:off x="534122" y="3074750"/>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grpSp>
        <p:nvGrpSpPr>
          <p:cNvPr id="81" name="Google Shape;81;p2"/>
          <p:cNvGrpSpPr/>
          <p:nvPr/>
        </p:nvGrpSpPr>
        <p:grpSpPr>
          <a:xfrm>
            <a:off x="307927" y="1652151"/>
            <a:ext cx="8378873" cy="3182222"/>
            <a:chOff x="530617" y="2247307"/>
            <a:chExt cx="8072911" cy="2377098"/>
          </a:xfrm>
        </p:grpSpPr>
        <p:sp>
          <p:nvSpPr>
            <p:cNvPr id="82" name="Google Shape;82;p2"/>
            <p:cNvSpPr/>
            <p:nvPr/>
          </p:nvSpPr>
          <p:spPr>
            <a:xfrm>
              <a:off x="7964228" y="2247307"/>
              <a:ext cx="639300" cy="476700"/>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03</a:t>
              </a:r>
              <a:endParaRPr dirty="0"/>
            </a:p>
          </p:txBody>
        </p:sp>
        <p:sp>
          <p:nvSpPr>
            <p:cNvPr id="83" name="Google Shape;83;p2"/>
            <p:cNvSpPr txBox="1"/>
            <p:nvPr/>
          </p:nvSpPr>
          <p:spPr>
            <a:xfrm>
              <a:off x="530617" y="377337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 Solutions</a:t>
              </a:r>
              <a:endParaRPr/>
            </a:p>
          </p:txBody>
        </p:sp>
        <p:sp>
          <p:nvSpPr>
            <p:cNvPr id="84" name="Google Shape;84;p2"/>
            <p:cNvSpPr txBox="1"/>
            <p:nvPr/>
          </p:nvSpPr>
          <p:spPr>
            <a:xfrm>
              <a:off x="707983" y="4101205"/>
              <a:ext cx="2435100" cy="52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dirty="0">
                <a:solidFill>
                  <a:srgbClr val="000000"/>
                </a:solidFill>
                <a:latin typeface="Roboto"/>
                <a:ea typeface="Roboto"/>
                <a:cs typeface="Roboto"/>
                <a:sym typeface="Roboto"/>
              </a:endParaRPr>
            </a:p>
            <a:p>
              <a:pPr lvl="0">
                <a:buSzPts val="2000"/>
              </a:pPr>
              <a:r>
                <a:rPr lang="fr-FR" sz="2000" b="1" dirty="0"/>
                <a:t>Partie Application Web &amp; Partie Application Mobile</a:t>
              </a:r>
              <a:endParaRPr b="1" dirty="0"/>
            </a:p>
          </p:txBody>
        </p:sp>
      </p:grpSp>
      <p:cxnSp>
        <p:nvCxnSpPr>
          <p:cNvPr id="85" name="Google Shape;85;p2"/>
          <p:cNvCxnSpPr/>
          <p:nvPr/>
        </p:nvCxnSpPr>
        <p:spPr>
          <a:xfrm rot="10800000" flipH="1">
            <a:off x="5815012" y="2262224"/>
            <a:ext cx="2159100" cy="642900"/>
          </a:xfrm>
          <a:prstGeom prst="curvedConnector3">
            <a:avLst>
              <a:gd name="adj1" fmla="val 10799"/>
            </a:avLst>
          </a:prstGeom>
          <a:noFill/>
          <a:ln w="9525" cap="flat" cmpd="sng">
            <a:solidFill>
              <a:schemeClr val="dk2"/>
            </a:solidFill>
            <a:prstDash val="solid"/>
            <a:miter lim="800000"/>
            <a:headEnd type="none" w="med" len="med"/>
            <a:tailEnd type="none" w="med" len="med"/>
          </a:ln>
        </p:spPr>
      </p:cxnSp>
      <p:cxnSp>
        <p:nvCxnSpPr>
          <p:cNvPr id="86" name="Google Shape;86;p2"/>
          <p:cNvCxnSpPr/>
          <p:nvPr/>
        </p:nvCxnSpPr>
        <p:spPr>
          <a:xfrm>
            <a:off x="5815012" y="2905125"/>
            <a:ext cx="2160600" cy="6573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7" name="Google Shape;87;p2"/>
          <p:cNvCxnSpPr/>
          <p:nvPr/>
        </p:nvCxnSpPr>
        <p:spPr>
          <a:xfrm rot="10800000">
            <a:off x="1170012" y="2262224"/>
            <a:ext cx="2117700" cy="6429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8" name="Google Shape;88;p2"/>
          <p:cNvCxnSpPr/>
          <p:nvPr/>
        </p:nvCxnSpPr>
        <p:spPr>
          <a:xfrm flipH="1">
            <a:off x="1183512" y="2835250"/>
            <a:ext cx="2090700" cy="701700"/>
          </a:xfrm>
          <a:prstGeom prst="curvedConnector3">
            <a:avLst>
              <a:gd name="adj1" fmla="val 10800"/>
            </a:avLst>
          </a:prstGeom>
          <a:noFill/>
          <a:ln w="9525" cap="flat" cmpd="sng">
            <a:solidFill>
              <a:schemeClr val="dk2"/>
            </a:solidFill>
            <a:prstDash val="solid"/>
            <a:miter lim="800000"/>
            <a:headEnd type="none" w="med" len="med"/>
            <a:tailEnd type="none" w="med" len="med"/>
          </a:ln>
        </p:spPr>
      </p:cxnSp>
      <p:cxnSp>
        <p:nvCxnSpPr>
          <p:cNvPr id="89" name="Google Shape;89;p2"/>
          <p:cNvCxnSpPr/>
          <p:nvPr/>
        </p:nvCxnSpPr>
        <p:spPr>
          <a:xfrm rot="5400000">
            <a:off x="4474368" y="1839118"/>
            <a:ext cx="174625" cy="20637"/>
          </a:xfrm>
          <a:prstGeom prst="straightConnector1">
            <a:avLst/>
          </a:prstGeom>
          <a:noFill/>
          <a:ln w="9525" cap="flat" cmpd="sng">
            <a:solidFill>
              <a:schemeClr val="dk2"/>
            </a:solidFill>
            <a:prstDash val="solid"/>
            <a:miter lim="800000"/>
            <a:headEnd type="none" w="med" len="med"/>
            <a:tailEnd type="none" w="med" len="med"/>
          </a:ln>
        </p:spPr>
      </p:cxnSp>
      <p:grpSp>
        <p:nvGrpSpPr>
          <p:cNvPr id="90" name="Google Shape;90;p2"/>
          <p:cNvGrpSpPr/>
          <p:nvPr/>
        </p:nvGrpSpPr>
        <p:grpSpPr>
          <a:xfrm>
            <a:off x="7137744" y="1061283"/>
            <a:ext cx="2295740" cy="1393586"/>
            <a:chOff x="926685" y="3401725"/>
            <a:chExt cx="2216304" cy="1222531"/>
          </a:xfrm>
        </p:grpSpPr>
        <p:sp>
          <p:nvSpPr>
            <p:cNvPr id="92" name="Google Shape;92;p2"/>
            <p:cNvSpPr txBox="1"/>
            <p:nvPr/>
          </p:nvSpPr>
          <p:spPr>
            <a:xfrm>
              <a:off x="1004337" y="3401725"/>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Conception et </a:t>
              </a:r>
              <a:r>
                <a:rPr lang="" sz="1800" b="1" dirty="0" smtClean="0"/>
                <a:t>Implementation</a:t>
              </a:r>
              <a:r>
                <a:rPr lang="fr-FR" sz="1800" b="1" i="0" u="none" dirty="0" smtClean="0">
                  <a:solidFill>
                    <a:srgbClr val="000000"/>
                  </a:solidFill>
                  <a:latin typeface="Fira Sans Extra Condensed"/>
                  <a:ea typeface="Fira Sans Extra Condensed"/>
                  <a:cs typeface="Fira Sans Extra Condensed"/>
                  <a:sym typeface="Fira Sans Extra Condensed"/>
                </a:rPr>
                <a:t> </a:t>
              </a:r>
              <a:endParaRPr dirty="0"/>
            </a:p>
          </p:txBody>
        </p:sp>
        <p:sp>
          <p:nvSpPr>
            <p:cNvPr id="93" name="Google Shape;93;p2"/>
            <p:cNvSpPr txBox="1"/>
            <p:nvPr/>
          </p:nvSpPr>
          <p:spPr>
            <a:xfrm>
              <a:off x="926685" y="4101213"/>
              <a:ext cx="2216304" cy="523043"/>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28" name="Google Shape;77;p2"/>
          <p:cNvSpPr txBox="1"/>
          <p:nvPr/>
        </p:nvSpPr>
        <p:spPr>
          <a:xfrm>
            <a:off x="3394869" y="4014787"/>
            <a:ext cx="2062162" cy="273711"/>
          </a:xfrm>
          <a:prstGeom prst="rect">
            <a:avLst/>
          </a:prstGeom>
          <a:noFill/>
          <a:ln>
            <a:noFill/>
          </a:ln>
        </p:spPr>
        <p:txBody>
          <a:bodyPr spcFirstLastPara="1" wrap="square" lIns="91425" tIns="91425" rIns="91425" bIns="91425" anchor="ctr" anchorCtr="0">
            <a:noAutofit/>
          </a:bodyPr>
          <a:lstStyle/>
          <a:p>
            <a:pPr lvl="0">
              <a:buSzPts val="1800"/>
            </a:pPr>
            <a:r>
              <a:rPr lang="fr-FR" sz="1800" b="1" dirty="0"/>
              <a:t>Problématique</a:t>
            </a:r>
            <a:endParaRPr dirty="0"/>
          </a:p>
        </p:txBody>
      </p:sp>
      <p:sp>
        <p:nvSpPr>
          <p:cNvPr id="30" name="Google Shape;76;p2"/>
          <p:cNvSpPr/>
          <p:nvPr/>
        </p:nvSpPr>
        <p:spPr>
          <a:xfrm>
            <a:off x="3923220" y="4350842"/>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 sz="2800" b="1" dirty="0" smtClean="0"/>
              <a:t>Introduction</a:t>
            </a:r>
            <a:endParaRPr lang="fr-FR" sz="2800" b="1" dirty="0">
              <a:latin typeface="Fira Sans Extra Condensed"/>
              <a:ea typeface="Fira Sans Extra Condensed"/>
              <a:cs typeface="Fira Sans Extra Condensed"/>
              <a:sym typeface="Fira Sans Extra Condensed"/>
            </a:endParaRPr>
          </a:p>
        </p:txBody>
      </p: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61" name="Google Shape;161;p4"/>
          <p:cNvSpPr txBox="1"/>
          <p:nvPr/>
        </p:nvSpPr>
        <p:spPr>
          <a:xfrm>
            <a:off x="715600" y="1320494"/>
            <a:ext cx="7831500" cy="2996722"/>
          </a:xfrm>
          <a:prstGeom prst="rect">
            <a:avLst/>
          </a:prstGeom>
          <a:noFill/>
          <a:ln>
            <a:noFill/>
          </a:ln>
        </p:spPr>
        <p:txBody>
          <a:bodyPr spcFirstLastPara="1" wrap="square" lIns="91425" tIns="91425" rIns="91425" bIns="91425" anchor="ctr" anchorCtr="0">
            <a:noAutofit/>
          </a:bodyPr>
          <a:lstStyle/>
          <a:p>
            <a:r>
              <a:rPr lang="fr-FR" dirty="0"/>
              <a:t>Aujourd'hui, la technologie est devenue essentielle dans tous les domaines, y compris l'éducation. En Algérie, la numérisation des tâches administratives permet aux établissements d'enseignement de rationaliser leurs opérations, de réduire l'usage du papier et de se concentrer davantage sur l'enseignement et l'apprentissage</a:t>
            </a:r>
            <a:r>
              <a:rPr lang="fr-FR" dirty="0" smtClean="0"/>
              <a:t>.</a:t>
            </a:r>
            <a:endParaRPr lang="" dirty="0" smtClean="0"/>
          </a:p>
          <a:p>
            <a:endParaRPr lang="fr-FR" dirty="0"/>
          </a:p>
          <a:p>
            <a:pPr marL="285750" indent="-285750">
              <a:buFont typeface="Arial" panose="020B0604020202020204" pitchFamily="34" charset="0"/>
              <a:buChar char="•"/>
            </a:pPr>
            <a:r>
              <a:rPr lang="fr-FR" dirty="0"/>
              <a:t>Les applications mobiles jouent un rôle clé dans cette transformation, offrant un apprentissage flexible et interactif. </a:t>
            </a:r>
            <a:endParaRPr lang="" dirty="0" smtClean="0"/>
          </a:p>
          <a:p>
            <a:pPr marL="285750" indent="-285750">
              <a:buFont typeface="Arial" panose="020B0604020202020204" pitchFamily="34" charset="0"/>
              <a:buChar char="•"/>
            </a:pPr>
            <a:r>
              <a:rPr lang="fr-FR" dirty="0" smtClean="0"/>
              <a:t>Elles </a:t>
            </a:r>
            <a:r>
              <a:rPr lang="fr-FR" dirty="0"/>
              <a:t>permettent d'accéder au savoir à tout moment, d'intégrer des contenus engageants tels que des vidéos et des </a:t>
            </a:r>
            <a:r>
              <a:rPr lang="fr-FR" dirty="0" err="1"/>
              <a:t>audios</a:t>
            </a:r>
            <a:r>
              <a:rPr lang="fr-FR" dirty="0"/>
              <a:t>, et de favoriser la collaboration en temps réel entre étudiants.</a:t>
            </a:r>
          </a:p>
          <a:p>
            <a:pPr marL="285750" indent="-285750">
              <a:buFont typeface="Arial" panose="020B0604020202020204" pitchFamily="34" charset="0"/>
              <a:buChar char="•"/>
            </a:pPr>
            <a:r>
              <a:rPr lang="fr-FR" dirty="0"/>
              <a:t>Cette transition numérique transforme le paysage éducatif, rendant le système plus moderne et performant.</a:t>
            </a:r>
          </a:p>
          <a:p>
            <a:pPr lvl="0">
              <a:buSzPts val="1800"/>
            </a:pPr>
            <a:endParaRPr b="1" dirty="0"/>
          </a:p>
        </p:txBody>
      </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1406843" y="445293"/>
            <a:ext cx="3052762" cy="371475"/>
          </a:xfrm>
          <a:prstGeom prst="rect">
            <a:avLst/>
          </a:prstGeom>
          <a:noFill/>
          <a:ln>
            <a:noFill/>
          </a:ln>
        </p:spPr>
        <p:txBody>
          <a:bodyPr spcFirstLastPara="1" wrap="square" lIns="91425" tIns="91425" rIns="91425" bIns="91425" anchor="ctr" anchorCtr="0">
            <a:normAutofit fontScale="90000"/>
          </a:bodyPr>
          <a:lstStyle/>
          <a:p>
            <a:pPr lvl="0">
              <a:buSzPts val="1800"/>
            </a:pPr>
            <a:r>
              <a:rPr lang="fr-FR" sz="2800" b="1" dirty="0" smtClean="0"/>
              <a:t>Problématique</a:t>
            </a:r>
            <a:endParaRPr lang="fr-FR" sz="2800" b="1" dirty="0">
              <a:latin typeface="Fira Sans Extra Condensed"/>
              <a:ea typeface="Fira Sans Extra Condensed"/>
              <a:cs typeface="Fira Sans Extra Condensed"/>
              <a:sym typeface="Fira Sans Extra Condensed"/>
            </a:endParaRPr>
          </a:p>
        </p:txBody>
      </p:sp>
      <p:sp>
        <p:nvSpPr>
          <p:cNvPr id="100" name="Google Shape;100;p4"/>
          <p:cNvSpPr/>
          <p:nvPr/>
        </p:nvSpPr>
        <p:spPr>
          <a:xfrm>
            <a:off x="5118100" y="1095375"/>
            <a:ext cx="3244850" cy="1331912"/>
          </a:xfrm>
          <a:prstGeom prst="roundRect">
            <a:avLst>
              <a:gd name="adj" fmla="val 1637"/>
            </a:avLst>
          </a:prstGeom>
          <a:solidFill>
            <a:srgbClr val="FFC157">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4"/>
          <p:cNvSpPr txBox="1"/>
          <p:nvPr/>
        </p:nvSpPr>
        <p:spPr>
          <a:xfrm>
            <a:off x="4732421" y="1517650"/>
            <a:ext cx="3630529" cy="331787"/>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The </a:t>
            </a:r>
            <a:r>
              <a:rPr lang="fr-FR" sz="1800" b="1" i="0" u="none" dirty="0" err="1">
                <a:solidFill>
                  <a:srgbClr val="000000"/>
                </a:solidFill>
                <a:latin typeface="Fira Sans Extra Condensed"/>
                <a:ea typeface="Fira Sans Extra Condensed"/>
                <a:cs typeface="Fira Sans Extra Condensed"/>
                <a:sym typeface="Fira Sans Extra Condensed"/>
              </a:rPr>
              <a:t>field</a:t>
            </a:r>
            <a:r>
              <a:rPr lang="fr-FR" sz="1800" b="1" i="0" u="none" dirty="0">
                <a:solidFill>
                  <a:srgbClr val="000000"/>
                </a:solidFill>
                <a:latin typeface="Fira Sans Extra Condensed"/>
                <a:ea typeface="Fira Sans Extra Condensed"/>
                <a:cs typeface="Fira Sans Extra Condensed"/>
                <a:sym typeface="Fira Sans Extra Condensed"/>
              </a:rPr>
              <a:t> of </a:t>
            </a:r>
            <a:r>
              <a:rPr lang="fr-FR" sz="1800" b="1" i="0" u="none" dirty="0" err="1">
                <a:solidFill>
                  <a:srgbClr val="000000"/>
                </a:solidFill>
                <a:latin typeface="Fira Sans Extra Condensed"/>
                <a:ea typeface="Fira Sans Extra Condensed"/>
                <a:cs typeface="Fira Sans Extra Condensed"/>
                <a:sym typeface="Fira Sans Extra Condensed"/>
              </a:rPr>
              <a:t>education</a:t>
            </a:r>
            <a:r>
              <a:rPr lang="fr-FR" sz="1800" b="1" i="0" u="none" dirty="0">
                <a:solidFill>
                  <a:srgbClr val="000000"/>
                </a:solidFill>
                <a:latin typeface="Fira Sans Extra Condensed"/>
                <a:ea typeface="Fira Sans Extra Condensed"/>
                <a:cs typeface="Fira Sans Extra Condensed"/>
                <a:sym typeface="Fira Sans Extra Condensed"/>
              </a:rPr>
              <a:t> in </a:t>
            </a:r>
            <a:r>
              <a:rPr lang="" sz="1800" b="1" i="0" u="none" dirty="0" smtClean="0">
                <a:solidFill>
                  <a:srgbClr val="000000"/>
                </a:solidFill>
                <a:latin typeface="Fira Sans Extra Condensed"/>
                <a:ea typeface="Fira Sans Extra Condensed"/>
                <a:cs typeface="Fira Sans Extra Condensed"/>
                <a:sym typeface="Fira Sans Extra Condensed"/>
              </a:rPr>
              <a:t>Mauritania</a:t>
            </a:r>
            <a:endParaRPr dirty="0"/>
          </a:p>
        </p:txBody>
      </p:sp>
      <p:sp>
        <p:nvSpPr>
          <p:cNvPr id="103" name="Google Shape;103;p4"/>
          <p:cNvSpPr/>
          <p:nvPr/>
        </p:nvSpPr>
        <p:spPr>
          <a:xfrm>
            <a:off x="3068985" y="2464328"/>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4" name="Google Shape;104;p4"/>
          <p:cNvGrpSpPr/>
          <p:nvPr/>
        </p:nvGrpSpPr>
        <p:grpSpPr>
          <a:xfrm>
            <a:off x="5118100" y="2767012"/>
            <a:ext cx="3244850" cy="1965325"/>
            <a:chOff x="5118051" y="2767080"/>
            <a:chExt cx="3244892" cy="1964986"/>
          </a:xfrm>
        </p:grpSpPr>
        <p:grpSp>
          <p:nvGrpSpPr>
            <p:cNvPr id="105" name="Google Shape;105;p4"/>
            <p:cNvGrpSpPr/>
            <p:nvPr/>
          </p:nvGrpSpPr>
          <p:grpSpPr>
            <a:xfrm>
              <a:off x="5118051" y="2767080"/>
              <a:ext cx="3244892" cy="1964986"/>
              <a:chOff x="898650" y="3590533"/>
              <a:chExt cx="1216500" cy="736667"/>
            </a:xfrm>
          </p:grpSpPr>
          <p:sp>
            <p:nvSpPr>
              <p:cNvPr id="106" name="Google Shape;106;p4"/>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 name="Google Shape;107;p4"/>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 name="Google Shape;108;p4"/>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9" name="Google Shape;109;p4"/>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0" name="Google Shape;110;p4"/>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1" name="Google Shape;111;p4"/>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2" name="Google Shape;112;p4"/>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3" name="Google Shape;113;p4"/>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4" name="Google Shape;114;p4"/>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5" name="Google Shape;115;p4"/>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6" name="Google Shape;116;p4"/>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7" name="Google Shape;117;p4"/>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8" name="Google Shape;118;p4"/>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19" name="Google Shape;119;p4"/>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0" name="Google Shape;120;p4"/>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1" name="Google Shape;121;p4"/>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2" name="Google Shape;122;p4"/>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3" name="Google Shape;123;p4"/>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4" name="Google Shape;124;p4"/>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5" name="Google Shape;125;p4"/>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6" name="Google Shape;126;p4"/>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4"/>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8" name="Google Shape;128;p4"/>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9" name="Google Shape;129;p4"/>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0" name="Google Shape;130;p4"/>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1" name="Google Shape;131;p4"/>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2" name="Google Shape;132;p4"/>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3" name="Google Shape;133;p4"/>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4" name="Google Shape;134;p4"/>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5" name="Google Shape;135;p4"/>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6" name="Google Shape;136;p4"/>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7" name="Google Shape;137;p4"/>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38" name="Google Shape;138;p4"/>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39" name="Google Shape;139;p4"/>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0" name="Google Shape;140;p4"/>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141" name="Google Shape;141;p4"/>
          <p:cNvCxnSpPr>
            <a:stCxn id="103" idx="3"/>
          </p:cNvCxnSpPr>
          <p:nvPr/>
        </p:nvCxnSpPr>
        <p:spPr>
          <a:xfrm>
            <a:off x="4813647" y="2783416"/>
            <a:ext cx="1965463" cy="330186"/>
          </a:xfrm>
          <a:prstGeom prst="curvedConnector3">
            <a:avLst>
              <a:gd name="adj1" fmla="val 50000"/>
            </a:avLst>
          </a:prstGeom>
          <a:noFill/>
          <a:ln w="9525" cap="flat" cmpd="sng">
            <a:solidFill>
              <a:schemeClr val="dk2"/>
            </a:solidFill>
            <a:prstDash val="solid"/>
            <a:miter lim="800000"/>
            <a:headEnd type="none" w="med" len="med"/>
            <a:tailEnd type="oval" w="med" len="med"/>
          </a:ln>
        </p:spPr>
      </p:cxnSp>
      <p:grpSp>
        <p:nvGrpSpPr>
          <p:cNvPr id="143" name="Google Shape;143;p4"/>
          <p:cNvGrpSpPr/>
          <p:nvPr/>
        </p:nvGrpSpPr>
        <p:grpSpPr>
          <a:xfrm>
            <a:off x="2633662" y="1270000"/>
            <a:ext cx="349250" cy="331787"/>
            <a:chOff x="1605691" y="2879187"/>
            <a:chExt cx="384020" cy="364850"/>
          </a:xfrm>
        </p:grpSpPr>
        <p:sp>
          <p:nvSpPr>
            <p:cNvPr id="144" name="Google Shape;14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5" name="Google Shape;14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46" name="Google Shape;146;p4"/>
          <p:cNvGrpSpPr/>
          <p:nvPr/>
        </p:nvGrpSpPr>
        <p:grpSpPr>
          <a:xfrm>
            <a:off x="3040062" y="4035425"/>
            <a:ext cx="349250" cy="331787"/>
            <a:chOff x="1605691" y="2879187"/>
            <a:chExt cx="384020" cy="364850"/>
          </a:xfrm>
        </p:grpSpPr>
        <p:sp>
          <p:nvSpPr>
            <p:cNvPr id="147" name="Google Shape;147;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48" name="Google Shape;148;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49" name="Google Shape;149;p4"/>
          <p:cNvSpPr txBox="1"/>
          <p:nvPr/>
        </p:nvSpPr>
        <p:spPr>
          <a:xfrm>
            <a:off x="233328" y="1117600"/>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50" name="Google Shape;150;p4"/>
          <p:cNvGrpSpPr/>
          <p:nvPr/>
        </p:nvGrpSpPr>
        <p:grpSpPr>
          <a:xfrm>
            <a:off x="2633662" y="2659062"/>
            <a:ext cx="349250" cy="331787"/>
            <a:chOff x="1605691" y="2879187"/>
            <a:chExt cx="384020" cy="364850"/>
          </a:xfrm>
        </p:grpSpPr>
        <p:sp>
          <p:nvSpPr>
            <p:cNvPr id="151" name="Google Shape;151;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2" name="Google Shape;152;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3" name="Google Shape;153;p4"/>
          <p:cNvGrpSpPr/>
          <p:nvPr/>
        </p:nvGrpSpPr>
        <p:grpSpPr>
          <a:xfrm>
            <a:off x="3011487" y="2659062"/>
            <a:ext cx="349250" cy="331787"/>
            <a:chOff x="1605691" y="2879187"/>
            <a:chExt cx="384020" cy="364850"/>
          </a:xfrm>
        </p:grpSpPr>
        <p:sp>
          <p:nvSpPr>
            <p:cNvPr id="154" name="Google Shape;154;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5" name="Google Shape;155;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57" name="Google Shape;157;p4"/>
          <p:cNvGrpSpPr/>
          <p:nvPr/>
        </p:nvGrpSpPr>
        <p:grpSpPr>
          <a:xfrm>
            <a:off x="2633662" y="4035425"/>
            <a:ext cx="349250" cy="331787"/>
            <a:chOff x="1605691" y="2879187"/>
            <a:chExt cx="384020" cy="364850"/>
          </a:xfrm>
        </p:grpSpPr>
        <p:sp>
          <p:nvSpPr>
            <p:cNvPr id="158" name="Google Shape;158;p4"/>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59" name="Google Shape;159;p4"/>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160" name="Google Shape;160;p4"/>
          <p:cNvGrpSpPr/>
          <p:nvPr/>
        </p:nvGrpSpPr>
        <p:grpSpPr>
          <a:xfrm>
            <a:off x="715600" y="2523817"/>
            <a:ext cx="3679969" cy="371475"/>
            <a:chOff x="820025" y="1239425"/>
            <a:chExt cx="3238453" cy="371400"/>
          </a:xfrm>
        </p:grpSpPr>
        <p:sp>
          <p:nvSpPr>
            <p:cNvPr id="161" name="Google Shape;161;p4"/>
            <p:cNvSpPr txBox="1"/>
            <p:nvPr/>
          </p:nvSpPr>
          <p:spPr>
            <a:xfrm>
              <a:off x="820025" y="1316400"/>
              <a:ext cx="2061000" cy="273900"/>
            </a:xfrm>
            <a:prstGeom prst="rect">
              <a:avLst/>
            </a:prstGeom>
            <a:noFill/>
            <a:ln>
              <a:noFill/>
            </a:ln>
          </p:spPr>
          <p:txBody>
            <a:bodyPr spcFirstLastPara="1" wrap="square" lIns="91425" tIns="91425" rIns="91425" bIns="91425" anchor="ctr" anchorCtr="0">
              <a:noAutofit/>
            </a:bodyPr>
            <a:lstStyle/>
            <a:p>
              <a:pPr lvl="0">
                <a:buSzPts val="1800"/>
              </a:pPr>
              <a:r>
                <a:rPr lang="fr-FR" sz="1800" b="1" dirty="0"/>
                <a:t>Formation pratique</a:t>
              </a:r>
              <a:endParaRPr b="1" dirty="0"/>
            </a:p>
          </p:txBody>
        </p:sp>
        <p:sp>
          <p:nvSpPr>
            <p:cNvPr id="162" name="Google Shape;162;p4"/>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pic>
        <p:nvPicPr>
          <p:cNvPr id="164" name="Google Shape;164;p4"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165" name="Google Shape;165;p4"/>
          <p:cNvSpPr txBox="1"/>
          <p:nvPr/>
        </p:nvSpPr>
        <p:spPr>
          <a:xfrm>
            <a:off x="8547100" y="4719637"/>
            <a:ext cx="5556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fr-FR" sz="1400" b="1" i="0" u="none">
                <a:solidFill>
                  <a:schemeClr val="dk1"/>
                </a:solidFill>
                <a:latin typeface="Arial"/>
                <a:ea typeface="Arial"/>
                <a:cs typeface="Arial"/>
                <a:sym typeface="Arial"/>
              </a:rPr>
              <a:t>04</a:t>
            </a:r>
            <a:endParaRPr/>
          </a:p>
        </p:txBody>
      </p:sp>
      <p:sp>
        <p:nvSpPr>
          <p:cNvPr id="70" name="Google Shape;76;p2"/>
          <p:cNvSpPr/>
          <p:nvPr/>
        </p:nvSpPr>
        <p:spPr>
          <a:xfrm>
            <a:off x="704875" y="300449"/>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extLst>
      <p:ext uri="{BB962C8B-B14F-4D97-AF65-F5344CB8AC3E}">
        <p14:creationId xmlns:p14="http://schemas.microsoft.com/office/powerpoint/2010/main" val="289444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5" descr="Separator.png"/>
          <p:cNvPicPr preferRelativeResize="0"/>
          <p:nvPr/>
        </p:nvPicPr>
        <p:blipFill rotWithShape="1">
          <a:blip r:embed="rId3">
            <a:alphaModFix/>
          </a:blip>
          <a:srcRect/>
          <a:stretch/>
        </p:blipFill>
        <p:spPr>
          <a:xfrm>
            <a:off x="80962" y="1892300"/>
            <a:ext cx="1168400" cy="47625"/>
          </a:xfrm>
          <a:prstGeom prst="rect">
            <a:avLst/>
          </a:prstGeom>
          <a:noFill/>
          <a:ln>
            <a:noFill/>
          </a:ln>
        </p:spPr>
      </p:pic>
      <p:pic>
        <p:nvPicPr>
          <p:cNvPr id="172" name="Google Shape;172;p5" descr="Separator.png"/>
          <p:cNvPicPr preferRelativeResize="0"/>
          <p:nvPr/>
        </p:nvPicPr>
        <p:blipFill rotWithShape="1">
          <a:blip r:embed="rId3">
            <a:alphaModFix/>
          </a:blip>
          <a:srcRect/>
          <a:stretch/>
        </p:blipFill>
        <p:spPr>
          <a:xfrm>
            <a:off x="80962" y="2366962"/>
            <a:ext cx="1168400" cy="47625"/>
          </a:xfrm>
          <a:prstGeom prst="rect">
            <a:avLst/>
          </a:prstGeom>
          <a:noFill/>
          <a:ln>
            <a:noFill/>
          </a:ln>
        </p:spPr>
      </p:pic>
      <p:pic>
        <p:nvPicPr>
          <p:cNvPr id="173" name="Google Shape;173;p5" descr="Separator.png"/>
          <p:cNvPicPr preferRelativeResize="0"/>
          <p:nvPr/>
        </p:nvPicPr>
        <p:blipFill rotWithShape="1">
          <a:blip r:embed="rId3">
            <a:alphaModFix/>
          </a:blip>
          <a:srcRect/>
          <a:stretch/>
        </p:blipFill>
        <p:spPr>
          <a:xfrm>
            <a:off x="80962" y="1374775"/>
            <a:ext cx="1168400" cy="47625"/>
          </a:xfrm>
          <a:prstGeom prst="rect">
            <a:avLst/>
          </a:prstGeom>
          <a:noFill/>
          <a:ln>
            <a:noFill/>
          </a:ln>
        </p:spPr>
      </p:pic>
      <p:pic>
        <p:nvPicPr>
          <p:cNvPr id="175" name="Google Shape;175;p5"/>
          <p:cNvPicPr preferRelativeResize="0"/>
          <p:nvPr/>
        </p:nvPicPr>
        <p:blipFill rotWithShape="1">
          <a:blip r:embed="rId4">
            <a:alphaModFix/>
          </a:blip>
          <a:srcRect r="12929" b="3459"/>
          <a:stretch/>
        </p:blipFill>
        <p:spPr>
          <a:xfrm>
            <a:off x="249238" y="1835150"/>
            <a:ext cx="539750" cy="525463"/>
          </a:xfrm>
          <a:prstGeom prst="rect">
            <a:avLst/>
          </a:prstGeom>
          <a:noFill/>
          <a:ln>
            <a:noFill/>
          </a:ln>
          <a:effectLst>
            <a:outerShdw blurRad="292100" dist="139700" dir="2700000" algn="tl" rotWithShape="0">
              <a:srgbClr val="333333">
                <a:alpha val="64705"/>
              </a:srgbClr>
            </a:outerShdw>
          </a:effectLst>
        </p:spPr>
      </p:pic>
      <p:pic>
        <p:nvPicPr>
          <p:cNvPr id="176" name="Google Shape;176;p5" descr="C:\Users\Omar\Desktop\Mouh\loadinfo.net-(1).png"/>
          <p:cNvPicPr preferRelativeResize="0"/>
          <p:nvPr/>
        </p:nvPicPr>
        <p:blipFill rotWithShape="1">
          <a:blip r:embed="rId5">
            <a:alphaModFix/>
          </a:blip>
          <a:srcRect/>
          <a:stretch/>
        </p:blipFill>
        <p:spPr>
          <a:xfrm>
            <a:off x="8270875" y="4535487"/>
            <a:ext cx="831850" cy="608012"/>
          </a:xfrm>
          <a:prstGeom prst="rect">
            <a:avLst/>
          </a:prstGeom>
          <a:noFill/>
          <a:ln>
            <a:noFill/>
          </a:ln>
        </p:spPr>
      </p:pic>
      <p:sp>
        <p:nvSpPr>
          <p:cNvPr id="177" name="Google Shape;177;p5"/>
          <p:cNvSpPr txBox="1"/>
          <p:nvPr/>
        </p:nvSpPr>
        <p:spPr>
          <a:xfrm>
            <a:off x="8433944" y="4651304"/>
            <a:ext cx="506256" cy="37631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000"/>
              <a:buFont typeface="Arial"/>
              <a:buNone/>
            </a:pPr>
            <a:r>
              <a:rPr lang="fr-FR" sz="2000" b="1" i="0" u="none" strike="noStrike" cap="none" dirty="0">
                <a:solidFill>
                  <a:schemeClr val="lt1"/>
                </a:solidFill>
                <a:latin typeface="Arial"/>
                <a:ea typeface="Arial"/>
                <a:cs typeface="Arial"/>
                <a:sym typeface="Arial"/>
              </a:rPr>
              <a:t>0</a:t>
            </a:r>
            <a:fld id="{00000000-1234-1234-1234-123412341234}" type="slidenum">
              <a:rPr lang="fr-FR" sz="2000" b="1" i="0" u="none" strike="noStrike" cap="none">
                <a:solidFill>
                  <a:schemeClr val="lt1"/>
                </a:solidFill>
                <a:latin typeface="Arial"/>
                <a:ea typeface="Arial"/>
                <a:cs typeface="Arial"/>
                <a:sym typeface="Arial"/>
              </a:rPr>
              <a:t>5</a:t>
            </a:fld>
            <a:endParaRPr sz="2000" b="1" i="0" u="none" strike="noStrike" cap="none" dirty="0">
              <a:solidFill>
                <a:schemeClr val="lt1"/>
              </a:solidFill>
              <a:latin typeface="Arial"/>
              <a:ea typeface="Arial"/>
              <a:cs typeface="Arial"/>
              <a:sym typeface="Arial"/>
            </a:endParaRPr>
          </a:p>
        </p:txBody>
      </p:sp>
      <p:sp>
        <p:nvSpPr>
          <p:cNvPr id="178" name="Google Shape;178;p5"/>
          <p:cNvSpPr txBox="1"/>
          <p:nvPr/>
        </p:nvSpPr>
        <p:spPr>
          <a:xfrm>
            <a:off x="2025650" y="2247900"/>
            <a:ext cx="6840537" cy="1025525"/>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79" name="Google Shape;179;p5"/>
          <p:cNvPicPr preferRelativeResize="0"/>
          <p:nvPr/>
        </p:nvPicPr>
        <p:blipFill rotWithShape="1">
          <a:blip r:embed="rId6">
            <a:alphaModFix/>
          </a:blip>
          <a:srcRect/>
          <a:stretch/>
        </p:blipFill>
        <p:spPr>
          <a:xfrm>
            <a:off x="7072312" y="0"/>
            <a:ext cx="1909762" cy="2185987"/>
          </a:xfrm>
          <a:prstGeom prst="rect">
            <a:avLst/>
          </a:prstGeom>
          <a:noFill/>
          <a:ln>
            <a:noFill/>
          </a:ln>
        </p:spPr>
      </p:pic>
      <p:pic>
        <p:nvPicPr>
          <p:cNvPr id="180" name="Google Shape;180;p5"/>
          <p:cNvPicPr preferRelativeResize="0"/>
          <p:nvPr/>
        </p:nvPicPr>
        <p:blipFill rotWithShape="1">
          <a:blip r:embed="rId7">
            <a:alphaModFix/>
          </a:blip>
          <a:srcRect r="12929" b="3459"/>
          <a:stretch/>
        </p:blipFill>
        <p:spPr>
          <a:xfrm>
            <a:off x="285750" y="2446338"/>
            <a:ext cx="539750" cy="515937"/>
          </a:xfrm>
          <a:prstGeom prst="rect">
            <a:avLst/>
          </a:prstGeom>
          <a:noFill/>
          <a:ln>
            <a:noFill/>
          </a:ln>
          <a:effectLst>
            <a:outerShdw blurRad="292100" dist="139700" dir="2700000" algn="tl" rotWithShape="0">
              <a:srgbClr val="333333">
                <a:alpha val="64705"/>
              </a:srgbClr>
            </a:outerShdw>
          </a:effectLst>
        </p:spPr>
      </p:pic>
      <p:sp>
        <p:nvSpPr>
          <p:cNvPr id="182" name="Google Shape;182;p5"/>
          <p:cNvSpPr txBox="1"/>
          <p:nvPr/>
        </p:nvSpPr>
        <p:spPr>
          <a:xfrm>
            <a:off x="966787" y="1320800"/>
            <a:ext cx="6448425" cy="400069"/>
          </a:xfrm>
          <a:prstGeom prst="rect">
            <a:avLst/>
          </a:prstGeom>
          <a:noFill/>
          <a:ln>
            <a:noFill/>
          </a:ln>
        </p:spPr>
        <p:txBody>
          <a:bodyPr spcFirstLastPara="1" wrap="square" lIns="91425" tIns="45700" rIns="91425" bIns="45700" anchor="t" anchorCtr="0">
            <a:spAutoFit/>
          </a:bodyPr>
          <a:lstStyle/>
          <a:p>
            <a:pPr lvl="0">
              <a:buSzPts val="2000"/>
            </a:pPr>
            <a:r>
              <a:rPr lang="fr-FR" sz="2000" dirty="0"/>
              <a:t>La faible numérisation des tâches administratives</a:t>
            </a:r>
            <a:endParaRPr dirty="0"/>
          </a:p>
        </p:txBody>
      </p:sp>
      <p:sp>
        <p:nvSpPr>
          <p:cNvPr id="183" name="Google Shape;183;p5"/>
          <p:cNvSpPr txBox="1"/>
          <p:nvPr/>
        </p:nvSpPr>
        <p:spPr>
          <a:xfrm>
            <a:off x="947737" y="1849437"/>
            <a:ext cx="698341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communication, de collaboration et de coordination solides</a:t>
            </a:r>
            <a:endParaRPr dirty="0"/>
          </a:p>
        </p:txBody>
      </p:sp>
      <p:sp>
        <p:nvSpPr>
          <p:cNvPr id="184" name="Google Shape;184;p5"/>
          <p:cNvSpPr txBox="1"/>
          <p:nvPr/>
        </p:nvSpPr>
        <p:spPr>
          <a:xfrm>
            <a:off x="909637" y="2446337"/>
            <a:ext cx="7205662"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système manuel de suivi des absences et de la présence des étudiants</a:t>
            </a:r>
            <a:endParaRPr sz="2000" b="1" i="0" u="none" dirty="0">
              <a:solidFill>
                <a:srgbClr val="000000"/>
              </a:solidFill>
              <a:latin typeface="Gill Sans"/>
              <a:ea typeface="Gill Sans"/>
              <a:cs typeface="Gill Sans"/>
              <a:sym typeface="Gill Sans"/>
            </a:endParaRPr>
          </a:p>
        </p:txBody>
      </p:sp>
      <p:sp>
        <p:nvSpPr>
          <p:cNvPr id="185" name="Google Shape;185;p5"/>
          <p:cNvSpPr txBox="1"/>
          <p:nvPr/>
        </p:nvSpPr>
        <p:spPr>
          <a:xfrm>
            <a:off x="868362" y="3052762"/>
            <a:ext cx="58801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L'absence de systèmes d'alerte robustes pour informer les parents</a:t>
            </a:r>
            <a:endParaRPr dirty="0"/>
          </a:p>
        </p:txBody>
      </p:sp>
      <p:sp>
        <p:nvSpPr>
          <p:cNvPr id="186" name="Google Shape;186;p5"/>
          <p:cNvSpPr txBox="1"/>
          <p:nvPr/>
        </p:nvSpPr>
        <p:spPr>
          <a:xfrm>
            <a:off x="944562" y="3641725"/>
            <a:ext cx="7264400" cy="707846"/>
          </a:xfrm>
          <a:prstGeom prst="rect">
            <a:avLst/>
          </a:prstGeom>
          <a:noFill/>
          <a:ln>
            <a:noFill/>
          </a:ln>
        </p:spPr>
        <p:txBody>
          <a:bodyPr spcFirstLastPara="1" wrap="square" lIns="91425" tIns="45700" rIns="91425" bIns="45700" anchor="t" anchorCtr="0">
            <a:spAutoFit/>
          </a:bodyPr>
          <a:lstStyle/>
          <a:p>
            <a:pPr lvl="0">
              <a:buSzPts val="2000"/>
            </a:pPr>
            <a:r>
              <a:rPr lang="fr-FR" sz="2000" dirty="0"/>
              <a:t>Le manque d'outils d'assistance pour la recommandation de ressources (cours, tâches, tests et examens).</a:t>
            </a:r>
            <a:endParaRPr dirty="0"/>
          </a:p>
        </p:txBody>
      </p:sp>
      <p:pic>
        <p:nvPicPr>
          <p:cNvPr id="187" name="Google Shape;187;p5"/>
          <p:cNvPicPr preferRelativeResize="0"/>
          <p:nvPr/>
        </p:nvPicPr>
        <p:blipFill rotWithShape="1">
          <a:blip r:embed="rId8">
            <a:alphaModFix/>
          </a:blip>
          <a:srcRect r="12929" b="3459"/>
          <a:stretch/>
        </p:blipFill>
        <p:spPr>
          <a:xfrm>
            <a:off x="242888" y="1260475"/>
            <a:ext cx="539750" cy="514350"/>
          </a:xfrm>
          <a:prstGeom prst="rect">
            <a:avLst/>
          </a:prstGeom>
          <a:noFill/>
          <a:ln>
            <a:noFill/>
          </a:ln>
          <a:effectLst>
            <a:outerShdw blurRad="292100" dist="139700" dir="2700000" algn="tl" rotWithShape="0">
              <a:srgbClr val="333333">
                <a:alpha val="64705"/>
              </a:srgbClr>
            </a:outerShdw>
          </a:effectLst>
        </p:spPr>
      </p:pic>
      <p:pic>
        <p:nvPicPr>
          <p:cNvPr id="188" name="Google Shape;188;p5"/>
          <p:cNvPicPr preferRelativeResize="0"/>
          <p:nvPr/>
        </p:nvPicPr>
        <p:blipFill rotWithShape="1">
          <a:blip r:embed="rId7">
            <a:alphaModFix/>
          </a:blip>
          <a:srcRect r="12929" b="3459"/>
          <a:stretch/>
        </p:blipFill>
        <p:spPr>
          <a:xfrm>
            <a:off x="306388" y="3014663"/>
            <a:ext cx="541337" cy="515937"/>
          </a:xfrm>
          <a:prstGeom prst="rect">
            <a:avLst/>
          </a:prstGeom>
          <a:noFill/>
          <a:ln>
            <a:noFill/>
          </a:ln>
          <a:effectLst>
            <a:outerShdw blurRad="292100" dist="139700" dir="2700000" algn="tl" rotWithShape="0">
              <a:srgbClr val="333333">
                <a:alpha val="64705"/>
              </a:srgbClr>
            </a:outerShdw>
          </a:effectLst>
        </p:spPr>
      </p:pic>
      <p:pic>
        <p:nvPicPr>
          <p:cNvPr id="189" name="Google Shape;189;p5"/>
          <p:cNvPicPr preferRelativeResize="0"/>
          <p:nvPr/>
        </p:nvPicPr>
        <p:blipFill rotWithShape="1">
          <a:blip r:embed="rId7">
            <a:alphaModFix/>
          </a:blip>
          <a:srcRect r="12929" b="3459"/>
          <a:stretch/>
        </p:blipFill>
        <p:spPr>
          <a:xfrm>
            <a:off x="328613" y="3594100"/>
            <a:ext cx="539750" cy="515938"/>
          </a:xfrm>
          <a:prstGeom prst="rect">
            <a:avLst/>
          </a:prstGeom>
          <a:noFill/>
          <a:ln>
            <a:noFill/>
          </a:ln>
          <a:effectLst>
            <a:outerShdw blurRad="292100" dist="139700" dir="2700000" algn="tl" rotWithShape="0">
              <a:srgbClr val="333333">
                <a:alpha val="64705"/>
              </a:srgbClr>
            </a:outerShdw>
          </a:effectLst>
        </p:spPr>
      </p:pic>
      <p:sp>
        <p:nvSpPr>
          <p:cNvPr id="190" name="Google Shape;190;p5"/>
          <p:cNvSpPr txBox="1">
            <a:spLocks noGrp="1"/>
          </p:cNvSpPr>
          <p:nvPr>
            <p:ph type="title"/>
          </p:nvPr>
        </p:nvSpPr>
        <p:spPr>
          <a:xfrm>
            <a:off x="782638" y="58738"/>
            <a:ext cx="5524082" cy="83661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fr-FR" sz="4800" b="1" i="0" u="none" dirty="0" err="1">
                <a:solidFill>
                  <a:schemeClr val="dk1"/>
                </a:solidFill>
                <a:latin typeface="Arial"/>
                <a:ea typeface="Arial"/>
                <a:cs typeface="Arial"/>
                <a:sym typeface="Arial"/>
              </a:rPr>
              <a:t>Problematic</a:t>
            </a:r>
            <a:r>
              <a:rPr lang="fr-FR" sz="3600" b="1" i="0" u="none" dirty="0">
                <a:solidFill>
                  <a:schemeClr val="dk1"/>
                </a:solidFill>
                <a:latin typeface="Arial"/>
                <a:ea typeface="Arial"/>
                <a:cs typeface="Arial"/>
                <a:sym typeface="Arial"/>
              </a:rPr>
              <a:t> </a:t>
            </a:r>
            <a:endParaRPr dirty="0"/>
          </a:p>
        </p:txBody>
      </p:sp>
      <p:sp>
        <p:nvSpPr>
          <p:cNvPr id="20" name="Google Shape;76;p2"/>
          <p:cNvSpPr/>
          <p:nvPr/>
        </p:nvSpPr>
        <p:spPr>
          <a:xfrm>
            <a:off x="1006762" y="173384"/>
            <a:ext cx="638460" cy="63766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01</a:t>
            </a:r>
            <a:endParaRP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8"/>
                                        </p:tgtEl>
                                        <p:attrNameLst>
                                          <p:attrName>style.visibility</p:attrName>
                                        </p:attrNameLst>
                                      </p:cBhvr>
                                      <p:to>
                                        <p:strVal val="visible"/>
                                      </p:to>
                                    </p:set>
                                    <p:animEffect transition="in" filter="fade">
                                      <p:cBhvr>
                                        <p:cTn id="12"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6"/>
          <p:cNvSpPr txBox="1">
            <a:spLocks noGrp="1"/>
          </p:cNvSpPr>
          <p:nvPr>
            <p:ph type="title"/>
          </p:nvPr>
        </p:nvSpPr>
        <p:spPr>
          <a:xfrm>
            <a:off x="41261" y="103345"/>
            <a:ext cx="2628900" cy="371475"/>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fr-FR" sz="2500" b="1" i="0" u="none" dirty="0">
                <a:solidFill>
                  <a:srgbClr val="000000"/>
                </a:solidFill>
                <a:latin typeface="Fira Sans Extra Condensed"/>
                <a:ea typeface="Fira Sans Extra Condensed"/>
                <a:cs typeface="Fira Sans Extra Condensed"/>
                <a:sym typeface="Fira Sans Extra Condensed"/>
              </a:rPr>
              <a:t>Solutions</a:t>
            </a:r>
            <a:endParaRPr dirty="0"/>
          </a:p>
        </p:txBody>
      </p:sp>
      <p:grpSp>
        <p:nvGrpSpPr>
          <p:cNvPr id="196" name="Google Shape;196;p6"/>
          <p:cNvGrpSpPr/>
          <p:nvPr/>
        </p:nvGrpSpPr>
        <p:grpSpPr>
          <a:xfrm>
            <a:off x="6118225" y="3260725"/>
            <a:ext cx="2568575" cy="1471612"/>
            <a:chOff x="6118062" y="3260888"/>
            <a:chExt cx="2568738" cy="1471191"/>
          </a:xfrm>
        </p:grpSpPr>
        <p:sp>
          <p:nvSpPr>
            <p:cNvPr id="197" name="Google Shape;197;p6"/>
            <p:cNvSpPr/>
            <p:nvPr/>
          </p:nvSpPr>
          <p:spPr>
            <a:xfrm>
              <a:off x="7939041" y="4094087"/>
              <a:ext cx="638215" cy="637992"/>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03</a:t>
              </a:r>
              <a:endParaRPr/>
            </a:p>
          </p:txBody>
        </p:sp>
        <p:sp>
          <p:nvSpPr>
            <p:cNvPr id="198" name="Google Shape;198;p6"/>
            <p:cNvSpPr txBox="1"/>
            <p:nvPr/>
          </p:nvSpPr>
          <p:spPr>
            <a:xfrm>
              <a:off x="6625800" y="3260888"/>
              <a:ext cx="2061000" cy="277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b="1" dirty="0" smtClean="0"/>
                <a:t>Parent App</a:t>
              </a:r>
              <a:endParaRPr b="1" dirty="0"/>
            </a:p>
          </p:txBody>
        </p:sp>
        <p:sp>
          <p:nvSpPr>
            <p:cNvPr id="199" name="Google Shape;199;p6"/>
            <p:cNvSpPr txBox="1"/>
            <p:nvPr/>
          </p:nvSpPr>
          <p:spPr>
            <a:xfrm>
              <a:off x="6118062" y="3538088"/>
              <a:ext cx="2061000" cy="4035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grpSp>
        <p:nvGrpSpPr>
          <p:cNvPr id="200" name="Google Shape;200;p6"/>
          <p:cNvGrpSpPr/>
          <p:nvPr/>
        </p:nvGrpSpPr>
        <p:grpSpPr>
          <a:xfrm>
            <a:off x="457200" y="1049337"/>
            <a:ext cx="2535237" cy="1446212"/>
            <a:chOff x="457200" y="1049213"/>
            <a:chExt cx="2534551" cy="1446278"/>
          </a:xfrm>
        </p:grpSpPr>
        <p:sp>
          <p:nvSpPr>
            <p:cNvPr id="201" name="Google Shape;201;p6"/>
            <p:cNvSpPr/>
            <p:nvPr/>
          </p:nvSpPr>
          <p:spPr>
            <a:xfrm>
              <a:off x="565925" y="1049213"/>
              <a:ext cx="638100" cy="638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01</a:t>
              </a:r>
              <a:endParaRPr/>
            </a:p>
          </p:txBody>
        </p:sp>
        <p:sp>
          <p:nvSpPr>
            <p:cNvPr id="202" name="Google Shape;202;p6"/>
            <p:cNvSpPr txBox="1"/>
            <p:nvPr/>
          </p:nvSpPr>
          <p:spPr>
            <a:xfrm>
              <a:off x="457200" y="1847800"/>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Ecole</a:t>
              </a:r>
              <a:endParaRPr dirty="0"/>
            </a:p>
          </p:txBody>
        </p:sp>
        <p:sp>
          <p:nvSpPr>
            <p:cNvPr id="203" name="Google Shape;203;p6"/>
            <p:cNvSpPr txBox="1"/>
            <p:nvPr/>
          </p:nvSpPr>
          <p:spPr>
            <a:xfrm>
              <a:off x="930751" y="209679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4" name="Google Shape;204;p6"/>
          <p:cNvGrpSpPr/>
          <p:nvPr/>
        </p:nvGrpSpPr>
        <p:grpSpPr>
          <a:xfrm>
            <a:off x="5726112" y="1092200"/>
            <a:ext cx="2851150" cy="638175"/>
            <a:chOff x="5726125" y="1091788"/>
            <a:chExt cx="2851500" cy="638100"/>
          </a:xfrm>
        </p:grpSpPr>
        <p:sp>
          <p:nvSpPr>
            <p:cNvPr id="205" name="Google Shape;205;p6"/>
            <p:cNvSpPr/>
            <p:nvPr/>
          </p:nvSpPr>
          <p:spPr>
            <a:xfrm>
              <a:off x="7939525" y="1091788"/>
              <a:ext cx="638100" cy="6381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sp>
          <p:nvSpPr>
            <p:cNvPr id="206" name="Google Shape;206;p6"/>
            <p:cNvSpPr txBox="1"/>
            <p:nvPr/>
          </p:nvSpPr>
          <p:spPr>
            <a:xfrm>
              <a:off x="5726125" y="1145237"/>
              <a:ext cx="2061000" cy="2739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800"/>
                <a:buFont typeface="Fira Sans Extra Condensed"/>
                <a:buNone/>
              </a:pPr>
              <a:r>
                <a:rPr lang="" sz="1800" b="1" i="0" u="none" dirty="0" smtClean="0">
                  <a:solidFill>
                    <a:srgbClr val="000000"/>
                  </a:solidFill>
                  <a:latin typeface="Fira Sans Extra Condensed"/>
                  <a:ea typeface="Fira Sans Extra Condensed"/>
                  <a:cs typeface="Fira Sans Extra Condensed"/>
                  <a:sym typeface="Fira Sans Extra Condensed"/>
                </a:rPr>
                <a:t>Administration</a:t>
              </a:r>
              <a:endParaRPr dirty="0"/>
            </a:p>
            <a:p>
              <a:pPr marL="0" marR="0" lvl="0" indent="0" algn="l" rtl="0">
                <a:lnSpc>
                  <a:spcPct val="100000"/>
                </a:lnSpc>
                <a:spcBef>
                  <a:spcPts val="0"/>
                </a:spcBef>
                <a:spcAft>
                  <a:spcPts val="0"/>
                </a:spcAft>
                <a:buNone/>
              </a:pPr>
              <a:endParaRPr sz="1800" b="1" i="0" u="none" dirty="0">
                <a:solidFill>
                  <a:srgbClr val="000000"/>
                </a:solidFill>
                <a:latin typeface="Fira Sans Extra Condensed"/>
                <a:ea typeface="Fira Sans Extra Condensed"/>
                <a:cs typeface="Fira Sans Extra Condensed"/>
                <a:sym typeface="Fira Sans Extra Condensed"/>
              </a:endParaRPr>
            </a:p>
          </p:txBody>
        </p:sp>
        <p:sp>
          <p:nvSpPr>
            <p:cNvPr id="207" name="Google Shape;207;p6"/>
            <p:cNvSpPr txBox="1"/>
            <p:nvPr/>
          </p:nvSpPr>
          <p:spPr>
            <a:xfrm>
              <a:off x="5965975" y="1320431"/>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a:solidFill>
                    <a:srgbClr val="000000"/>
                  </a:solidFill>
                  <a:latin typeface="Gill Sans"/>
                  <a:ea typeface="Gill Sans"/>
                  <a:cs typeface="Gill Sans"/>
                  <a:sym typeface="Gill Sans"/>
                </a:rPr>
                <a:t>Web Application Part</a:t>
              </a:r>
              <a:endParaRPr/>
            </a:p>
          </p:txBody>
        </p:sp>
      </p:grpSp>
      <p:grpSp>
        <p:nvGrpSpPr>
          <p:cNvPr id="208" name="Google Shape;208;p6"/>
          <p:cNvGrpSpPr/>
          <p:nvPr/>
        </p:nvGrpSpPr>
        <p:grpSpPr>
          <a:xfrm>
            <a:off x="565150" y="4054475"/>
            <a:ext cx="3578225" cy="677862"/>
            <a:chOff x="565925" y="4054688"/>
            <a:chExt cx="3577948" cy="677391"/>
          </a:xfrm>
        </p:grpSpPr>
        <p:sp>
          <p:nvSpPr>
            <p:cNvPr id="209" name="Google Shape;209;p6"/>
            <p:cNvSpPr/>
            <p:nvPr/>
          </p:nvSpPr>
          <p:spPr>
            <a:xfrm>
              <a:off x="565925" y="4094348"/>
              <a:ext cx="638126" cy="637731"/>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04</a:t>
              </a:r>
              <a:endParaRPr/>
            </a:p>
          </p:txBody>
        </p:sp>
        <p:sp>
          <p:nvSpPr>
            <p:cNvPr id="210" name="Google Shape;210;p6"/>
            <p:cNvSpPr txBox="1"/>
            <p:nvPr/>
          </p:nvSpPr>
          <p:spPr>
            <a:xfrm>
              <a:off x="1356425" y="4054688"/>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Fira Sans Extra Condensed"/>
                <a:buNone/>
              </a:pPr>
              <a:r>
                <a:rPr lang="" sz="1800" b="1" dirty="0" smtClean="0">
                  <a:latin typeface="Fira Sans Extra Condensed"/>
                  <a:sym typeface="Fira Sans Extra Condensed"/>
                </a:rPr>
                <a:t>Etudiant App</a:t>
              </a:r>
              <a:endParaRPr dirty="0"/>
            </a:p>
          </p:txBody>
        </p:sp>
        <p:sp>
          <p:nvSpPr>
            <p:cNvPr id="211" name="Google Shape;211;p6"/>
            <p:cNvSpPr txBox="1"/>
            <p:nvPr/>
          </p:nvSpPr>
          <p:spPr>
            <a:xfrm>
              <a:off x="2082873" y="4313197"/>
              <a:ext cx="2061000" cy="39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Gill Sans"/>
                <a:buNone/>
              </a:pPr>
              <a:r>
                <a:rPr lang="fr-FR" sz="1400" b="1" i="0" u="none" dirty="0">
                  <a:solidFill>
                    <a:srgbClr val="000000"/>
                  </a:solidFill>
                  <a:latin typeface="Gill Sans"/>
                  <a:ea typeface="Gill Sans"/>
                  <a:cs typeface="Gill Sans"/>
                  <a:sym typeface="Gill Sans"/>
                </a:rPr>
                <a:t>Mobile </a:t>
              </a:r>
              <a:r>
                <a:rPr lang="fr-FR" sz="1400" b="1" i="0" u="none" dirty="0" smtClean="0">
                  <a:solidFill>
                    <a:srgbClr val="000000"/>
                  </a:solidFill>
                  <a:latin typeface="Gill Sans"/>
                  <a:ea typeface="Gill Sans"/>
                  <a:cs typeface="Gill Sans"/>
                  <a:sym typeface="Gill Sans"/>
                </a:rPr>
                <a:t>Application</a:t>
              </a:r>
              <a:endParaRPr dirty="0"/>
            </a:p>
          </p:txBody>
        </p:sp>
      </p:grpSp>
      <p:cxnSp>
        <p:nvCxnSpPr>
          <p:cNvPr id="212" name="Google Shape;212;p6"/>
          <p:cNvCxnSpPr/>
          <p:nvPr/>
        </p:nvCxnSpPr>
        <p:spPr>
          <a:xfrm>
            <a:off x="1204912" y="1368425"/>
            <a:ext cx="3127500" cy="5016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 name="Google Shape;213;p6"/>
          <p:cNvCxnSpPr/>
          <p:nvPr/>
        </p:nvCxnSpPr>
        <p:spPr>
          <a:xfrm flipH="1">
            <a:off x="6996074" y="1730375"/>
            <a:ext cx="1262100" cy="928800"/>
          </a:xfrm>
          <a:prstGeom prst="bentConnector2">
            <a:avLst/>
          </a:prstGeom>
          <a:noFill/>
          <a:ln w="9525" cap="flat" cmpd="sng">
            <a:solidFill>
              <a:schemeClr val="lt2"/>
            </a:solidFill>
            <a:prstDash val="solid"/>
            <a:round/>
            <a:headEnd type="none" w="med" len="med"/>
            <a:tailEnd type="none" w="med" len="med"/>
          </a:ln>
        </p:spPr>
      </p:cxnSp>
      <p:grpSp>
        <p:nvGrpSpPr>
          <p:cNvPr id="214" name="Google Shape;214;p6"/>
          <p:cNvGrpSpPr/>
          <p:nvPr/>
        </p:nvGrpSpPr>
        <p:grpSpPr>
          <a:xfrm>
            <a:off x="1857375" y="1781175"/>
            <a:ext cx="5138737" cy="2320925"/>
            <a:chOff x="2146975" y="1781500"/>
            <a:chExt cx="4849600" cy="2320750"/>
          </a:xfrm>
        </p:grpSpPr>
        <p:grpSp>
          <p:nvGrpSpPr>
            <p:cNvPr id="215" name="Google Shape;215;p6"/>
            <p:cNvGrpSpPr/>
            <p:nvPr/>
          </p:nvGrpSpPr>
          <p:grpSpPr>
            <a:xfrm>
              <a:off x="2471871" y="2069851"/>
              <a:ext cx="4199811" cy="2032399"/>
              <a:chOff x="2471871" y="1841251"/>
              <a:chExt cx="4199811" cy="2032399"/>
            </a:xfrm>
          </p:grpSpPr>
          <p:sp>
            <p:nvSpPr>
              <p:cNvPr id="216" name="Google Shape;216;p6"/>
              <p:cNvSpPr/>
              <p:nvPr/>
            </p:nvSpPr>
            <p:spPr>
              <a:xfrm>
                <a:off x="2741625" y="2583200"/>
                <a:ext cx="3660900" cy="11568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17" name="Google Shape;217;p6"/>
              <p:cNvGrpSpPr/>
              <p:nvPr/>
            </p:nvGrpSpPr>
            <p:grpSpPr>
              <a:xfrm>
                <a:off x="2471871" y="1841251"/>
                <a:ext cx="4199811" cy="2032399"/>
                <a:chOff x="2471871" y="1841251"/>
                <a:chExt cx="4199811" cy="2032399"/>
              </a:xfrm>
            </p:grpSpPr>
            <p:sp>
              <p:nvSpPr>
                <p:cNvPr id="218" name="Google Shape;218;p6"/>
                <p:cNvSpPr/>
                <p:nvPr/>
              </p:nvSpPr>
              <p:spPr>
                <a:xfrm>
                  <a:off x="3217211" y="2302061"/>
                  <a:ext cx="2690510" cy="1247509"/>
                </a:xfrm>
                <a:custGeom>
                  <a:avLst/>
                  <a:gdLst/>
                  <a:ahLst/>
                  <a:cxnLst/>
                  <a:rect l="l" t="t" r="r" b="b"/>
                  <a:pathLst>
                    <a:path w="183059" h="84879" extrusionOk="0">
                      <a:moveTo>
                        <a:pt x="1" y="1"/>
                      </a:move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lnTo>
                        <a:pt x="182761" y="2851"/>
                      </a:lnTo>
                      <a:lnTo>
                        <a:pt x="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19" name="Google Shape;219;p6"/>
                <p:cNvSpPr/>
                <p:nvPr/>
              </p:nvSpPr>
              <p:spPr>
                <a:xfrm>
                  <a:off x="3217211" y="2302061"/>
                  <a:ext cx="2690510" cy="1247509"/>
                </a:xfrm>
                <a:custGeom>
                  <a:avLst/>
                  <a:gdLst/>
                  <a:ahLst/>
                  <a:cxnLst/>
                  <a:rect l="l" t="t" r="r" b="b"/>
                  <a:pathLst>
                    <a:path w="183059" h="84879" fill="none" extrusionOk="0">
                      <a:moveTo>
                        <a:pt x="182959" y="51288"/>
                      </a:moveTo>
                      <a:lnTo>
                        <a:pt x="182761" y="2851"/>
                      </a:lnTo>
                      <a:lnTo>
                        <a:pt x="1" y="1"/>
                      </a:lnTo>
                      <a:lnTo>
                        <a:pt x="21" y="51921"/>
                      </a:lnTo>
                      <a:lnTo>
                        <a:pt x="1" y="52258"/>
                      </a:lnTo>
                      <a:lnTo>
                        <a:pt x="1" y="52535"/>
                      </a:lnTo>
                      <a:lnTo>
                        <a:pt x="40" y="52812"/>
                      </a:lnTo>
                      <a:lnTo>
                        <a:pt x="60" y="53089"/>
                      </a:lnTo>
                      <a:lnTo>
                        <a:pt x="120" y="53366"/>
                      </a:lnTo>
                      <a:lnTo>
                        <a:pt x="179" y="53663"/>
                      </a:lnTo>
                      <a:lnTo>
                        <a:pt x="258" y="53960"/>
                      </a:lnTo>
                      <a:lnTo>
                        <a:pt x="357" y="54257"/>
                      </a:lnTo>
                      <a:lnTo>
                        <a:pt x="476" y="54554"/>
                      </a:lnTo>
                      <a:lnTo>
                        <a:pt x="595" y="54851"/>
                      </a:lnTo>
                      <a:lnTo>
                        <a:pt x="733" y="55147"/>
                      </a:lnTo>
                      <a:lnTo>
                        <a:pt x="1050" y="55761"/>
                      </a:lnTo>
                      <a:lnTo>
                        <a:pt x="1426" y="56375"/>
                      </a:lnTo>
                      <a:lnTo>
                        <a:pt x="1862" y="57008"/>
                      </a:lnTo>
                      <a:lnTo>
                        <a:pt x="2337" y="57661"/>
                      </a:lnTo>
                      <a:lnTo>
                        <a:pt x="2891" y="58295"/>
                      </a:lnTo>
                      <a:lnTo>
                        <a:pt x="3465" y="58948"/>
                      </a:lnTo>
                      <a:lnTo>
                        <a:pt x="4118" y="59601"/>
                      </a:lnTo>
                      <a:lnTo>
                        <a:pt x="4811" y="60274"/>
                      </a:lnTo>
                      <a:lnTo>
                        <a:pt x="5563" y="60947"/>
                      </a:lnTo>
                      <a:lnTo>
                        <a:pt x="6355" y="61620"/>
                      </a:lnTo>
                      <a:lnTo>
                        <a:pt x="7186" y="62293"/>
                      </a:lnTo>
                      <a:lnTo>
                        <a:pt x="8077" y="62966"/>
                      </a:lnTo>
                      <a:lnTo>
                        <a:pt x="9027" y="63639"/>
                      </a:lnTo>
                      <a:lnTo>
                        <a:pt x="10017" y="64332"/>
                      </a:lnTo>
                      <a:lnTo>
                        <a:pt x="11046" y="65005"/>
                      </a:lnTo>
                      <a:lnTo>
                        <a:pt x="12135" y="65698"/>
                      </a:lnTo>
                      <a:lnTo>
                        <a:pt x="13243" y="66371"/>
                      </a:lnTo>
                      <a:lnTo>
                        <a:pt x="14411" y="67044"/>
                      </a:lnTo>
                      <a:lnTo>
                        <a:pt x="15638" y="67717"/>
                      </a:lnTo>
                      <a:lnTo>
                        <a:pt x="16885" y="68390"/>
                      </a:lnTo>
                      <a:lnTo>
                        <a:pt x="18192" y="69063"/>
                      </a:lnTo>
                      <a:lnTo>
                        <a:pt x="19518" y="69716"/>
                      </a:lnTo>
                      <a:lnTo>
                        <a:pt x="20904" y="70389"/>
                      </a:lnTo>
                      <a:lnTo>
                        <a:pt x="22329" y="71042"/>
                      </a:lnTo>
                      <a:lnTo>
                        <a:pt x="23774" y="71676"/>
                      </a:lnTo>
                      <a:lnTo>
                        <a:pt x="25278" y="72329"/>
                      </a:lnTo>
                      <a:lnTo>
                        <a:pt x="26802" y="72962"/>
                      </a:lnTo>
                      <a:lnTo>
                        <a:pt x="28386" y="73576"/>
                      </a:lnTo>
                      <a:lnTo>
                        <a:pt x="29989" y="74189"/>
                      </a:lnTo>
                      <a:lnTo>
                        <a:pt x="31632" y="74803"/>
                      </a:lnTo>
                      <a:lnTo>
                        <a:pt x="33315" y="75377"/>
                      </a:lnTo>
                      <a:lnTo>
                        <a:pt x="35017" y="75971"/>
                      </a:lnTo>
                      <a:lnTo>
                        <a:pt x="36759" y="76545"/>
                      </a:lnTo>
                      <a:lnTo>
                        <a:pt x="38540" y="77099"/>
                      </a:lnTo>
                      <a:lnTo>
                        <a:pt x="40361" y="77634"/>
                      </a:lnTo>
                      <a:lnTo>
                        <a:pt x="42202" y="78168"/>
                      </a:lnTo>
                      <a:lnTo>
                        <a:pt x="44063" y="78683"/>
                      </a:lnTo>
                      <a:lnTo>
                        <a:pt x="45963" y="79178"/>
                      </a:lnTo>
                      <a:lnTo>
                        <a:pt x="47903" y="79672"/>
                      </a:lnTo>
                      <a:lnTo>
                        <a:pt x="49863" y="80128"/>
                      </a:lnTo>
                      <a:lnTo>
                        <a:pt x="51842" y="80583"/>
                      </a:lnTo>
                      <a:lnTo>
                        <a:pt x="53861" y="81018"/>
                      </a:lnTo>
                      <a:lnTo>
                        <a:pt x="55900" y="81414"/>
                      </a:lnTo>
                      <a:lnTo>
                        <a:pt x="57959" y="81810"/>
                      </a:lnTo>
                      <a:lnTo>
                        <a:pt x="60057" y="82186"/>
                      </a:lnTo>
                      <a:lnTo>
                        <a:pt x="62175" y="82543"/>
                      </a:lnTo>
                      <a:lnTo>
                        <a:pt x="64312" y="82859"/>
                      </a:lnTo>
                      <a:lnTo>
                        <a:pt x="66470" y="83176"/>
                      </a:lnTo>
                      <a:lnTo>
                        <a:pt x="68647" y="83453"/>
                      </a:lnTo>
                      <a:lnTo>
                        <a:pt x="70864" y="83710"/>
                      </a:lnTo>
                      <a:lnTo>
                        <a:pt x="73081" y="83948"/>
                      </a:lnTo>
                      <a:lnTo>
                        <a:pt x="75318" y="84166"/>
                      </a:lnTo>
                      <a:lnTo>
                        <a:pt x="77594" y="84344"/>
                      </a:lnTo>
                      <a:lnTo>
                        <a:pt x="79871" y="84502"/>
                      </a:lnTo>
                      <a:lnTo>
                        <a:pt x="82167" y="84641"/>
                      </a:lnTo>
                      <a:lnTo>
                        <a:pt x="84483" y="84740"/>
                      </a:lnTo>
                      <a:lnTo>
                        <a:pt x="86819" y="84819"/>
                      </a:lnTo>
                      <a:lnTo>
                        <a:pt x="89174" y="84859"/>
                      </a:lnTo>
                      <a:lnTo>
                        <a:pt x="91530" y="84878"/>
                      </a:lnTo>
                      <a:lnTo>
                        <a:pt x="93885" y="84859"/>
                      </a:lnTo>
                      <a:lnTo>
                        <a:pt x="96241" y="84819"/>
                      </a:lnTo>
                      <a:lnTo>
                        <a:pt x="98576" y="84740"/>
                      </a:lnTo>
                      <a:lnTo>
                        <a:pt x="100892" y="84641"/>
                      </a:lnTo>
                      <a:lnTo>
                        <a:pt x="103188" y="84502"/>
                      </a:lnTo>
                      <a:lnTo>
                        <a:pt x="105465" y="84344"/>
                      </a:lnTo>
                      <a:lnTo>
                        <a:pt x="107741" y="84166"/>
                      </a:lnTo>
                      <a:lnTo>
                        <a:pt x="109978" y="83948"/>
                      </a:lnTo>
                      <a:lnTo>
                        <a:pt x="112195" y="83710"/>
                      </a:lnTo>
                      <a:lnTo>
                        <a:pt x="114412" y="83453"/>
                      </a:lnTo>
                      <a:lnTo>
                        <a:pt x="116589" y="83176"/>
                      </a:lnTo>
                      <a:lnTo>
                        <a:pt x="118747" y="82859"/>
                      </a:lnTo>
                      <a:lnTo>
                        <a:pt x="120884" y="82543"/>
                      </a:lnTo>
                      <a:lnTo>
                        <a:pt x="123002" y="82186"/>
                      </a:lnTo>
                      <a:lnTo>
                        <a:pt x="125101" y="81810"/>
                      </a:lnTo>
                      <a:lnTo>
                        <a:pt x="127159" y="81414"/>
                      </a:lnTo>
                      <a:lnTo>
                        <a:pt x="129198" y="81018"/>
                      </a:lnTo>
                      <a:lnTo>
                        <a:pt x="131217" y="80583"/>
                      </a:lnTo>
                      <a:lnTo>
                        <a:pt x="133197" y="80128"/>
                      </a:lnTo>
                      <a:lnTo>
                        <a:pt x="135156" y="79672"/>
                      </a:lnTo>
                      <a:lnTo>
                        <a:pt x="137096" y="79178"/>
                      </a:lnTo>
                      <a:lnTo>
                        <a:pt x="138996" y="78683"/>
                      </a:lnTo>
                      <a:lnTo>
                        <a:pt x="140857" y="78168"/>
                      </a:lnTo>
                      <a:lnTo>
                        <a:pt x="142698" y="77634"/>
                      </a:lnTo>
                      <a:lnTo>
                        <a:pt x="144519" y="77099"/>
                      </a:lnTo>
                      <a:lnTo>
                        <a:pt x="146300" y="76545"/>
                      </a:lnTo>
                      <a:lnTo>
                        <a:pt x="148042" y="75971"/>
                      </a:lnTo>
                      <a:lnTo>
                        <a:pt x="149745" y="75377"/>
                      </a:lnTo>
                      <a:lnTo>
                        <a:pt x="151427" y="74803"/>
                      </a:lnTo>
                      <a:lnTo>
                        <a:pt x="153070" y="74189"/>
                      </a:lnTo>
                      <a:lnTo>
                        <a:pt x="154673" y="73576"/>
                      </a:lnTo>
                      <a:lnTo>
                        <a:pt x="156257" y="72962"/>
                      </a:lnTo>
                      <a:lnTo>
                        <a:pt x="157781" y="72329"/>
                      </a:lnTo>
                      <a:lnTo>
                        <a:pt x="159285" y="71676"/>
                      </a:lnTo>
                      <a:lnTo>
                        <a:pt x="160730" y="71042"/>
                      </a:lnTo>
                      <a:lnTo>
                        <a:pt x="162156" y="70389"/>
                      </a:lnTo>
                      <a:lnTo>
                        <a:pt x="163541" y="69716"/>
                      </a:lnTo>
                      <a:lnTo>
                        <a:pt x="164867" y="69063"/>
                      </a:lnTo>
                      <a:lnTo>
                        <a:pt x="166174" y="68390"/>
                      </a:lnTo>
                      <a:lnTo>
                        <a:pt x="167421" y="67717"/>
                      </a:lnTo>
                      <a:lnTo>
                        <a:pt x="168648" y="67044"/>
                      </a:lnTo>
                      <a:lnTo>
                        <a:pt x="169816" y="66371"/>
                      </a:lnTo>
                      <a:lnTo>
                        <a:pt x="170924" y="65698"/>
                      </a:lnTo>
                      <a:lnTo>
                        <a:pt x="172013" y="65005"/>
                      </a:lnTo>
                      <a:lnTo>
                        <a:pt x="173042" y="64332"/>
                      </a:lnTo>
                      <a:lnTo>
                        <a:pt x="174032" y="63639"/>
                      </a:lnTo>
                      <a:lnTo>
                        <a:pt x="174982" y="62966"/>
                      </a:lnTo>
                      <a:lnTo>
                        <a:pt x="175873" y="62293"/>
                      </a:lnTo>
                      <a:lnTo>
                        <a:pt x="176704" y="61620"/>
                      </a:lnTo>
                      <a:lnTo>
                        <a:pt x="177496" y="60947"/>
                      </a:lnTo>
                      <a:lnTo>
                        <a:pt x="178248" y="60274"/>
                      </a:lnTo>
                      <a:lnTo>
                        <a:pt x="178941" y="59601"/>
                      </a:lnTo>
                      <a:lnTo>
                        <a:pt x="179594" y="58948"/>
                      </a:lnTo>
                      <a:lnTo>
                        <a:pt x="180168" y="58295"/>
                      </a:lnTo>
                      <a:lnTo>
                        <a:pt x="180723" y="57661"/>
                      </a:lnTo>
                      <a:lnTo>
                        <a:pt x="181198" y="57008"/>
                      </a:lnTo>
                      <a:lnTo>
                        <a:pt x="181633" y="56375"/>
                      </a:lnTo>
                      <a:lnTo>
                        <a:pt x="182009" y="55761"/>
                      </a:lnTo>
                      <a:lnTo>
                        <a:pt x="182326" y="55147"/>
                      </a:lnTo>
                      <a:lnTo>
                        <a:pt x="182464" y="54851"/>
                      </a:lnTo>
                      <a:lnTo>
                        <a:pt x="182583" y="54554"/>
                      </a:lnTo>
                      <a:lnTo>
                        <a:pt x="182702" y="54257"/>
                      </a:lnTo>
                      <a:lnTo>
                        <a:pt x="182801" y="53960"/>
                      </a:lnTo>
                      <a:lnTo>
                        <a:pt x="182880" y="53663"/>
                      </a:lnTo>
                      <a:lnTo>
                        <a:pt x="182940" y="53366"/>
                      </a:lnTo>
                      <a:lnTo>
                        <a:pt x="182999" y="53089"/>
                      </a:lnTo>
                      <a:lnTo>
                        <a:pt x="183019" y="52812"/>
                      </a:lnTo>
                      <a:lnTo>
                        <a:pt x="183058" y="52535"/>
                      </a:lnTo>
                      <a:lnTo>
                        <a:pt x="183058" y="52258"/>
                      </a:lnTo>
                      <a:lnTo>
                        <a:pt x="183058" y="52000"/>
                      </a:lnTo>
                      <a:lnTo>
                        <a:pt x="183038" y="51763"/>
                      </a:lnTo>
                      <a:lnTo>
                        <a:pt x="182959" y="5128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0" name="Google Shape;220;p6"/>
                <p:cNvSpPr/>
                <p:nvPr/>
              </p:nvSpPr>
              <p:spPr>
                <a:xfrm>
                  <a:off x="2471871" y="1883138"/>
                  <a:ext cx="4199811" cy="1090393"/>
                </a:xfrm>
                <a:custGeom>
                  <a:avLst/>
                  <a:gdLst/>
                  <a:ahLst/>
                  <a:cxnLst/>
                  <a:rect l="l" t="t" r="r" b="b"/>
                  <a:pathLst>
                    <a:path w="285750" h="74189" extrusionOk="0">
                      <a:moveTo>
                        <a:pt x="142875" y="0"/>
                      </a:moveTo>
                      <a:lnTo>
                        <a:pt x="0" y="34244"/>
                      </a:lnTo>
                      <a:lnTo>
                        <a:pt x="0" y="37095"/>
                      </a:lnTo>
                      <a:lnTo>
                        <a:pt x="142875" y="74189"/>
                      </a:lnTo>
                      <a:lnTo>
                        <a:pt x="285750" y="37095"/>
                      </a:lnTo>
                      <a:lnTo>
                        <a:pt x="285750" y="34244"/>
                      </a:lnTo>
                      <a:lnTo>
                        <a:pt x="142875"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1" name="Google Shape;221;p6"/>
                <p:cNvSpPr/>
                <p:nvPr/>
              </p:nvSpPr>
              <p:spPr>
                <a:xfrm>
                  <a:off x="2471871" y="2386440"/>
                  <a:ext cx="2103403" cy="587092"/>
                </a:xfrm>
                <a:custGeom>
                  <a:avLst/>
                  <a:gdLst/>
                  <a:ahLst/>
                  <a:cxnLst/>
                  <a:rect l="l" t="t" r="r" b="b"/>
                  <a:pathLst>
                    <a:path w="143113" h="39945" extrusionOk="0">
                      <a:moveTo>
                        <a:pt x="0" y="0"/>
                      </a:moveTo>
                      <a:lnTo>
                        <a:pt x="0" y="2851"/>
                      </a:lnTo>
                      <a:lnTo>
                        <a:pt x="142875" y="39945"/>
                      </a:lnTo>
                      <a:lnTo>
                        <a:pt x="143113" y="39885"/>
                      </a:lnTo>
                      <a:lnTo>
                        <a:pt x="143113" y="37035"/>
                      </a:lnTo>
                      <a:lnTo>
                        <a:pt x="142875" y="37095"/>
                      </a:lnTo>
                      <a:lnTo>
                        <a:pt x="43092" y="11204"/>
                      </a:lnTo>
                      <a:lnTo>
                        <a:pt x="43013" y="11283"/>
                      </a:lnTo>
                      <a:lnTo>
                        <a:pt x="42934" y="11382"/>
                      </a:lnTo>
                      <a:lnTo>
                        <a:pt x="42874" y="11481"/>
                      </a:lnTo>
                      <a:lnTo>
                        <a:pt x="42815" y="11580"/>
                      </a:lnTo>
                      <a:lnTo>
                        <a:pt x="42775" y="11699"/>
                      </a:lnTo>
                      <a:lnTo>
                        <a:pt x="42756" y="11817"/>
                      </a:lnTo>
                      <a:lnTo>
                        <a:pt x="42736" y="11936"/>
                      </a:lnTo>
                      <a:lnTo>
                        <a:pt x="42716" y="12055"/>
                      </a:lnTo>
                      <a:lnTo>
                        <a:pt x="42716" y="12866"/>
                      </a:lnTo>
                      <a:lnTo>
                        <a:pt x="41014" y="12253"/>
                      </a:lnTo>
                      <a:lnTo>
                        <a:pt x="41014" y="12055"/>
                      </a:lnTo>
                      <a:lnTo>
                        <a:pt x="41034" y="11718"/>
                      </a:lnTo>
                      <a:lnTo>
                        <a:pt x="41093" y="11362"/>
                      </a:lnTo>
                      <a:lnTo>
                        <a:pt x="41192" y="11045"/>
                      </a:lnTo>
                      <a:lnTo>
                        <a:pt x="41330" y="10729"/>
                      </a:lnTo>
                      <a:lnTo>
                        <a:pt x="0" y="0"/>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2" name="Google Shape;222;p6"/>
                <p:cNvSpPr/>
                <p:nvPr/>
              </p:nvSpPr>
              <p:spPr>
                <a:xfrm>
                  <a:off x="2471871" y="1841251"/>
                  <a:ext cx="4199811" cy="1090393"/>
                </a:xfrm>
                <a:custGeom>
                  <a:avLst/>
                  <a:gdLst/>
                  <a:ahLst/>
                  <a:cxnLst/>
                  <a:rect l="l" t="t" r="r" b="b"/>
                  <a:pathLst>
                    <a:path w="285750" h="74189" extrusionOk="0">
                      <a:moveTo>
                        <a:pt x="142875" y="0"/>
                      </a:moveTo>
                      <a:lnTo>
                        <a:pt x="0" y="37094"/>
                      </a:lnTo>
                      <a:lnTo>
                        <a:pt x="142875" y="74189"/>
                      </a:lnTo>
                      <a:lnTo>
                        <a:pt x="285750" y="37094"/>
                      </a:lnTo>
                      <a:lnTo>
                        <a:pt x="14287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3" name="Google Shape;223;p6"/>
                <p:cNvSpPr/>
                <p:nvPr/>
              </p:nvSpPr>
              <p:spPr>
                <a:xfrm>
                  <a:off x="2471871" y="1841251"/>
                  <a:ext cx="4199811" cy="1090393"/>
                </a:xfrm>
                <a:custGeom>
                  <a:avLst/>
                  <a:gdLst/>
                  <a:ahLst/>
                  <a:cxnLst/>
                  <a:rect l="l" t="t" r="r" b="b"/>
                  <a:pathLst>
                    <a:path w="285750" h="74189" fill="none" extrusionOk="0">
                      <a:moveTo>
                        <a:pt x="142875" y="74189"/>
                      </a:moveTo>
                      <a:lnTo>
                        <a:pt x="0" y="37094"/>
                      </a:lnTo>
                      <a:lnTo>
                        <a:pt x="142875" y="0"/>
                      </a:lnTo>
                      <a:lnTo>
                        <a:pt x="285750" y="37094"/>
                      </a:lnTo>
                      <a:lnTo>
                        <a:pt x="142875" y="7418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4" name="Google Shape;224;p6"/>
                <p:cNvSpPr/>
                <p:nvPr/>
              </p:nvSpPr>
              <p:spPr>
                <a:xfrm>
                  <a:off x="2991947" y="3464106"/>
                  <a:ext cx="167796" cy="409544"/>
                </a:xfrm>
                <a:custGeom>
                  <a:avLst/>
                  <a:gdLst/>
                  <a:ahLst/>
                  <a:cxnLst/>
                  <a:rect l="l" t="t" r="r" b="b"/>
                  <a:pathLst>
                    <a:path w="11383" h="27910" extrusionOk="0">
                      <a:moveTo>
                        <a:pt x="5681" y="0"/>
                      </a:move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lnTo>
                        <a:pt x="5681"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5" name="Google Shape;225;p6"/>
                <p:cNvSpPr/>
                <p:nvPr/>
              </p:nvSpPr>
              <p:spPr>
                <a:xfrm>
                  <a:off x="2991751" y="3463443"/>
                  <a:ext cx="167302" cy="410207"/>
                </a:xfrm>
                <a:custGeom>
                  <a:avLst/>
                  <a:gdLst/>
                  <a:ahLst/>
                  <a:cxnLst/>
                  <a:rect l="l" t="t" r="r" b="b"/>
                  <a:pathLst>
                    <a:path w="11383" h="27910" fill="none" extrusionOk="0">
                      <a:moveTo>
                        <a:pt x="7245" y="376"/>
                      </a:moveTo>
                      <a:lnTo>
                        <a:pt x="5681" y="0"/>
                      </a:lnTo>
                      <a:lnTo>
                        <a:pt x="4118" y="376"/>
                      </a:lnTo>
                      <a:lnTo>
                        <a:pt x="3939" y="911"/>
                      </a:lnTo>
                      <a:lnTo>
                        <a:pt x="3741" y="1584"/>
                      </a:lnTo>
                      <a:lnTo>
                        <a:pt x="3464" y="2475"/>
                      </a:lnTo>
                      <a:lnTo>
                        <a:pt x="3167" y="3603"/>
                      </a:lnTo>
                      <a:lnTo>
                        <a:pt x="2811" y="4949"/>
                      </a:lnTo>
                      <a:lnTo>
                        <a:pt x="2435" y="6473"/>
                      </a:lnTo>
                      <a:lnTo>
                        <a:pt x="2059" y="8195"/>
                      </a:lnTo>
                      <a:lnTo>
                        <a:pt x="1663" y="10095"/>
                      </a:lnTo>
                      <a:lnTo>
                        <a:pt x="1307" y="12154"/>
                      </a:lnTo>
                      <a:lnTo>
                        <a:pt x="1129" y="13223"/>
                      </a:lnTo>
                      <a:lnTo>
                        <a:pt x="950" y="14351"/>
                      </a:lnTo>
                      <a:lnTo>
                        <a:pt x="792" y="15499"/>
                      </a:lnTo>
                      <a:lnTo>
                        <a:pt x="634" y="16667"/>
                      </a:lnTo>
                      <a:lnTo>
                        <a:pt x="495" y="17894"/>
                      </a:lnTo>
                      <a:lnTo>
                        <a:pt x="376" y="19121"/>
                      </a:lnTo>
                      <a:lnTo>
                        <a:pt x="258" y="20388"/>
                      </a:lnTo>
                      <a:lnTo>
                        <a:pt x="179" y="21675"/>
                      </a:lnTo>
                      <a:lnTo>
                        <a:pt x="99" y="22981"/>
                      </a:lnTo>
                      <a:lnTo>
                        <a:pt x="40" y="24307"/>
                      </a:lnTo>
                      <a:lnTo>
                        <a:pt x="0" y="25653"/>
                      </a:lnTo>
                      <a:lnTo>
                        <a:pt x="0" y="27019"/>
                      </a:lnTo>
                      <a:lnTo>
                        <a:pt x="396" y="27158"/>
                      </a:lnTo>
                      <a:lnTo>
                        <a:pt x="871" y="27296"/>
                      </a:lnTo>
                      <a:lnTo>
                        <a:pt x="1525" y="27455"/>
                      </a:lnTo>
                      <a:lnTo>
                        <a:pt x="2336" y="27633"/>
                      </a:lnTo>
                      <a:lnTo>
                        <a:pt x="2791" y="27692"/>
                      </a:lnTo>
                      <a:lnTo>
                        <a:pt x="3306" y="27771"/>
                      </a:lnTo>
                      <a:lnTo>
                        <a:pt x="3840" y="27831"/>
                      </a:lnTo>
                      <a:lnTo>
                        <a:pt x="4434" y="27870"/>
                      </a:lnTo>
                      <a:lnTo>
                        <a:pt x="5048" y="27890"/>
                      </a:lnTo>
                      <a:lnTo>
                        <a:pt x="5681" y="27910"/>
                      </a:lnTo>
                      <a:lnTo>
                        <a:pt x="6335" y="27890"/>
                      </a:lnTo>
                      <a:lnTo>
                        <a:pt x="6948" y="27870"/>
                      </a:lnTo>
                      <a:lnTo>
                        <a:pt x="7522" y="27831"/>
                      </a:lnTo>
                      <a:lnTo>
                        <a:pt x="8057" y="27771"/>
                      </a:lnTo>
                      <a:lnTo>
                        <a:pt x="8571" y="27692"/>
                      </a:lnTo>
                      <a:lnTo>
                        <a:pt x="9027" y="27633"/>
                      </a:lnTo>
                      <a:lnTo>
                        <a:pt x="9858" y="27455"/>
                      </a:lnTo>
                      <a:lnTo>
                        <a:pt x="10511" y="27296"/>
                      </a:lnTo>
                      <a:lnTo>
                        <a:pt x="10986" y="27158"/>
                      </a:lnTo>
                      <a:lnTo>
                        <a:pt x="11382" y="27019"/>
                      </a:lnTo>
                      <a:lnTo>
                        <a:pt x="11362" y="25653"/>
                      </a:lnTo>
                      <a:lnTo>
                        <a:pt x="11323" y="24307"/>
                      </a:lnTo>
                      <a:lnTo>
                        <a:pt x="11263" y="22981"/>
                      </a:lnTo>
                      <a:lnTo>
                        <a:pt x="11204" y="21675"/>
                      </a:lnTo>
                      <a:lnTo>
                        <a:pt x="11105" y="20388"/>
                      </a:lnTo>
                      <a:lnTo>
                        <a:pt x="10986" y="19121"/>
                      </a:lnTo>
                      <a:lnTo>
                        <a:pt x="10867" y="17894"/>
                      </a:lnTo>
                      <a:lnTo>
                        <a:pt x="10729" y="16667"/>
                      </a:lnTo>
                      <a:lnTo>
                        <a:pt x="10570" y="15499"/>
                      </a:lnTo>
                      <a:lnTo>
                        <a:pt x="10412" y="14351"/>
                      </a:lnTo>
                      <a:lnTo>
                        <a:pt x="10254" y="13223"/>
                      </a:lnTo>
                      <a:lnTo>
                        <a:pt x="10076" y="12154"/>
                      </a:lnTo>
                      <a:lnTo>
                        <a:pt x="9700" y="10095"/>
                      </a:lnTo>
                      <a:lnTo>
                        <a:pt x="9304" y="8195"/>
                      </a:lnTo>
                      <a:lnTo>
                        <a:pt x="8928" y="6473"/>
                      </a:lnTo>
                      <a:lnTo>
                        <a:pt x="8551" y="4949"/>
                      </a:lnTo>
                      <a:lnTo>
                        <a:pt x="8215" y="3603"/>
                      </a:lnTo>
                      <a:lnTo>
                        <a:pt x="7898" y="2475"/>
                      </a:lnTo>
                      <a:lnTo>
                        <a:pt x="7641" y="1584"/>
                      </a:lnTo>
                      <a:lnTo>
                        <a:pt x="7423" y="911"/>
                      </a:lnTo>
                      <a:lnTo>
                        <a:pt x="7245" y="37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6" name="Google Shape;226;p6"/>
                <p:cNvSpPr/>
                <p:nvPr/>
              </p:nvSpPr>
              <p:spPr>
                <a:xfrm>
                  <a:off x="3051967" y="3463443"/>
                  <a:ext cx="46562" cy="6408"/>
                </a:xfrm>
                <a:custGeom>
                  <a:avLst/>
                  <a:gdLst/>
                  <a:ahLst/>
                  <a:cxnLst/>
                  <a:rect l="l" t="t" r="r" b="b"/>
                  <a:pathLst>
                    <a:path w="3168" h="436" extrusionOk="0">
                      <a:moveTo>
                        <a:pt x="1584" y="0"/>
                      </a:moveTo>
                      <a:lnTo>
                        <a:pt x="21" y="376"/>
                      </a:lnTo>
                      <a:lnTo>
                        <a:pt x="1" y="416"/>
                      </a:lnTo>
                      <a:lnTo>
                        <a:pt x="21" y="376"/>
                      </a:lnTo>
                      <a:lnTo>
                        <a:pt x="1584" y="0"/>
                      </a:lnTo>
                      <a:lnTo>
                        <a:pt x="3148" y="376"/>
                      </a:lnTo>
                      <a:lnTo>
                        <a:pt x="3168" y="436"/>
                      </a:lnTo>
                      <a:lnTo>
                        <a:pt x="3148" y="376"/>
                      </a:lnTo>
                      <a:lnTo>
                        <a:pt x="1584" y="0"/>
                      </a:lnTo>
                      <a:close/>
                    </a:path>
                  </a:pathLst>
                </a:custGeom>
                <a:solidFill>
                  <a:srgbClr val="37D17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7" name="Google Shape;227;p6"/>
                <p:cNvSpPr/>
                <p:nvPr/>
              </p:nvSpPr>
              <p:spPr>
                <a:xfrm>
                  <a:off x="3051967" y="3463443"/>
                  <a:ext cx="46562" cy="6408"/>
                </a:xfrm>
                <a:custGeom>
                  <a:avLst/>
                  <a:gdLst/>
                  <a:ahLst/>
                  <a:cxnLst/>
                  <a:rect l="l" t="t" r="r" b="b"/>
                  <a:pathLst>
                    <a:path w="3168" h="436" fill="none" extrusionOk="0">
                      <a:moveTo>
                        <a:pt x="1584" y="0"/>
                      </a:moveTo>
                      <a:lnTo>
                        <a:pt x="21" y="376"/>
                      </a:lnTo>
                      <a:lnTo>
                        <a:pt x="1" y="416"/>
                      </a:lnTo>
                      <a:lnTo>
                        <a:pt x="21" y="376"/>
                      </a:lnTo>
                      <a:lnTo>
                        <a:pt x="1584" y="0"/>
                      </a:lnTo>
                      <a:lnTo>
                        <a:pt x="3148" y="376"/>
                      </a:lnTo>
                      <a:lnTo>
                        <a:pt x="3168" y="436"/>
                      </a:lnTo>
                      <a:lnTo>
                        <a:pt x="3148" y="376"/>
                      </a:lnTo>
                      <a:lnTo>
                        <a:pt x="158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8" name="Google Shape;228;p6"/>
                <p:cNvSpPr/>
                <p:nvPr/>
              </p:nvSpPr>
              <p:spPr>
                <a:xfrm>
                  <a:off x="3039888" y="3464106"/>
                  <a:ext cx="71913" cy="50796"/>
                </a:xfrm>
                <a:custGeom>
                  <a:avLst/>
                  <a:gdLst/>
                  <a:ahLst/>
                  <a:cxnLst/>
                  <a:rect l="l" t="t" r="r" b="b"/>
                  <a:pathLst>
                    <a:path w="4870" h="3484" extrusionOk="0">
                      <a:moveTo>
                        <a:pt x="2435" y="0"/>
                      </a:moveTo>
                      <a:lnTo>
                        <a:pt x="872" y="376"/>
                      </a:lnTo>
                      <a:lnTo>
                        <a:pt x="852" y="416"/>
                      </a:lnTo>
                      <a:lnTo>
                        <a:pt x="555" y="1326"/>
                      </a:lnTo>
                      <a:lnTo>
                        <a:pt x="317" y="2178"/>
                      </a:lnTo>
                      <a:lnTo>
                        <a:pt x="1" y="3266"/>
                      </a:lnTo>
                      <a:lnTo>
                        <a:pt x="357" y="3326"/>
                      </a:lnTo>
                      <a:lnTo>
                        <a:pt x="872" y="3405"/>
                      </a:lnTo>
                      <a:lnTo>
                        <a:pt x="1564" y="3464"/>
                      </a:lnTo>
                      <a:lnTo>
                        <a:pt x="1980" y="3484"/>
                      </a:lnTo>
                      <a:lnTo>
                        <a:pt x="2871" y="3484"/>
                      </a:lnTo>
                      <a:lnTo>
                        <a:pt x="3286" y="3464"/>
                      </a:lnTo>
                      <a:lnTo>
                        <a:pt x="3999" y="3405"/>
                      </a:lnTo>
                      <a:lnTo>
                        <a:pt x="4533" y="3326"/>
                      </a:lnTo>
                      <a:lnTo>
                        <a:pt x="4870" y="3266"/>
                      </a:lnTo>
                      <a:lnTo>
                        <a:pt x="4573" y="2178"/>
                      </a:lnTo>
                      <a:lnTo>
                        <a:pt x="4316" y="1346"/>
                      </a:lnTo>
                      <a:lnTo>
                        <a:pt x="4019" y="436"/>
                      </a:lnTo>
                      <a:lnTo>
                        <a:pt x="3999" y="376"/>
                      </a:lnTo>
                      <a:lnTo>
                        <a:pt x="2435"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29" name="Google Shape;229;p6"/>
                <p:cNvSpPr/>
                <p:nvPr/>
              </p:nvSpPr>
              <p:spPr>
                <a:xfrm>
                  <a:off x="3079319" y="2293919"/>
                  <a:ext cx="1501188" cy="257192"/>
                </a:xfrm>
                <a:custGeom>
                  <a:avLst/>
                  <a:gdLst/>
                  <a:ahLst/>
                  <a:cxnLst/>
                  <a:rect l="l" t="t" r="r" b="b"/>
                  <a:pathLst>
                    <a:path w="102139" h="17499" extrusionOk="0">
                      <a:moveTo>
                        <a:pt x="101149" y="1"/>
                      </a:moveTo>
                      <a:lnTo>
                        <a:pt x="2118" y="15480"/>
                      </a:lnTo>
                      <a:lnTo>
                        <a:pt x="1782" y="15559"/>
                      </a:lnTo>
                      <a:lnTo>
                        <a:pt x="1445" y="15678"/>
                      </a:lnTo>
                      <a:lnTo>
                        <a:pt x="1148" y="15836"/>
                      </a:lnTo>
                      <a:lnTo>
                        <a:pt x="871" y="16014"/>
                      </a:lnTo>
                      <a:lnTo>
                        <a:pt x="614" y="16232"/>
                      </a:lnTo>
                      <a:lnTo>
                        <a:pt x="377" y="16469"/>
                      </a:lnTo>
                      <a:lnTo>
                        <a:pt x="179" y="16747"/>
                      </a:lnTo>
                      <a:lnTo>
                        <a:pt x="0" y="17024"/>
                      </a:lnTo>
                      <a:lnTo>
                        <a:pt x="1762" y="17499"/>
                      </a:lnTo>
                      <a:lnTo>
                        <a:pt x="1901" y="17380"/>
                      </a:lnTo>
                      <a:lnTo>
                        <a:pt x="2039" y="17301"/>
                      </a:lnTo>
                      <a:lnTo>
                        <a:pt x="2217" y="17241"/>
                      </a:lnTo>
                      <a:lnTo>
                        <a:pt x="2376" y="17182"/>
                      </a:lnTo>
                      <a:lnTo>
                        <a:pt x="101406" y="1723"/>
                      </a:lnTo>
                      <a:lnTo>
                        <a:pt x="101585" y="1663"/>
                      </a:lnTo>
                      <a:lnTo>
                        <a:pt x="101723" y="1604"/>
                      </a:lnTo>
                      <a:lnTo>
                        <a:pt x="101862" y="1505"/>
                      </a:lnTo>
                      <a:lnTo>
                        <a:pt x="101961" y="1367"/>
                      </a:lnTo>
                      <a:lnTo>
                        <a:pt x="102060" y="1228"/>
                      </a:lnTo>
                      <a:lnTo>
                        <a:pt x="102099" y="1070"/>
                      </a:lnTo>
                      <a:lnTo>
                        <a:pt x="102139" y="911"/>
                      </a:lnTo>
                      <a:lnTo>
                        <a:pt x="102119" y="733"/>
                      </a:lnTo>
                      <a:lnTo>
                        <a:pt x="102079" y="575"/>
                      </a:lnTo>
                      <a:lnTo>
                        <a:pt x="102020" y="436"/>
                      </a:lnTo>
                      <a:lnTo>
                        <a:pt x="101941" y="317"/>
                      </a:lnTo>
                      <a:lnTo>
                        <a:pt x="101822" y="199"/>
                      </a:lnTo>
                      <a:lnTo>
                        <a:pt x="101703" y="119"/>
                      </a:lnTo>
                      <a:lnTo>
                        <a:pt x="101585" y="60"/>
                      </a:lnTo>
                      <a:lnTo>
                        <a:pt x="101426" y="21"/>
                      </a:lnTo>
                      <a:lnTo>
                        <a:pt x="101288" y="1"/>
                      </a:lnTo>
                      <a:lnTo>
                        <a:pt x="101149"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0" name="Google Shape;230;p6"/>
                <p:cNvSpPr/>
                <p:nvPr/>
              </p:nvSpPr>
              <p:spPr>
                <a:xfrm>
                  <a:off x="3038391" y="3408548"/>
                  <a:ext cx="74909" cy="88893"/>
                </a:xfrm>
                <a:custGeom>
                  <a:avLst/>
                  <a:gdLst/>
                  <a:ahLst/>
                  <a:cxnLst/>
                  <a:rect l="l" t="t" r="r" b="b"/>
                  <a:pathLst>
                    <a:path w="5187" h="5998" extrusionOk="0">
                      <a:moveTo>
                        <a:pt x="2336" y="0"/>
                      </a:moveTo>
                      <a:lnTo>
                        <a:pt x="2079" y="40"/>
                      </a:lnTo>
                      <a:lnTo>
                        <a:pt x="1821" y="119"/>
                      </a:lnTo>
                      <a:lnTo>
                        <a:pt x="1584" y="198"/>
                      </a:lnTo>
                      <a:lnTo>
                        <a:pt x="1366" y="317"/>
                      </a:lnTo>
                      <a:lnTo>
                        <a:pt x="1148" y="436"/>
                      </a:lnTo>
                      <a:lnTo>
                        <a:pt x="950" y="594"/>
                      </a:lnTo>
                      <a:lnTo>
                        <a:pt x="772" y="752"/>
                      </a:lnTo>
                      <a:lnTo>
                        <a:pt x="594" y="930"/>
                      </a:lnTo>
                      <a:lnTo>
                        <a:pt x="456" y="1128"/>
                      </a:lnTo>
                      <a:lnTo>
                        <a:pt x="317" y="1346"/>
                      </a:lnTo>
                      <a:lnTo>
                        <a:pt x="218" y="1584"/>
                      </a:lnTo>
                      <a:lnTo>
                        <a:pt x="119" y="1821"/>
                      </a:lnTo>
                      <a:lnTo>
                        <a:pt x="60" y="2059"/>
                      </a:lnTo>
                      <a:lnTo>
                        <a:pt x="20" y="2316"/>
                      </a:lnTo>
                      <a:lnTo>
                        <a:pt x="0" y="2573"/>
                      </a:lnTo>
                      <a:lnTo>
                        <a:pt x="0" y="5740"/>
                      </a:lnTo>
                      <a:lnTo>
                        <a:pt x="178" y="5780"/>
                      </a:lnTo>
                      <a:lnTo>
                        <a:pt x="693" y="5879"/>
                      </a:lnTo>
                      <a:lnTo>
                        <a:pt x="1069" y="5919"/>
                      </a:lnTo>
                      <a:lnTo>
                        <a:pt x="1505" y="5958"/>
                      </a:lnTo>
                      <a:lnTo>
                        <a:pt x="1999" y="5998"/>
                      </a:lnTo>
                      <a:lnTo>
                        <a:pt x="3167" y="5998"/>
                      </a:lnTo>
                      <a:lnTo>
                        <a:pt x="3682" y="5958"/>
                      </a:lnTo>
                      <a:lnTo>
                        <a:pt x="4137" y="5919"/>
                      </a:lnTo>
                      <a:lnTo>
                        <a:pt x="4513" y="5879"/>
                      </a:lnTo>
                      <a:lnTo>
                        <a:pt x="5008" y="5780"/>
                      </a:lnTo>
                      <a:lnTo>
                        <a:pt x="5186" y="5740"/>
                      </a:lnTo>
                      <a:lnTo>
                        <a:pt x="5186" y="2573"/>
                      </a:lnTo>
                      <a:lnTo>
                        <a:pt x="5167" y="2316"/>
                      </a:lnTo>
                      <a:lnTo>
                        <a:pt x="5127" y="2059"/>
                      </a:lnTo>
                      <a:lnTo>
                        <a:pt x="5068" y="1821"/>
                      </a:lnTo>
                      <a:lnTo>
                        <a:pt x="4988" y="1584"/>
                      </a:lnTo>
                      <a:lnTo>
                        <a:pt x="4870" y="1346"/>
                      </a:lnTo>
                      <a:lnTo>
                        <a:pt x="4751" y="1128"/>
                      </a:lnTo>
                      <a:lnTo>
                        <a:pt x="4593" y="930"/>
                      </a:lnTo>
                      <a:lnTo>
                        <a:pt x="4434" y="752"/>
                      </a:lnTo>
                      <a:lnTo>
                        <a:pt x="4236" y="594"/>
                      </a:lnTo>
                      <a:lnTo>
                        <a:pt x="4038" y="436"/>
                      </a:lnTo>
                      <a:lnTo>
                        <a:pt x="3821" y="317"/>
                      </a:lnTo>
                      <a:lnTo>
                        <a:pt x="3603" y="198"/>
                      </a:lnTo>
                      <a:lnTo>
                        <a:pt x="3365" y="119"/>
                      </a:lnTo>
                      <a:lnTo>
                        <a:pt x="3128" y="40"/>
                      </a:lnTo>
                      <a:lnTo>
                        <a:pt x="2870" y="0"/>
                      </a:lnTo>
                      <a:lnTo>
                        <a:pt x="2336"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1" name="Google Shape;231;p6"/>
                <p:cNvSpPr/>
                <p:nvPr/>
              </p:nvSpPr>
              <p:spPr>
                <a:xfrm>
                  <a:off x="3074660" y="2544114"/>
                  <a:ext cx="30571" cy="31438"/>
                </a:xfrm>
                <a:custGeom>
                  <a:avLst/>
                  <a:gdLst/>
                  <a:ahLst/>
                  <a:cxnLst/>
                  <a:rect l="l" t="t" r="r" b="b"/>
                  <a:pathLst>
                    <a:path w="2080" h="2139" extrusionOk="0">
                      <a:moveTo>
                        <a:pt x="317" y="1"/>
                      </a:moveTo>
                      <a:lnTo>
                        <a:pt x="179" y="317"/>
                      </a:lnTo>
                      <a:lnTo>
                        <a:pt x="80" y="634"/>
                      </a:lnTo>
                      <a:lnTo>
                        <a:pt x="21" y="990"/>
                      </a:lnTo>
                      <a:lnTo>
                        <a:pt x="1" y="1327"/>
                      </a:lnTo>
                      <a:lnTo>
                        <a:pt x="1" y="1525"/>
                      </a:lnTo>
                      <a:lnTo>
                        <a:pt x="1703" y="2138"/>
                      </a:lnTo>
                      <a:lnTo>
                        <a:pt x="1703" y="1327"/>
                      </a:lnTo>
                      <a:lnTo>
                        <a:pt x="1723" y="1208"/>
                      </a:lnTo>
                      <a:lnTo>
                        <a:pt x="1743" y="1089"/>
                      </a:lnTo>
                      <a:lnTo>
                        <a:pt x="1762" y="971"/>
                      </a:lnTo>
                      <a:lnTo>
                        <a:pt x="1802" y="852"/>
                      </a:lnTo>
                      <a:lnTo>
                        <a:pt x="1861" y="753"/>
                      </a:lnTo>
                      <a:lnTo>
                        <a:pt x="1921" y="654"/>
                      </a:lnTo>
                      <a:lnTo>
                        <a:pt x="2000" y="555"/>
                      </a:lnTo>
                      <a:lnTo>
                        <a:pt x="2079" y="476"/>
                      </a:lnTo>
                      <a:lnTo>
                        <a:pt x="317" y="1"/>
                      </a:ln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2" name="Google Shape;232;p6"/>
                <p:cNvSpPr/>
                <p:nvPr/>
              </p:nvSpPr>
              <p:spPr>
                <a:xfrm>
                  <a:off x="3062361" y="2284683"/>
                  <a:ext cx="1520649" cy="1198472"/>
                </a:xfrm>
                <a:custGeom>
                  <a:avLst/>
                  <a:gdLst/>
                  <a:ahLst/>
                  <a:cxnLst/>
                  <a:rect l="l" t="t" r="r" b="b"/>
                  <a:pathLst>
                    <a:path w="103525" h="81593" extrusionOk="0">
                      <a:moveTo>
                        <a:pt x="102534" y="1"/>
                      </a:moveTo>
                      <a:lnTo>
                        <a:pt x="2474" y="15480"/>
                      </a:lnTo>
                      <a:lnTo>
                        <a:pt x="2197" y="15539"/>
                      </a:lnTo>
                      <a:lnTo>
                        <a:pt x="1960" y="15618"/>
                      </a:lnTo>
                      <a:lnTo>
                        <a:pt x="1722" y="15717"/>
                      </a:lnTo>
                      <a:lnTo>
                        <a:pt x="1485" y="15816"/>
                      </a:lnTo>
                      <a:lnTo>
                        <a:pt x="1267" y="15955"/>
                      </a:lnTo>
                      <a:lnTo>
                        <a:pt x="1069" y="16113"/>
                      </a:lnTo>
                      <a:lnTo>
                        <a:pt x="871" y="16291"/>
                      </a:lnTo>
                      <a:lnTo>
                        <a:pt x="713" y="16469"/>
                      </a:lnTo>
                      <a:lnTo>
                        <a:pt x="554" y="16667"/>
                      </a:lnTo>
                      <a:lnTo>
                        <a:pt x="416" y="16885"/>
                      </a:lnTo>
                      <a:lnTo>
                        <a:pt x="297" y="17103"/>
                      </a:lnTo>
                      <a:lnTo>
                        <a:pt x="198" y="17340"/>
                      </a:lnTo>
                      <a:lnTo>
                        <a:pt x="119" y="17578"/>
                      </a:lnTo>
                      <a:lnTo>
                        <a:pt x="60" y="17835"/>
                      </a:lnTo>
                      <a:lnTo>
                        <a:pt x="20" y="18093"/>
                      </a:lnTo>
                      <a:lnTo>
                        <a:pt x="0" y="18350"/>
                      </a:lnTo>
                      <a:lnTo>
                        <a:pt x="0" y="80741"/>
                      </a:lnTo>
                      <a:lnTo>
                        <a:pt x="20" y="80899"/>
                      </a:lnTo>
                      <a:lnTo>
                        <a:pt x="79" y="81078"/>
                      </a:lnTo>
                      <a:lnTo>
                        <a:pt x="159" y="81216"/>
                      </a:lnTo>
                      <a:lnTo>
                        <a:pt x="257" y="81335"/>
                      </a:lnTo>
                      <a:lnTo>
                        <a:pt x="376" y="81454"/>
                      </a:lnTo>
                      <a:lnTo>
                        <a:pt x="535" y="81533"/>
                      </a:lnTo>
                      <a:lnTo>
                        <a:pt x="693" y="81572"/>
                      </a:lnTo>
                      <a:lnTo>
                        <a:pt x="871" y="81592"/>
                      </a:lnTo>
                      <a:lnTo>
                        <a:pt x="1049" y="81572"/>
                      </a:lnTo>
                      <a:lnTo>
                        <a:pt x="1208" y="81533"/>
                      </a:lnTo>
                      <a:lnTo>
                        <a:pt x="1346" y="81454"/>
                      </a:lnTo>
                      <a:lnTo>
                        <a:pt x="1485" y="81335"/>
                      </a:lnTo>
                      <a:lnTo>
                        <a:pt x="1584" y="81216"/>
                      </a:lnTo>
                      <a:lnTo>
                        <a:pt x="1663" y="81078"/>
                      </a:lnTo>
                      <a:lnTo>
                        <a:pt x="1722" y="80899"/>
                      </a:lnTo>
                      <a:lnTo>
                        <a:pt x="1722" y="80741"/>
                      </a:lnTo>
                      <a:lnTo>
                        <a:pt x="1722" y="18350"/>
                      </a:lnTo>
                      <a:lnTo>
                        <a:pt x="1742" y="18152"/>
                      </a:lnTo>
                      <a:lnTo>
                        <a:pt x="1801" y="17934"/>
                      </a:lnTo>
                      <a:lnTo>
                        <a:pt x="1900" y="17756"/>
                      </a:lnTo>
                      <a:lnTo>
                        <a:pt x="2019" y="17598"/>
                      </a:lnTo>
                      <a:lnTo>
                        <a:pt x="2158" y="17439"/>
                      </a:lnTo>
                      <a:lnTo>
                        <a:pt x="2336" y="17321"/>
                      </a:lnTo>
                      <a:lnTo>
                        <a:pt x="2514" y="17241"/>
                      </a:lnTo>
                      <a:lnTo>
                        <a:pt x="2732" y="17182"/>
                      </a:lnTo>
                      <a:lnTo>
                        <a:pt x="102792" y="1723"/>
                      </a:lnTo>
                      <a:lnTo>
                        <a:pt x="102970" y="1663"/>
                      </a:lnTo>
                      <a:lnTo>
                        <a:pt x="103128" y="1604"/>
                      </a:lnTo>
                      <a:lnTo>
                        <a:pt x="103247" y="1485"/>
                      </a:lnTo>
                      <a:lnTo>
                        <a:pt x="103366" y="1367"/>
                      </a:lnTo>
                      <a:lnTo>
                        <a:pt x="103445" y="1228"/>
                      </a:lnTo>
                      <a:lnTo>
                        <a:pt x="103504" y="1070"/>
                      </a:lnTo>
                      <a:lnTo>
                        <a:pt x="103524" y="911"/>
                      </a:lnTo>
                      <a:lnTo>
                        <a:pt x="103524" y="733"/>
                      </a:lnTo>
                      <a:lnTo>
                        <a:pt x="103485" y="555"/>
                      </a:lnTo>
                      <a:lnTo>
                        <a:pt x="103405" y="416"/>
                      </a:lnTo>
                      <a:lnTo>
                        <a:pt x="103306" y="278"/>
                      </a:lnTo>
                      <a:lnTo>
                        <a:pt x="103168" y="159"/>
                      </a:lnTo>
                      <a:lnTo>
                        <a:pt x="103029" y="80"/>
                      </a:lnTo>
                      <a:lnTo>
                        <a:pt x="102871" y="21"/>
                      </a:lnTo>
                      <a:lnTo>
                        <a:pt x="102713" y="1"/>
                      </a:lnTo>
                      <a:lnTo>
                        <a:pt x="102534" y="1"/>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
          <p:nvSpPr>
            <p:cNvPr id="233" name="Google Shape;233;p6"/>
            <p:cNvSpPr/>
            <p:nvPr/>
          </p:nvSpPr>
          <p:spPr>
            <a:xfrm>
              <a:off x="4483275" y="1781500"/>
              <a:ext cx="177000" cy="177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4" name="Google Shape;234;p6"/>
            <p:cNvSpPr/>
            <p:nvPr/>
          </p:nvSpPr>
          <p:spPr>
            <a:xfrm>
              <a:off x="6819575" y="2570700"/>
              <a:ext cx="177000" cy="1770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5" name="Google Shape;235;p6"/>
            <p:cNvSpPr/>
            <p:nvPr/>
          </p:nvSpPr>
          <p:spPr>
            <a:xfrm>
              <a:off x="4484131" y="3311735"/>
              <a:ext cx="175287" cy="177787"/>
            </a:xfrm>
            <a:prstGeom prst="ellipse">
              <a:avLst/>
            </a:prstGeom>
            <a:solidFill>
              <a:srgbClr val="E6E92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6"/>
            <p:cNvSpPr/>
            <p:nvPr/>
          </p:nvSpPr>
          <p:spPr>
            <a:xfrm>
              <a:off x="2146975" y="2570429"/>
              <a:ext cx="178284" cy="177787"/>
            </a:xfrm>
            <a:prstGeom prst="ellipse">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237" name="Google Shape;237;p6"/>
          <p:cNvCxnSpPr/>
          <p:nvPr/>
        </p:nvCxnSpPr>
        <p:spPr>
          <a:xfrm rot="-5400000">
            <a:off x="744587" y="2887712"/>
            <a:ext cx="1346100" cy="106680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38" name="Google Shape;238;p6"/>
          <p:cNvCxnSpPr/>
          <p:nvPr/>
        </p:nvCxnSpPr>
        <p:spPr>
          <a:xfrm rot="10800000">
            <a:off x="4427587" y="3489250"/>
            <a:ext cx="3511500" cy="924000"/>
          </a:xfrm>
          <a:prstGeom prst="bentConnector2">
            <a:avLst/>
          </a:prstGeom>
          <a:noFill/>
          <a:ln w="9525" cap="flat" cmpd="sng">
            <a:solidFill>
              <a:schemeClr val="lt2"/>
            </a:solidFill>
            <a:prstDash val="solid"/>
            <a:round/>
            <a:headEnd type="none" w="med" len="med"/>
            <a:tailEnd type="none" w="med" len="med"/>
          </a:ln>
        </p:spPr>
      </p:cxnSp>
      <p:sp>
        <p:nvSpPr>
          <p:cNvPr id="239" name="Google Shape;239;p6"/>
          <p:cNvSpPr txBox="1"/>
          <p:nvPr/>
        </p:nvSpPr>
        <p:spPr>
          <a:xfrm>
            <a:off x="3227387" y="2398712"/>
            <a:ext cx="2605087" cy="442912"/>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1800"/>
              <a:buFont typeface="Fira Sans Extra Condensed"/>
              <a:buNone/>
            </a:pPr>
            <a:r>
              <a:rPr lang="" sz="1800" b="1" dirty="0" smtClean="0">
                <a:solidFill>
                  <a:schemeClr val="lt1"/>
                </a:solidFill>
                <a:latin typeface="Fira Sans Extra Condensed"/>
                <a:sym typeface="Fira Sans Extra Condensed"/>
              </a:rPr>
              <a:t>Systeme Edivatif</a:t>
            </a:r>
            <a:endParaRPr dirty="0"/>
          </a:p>
        </p:txBody>
      </p:sp>
      <p:pic>
        <p:nvPicPr>
          <p:cNvPr id="240" name="Google Shape;240;p6" descr="1,913 3D Goal Illustrations - Free in PNG, BLEND, GLTF - IconScout"/>
          <p:cNvPicPr preferRelativeResize="0"/>
          <p:nvPr/>
        </p:nvPicPr>
        <p:blipFill rotWithShape="1">
          <a:blip r:embed="rId3">
            <a:alphaModFix/>
          </a:blip>
          <a:srcRect/>
          <a:stretch/>
        </p:blipFill>
        <p:spPr>
          <a:xfrm>
            <a:off x="2457450" y="0"/>
            <a:ext cx="4394200" cy="1050925"/>
          </a:xfrm>
          <a:prstGeom prst="rect">
            <a:avLst/>
          </a:prstGeom>
          <a:noFill/>
          <a:ln>
            <a:noFill/>
          </a:ln>
        </p:spPr>
      </p:pic>
      <p:sp>
        <p:nvSpPr>
          <p:cNvPr id="241" name="Google Shape;241;p6"/>
          <p:cNvSpPr txBox="1"/>
          <p:nvPr/>
        </p:nvSpPr>
        <p:spPr>
          <a:xfrm>
            <a:off x="3200400" y="871537"/>
            <a:ext cx="2581275" cy="908050"/>
          </a:xfrm>
          <a:prstGeom prst="rect">
            <a:avLst/>
          </a:prstGeom>
          <a:noFill/>
          <a:ln>
            <a:noFill/>
          </a:ln>
        </p:spPr>
        <p:txBody>
          <a:bodyPr spcFirstLastPara="1" wrap="square" lIns="91425" tIns="91425" rIns="91425" bIns="91425" anchor="ctr" anchorCtr="0">
            <a:noAutofit/>
          </a:bodyPr>
          <a:lstStyle/>
          <a:p>
            <a:pPr lvl="0" algn="ctr">
              <a:buSzPts val="2000"/>
            </a:pPr>
            <a:r>
              <a:rPr lang="fr-FR" sz="2000" dirty="0"/>
              <a:t>Une plateforme multiservices</a:t>
            </a:r>
            <a:endParaRPr dirty="0"/>
          </a:p>
        </p:txBody>
      </p:sp>
      <p:pic>
        <p:nvPicPr>
          <p:cNvPr id="242" name="Google Shape;242;p6" descr="C:\Users\Omar\Desktop\Mouh\loadinfo.net-(1).png"/>
          <p:cNvPicPr preferRelativeResize="0"/>
          <p:nvPr/>
        </p:nvPicPr>
        <p:blipFill rotWithShape="1">
          <a:blip r:embed="rId4">
            <a:alphaModFix/>
          </a:blip>
          <a:srcRect/>
          <a:stretch/>
        </p:blipFill>
        <p:spPr>
          <a:xfrm>
            <a:off x="8316912" y="4660900"/>
            <a:ext cx="785812" cy="482600"/>
          </a:xfrm>
          <a:prstGeom prst="rect">
            <a:avLst/>
          </a:prstGeom>
          <a:noFill/>
          <a:ln>
            <a:noFill/>
          </a:ln>
        </p:spPr>
      </p:pic>
      <p:sp>
        <p:nvSpPr>
          <p:cNvPr id="243" name="Google Shape;243;p6"/>
          <p:cNvSpPr txBox="1"/>
          <p:nvPr/>
        </p:nvSpPr>
        <p:spPr>
          <a:xfrm>
            <a:off x="8448675" y="4760912"/>
            <a:ext cx="398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06</a:t>
            </a:r>
            <a:endParaRPr/>
          </a:p>
        </p:txBody>
      </p:sp>
      <p:sp>
        <p:nvSpPr>
          <p:cNvPr id="51"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Ecole</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Application)</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
        <p:nvSpPr>
          <p:cNvPr id="77"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23"/>
          <p:cNvSpPr txBox="1">
            <a:spLocks noGrp="1"/>
          </p:cNvSpPr>
          <p:nvPr>
            <p:ph type="title"/>
          </p:nvPr>
        </p:nvSpPr>
        <p:spPr>
          <a:xfrm>
            <a:off x="379268" y="380592"/>
            <a:ext cx="8229600" cy="371475"/>
          </a:xfrm>
          <a:prstGeom prst="rect">
            <a:avLst/>
          </a:prstGeom>
          <a:noFill/>
          <a:ln>
            <a:noFill/>
          </a:ln>
        </p:spPr>
        <p:txBody>
          <a:bodyPr spcFirstLastPara="1" wrap="square" lIns="91425" tIns="91425" rIns="91425" bIns="91425" anchor="ctr" anchorCtr="0">
            <a:normAutofit fontScale="90000"/>
          </a:bodyPr>
          <a:lstStyle/>
          <a:p>
            <a:r>
              <a:rPr lang="" b="1" dirty="0" smtClean="0">
                <a:latin typeface="Fira Sans Extra Condensed"/>
                <a:ea typeface="Fira Sans Extra Condensed"/>
                <a:cs typeface="Fira Sans Extra Condensed"/>
                <a:sym typeface="Fira Sans Extra Condensed"/>
              </a:rPr>
              <a:t> interface </a:t>
            </a:r>
            <a:r>
              <a:rPr lang="fr-FR" b="1" dirty="0" smtClean="0">
                <a:latin typeface="Fira Sans Extra Condensed"/>
                <a:ea typeface="Fira Sans Extra Condensed"/>
                <a:cs typeface="Fira Sans Extra Condensed"/>
                <a:sym typeface="Fira Sans Extra Condensed"/>
              </a:rPr>
              <a:t>Ecole</a:t>
            </a:r>
            <a:r>
              <a:rPr lang="fr-FR" dirty="0"/>
              <a:t/>
            </a:r>
            <a:br>
              <a:rPr lang="fr-FR" dirty="0"/>
            </a:br>
            <a:endParaRPr dirty="0"/>
          </a:p>
        </p:txBody>
      </p:sp>
      <p:pic>
        <p:nvPicPr>
          <p:cNvPr id="567" name="Google Shape;567;p23"/>
          <p:cNvPicPr preferRelativeResize="0"/>
          <p:nvPr/>
        </p:nvPicPr>
        <p:blipFill>
          <a:blip r:embed="rId3">
            <a:extLst>
              <a:ext uri="{28A0092B-C50C-407E-A947-70E740481C1C}">
                <a14:useLocalDpi xmlns:a14="http://schemas.microsoft.com/office/drawing/2010/main" val="0"/>
              </a:ext>
            </a:extLst>
          </a:blip>
          <a:stretch>
            <a:fillRect/>
          </a:stretch>
        </p:blipFill>
        <p:spPr>
          <a:xfrm>
            <a:off x="815686" y="782636"/>
            <a:ext cx="7356764" cy="4360863"/>
          </a:xfrm>
          <a:prstGeom prst="rect">
            <a:avLst/>
          </a:prstGeom>
          <a:noFill/>
          <a:ln>
            <a:noFill/>
          </a:ln>
        </p:spPr>
      </p:pic>
      <p:pic>
        <p:nvPicPr>
          <p:cNvPr id="568" name="Google Shape;568;p23" descr="C:\Users\Omar\Desktop\Mouh\loadinfo.net-(1).png"/>
          <p:cNvPicPr preferRelativeResize="0"/>
          <p:nvPr/>
        </p:nvPicPr>
        <p:blipFill rotWithShape="1">
          <a:blip r:embed="rId4">
            <a:alphaModFix/>
          </a:blip>
          <a:srcRect/>
          <a:stretch/>
        </p:blipFill>
        <p:spPr>
          <a:xfrm>
            <a:off x="8316912" y="4527550"/>
            <a:ext cx="785812" cy="615950"/>
          </a:xfrm>
          <a:prstGeom prst="rect">
            <a:avLst/>
          </a:prstGeom>
          <a:noFill/>
          <a:ln>
            <a:noFill/>
          </a:ln>
        </p:spPr>
      </p:pic>
      <p:sp>
        <p:nvSpPr>
          <p:cNvPr id="569" name="Google Shape;569;p23"/>
          <p:cNvSpPr txBox="1"/>
          <p:nvPr/>
        </p:nvSpPr>
        <p:spPr>
          <a:xfrm>
            <a:off x="8534400" y="4694237"/>
            <a:ext cx="6096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23</a:t>
            </a:r>
            <a:endParaRPr/>
          </a:p>
        </p:txBody>
      </p:sp>
      <p:sp>
        <p:nvSpPr>
          <p:cNvPr id="6" name="Google Shape;195;p6"/>
          <p:cNvSpPr txBox="1">
            <a:spLocks/>
          </p:cNvSpPr>
          <p:nvPr/>
        </p:nvSpPr>
        <p:spPr>
          <a:xfrm>
            <a:off x="41261" y="103345"/>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400" b="1" dirty="0" smtClean="0">
                <a:latin typeface="Fira Sans Extra Condensed"/>
                <a:ea typeface="Fira Sans Extra Condensed"/>
                <a:cs typeface="Fira Sans Extra Condensed"/>
                <a:sym typeface="Fira Sans Extra Condensed"/>
              </a:rPr>
              <a:t>Solutions</a:t>
            </a:r>
            <a:endParaRPr lang="fr-FR" sz="1100" dirty="0"/>
          </a:p>
        </p:txBody>
      </p:sp>
      <p:sp>
        <p:nvSpPr>
          <p:cNvPr id="7"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2"/>
          <p:cNvSpPr txBox="1">
            <a:spLocks noGrp="1"/>
          </p:cNvSpPr>
          <p:nvPr>
            <p:ph type="title"/>
          </p:nvPr>
        </p:nvSpPr>
        <p:spPr>
          <a:xfrm>
            <a:off x="457200" y="723900"/>
            <a:ext cx="8229600" cy="700087"/>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2800"/>
              <a:buNone/>
            </a:pPr>
            <a:r>
              <a:rPr lang="" sz="2500" b="1" i="0" u="none" dirty="0" smtClean="0">
                <a:solidFill>
                  <a:srgbClr val="000000"/>
                </a:solidFill>
                <a:latin typeface="Fira Sans Extra Condensed"/>
                <a:ea typeface="Fira Sans Extra Condensed"/>
                <a:cs typeface="Fira Sans Extra Condensed"/>
                <a:sym typeface="Fira Sans Extra Condensed"/>
              </a:rPr>
              <a:t>Administration</a:t>
            </a:r>
            <a:r>
              <a:rPr lang="fr-FR" sz="2500" b="1" i="0" u="none" dirty="0" smtClean="0">
                <a:solidFill>
                  <a:srgbClr val="000000"/>
                </a:solidFill>
                <a:latin typeface="Fira Sans Extra Condensed"/>
                <a:ea typeface="Fira Sans Extra Condensed"/>
                <a:cs typeface="Fira Sans Extra Condensed"/>
                <a:sym typeface="Fira Sans Extra Condensed"/>
              </a:rPr>
              <a:t>(</a:t>
            </a:r>
            <a:r>
              <a:rPr lang="fr-FR" sz="2500" b="1" i="0" u="none" dirty="0" smtClean="0">
                <a:solidFill>
                  <a:srgbClr val="000000"/>
                </a:solidFill>
                <a:latin typeface="Gill Sans"/>
                <a:ea typeface="Gill Sans"/>
                <a:cs typeface="Gill Sans"/>
                <a:sym typeface="Gill Sans"/>
              </a:rPr>
              <a:t>Web </a:t>
            </a:r>
            <a:r>
              <a:rPr lang="fr-FR" sz="2500" b="1" i="0" u="none" dirty="0">
                <a:solidFill>
                  <a:srgbClr val="000000"/>
                </a:solidFill>
                <a:latin typeface="Gill Sans"/>
                <a:ea typeface="Gill Sans"/>
                <a:cs typeface="Gill Sans"/>
                <a:sym typeface="Gill Sans"/>
              </a:rPr>
              <a:t>Application Part)</a:t>
            </a:r>
            <a:r>
              <a:rPr lang="fr-FR" sz="2500" b="1" i="0" u="none" dirty="0">
                <a:solidFill>
                  <a:srgbClr val="000000"/>
                </a:solidFill>
                <a:latin typeface="Roboto"/>
                <a:ea typeface="Roboto"/>
                <a:cs typeface="Roboto"/>
                <a:sym typeface="Roboto"/>
              </a:rPr>
              <a:t/>
            </a:r>
            <a:br>
              <a:rPr lang="fr-FR" sz="2500" b="1" i="0" u="none" dirty="0">
                <a:solidFill>
                  <a:srgbClr val="000000"/>
                </a:solidFill>
                <a:latin typeface="Roboto"/>
                <a:ea typeface="Roboto"/>
                <a:cs typeface="Roboto"/>
                <a:sym typeface="Roboto"/>
              </a:rPr>
            </a:br>
            <a:r>
              <a:rPr lang="fr-FR" sz="2500" b="1" i="0" u="none" dirty="0">
                <a:solidFill>
                  <a:srgbClr val="000000"/>
                </a:solidFill>
                <a:latin typeface="Fira Sans Extra Condensed"/>
                <a:ea typeface="Fira Sans Extra Condensed"/>
                <a:cs typeface="Fira Sans Extra Condensed"/>
                <a:sym typeface="Fira Sans Extra Condensed"/>
              </a:rPr>
              <a:t/>
            </a:r>
            <a:br>
              <a:rPr lang="fr-FR" sz="2500" b="1" i="0" u="none" dirty="0">
                <a:solidFill>
                  <a:srgbClr val="000000"/>
                </a:solidFill>
                <a:latin typeface="Fira Sans Extra Condensed"/>
                <a:ea typeface="Fira Sans Extra Condensed"/>
                <a:cs typeface="Fira Sans Extra Condensed"/>
                <a:sym typeface="Fira Sans Extra Condensed"/>
              </a:rPr>
            </a:br>
            <a:r>
              <a:rPr lang="fr-FR" sz="2500" b="1" i="0" u="none" dirty="0">
                <a:solidFill>
                  <a:srgbClr val="000000"/>
                </a:solidFill>
                <a:latin typeface="Fira Sans Extra Condensed"/>
                <a:ea typeface="Fira Sans Extra Condensed"/>
                <a:cs typeface="Fira Sans Extra Condensed"/>
                <a:sym typeface="Fira Sans Extra Condensed"/>
              </a:rPr>
              <a:t> </a:t>
            </a:r>
            <a:endParaRPr dirty="0"/>
          </a:p>
        </p:txBody>
      </p:sp>
      <p:sp>
        <p:nvSpPr>
          <p:cNvPr id="463" name="Google Shape;463;p12"/>
          <p:cNvSpPr txBox="1"/>
          <p:nvPr/>
        </p:nvSpPr>
        <p:spPr>
          <a:xfrm>
            <a:off x="5118100" y="1517650"/>
            <a:ext cx="3244850" cy="33178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2"/>
          <p:cNvSpPr/>
          <p:nvPr/>
        </p:nvSpPr>
        <p:spPr>
          <a:xfrm>
            <a:off x="2587678" y="4093368"/>
            <a:ext cx="1744662" cy="638175"/>
          </a:xfrm>
          <a:prstGeom prst="roundRect">
            <a:avLst>
              <a:gd name="adj" fmla="val 16667"/>
            </a:avLst>
          </a:pr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2"/>
          <p:cNvSpPr/>
          <p:nvPr/>
        </p:nvSpPr>
        <p:spPr>
          <a:xfrm>
            <a:off x="2517775" y="111760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466" name="Google Shape;466;p12"/>
          <p:cNvGrpSpPr/>
          <p:nvPr/>
        </p:nvGrpSpPr>
        <p:grpSpPr>
          <a:xfrm>
            <a:off x="5118100" y="2767012"/>
            <a:ext cx="3244850" cy="1965325"/>
            <a:chOff x="5118051" y="2767080"/>
            <a:chExt cx="3244892" cy="1964986"/>
          </a:xfrm>
        </p:grpSpPr>
        <p:grpSp>
          <p:nvGrpSpPr>
            <p:cNvPr id="467" name="Google Shape;467;p12"/>
            <p:cNvGrpSpPr/>
            <p:nvPr/>
          </p:nvGrpSpPr>
          <p:grpSpPr>
            <a:xfrm>
              <a:off x="5118051" y="2767080"/>
              <a:ext cx="3244892" cy="1964986"/>
              <a:chOff x="898650" y="3590533"/>
              <a:chExt cx="1216500" cy="736667"/>
            </a:xfrm>
          </p:grpSpPr>
          <p:sp>
            <p:nvSpPr>
              <p:cNvPr id="468" name="Google Shape;468;p12"/>
              <p:cNvSpPr/>
              <p:nvPr/>
            </p:nvSpPr>
            <p:spPr>
              <a:xfrm>
                <a:off x="1146830" y="3590533"/>
                <a:ext cx="649316" cy="213621"/>
              </a:xfrm>
              <a:custGeom>
                <a:avLst/>
                <a:gdLst/>
                <a:ahLst/>
                <a:cxnLst/>
                <a:rect l="l" t="t" r="r" b="b"/>
                <a:pathLst>
                  <a:path w="53637" h="17650" extrusionOk="0">
                    <a:moveTo>
                      <a:pt x="0" y="0"/>
                    </a:moveTo>
                    <a:lnTo>
                      <a:pt x="0" y="17650"/>
                    </a:lnTo>
                    <a:lnTo>
                      <a:pt x="50115" y="17650"/>
                    </a:lnTo>
                    <a:lnTo>
                      <a:pt x="50301" y="17636"/>
                    </a:lnTo>
                    <a:lnTo>
                      <a:pt x="50487" y="17607"/>
                    </a:lnTo>
                    <a:lnTo>
                      <a:pt x="50674" y="17578"/>
                    </a:lnTo>
                    <a:lnTo>
                      <a:pt x="50845" y="17535"/>
                    </a:lnTo>
                    <a:lnTo>
                      <a:pt x="51031" y="17492"/>
                    </a:lnTo>
                    <a:lnTo>
                      <a:pt x="51203" y="17435"/>
                    </a:lnTo>
                    <a:lnTo>
                      <a:pt x="51375" y="17364"/>
                    </a:lnTo>
                    <a:lnTo>
                      <a:pt x="51532" y="17292"/>
                    </a:lnTo>
                    <a:lnTo>
                      <a:pt x="51690" y="17206"/>
                    </a:lnTo>
                    <a:lnTo>
                      <a:pt x="51847" y="17120"/>
                    </a:lnTo>
                    <a:lnTo>
                      <a:pt x="52005" y="17020"/>
                    </a:lnTo>
                    <a:lnTo>
                      <a:pt x="52148" y="16920"/>
                    </a:lnTo>
                    <a:lnTo>
                      <a:pt x="52291" y="16805"/>
                    </a:lnTo>
                    <a:lnTo>
                      <a:pt x="52549" y="16562"/>
                    </a:lnTo>
                    <a:lnTo>
                      <a:pt x="52792" y="16304"/>
                    </a:lnTo>
                    <a:lnTo>
                      <a:pt x="52907" y="16161"/>
                    </a:lnTo>
                    <a:lnTo>
                      <a:pt x="53007" y="16018"/>
                    </a:lnTo>
                    <a:lnTo>
                      <a:pt x="53107" y="15861"/>
                    </a:lnTo>
                    <a:lnTo>
                      <a:pt x="53193" y="15703"/>
                    </a:lnTo>
                    <a:lnTo>
                      <a:pt x="53279" y="15546"/>
                    </a:lnTo>
                    <a:lnTo>
                      <a:pt x="53350" y="15374"/>
                    </a:lnTo>
                    <a:lnTo>
                      <a:pt x="53422" y="15216"/>
                    </a:lnTo>
                    <a:lnTo>
                      <a:pt x="53479" y="15030"/>
                    </a:lnTo>
                    <a:lnTo>
                      <a:pt x="53522" y="14859"/>
                    </a:lnTo>
                    <a:lnTo>
                      <a:pt x="53565" y="14687"/>
                    </a:lnTo>
                    <a:lnTo>
                      <a:pt x="53594" y="14501"/>
                    </a:lnTo>
                    <a:lnTo>
                      <a:pt x="53622" y="14315"/>
                    </a:lnTo>
                    <a:lnTo>
                      <a:pt x="53637" y="14114"/>
                    </a:lnTo>
                    <a:lnTo>
                      <a:pt x="53637" y="13928"/>
                    </a:lnTo>
                    <a:lnTo>
                      <a:pt x="53637" y="3722"/>
                    </a:lnTo>
                    <a:lnTo>
                      <a:pt x="53637" y="3536"/>
                    </a:lnTo>
                    <a:lnTo>
                      <a:pt x="53622" y="3350"/>
                    </a:lnTo>
                    <a:lnTo>
                      <a:pt x="53594" y="3164"/>
                    </a:lnTo>
                    <a:lnTo>
                      <a:pt x="53565" y="2978"/>
                    </a:lnTo>
                    <a:lnTo>
                      <a:pt x="53522" y="2791"/>
                    </a:lnTo>
                    <a:lnTo>
                      <a:pt x="53479" y="2620"/>
                    </a:lnTo>
                    <a:lnTo>
                      <a:pt x="53422" y="2448"/>
                    </a:lnTo>
                    <a:lnTo>
                      <a:pt x="53350" y="2276"/>
                    </a:lnTo>
                    <a:lnTo>
                      <a:pt x="53279" y="2104"/>
                    </a:lnTo>
                    <a:lnTo>
                      <a:pt x="53193" y="1947"/>
                    </a:lnTo>
                    <a:lnTo>
                      <a:pt x="53107" y="1789"/>
                    </a:lnTo>
                    <a:lnTo>
                      <a:pt x="53007" y="1646"/>
                    </a:lnTo>
                    <a:lnTo>
                      <a:pt x="52907" y="1489"/>
                    </a:lnTo>
                    <a:lnTo>
                      <a:pt x="52792" y="1360"/>
                    </a:lnTo>
                    <a:lnTo>
                      <a:pt x="52549" y="1088"/>
                    </a:lnTo>
                    <a:lnTo>
                      <a:pt x="52291" y="845"/>
                    </a:lnTo>
                    <a:lnTo>
                      <a:pt x="52148" y="745"/>
                    </a:lnTo>
                    <a:lnTo>
                      <a:pt x="52005" y="630"/>
                    </a:lnTo>
                    <a:lnTo>
                      <a:pt x="51847" y="544"/>
                    </a:lnTo>
                    <a:lnTo>
                      <a:pt x="51690" y="444"/>
                    </a:lnTo>
                    <a:lnTo>
                      <a:pt x="51532" y="372"/>
                    </a:lnTo>
                    <a:lnTo>
                      <a:pt x="51375" y="286"/>
                    </a:lnTo>
                    <a:lnTo>
                      <a:pt x="51203" y="229"/>
                    </a:lnTo>
                    <a:lnTo>
                      <a:pt x="51031" y="172"/>
                    </a:lnTo>
                    <a:lnTo>
                      <a:pt x="50845" y="115"/>
                    </a:lnTo>
                    <a:lnTo>
                      <a:pt x="50674" y="72"/>
                    </a:lnTo>
                    <a:lnTo>
                      <a:pt x="50487" y="43"/>
                    </a:lnTo>
                    <a:lnTo>
                      <a:pt x="50301" y="14"/>
                    </a:lnTo>
                    <a:lnTo>
                      <a:pt x="50115" y="0"/>
                    </a:lnTo>
                    <a:lnTo>
                      <a:pt x="0" y="0"/>
                    </a:lnTo>
                    <a:close/>
                  </a:path>
                </a:pathLst>
              </a:custGeom>
              <a:solidFill>
                <a:srgbClr val="FFC1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2"/>
              <p:cNvSpPr/>
              <p:nvPr/>
            </p:nvSpPr>
            <p:spPr>
              <a:xfrm>
                <a:off x="1146654" y="3613755"/>
                <a:ext cx="621853" cy="166563"/>
              </a:xfrm>
              <a:custGeom>
                <a:avLst/>
                <a:gdLst/>
                <a:ahLst/>
                <a:cxnLst/>
                <a:rect l="l" t="t" r="r" b="b"/>
                <a:pathLst>
                  <a:path w="51361" h="13757" extrusionOk="0">
                    <a:moveTo>
                      <a:pt x="0" y="0"/>
                    </a:moveTo>
                    <a:lnTo>
                      <a:pt x="0" y="13757"/>
                    </a:lnTo>
                    <a:lnTo>
                      <a:pt x="51361" y="13757"/>
                    </a:lnTo>
                    <a:lnTo>
                      <a:pt x="5136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2"/>
              <p:cNvSpPr/>
              <p:nvPr/>
            </p:nvSpPr>
            <p:spPr>
              <a:xfrm>
                <a:off x="1146654" y="3613755"/>
                <a:ext cx="621853" cy="166563"/>
              </a:xfrm>
              <a:custGeom>
                <a:avLst/>
                <a:gdLst/>
                <a:ahLst/>
                <a:cxnLst/>
                <a:rect l="l" t="t" r="r" b="b"/>
                <a:pathLst>
                  <a:path w="51361" h="13757" extrusionOk="0">
                    <a:moveTo>
                      <a:pt x="0" y="0"/>
                    </a:moveTo>
                    <a:lnTo>
                      <a:pt x="0" y="1976"/>
                    </a:lnTo>
                    <a:lnTo>
                      <a:pt x="49586" y="1976"/>
                    </a:lnTo>
                    <a:lnTo>
                      <a:pt x="49586" y="13757"/>
                    </a:lnTo>
                    <a:lnTo>
                      <a:pt x="51361" y="13757"/>
                    </a:lnTo>
                    <a:lnTo>
                      <a:pt x="5136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2"/>
              <p:cNvSpPr/>
              <p:nvPr/>
            </p:nvSpPr>
            <p:spPr>
              <a:xfrm>
                <a:off x="1146654" y="3753960"/>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2"/>
              <p:cNvSpPr/>
              <p:nvPr/>
            </p:nvSpPr>
            <p:spPr>
              <a:xfrm>
                <a:off x="1146654" y="3733862"/>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2"/>
              <p:cNvSpPr/>
              <p:nvPr/>
            </p:nvSpPr>
            <p:spPr>
              <a:xfrm>
                <a:off x="1146654" y="3713581"/>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2"/>
              <p:cNvSpPr/>
              <p:nvPr/>
            </p:nvSpPr>
            <p:spPr>
              <a:xfrm>
                <a:off x="1146654" y="3693301"/>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2"/>
              <p:cNvSpPr/>
              <p:nvPr/>
            </p:nvSpPr>
            <p:spPr>
              <a:xfrm>
                <a:off x="1146654" y="367320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2"/>
              <p:cNvSpPr/>
              <p:nvPr/>
            </p:nvSpPr>
            <p:spPr>
              <a:xfrm>
                <a:off x="1146654" y="3652923"/>
                <a:ext cx="600362" cy="8851"/>
              </a:xfrm>
              <a:custGeom>
                <a:avLst/>
                <a:gdLst/>
                <a:ahLst/>
                <a:cxnLst/>
                <a:rect l="l" t="t" r="r" b="b"/>
                <a:pathLst>
                  <a:path w="49586" h="731" extrusionOk="0">
                    <a:moveTo>
                      <a:pt x="0" y="0"/>
                    </a:moveTo>
                    <a:lnTo>
                      <a:pt x="49586" y="730"/>
                    </a:lnTo>
                    <a:lnTo>
                      <a:pt x="4958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2"/>
              <p:cNvSpPr/>
              <p:nvPr/>
            </p:nvSpPr>
            <p:spPr>
              <a:xfrm>
                <a:off x="1146654" y="3632643"/>
                <a:ext cx="600362" cy="8851"/>
              </a:xfrm>
              <a:custGeom>
                <a:avLst/>
                <a:gdLst/>
                <a:ahLst/>
                <a:cxnLst/>
                <a:rect l="l" t="t" r="r" b="b"/>
                <a:pathLst>
                  <a:path w="49586" h="731" extrusionOk="0">
                    <a:moveTo>
                      <a:pt x="0" y="1"/>
                    </a:moveTo>
                    <a:lnTo>
                      <a:pt x="49586" y="731"/>
                    </a:lnTo>
                    <a:lnTo>
                      <a:pt x="4958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2"/>
              <p:cNvSpPr/>
              <p:nvPr/>
            </p:nvSpPr>
            <p:spPr>
              <a:xfrm>
                <a:off x="898650" y="4113600"/>
                <a:ext cx="1216500" cy="213600"/>
              </a:xfrm>
              <a:prstGeom prst="ellipse">
                <a:avLst/>
              </a:prstGeom>
              <a:solidFill>
                <a:srgbClr val="666666">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2"/>
              <p:cNvSpPr/>
              <p:nvPr/>
            </p:nvSpPr>
            <p:spPr>
              <a:xfrm>
                <a:off x="1324661" y="3846840"/>
                <a:ext cx="43333" cy="43163"/>
              </a:xfrm>
              <a:custGeom>
                <a:avLst/>
                <a:gdLst/>
                <a:ahLst/>
                <a:cxnLst/>
                <a:rect l="l" t="t" r="r" b="b"/>
                <a:pathLst>
                  <a:path w="3579" h="3565" extrusionOk="0">
                    <a:moveTo>
                      <a:pt x="1603" y="0"/>
                    </a:moveTo>
                    <a:lnTo>
                      <a:pt x="1432" y="29"/>
                    </a:lnTo>
                    <a:lnTo>
                      <a:pt x="1260" y="72"/>
                    </a:lnTo>
                    <a:lnTo>
                      <a:pt x="1102" y="144"/>
                    </a:lnTo>
                    <a:lnTo>
                      <a:pt x="945" y="215"/>
                    </a:lnTo>
                    <a:lnTo>
                      <a:pt x="788" y="301"/>
                    </a:lnTo>
                    <a:lnTo>
                      <a:pt x="659" y="401"/>
                    </a:lnTo>
                    <a:lnTo>
                      <a:pt x="530" y="516"/>
                    </a:lnTo>
                    <a:lnTo>
                      <a:pt x="415" y="645"/>
                    </a:lnTo>
                    <a:lnTo>
                      <a:pt x="315" y="788"/>
                    </a:lnTo>
                    <a:lnTo>
                      <a:pt x="215" y="931"/>
                    </a:lnTo>
                    <a:lnTo>
                      <a:pt x="143" y="1088"/>
                    </a:lnTo>
                    <a:lnTo>
                      <a:pt x="86" y="1246"/>
                    </a:lnTo>
                    <a:lnTo>
                      <a:pt x="43" y="1418"/>
                    </a:lnTo>
                    <a:lnTo>
                      <a:pt x="15" y="1604"/>
                    </a:lnTo>
                    <a:lnTo>
                      <a:pt x="0" y="1790"/>
                    </a:lnTo>
                    <a:lnTo>
                      <a:pt x="15" y="1962"/>
                    </a:lnTo>
                    <a:lnTo>
                      <a:pt x="43" y="2148"/>
                    </a:lnTo>
                    <a:lnTo>
                      <a:pt x="86" y="2319"/>
                    </a:lnTo>
                    <a:lnTo>
                      <a:pt x="143" y="2477"/>
                    </a:lnTo>
                    <a:lnTo>
                      <a:pt x="215" y="2634"/>
                    </a:lnTo>
                    <a:lnTo>
                      <a:pt x="315" y="2777"/>
                    </a:lnTo>
                    <a:lnTo>
                      <a:pt x="415" y="2921"/>
                    </a:lnTo>
                    <a:lnTo>
                      <a:pt x="530" y="3049"/>
                    </a:lnTo>
                    <a:lnTo>
                      <a:pt x="659" y="3164"/>
                    </a:lnTo>
                    <a:lnTo>
                      <a:pt x="788" y="3264"/>
                    </a:lnTo>
                    <a:lnTo>
                      <a:pt x="945" y="3350"/>
                    </a:lnTo>
                    <a:lnTo>
                      <a:pt x="1102" y="3436"/>
                    </a:lnTo>
                    <a:lnTo>
                      <a:pt x="1260" y="3493"/>
                    </a:lnTo>
                    <a:lnTo>
                      <a:pt x="1432" y="3536"/>
                    </a:lnTo>
                    <a:lnTo>
                      <a:pt x="1603" y="3565"/>
                    </a:lnTo>
                    <a:lnTo>
                      <a:pt x="1976" y="3565"/>
                    </a:lnTo>
                    <a:lnTo>
                      <a:pt x="2147" y="3536"/>
                    </a:lnTo>
                    <a:lnTo>
                      <a:pt x="2319" y="3493"/>
                    </a:lnTo>
                    <a:lnTo>
                      <a:pt x="2491" y="3436"/>
                    </a:lnTo>
                    <a:lnTo>
                      <a:pt x="2648" y="3350"/>
                    </a:lnTo>
                    <a:lnTo>
                      <a:pt x="2792" y="3264"/>
                    </a:lnTo>
                    <a:lnTo>
                      <a:pt x="2935" y="3164"/>
                    </a:lnTo>
                    <a:lnTo>
                      <a:pt x="3049" y="3049"/>
                    </a:lnTo>
                    <a:lnTo>
                      <a:pt x="3164" y="2921"/>
                    </a:lnTo>
                    <a:lnTo>
                      <a:pt x="3278" y="2777"/>
                    </a:lnTo>
                    <a:lnTo>
                      <a:pt x="3364" y="2634"/>
                    </a:lnTo>
                    <a:lnTo>
                      <a:pt x="3436" y="2477"/>
                    </a:lnTo>
                    <a:lnTo>
                      <a:pt x="3493" y="2319"/>
                    </a:lnTo>
                    <a:lnTo>
                      <a:pt x="3536" y="2148"/>
                    </a:lnTo>
                    <a:lnTo>
                      <a:pt x="3565" y="1962"/>
                    </a:lnTo>
                    <a:lnTo>
                      <a:pt x="3579" y="1790"/>
                    </a:lnTo>
                    <a:lnTo>
                      <a:pt x="3565" y="1604"/>
                    </a:lnTo>
                    <a:lnTo>
                      <a:pt x="3536" y="1418"/>
                    </a:lnTo>
                    <a:lnTo>
                      <a:pt x="3493" y="1246"/>
                    </a:lnTo>
                    <a:lnTo>
                      <a:pt x="3436" y="1088"/>
                    </a:lnTo>
                    <a:lnTo>
                      <a:pt x="3364" y="931"/>
                    </a:lnTo>
                    <a:lnTo>
                      <a:pt x="3278" y="788"/>
                    </a:lnTo>
                    <a:lnTo>
                      <a:pt x="3164" y="645"/>
                    </a:lnTo>
                    <a:lnTo>
                      <a:pt x="3049" y="516"/>
                    </a:lnTo>
                    <a:lnTo>
                      <a:pt x="2935" y="401"/>
                    </a:lnTo>
                    <a:lnTo>
                      <a:pt x="2792" y="301"/>
                    </a:lnTo>
                    <a:lnTo>
                      <a:pt x="2648" y="215"/>
                    </a:lnTo>
                    <a:lnTo>
                      <a:pt x="2491" y="144"/>
                    </a:lnTo>
                    <a:lnTo>
                      <a:pt x="2319" y="72"/>
                    </a:lnTo>
                    <a:lnTo>
                      <a:pt x="2147" y="29"/>
                    </a:lnTo>
                    <a:lnTo>
                      <a:pt x="1976" y="0"/>
                    </a:lnTo>
                    <a:lnTo>
                      <a:pt x="1603" y="0"/>
                    </a:lnTo>
                    <a:close/>
                  </a:path>
                </a:pathLst>
              </a:custGeom>
              <a:solidFill>
                <a:srgbClr val="294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2"/>
              <p:cNvSpPr/>
              <p:nvPr/>
            </p:nvSpPr>
            <p:spPr>
              <a:xfrm>
                <a:off x="1020657" y="4010636"/>
                <a:ext cx="901067" cy="213621"/>
              </a:xfrm>
              <a:custGeom>
                <a:avLst/>
                <a:gdLst/>
                <a:ahLst/>
                <a:cxnLst/>
                <a:rect l="l" t="t" r="r" b="b"/>
                <a:pathLst>
                  <a:path w="74422" h="17651" extrusionOk="0">
                    <a:moveTo>
                      <a:pt x="3537" y="1"/>
                    </a:moveTo>
                    <a:lnTo>
                      <a:pt x="3351" y="15"/>
                    </a:lnTo>
                    <a:lnTo>
                      <a:pt x="3164" y="44"/>
                    </a:lnTo>
                    <a:lnTo>
                      <a:pt x="2978" y="72"/>
                    </a:lnTo>
                    <a:lnTo>
                      <a:pt x="2807" y="115"/>
                    </a:lnTo>
                    <a:lnTo>
                      <a:pt x="2620" y="172"/>
                    </a:lnTo>
                    <a:lnTo>
                      <a:pt x="2449" y="230"/>
                    </a:lnTo>
                    <a:lnTo>
                      <a:pt x="2277" y="287"/>
                    </a:lnTo>
                    <a:lnTo>
                      <a:pt x="2119" y="373"/>
                    </a:lnTo>
                    <a:lnTo>
                      <a:pt x="1962" y="444"/>
                    </a:lnTo>
                    <a:lnTo>
                      <a:pt x="1805" y="545"/>
                    </a:lnTo>
                    <a:lnTo>
                      <a:pt x="1647" y="631"/>
                    </a:lnTo>
                    <a:lnTo>
                      <a:pt x="1504" y="745"/>
                    </a:lnTo>
                    <a:lnTo>
                      <a:pt x="1361" y="845"/>
                    </a:lnTo>
                    <a:lnTo>
                      <a:pt x="1103" y="1089"/>
                    </a:lnTo>
                    <a:lnTo>
                      <a:pt x="860" y="1361"/>
                    </a:lnTo>
                    <a:lnTo>
                      <a:pt x="745" y="1504"/>
                    </a:lnTo>
                    <a:lnTo>
                      <a:pt x="645" y="1647"/>
                    </a:lnTo>
                    <a:lnTo>
                      <a:pt x="545" y="1790"/>
                    </a:lnTo>
                    <a:lnTo>
                      <a:pt x="459" y="1947"/>
                    </a:lnTo>
                    <a:lnTo>
                      <a:pt x="373" y="2105"/>
                    </a:lnTo>
                    <a:lnTo>
                      <a:pt x="302" y="2277"/>
                    </a:lnTo>
                    <a:lnTo>
                      <a:pt x="230" y="2448"/>
                    </a:lnTo>
                    <a:lnTo>
                      <a:pt x="173" y="2620"/>
                    </a:lnTo>
                    <a:lnTo>
                      <a:pt x="115" y="2792"/>
                    </a:lnTo>
                    <a:lnTo>
                      <a:pt x="87" y="2978"/>
                    </a:lnTo>
                    <a:lnTo>
                      <a:pt x="44" y="3164"/>
                    </a:lnTo>
                    <a:lnTo>
                      <a:pt x="30" y="3350"/>
                    </a:lnTo>
                    <a:lnTo>
                      <a:pt x="15" y="3536"/>
                    </a:lnTo>
                    <a:lnTo>
                      <a:pt x="1" y="3722"/>
                    </a:lnTo>
                    <a:lnTo>
                      <a:pt x="1" y="13929"/>
                    </a:lnTo>
                    <a:lnTo>
                      <a:pt x="15" y="14129"/>
                    </a:lnTo>
                    <a:lnTo>
                      <a:pt x="30" y="14315"/>
                    </a:lnTo>
                    <a:lnTo>
                      <a:pt x="44" y="14501"/>
                    </a:lnTo>
                    <a:lnTo>
                      <a:pt x="87" y="14687"/>
                    </a:lnTo>
                    <a:lnTo>
                      <a:pt x="115" y="14859"/>
                    </a:lnTo>
                    <a:lnTo>
                      <a:pt x="173" y="15045"/>
                    </a:lnTo>
                    <a:lnTo>
                      <a:pt x="230" y="15217"/>
                    </a:lnTo>
                    <a:lnTo>
                      <a:pt x="302" y="15374"/>
                    </a:lnTo>
                    <a:lnTo>
                      <a:pt x="373" y="15546"/>
                    </a:lnTo>
                    <a:lnTo>
                      <a:pt x="459" y="15704"/>
                    </a:lnTo>
                    <a:lnTo>
                      <a:pt x="545" y="15861"/>
                    </a:lnTo>
                    <a:lnTo>
                      <a:pt x="645" y="16019"/>
                    </a:lnTo>
                    <a:lnTo>
                      <a:pt x="745" y="16162"/>
                    </a:lnTo>
                    <a:lnTo>
                      <a:pt x="860" y="16305"/>
                    </a:lnTo>
                    <a:lnTo>
                      <a:pt x="1103" y="16563"/>
                    </a:lnTo>
                    <a:lnTo>
                      <a:pt x="1361" y="16806"/>
                    </a:lnTo>
                    <a:lnTo>
                      <a:pt x="1504" y="16920"/>
                    </a:lnTo>
                    <a:lnTo>
                      <a:pt x="1647" y="17021"/>
                    </a:lnTo>
                    <a:lnTo>
                      <a:pt x="1805" y="17121"/>
                    </a:lnTo>
                    <a:lnTo>
                      <a:pt x="1962" y="17207"/>
                    </a:lnTo>
                    <a:lnTo>
                      <a:pt x="2119" y="17293"/>
                    </a:lnTo>
                    <a:lnTo>
                      <a:pt x="2277" y="17364"/>
                    </a:lnTo>
                    <a:lnTo>
                      <a:pt x="2449" y="17436"/>
                    </a:lnTo>
                    <a:lnTo>
                      <a:pt x="2620" y="17493"/>
                    </a:lnTo>
                    <a:lnTo>
                      <a:pt x="2807" y="17536"/>
                    </a:lnTo>
                    <a:lnTo>
                      <a:pt x="2978" y="17579"/>
                    </a:lnTo>
                    <a:lnTo>
                      <a:pt x="3164" y="17608"/>
                    </a:lnTo>
                    <a:lnTo>
                      <a:pt x="3351" y="17636"/>
                    </a:lnTo>
                    <a:lnTo>
                      <a:pt x="3537" y="17650"/>
                    </a:lnTo>
                    <a:lnTo>
                      <a:pt x="74422" y="17650"/>
                    </a:lnTo>
                    <a:lnTo>
                      <a:pt x="74422" y="1"/>
                    </a:lnTo>
                    <a:lnTo>
                      <a:pt x="3537" y="1"/>
                    </a:lnTo>
                    <a:close/>
                  </a:path>
                </a:pathLst>
              </a:custGeom>
              <a:solidFill>
                <a:srgbClr val="E661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2"/>
              <p:cNvSpPr/>
              <p:nvPr/>
            </p:nvSpPr>
            <p:spPr>
              <a:xfrm>
                <a:off x="1048574" y="4033840"/>
                <a:ext cx="873326" cy="166575"/>
              </a:xfrm>
              <a:custGeom>
                <a:avLst/>
                <a:gdLst/>
                <a:ahLst/>
                <a:cxnLst/>
                <a:rect l="l" t="t" r="r" b="b"/>
                <a:pathLst>
                  <a:path w="72131" h="13758" extrusionOk="0">
                    <a:moveTo>
                      <a:pt x="0" y="1"/>
                    </a:moveTo>
                    <a:lnTo>
                      <a:pt x="0" y="13757"/>
                    </a:lnTo>
                    <a:lnTo>
                      <a:pt x="72131" y="13757"/>
                    </a:lnTo>
                    <a:lnTo>
                      <a:pt x="72131" y="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2"/>
              <p:cNvSpPr/>
              <p:nvPr/>
            </p:nvSpPr>
            <p:spPr>
              <a:xfrm>
                <a:off x="1048574" y="4033840"/>
                <a:ext cx="873326" cy="166575"/>
              </a:xfrm>
              <a:custGeom>
                <a:avLst/>
                <a:gdLst/>
                <a:ahLst/>
                <a:cxnLst/>
                <a:rect l="l" t="t" r="r" b="b"/>
                <a:pathLst>
                  <a:path w="72131" h="13758" extrusionOk="0">
                    <a:moveTo>
                      <a:pt x="0" y="1"/>
                    </a:moveTo>
                    <a:lnTo>
                      <a:pt x="0" y="13757"/>
                    </a:lnTo>
                    <a:lnTo>
                      <a:pt x="1775" y="13757"/>
                    </a:lnTo>
                    <a:lnTo>
                      <a:pt x="1775" y="1561"/>
                    </a:lnTo>
                    <a:lnTo>
                      <a:pt x="72131" y="1561"/>
                    </a:lnTo>
                    <a:lnTo>
                      <a:pt x="72131"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2"/>
              <p:cNvSpPr/>
              <p:nvPr/>
            </p:nvSpPr>
            <p:spPr>
              <a:xfrm>
                <a:off x="1070065" y="4174227"/>
                <a:ext cx="851835" cy="8681"/>
              </a:xfrm>
              <a:custGeom>
                <a:avLst/>
                <a:gdLst/>
                <a:ahLst/>
                <a:cxnLst/>
                <a:rect l="l" t="t" r="r" b="b"/>
                <a:pathLst>
                  <a:path w="70356" h="717" extrusionOk="0">
                    <a:moveTo>
                      <a:pt x="0" y="1"/>
                    </a:moveTo>
                    <a:lnTo>
                      <a:pt x="0" y="716"/>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2"/>
              <p:cNvSpPr/>
              <p:nvPr/>
            </p:nvSpPr>
            <p:spPr>
              <a:xfrm>
                <a:off x="1070065" y="4153947"/>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5" name="Google Shape;485;p12"/>
              <p:cNvSpPr/>
              <p:nvPr/>
            </p:nvSpPr>
            <p:spPr>
              <a:xfrm>
                <a:off x="1070065" y="4133667"/>
                <a:ext cx="851835" cy="8863"/>
              </a:xfrm>
              <a:custGeom>
                <a:avLst/>
                <a:gdLst/>
                <a:ahLst/>
                <a:cxnLst/>
                <a:rect l="l" t="t" r="r" b="b"/>
                <a:pathLst>
                  <a:path w="70356" h="732"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6" name="Google Shape;486;p12"/>
              <p:cNvSpPr/>
              <p:nvPr/>
            </p:nvSpPr>
            <p:spPr>
              <a:xfrm>
                <a:off x="1070065" y="4113399"/>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7" name="Google Shape;487;p12"/>
              <p:cNvSpPr/>
              <p:nvPr/>
            </p:nvSpPr>
            <p:spPr>
              <a:xfrm>
                <a:off x="1070065" y="409328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8" name="Google Shape;488;p12"/>
              <p:cNvSpPr/>
              <p:nvPr/>
            </p:nvSpPr>
            <p:spPr>
              <a:xfrm>
                <a:off x="1070065" y="4073008"/>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9" name="Google Shape;489;p12"/>
              <p:cNvSpPr/>
              <p:nvPr/>
            </p:nvSpPr>
            <p:spPr>
              <a:xfrm>
                <a:off x="1070065" y="4052740"/>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0" name="Google Shape;490;p12"/>
              <p:cNvSpPr/>
              <p:nvPr/>
            </p:nvSpPr>
            <p:spPr>
              <a:xfrm>
                <a:off x="1092076" y="3801179"/>
                <a:ext cx="901067" cy="213621"/>
              </a:xfrm>
              <a:custGeom>
                <a:avLst/>
                <a:gdLst/>
                <a:ahLst/>
                <a:cxnLst/>
                <a:rect l="l" t="t" r="r" b="b"/>
                <a:pathLst>
                  <a:path w="74422" h="17650" extrusionOk="0">
                    <a:moveTo>
                      <a:pt x="3537" y="0"/>
                    </a:moveTo>
                    <a:lnTo>
                      <a:pt x="3350" y="14"/>
                    </a:lnTo>
                    <a:lnTo>
                      <a:pt x="3164" y="43"/>
                    </a:lnTo>
                    <a:lnTo>
                      <a:pt x="2978" y="72"/>
                    </a:lnTo>
                    <a:lnTo>
                      <a:pt x="2792" y="115"/>
                    </a:lnTo>
                    <a:lnTo>
                      <a:pt x="2620" y="158"/>
                    </a:lnTo>
                    <a:lnTo>
                      <a:pt x="2449" y="229"/>
                    </a:lnTo>
                    <a:lnTo>
                      <a:pt x="2277" y="286"/>
                    </a:lnTo>
                    <a:lnTo>
                      <a:pt x="2119" y="358"/>
                    </a:lnTo>
                    <a:lnTo>
                      <a:pt x="1948" y="444"/>
                    </a:lnTo>
                    <a:lnTo>
                      <a:pt x="1804" y="530"/>
                    </a:lnTo>
                    <a:lnTo>
                      <a:pt x="1647" y="630"/>
                    </a:lnTo>
                    <a:lnTo>
                      <a:pt x="1504" y="730"/>
                    </a:lnTo>
                    <a:lnTo>
                      <a:pt x="1361" y="845"/>
                    </a:lnTo>
                    <a:lnTo>
                      <a:pt x="1089" y="1088"/>
                    </a:lnTo>
                    <a:lnTo>
                      <a:pt x="860" y="1360"/>
                    </a:lnTo>
                    <a:lnTo>
                      <a:pt x="745" y="1489"/>
                    </a:lnTo>
                    <a:lnTo>
                      <a:pt x="645" y="1646"/>
                    </a:lnTo>
                    <a:lnTo>
                      <a:pt x="545" y="1789"/>
                    </a:lnTo>
                    <a:lnTo>
                      <a:pt x="459" y="1947"/>
                    </a:lnTo>
                    <a:lnTo>
                      <a:pt x="373" y="2104"/>
                    </a:lnTo>
                    <a:lnTo>
                      <a:pt x="301" y="2276"/>
                    </a:lnTo>
                    <a:lnTo>
                      <a:pt x="230" y="2448"/>
                    </a:lnTo>
                    <a:lnTo>
                      <a:pt x="173" y="2620"/>
                    </a:lnTo>
                    <a:lnTo>
                      <a:pt x="115" y="2791"/>
                    </a:lnTo>
                    <a:lnTo>
                      <a:pt x="72" y="2978"/>
                    </a:lnTo>
                    <a:lnTo>
                      <a:pt x="44" y="3149"/>
                    </a:lnTo>
                    <a:lnTo>
                      <a:pt x="29" y="3335"/>
                    </a:lnTo>
                    <a:lnTo>
                      <a:pt x="15" y="3536"/>
                    </a:lnTo>
                    <a:lnTo>
                      <a:pt x="1" y="3722"/>
                    </a:lnTo>
                    <a:lnTo>
                      <a:pt x="1" y="13928"/>
                    </a:lnTo>
                    <a:lnTo>
                      <a:pt x="15" y="14114"/>
                    </a:lnTo>
                    <a:lnTo>
                      <a:pt x="29" y="14315"/>
                    </a:lnTo>
                    <a:lnTo>
                      <a:pt x="44" y="14501"/>
                    </a:lnTo>
                    <a:lnTo>
                      <a:pt x="72" y="14673"/>
                    </a:lnTo>
                    <a:lnTo>
                      <a:pt x="115" y="14859"/>
                    </a:lnTo>
                    <a:lnTo>
                      <a:pt x="173" y="15030"/>
                    </a:lnTo>
                    <a:lnTo>
                      <a:pt x="230" y="15202"/>
                    </a:lnTo>
                    <a:lnTo>
                      <a:pt x="301" y="15374"/>
                    </a:lnTo>
                    <a:lnTo>
                      <a:pt x="373" y="15546"/>
                    </a:lnTo>
                    <a:lnTo>
                      <a:pt x="459" y="15703"/>
                    </a:lnTo>
                    <a:lnTo>
                      <a:pt x="545" y="15861"/>
                    </a:lnTo>
                    <a:lnTo>
                      <a:pt x="645" y="16018"/>
                    </a:lnTo>
                    <a:lnTo>
                      <a:pt x="745" y="16161"/>
                    </a:lnTo>
                    <a:lnTo>
                      <a:pt x="860" y="16304"/>
                    </a:lnTo>
                    <a:lnTo>
                      <a:pt x="1089" y="16562"/>
                    </a:lnTo>
                    <a:lnTo>
                      <a:pt x="1361" y="16805"/>
                    </a:lnTo>
                    <a:lnTo>
                      <a:pt x="1504" y="16920"/>
                    </a:lnTo>
                    <a:lnTo>
                      <a:pt x="1647" y="17020"/>
                    </a:lnTo>
                    <a:lnTo>
                      <a:pt x="1804" y="17120"/>
                    </a:lnTo>
                    <a:lnTo>
                      <a:pt x="1948" y="17206"/>
                    </a:lnTo>
                    <a:lnTo>
                      <a:pt x="2119" y="17292"/>
                    </a:lnTo>
                    <a:lnTo>
                      <a:pt x="2277" y="17364"/>
                    </a:lnTo>
                    <a:lnTo>
                      <a:pt x="2449" y="17421"/>
                    </a:lnTo>
                    <a:lnTo>
                      <a:pt x="2620" y="17492"/>
                    </a:lnTo>
                    <a:lnTo>
                      <a:pt x="2792" y="17535"/>
                    </a:lnTo>
                    <a:lnTo>
                      <a:pt x="2978" y="17578"/>
                    </a:lnTo>
                    <a:lnTo>
                      <a:pt x="3164" y="17607"/>
                    </a:lnTo>
                    <a:lnTo>
                      <a:pt x="3350" y="17636"/>
                    </a:lnTo>
                    <a:lnTo>
                      <a:pt x="3537" y="17650"/>
                    </a:lnTo>
                    <a:lnTo>
                      <a:pt x="74422" y="17650"/>
                    </a:lnTo>
                    <a:lnTo>
                      <a:pt x="74422" y="0"/>
                    </a:lnTo>
                    <a:lnTo>
                      <a:pt x="3537" y="0"/>
                    </a:lnTo>
                    <a:close/>
                  </a:path>
                </a:pathLst>
              </a:custGeom>
              <a:solidFill>
                <a:srgbClr val="FD8B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1" name="Google Shape;491;p12"/>
              <p:cNvSpPr/>
              <p:nvPr/>
            </p:nvSpPr>
            <p:spPr>
              <a:xfrm>
                <a:off x="1119633" y="3824138"/>
                <a:ext cx="873326" cy="166563"/>
              </a:xfrm>
              <a:custGeom>
                <a:avLst/>
                <a:gdLst/>
                <a:ahLst/>
                <a:cxnLst/>
                <a:rect l="l" t="t" r="r" b="b"/>
                <a:pathLst>
                  <a:path w="72131" h="13757" extrusionOk="0">
                    <a:moveTo>
                      <a:pt x="0" y="0"/>
                    </a:moveTo>
                    <a:lnTo>
                      <a:pt x="0" y="13757"/>
                    </a:lnTo>
                    <a:lnTo>
                      <a:pt x="72131" y="13757"/>
                    </a:lnTo>
                    <a:lnTo>
                      <a:pt x="72131" y="0"/>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2" name="Google Shape;492;p12"/>
              <p:cNvSpPr/>
              <p:nvPr/>
            </p:nvSpPr>
            <p:spPr>
              <a:xfrm>
                <a:off x="1119633" y="3824138"/>
                <a:ext cx="873326" cy="166563"/>
              </a:xfrm>
              <a:custGeom>
                <a:avLst/>
                <a:gdLst/>
                <a:ahLst/>
                <a:cxnLst/>
                <a:rect l="l" t="t" r="r" b="b"/>
                <a:pathLst>
                  <a:path w="72131" h="13757" extrusionOk="0">
                    <a:moveTo>
                      <a:pt x="0" y="0"/>
                    </a:moveTo>
                    <a:lnTo>
                      <a:pt x="0" y="13757"/>
                    </a:lnTo>
                    <a:lnTo>
                      <a:pt x="1775" y="13757"/>
                    </a:lnTo>
                    <a:lnTo>
                      <a:pt x="1775" y="1561"/>
                    </a:lnTo>
                    <a:lnTo>
                      <a:pt x="72131" y="1561"/>
                    </a:lnTo>
                    <a:lnTo>
                      <a:pt x="72131"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3" name="Google Shape;493;p12"/>
              <p:cNvSpPr/>
              <p:nvPr/>
            </p:nvSpPr>
            <p:spPr>
              <a:xfrm>
                <a:off x="1141124" y="3964343"/>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4" name="Google Shape;494;p12"/>
              <p:cNvSpPr/>
              <p:nvPr/>
            </p:nvSpPr>
            <p:spPr>
              <a:xfrm>
                <a:off x="1141124" y="394424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5" name="Google Shape;495;p12"/>
              <p:cNvSpPr/>
              <p:nvPr/>
            </p:nvSpPr>
            <p:spPr>
              <a:xfrm>
                <a:off x="1141124" y="3923965"/>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6" name="Google Shape;496;p12"/>
              <p:cNvSpPr/>
              <p:nvPr/>
            </p:nvSpPr>
            <p:spPr>
              <a:xfrm>
                <a:off x="1141124" y="3903685"/>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7" name="Google Shape;497;p12"/>
              <p:cNvSpPr/>
              <p:nvPr/>
            </p:nvSpPr>
            <p:spPr>
              <a:xfrm>
                <a:off x="1141124" y="3883404"/>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8" name="Google Shape;498;p12"/>
              <p:cNvSpPr/>
              <p:nvPr/>
            </p:nvSpPr>
            <p:spPr>
              <a:xfrm>
                <a:off x="1141124" y="3863306"/>
                <a:ext cx="851835" cy="8851"/>
              </a:xfrm>
              <a:custGeom>
                <a:avLst/>
                <a:gdLst/>
                <a:ahLst/>
                <a:cxnLst/>
                <a:rect l="l" t="t" r="r" b="b"/>
                <a:pathLst>
                  <a:path w="70356" h="731" extrusionOk="0">
                    <a:moveTo>
                      <a:pt x="0" y="0"/>
                    </a:moveTo>
                    <a:lnTo>
                      <a:pt x="0" y="730"/>
                    </a:lnTo>
                    <a:lnTo>
                      <a:pt x="70356" y="0"/>
                    </a:lnTo>
                    <a:lnTo>
                      <a:pt x="0" y="0"/>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2"/>
              <p:cNvSpPr/>
              <p:nvPr/>
            </p:nvSpPr>
            <p:spPr>
              <a:xfrm>
                <a:off x="1141124" y="3843026"/>
                <a:ext cx="851835" cy="8851"/>
              </a:xfrm>
              <a:custGeom>
                <a:avLst/>
                <a:gdLst/>
                <a:ahLst/>
                <a:cxnLst/>
                <a:rect l="l" t="t" r="r" b="b"/>
                <a:pathLst>
                  <a:path w="70356" h="731" extrusionOk="0">
                    <a:moveTo>
                      <a:pt x="0" y="1"/>
                    </a:moveTo>
                    <a:lnTo>
                      <a:pt x="0" y="731"/>
                    </a:lnTo>
                    <a:lnTo>
                      <a:pt x="70356" y="1"/>
                    </a:lnTo>
                    <a:lnTo>
                      <a:pt x="0" y="1"/>
                    </a:lnTo>
                    <a:close/>
                  </a:path>
                </a:pathLst>
              </a:cu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00" name="Google Shape;500;p12"/>
            <p:cNvSpPr/>
            <p:nvPr/>
          </p:nvSpPr>
          <p:spPr>
            <a:xfrm>
              <a:off x="5369125" y="41228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2"/>
            <p:cNvSpPr/>
            <p:nvPr/>
          </p:nvSpPr>
          <p:spPr>
            <a:xfrm>
              <a:off x="5569150" y="3560897"/>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2"/>
            <p:cNvSpPr/>
            <p:nvPr/>
          </p:nvSpPr>
          <p:spPr>
            <a:xfrm>
              <a:off x="5702050" y="3020172"/>
              <a:ext cx="132900" cy="1329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cxnSp>
        <p:nvCxnSpPr>
          <p:cNvPr id="503" name="Google Shape;503;p12"/>
          <p:cNvCxnSpPr/>
          <p:nvPr/>
        </p:nvCxnSpPr>
        <p:spPr>
          <a:xfrm rot="-5400000" flipH="1">
            <a:off x="4157737" y="1541387"/>
            <a:ext cx="1649400" cy="1440000"/>
          </a:xfrm>
          <a:prstGeom prst="curvedConnector3">
            <a:avLst>
              <a:gd name="adj1" fmla="val 0"/>
            </a:avLst>
          </a:prstGeom>
          <a:noFill/>
          <a:ln w="9525" cap="flat" cmpd="sng">
            <a:solidFill>
              <a:schemeClr val="dk2"/>
            </a:solidFill>
            <a:prstDash val="solid"/>
            <a:miter lim="800000"/>
            <a:headEnd type="none" w="med" len="med"/>
            <a:tailEnd type="oval" w="med" len="med"/>
          </a:ln>
        </p:spPr>
      </p:cxnSp>
      <p:cxnSp>
        <p:nvCxnSpPr>
          <p:cNvPr id="504" name="Google Shape;504;p12"/>
          <p:cNvCxnSpPr/>
          <p:nvPr/>
        </p:nvCxnSpPr>
        <p:spPr>
          <a:xfrm>
            <a:off x="4327146" y="4297126"/>
            <a:ext cx="1106400" cy="600"/>
          </a:xfrm>
          <a:prstGeom prst="curvedConnector3">
            <a:avLst>
              <a:gd name="adj1" fmla="val 10801"/>
            </a:avLst>
          </a:prstGeom>
          <a:noFill/>
          <a:ln w="9525" cap="flat" cmpd="sng">
            <a:solidFill>
              <a:schemeClr val="dk2"/>
            </a:solidFill>
            <a:prstDash val="solid"/>
            <a:miter lim="800000"/>
            <a:headEnd type="none" w="med" len="med"/>
            <a:tailEnd type="oval" w="med" len="med"/>
          </a:ln>
        </p:spPr>
      </p:cxnSp>
      <p:grpSp>
        <p:nvGrpSpPr>
          <p:cNvPr id="505" name="Google Shape;505;p12"/>
          <p:cNvGrpSpPr/>
          <p:nvPr/>
        </p:nvGrpSpPr>
        <p:grpSpPr>
          <a:xfrm>
            <a:off x="2633662" y="1270000"/>
            <a:ext cx="349250" cy="331787"/>
            <a:chOff x="1605691" y="2879187"/>
            <a:chExt cx="384020" cy="364850"/>
          </a:xfrm>
        </p:grpSpPr>
        <p:sp>
          <p:nvSpPr>
            <p:cNvPr id="506" name="Google Shape;50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08" name="Google Shape;508;p12"/>
          <p:cNvGrpSpPr/>
          <p:nvPr/>
        </p:nvGrpSpPr>
        <p:grpSpPr>
          <a:xfrm>
            <a:off x="3040062" y="4035425"/>
            <a:ext cx="349250" cy="331787"/>
            <a:chOff x="1605691" y="2879187"/>
            <a:chExt cx="384020" cy="364850"/>
          </a:xfrm>
        </p:grpSpPr>
        <p:sp>
          <p:nvSpPr>
            <p:cNvPr id="509" name="Google Shape;509;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1" name="Google Shape;511;p12"/>
          <p:cNvSpPr txBox="1"/>
          <p:nvPr/>
        </p:nvSpPr>
        <p:spPr>
          <a:xfrm>
            <a:off x="457200" y="1082675"/>
            <a:ext cx="2060575" cy="2746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512" name="Google Shape;512;p12"/>
          <p:cNvGrpSpPr/>
          <p:nvPr/>
        </p:nvGrpSpPr>
        <p:grpSpPr>
          <a:xfrm>
            <a:off x="2633662" y="2659062"/>
            <a:ext cx="349250" cy="331787"/>
            <a:chOff x="1605691" y="2879187"/>
            <a:chExt cx="384020" cy="364850"/>
          </a:xfrm>
        </p:grpSpPr>
        <p:sp>
          <p:nvSpPr>
            <p:cNvPr id="513" name="Google Shape;513;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4" name="Google Shape;514;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15" name="Google Shape;515;p12"/>
          <p:cNvGrpSpPr/>
          <p:nvPr/>
        </p:nvGrpSpPr>
        <p:grpSpPr>
          <a:xfrm>
            <a:off x="3011487" y="2659062"/>
            <a:ext cx="349250" cy="331787"/>
            <a:chOff x="1605691" y="2879187"/>
            <a:chExt cx="384020" cy="364850"/>
          </a:xfrm>
        </p:grpSpPr>
        <p:sp>
          <p:nvSpPr>
            <p:cNvPr id="516" name="Google Shape;516;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7" name="Google Shape;517;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518" name="Google Shape;518;p12"/>
          <p:cNvSpPr txBox="1"/>
          <p:nvPr/>
        </p:nvSpPr>
        <p:spPr>
          <a:xfrm>
            <a:off x="3746500" y="3998912"/>
            <a:ext cx="349250" cy="3714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3</a:t>
            </a:r>
            <a:endParaRPr/>
          </a:p>
        </p:txBody>
      </p:sp>
      <p:grpSp>
        <p:nvGrpSpPr>
          <p:cNvPr id="519" name="Google Shape;519;p12"/>
          <p:cNvGrpSpPr/>
          <p:nvPr/>
        </p:nvGrpSpPr>
        <p:grpSpPr>
          <a:xfrm>
            <a:off x="2633662" y="4035425"/>
            <a:ext cx="349250" cy="331787"/>
            <a:chOff x="1605691" y="2879187"/>
            <a:chExt cx="384020" cy="364850"/>
          </a:xfrm>
        </p:grpSpPr>
        <p:sp>
          <p:nvSpPr>
            <p:cNvPr id="520" name="Google Shape;520;p12"/>
            <p:cNvSpPr/>
            <p:nvPr/>
          </p:nvSpPr>
          <p:spPr>
            <a:xfrm>
              <a:off x="1637493" y="2934712"/>
              <a:ext cx="297583" cy="254347"/>
            </a:xfrm>
            <a:custGeom>
              <a:avLst/>
              <a:gdLst/>
              <a:ahLst/>
              <a:cxnLst/>
              <a:rect l="l" t="t" r="r" b="b"/>
              <a:pathLst>
                <a:path w="8693" h="7430" extrusionOk="0">
                  <a:moveTo>
                    <a:pt x="4966" y="679"/>
                  </a:moveTo>
                  <a:cubicBezTo>
                    <a:pt x="5126" y="679"/>
                    <a:pt x="5287" y="786"/>
                    <a:pt x="5287" y="1001"/>
                  </a:cubicBezTo>
                  <a:lnTo>
                    <a:pt x="5287" y="1405"/>
                  </a:lnTo>
                  <a:cubicBezTo>
                    <a:pt x="5287" y="1608"/>
                    <a:pt x="5126" y="1709"/>
                    <a:pt x="4966" y="1709"/>
                  </a:cubicBezTo>
                  <a:cubicBezTo>
                    <a:pt x="4805" y="1709"/>
                    <a:pt x="4644" y="1608"/>
                    <a:pt x="4644" y="1405"/>
                  </a:cubicBezTo>
                  <a:lnTo>
                    <a:pt x="4644" y="1001"/>
                  </a:lnTo>
                  <a:cubicBezTo>
                    <a:pt x="4644" y="786"/>
                    <a:pt x="4805" y="679"/>
                    <a:pt x="4966" y="679"/>
                  </a:cubicBezTo>
                  <a:close/>
                  <a:moveTo>
                    <a:pt x="3084" y="1465"/>
                  </a:moveTo>
                  <a:cubicBezTo>
                    <a:pt x="3168" y="1465"/>
                    <a:pt x="3251" y="1501"/>
                    <a:pt x="3310" y="1572"/>
                  </a:cubicBezTo>
                  <a:lnTo>
                    <a:pt x="3596" y="1858"/>
                  </a:lnTo>
                  <a:cubicBezTo>
                    <a:pt x="3715" y="1977"/>
                    <a:pt x="3715" y="2191"/>
                    <a:pt x="3596" y="2310"/>
                  </a:cubicBezTo>
                  <a:cubicBezTo>
                    <a:pt x="3549" y="2358"/>
                    <a:pt x="3453" y="2406"/>
                    <a:pt x="3382" y="2406"/>
                  </a:cubicBezTo>
                  <a:cubicBezTo>
                    <a:pt x="3287" y="2406"/>
                    <a:pt x="3215" y="2358"/>
                    <a:pt x="3168" y="2310"/>
                  </a:cubicBezTo>
                  <a:lnTo>
                    <a:pt x="2858" y="2001"/>
                  </a:lnTo>
                  <a:cubicBezTo>
                    <a:pt x="2739" y="1882"/>
                    <a:pt x="2739" y="1691"/>
                    <a:pt x="2858" y="1572"/>
                  </a:cubicBezTo>
                  <a:cubicBezTo>
                    <a:pt x="2918" y="1501"/>
                    <a:pt x="3001" y="1465"/>
                    <a:pt x="3084" y="1465"/>
                  </a:cubicBezTo>
                  <a:close/>
                  <a:moveTo>
                    <a:pt x="6859" y="1536"/>
                  </a:moveTo>
                  <a:cubicBezTo>
                    <a:pt x="6936" y="1536"/>
                    <a:pt x="7014" y="1572"/>
                    <a:pt x="7073" y="1644"/>
                  </a:cubicBezTo>
                  <a:cubicBezTo>
                    <a:pt x="7192" y="1763"/>
                    <a:pt x="7192" y="1953"/>
                    <a:pt x="7073" y="2072"/>
                  </a:cubicBezTo>
                  <a:lnTo>
                    <a:pt x="6787" y="2382"/>
                  </a:lnTo>
                  <a:cubicBezTo>
                    <a:pt x="6716" y="2448"/>
                    <a:pt x="6638" y="2476"/>
                    <a:pt x="6564" y="2476"/>
                  </a:cubicBezTo>
                  <a:cubicBezTo>
                    <a:pt x="6318" y="2476"/>
                    <a:pt x="6115" y="2167"/>
                    <a:pt x="6335" y="1929"/>
                  </a:cubicBezTo>
                  <a:lnTo>
                    <a:pt x="6645" y="1644"/>
                  </a:lnTo>
                  <a:cubicBezTo>
                    <a:pt x="6704" y="1572"/>
                    <a:pt x="6781" y="1536"/>
                    <a:pt x="6859" y="1536"/>
                  </a:cubicBezTo>
                  <a:close/>
                  <a:moveTo>
                    <a:pt x="2810" y="3382"/>
                  </a:moveTo>
                  <a:cubicBezTo>
                    <a:pt x="3239" y="3382"/>
                    <a:pt x="3239" y="4025"/>
                    <a:pt x="2810" y="4025"/>
                  </a:cubicBezTo>
                  <a:lnTo>
                    <a:pt x="2406" y="4025"/>
                  </a:lnTo>
                  <a:cubicBezTo>
                    <a:pt x="1977" y="4025"/>
                    <a:pt x="1977" y="3382"/>
                    <a:pt x="2406" y="3382"/>
                  </a:cubicBezTo>
                  <a:lnTo>
                    <a:pt x="2810" y="3382"/>
                  </a:lnTo>
                  <a:close/>
                  <a:moveTo>
                    <a:pt x="7573" y="3406"/>
                  </a:moveTo>
                  <a:cubicBezTo>
                    <a:pt x="8002" y="3406"/>
                    <a:pt x="8002" y="4025"/>
                    <a:pt x="7573" y="4025"/>
                  </a:cubicBezTo>
                  <a:lnTo>
                    <a:pt x="7168" y="4025"/>
                  </a:lnTo>
                  <a:cubicBezTo>
                    <a:pt x="6740" y="4025"/>
                    <a:pt x="6740" y="3406"/>
                    <a:pt x="7168" y="3406"/>
                  </a:cubicBezTo>
                  <a:lnTo>
                    <a:pt x="7573" y="3406"/>
                  </a:lnTo>
                  <a:close/>
                  <a:moveTo>
                    <a:pt x="4977" y="2221"/>
                  </a:moveTo>
                  <a:cubicBezTo>
                    <a:pt x="5132" y="2221"/>
                    <a:pt x="5287" y="2322"/>
                    <a:pt x="5287" y="2525"/>
                  </a:cubicBezTo>
                  <a:lnTo>
                    <a:pt x="5287" y="3430"/>
                  </a:lnTo>
                  <a:lnTo>
                    <a:pt x="5716" y="3430"/>
                  </a:lnTo>
                  <a:cubicBezTo>
                    <a:pt x="6121" y="3430"/>
                    <a:pt x="6121" y="4049"/>
                    <a:pt x="5716" y="4049"/>
                  </a:cubicBezTo>
                  <a:lnTo>
                    <a:pt x="5692" y="4025"/>
                  </a:lnTo>
                  <a:lnTo>
                    <a:pt x="4977" y="4025"/>
                  </a:lnTo>
                  <a:cubicBezTo>
                    <a:pt x="4811" y="4025"/>
                    <a:pt x="4668" y="3882"/>
                    <a:pt x="4668" y="3715"/>
                  </a:cubicBezTo>
                  <a:lnTo>
                    <a:pt x="4668" y="2525"/>
                  </a:lnTo>
                  <a:cubicBezTo>
                    <a:pt x="4668" y="2322"/>
                    <a:pt x="4823" y="2221"/>
                    <a:pt x="4977" y="2221"/>
                  </a:cubicBezTo>
                  <a:close/>
                  <a:moveTo>
                    <a:pt x="3477" y="4912"/>
                  </a:moveTo>
                  <a:cubicBezTo>
                    <a:pt x="3555" y="4912"/>
                    <a:pt x="3632" y="4942"/>
                    <a:pt x="3692" y="5001"/>
                  </a:cubicBezTo>
                  <a:cubicBezTo>
                    <a:pt x="3811" y="5144"/>
                    <a:pt x="3811" y="5335"/>
                    <a:pt x="3692" y="5454"/>
                  </a:cubicBezTo>
                  <a:lnTo>
                    <a:pt x="3715" y="5454"/>
                  </a:lnTo>
                  <a:lnTo>
                    <a:pt x="3406" y="5763"/>
                  </a:lnTo>
                  <a:cubicBezTo>
                    <a:pt x="3346" y="5823"/>
                    <a:pt x="3269" y="5853"/>
                    <a:pt x="3188" y="5853"/>
                  </a:cubicBezTo>
                  <a:cubicBezTo>
                    <a:pt x="3108" y="5853"/>
                    <a:pt x="3025" y="5823"/>
                    <a:pt x="2953" y="5763"/>
                  </a:cubicBezTo>
                  <a:cubicBezTo>
                    <a:pt x="2834" y="5644"/>
                    <a:pt x="2834" y="5430"/>
                    <a:pt x="2953" y="5311"/>
                  </a:cubicBezTo>
                  <a:lnTo>
                    <a:pt x="3263" y="5001"/>
                  </a:lnTo>
                  <a:cubicBezTo>
                    <a:pt x="3322" y="4942"/>
                    <a:pt x="3400" y="4912"/>
                    <a:pt x="3477" y="4912"/>
                  </a:cubicBezTo>
                  <a:close/>
                  <a:moveTo>
                    <a:pt x="6571" y="4969"/>
                  </a:moveTo>
                  <a:cubicBezTo>
                    <a:pt x="6644" y="4969"/>
                    <a:pt x="6720" y="4999"/>
                    <a:pt x="6787" y="5073"/>
                  </a:cubicBezTo>
                  <a:lnTo>
                    <a:pt x="7097" y="5359"/>
                  </a:lnTo>
                  <a:cubicBezTo>
                    <a:pt x="7216" y="5478"/>
                    <a:pt x="7216" y="5692"/>
                    <a:pt x="7097" y="5811"/>
                  </a:cubicBezTo>
                  <a:cubicBezTo>
                    <a:pt x="7037" y="5871"/>
                    <a:pt x="6960" y="5900"/>
                    <a:pt x="6880" y="5900"/>
                  </a:cubicBezTo>
                  <a:cubicBezTo>
                    <a:pt x="6799" y="5900"/>
                    <a:pt x="6716" y="5871"/>
                    <a:pt x="6645" y="5811"/>
                  </a:cubicBezTo>
                  <a:lnTo>
                    <a:pt x="6359" y="5502"/>
                  </a:lnTo>
                  <a:cubicBezTo>
                    <a:pt x="6141" y="5284"/>
                    <a:pt x="6338" y="4969"/>
                    <a:pt x="6571" y="4969"/>
                  </a:cubicBezTo>
                  <a:close/>
                  <a:moveTo>
                    <a:pt x="4977" y="5627"/>
                  </a:moveTo>
                  <a:cubicBezTo>
                    <a:pt x="5132" y="5627"/>
                    <a:pt x="5287" y="5728"/>
                    <a:pt x="5287" y="5930"/>
                  </a:cubicBezTo>
                  <a:lnTo>
                    <a:pt x="5287" y="6359"/>
                  </a:lnTo>
                  <a:cubicBezTo>
                    <a:pt x="5287" y="6561"/>
                    <a:pt x="5132" y="6662"/>
                    <a:pt x="4977" y="6662"/>
                  </a:cubicBezTo>
                  <a:cubicBezTo>
                    <a:pt x="4823" y="6662"/>
                    <a:pt x="4668" y="6561"/>
                    <a:pt x="4668" y="6359"/>
                  </a:cubicBezTo>
                  <a:lnTo>
                    <a:pt x="4668" y="5930"/>
                  </a:lnTo>
                  <a:cubicBezTo>
                    <a:pt x="4668" y="5728"/>
                    <a:pt x="4823" y="5627"/>
                    <a:pt x="4977" y="5627"/>
                  </a:cubicBezTo>
                  <a:close/>
                  <a:moveTo>
                    <a:pt x="4977" y="0"/>
                  </a:moveTo>
                  <a:cubicBezTo>
                    <a:pt x="1667" y="0"/>
                    <a:pt x="0" y="4001"/>
                    <a:pt x="2358" y="6335"/>
                  </a:cubicBezTo>
                  <a:cubicBezTo>
                    <a:pt x="3114" y="7091"/>
                    <a:pt x="4044" y="7430"/>
                    <a:pt x="4958" y="7430"/>
                  </a:cubicBezTo>
                  <a:cubicBezTo>
                    <a:pt x="6864" y="7430"/>
                    <a:pt x="8693" y="5954"/>
                    <a:pt x="8693" y="3715"/>
                  </a:cubicBezTo>
                  <a:cubicBezTo>
                    <a:pt x="8693" y="1644"/>
                    <a:pt x="7026" y="0"/>
                    <a:pt x="49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1" name="Google Shape;521;p12"/>
            <p:cNvSpPr/>
            <p:nvPr/>
          </p:nvSpPr>
          <p:spPr>
            <a:xfrm>
              <a:off x="1605691" y="2879187"/>
              <a:ext cx="384020" cy="364850"/>
            </a:xfrm>
            <a:custGeom>
              <a:avLst/>
              <a:gdLst/>
              <a:ahLst/>
              <a:cxnLst/>
              <a:rect l="l" t="t" r="r" b="b"/>
              <a:pathLst>
                <a:path w="11218" h="10658" extrusionOk="0">
                  <a:moveTo>
                    <a:pt x="5878" y="981"/>
                  </a:moveTo>
                  <a:cubicBezTo>
                    <a:pt x="8107" y="981"/>
                    <a:pt x="10241" y="2713"/>
                    <a:pt x="10241" y="5337"/>
                  </a:cubicBezTo>
                  <a:cubicBezTo>
                    <a:pt x="10241" y="7719"/>
                    <a:pt x="8288" y="9672"/>
                    <a:pt x="5906" y="9672"/>
                  </a:cubicBezTo>
                  <a:cubicBezTo>
                    <a:pt x="2025" y="9672"/>
                    <a:pt x="96" y="4980"/>
                    <a:pt x="2834" y="2265"/>
                  </a:cubicBezTo>
                  <a:cubicBezTo>
                    <a:pt x="3721" y="1378"/>
                    <a:pt x="4811" y="981"/>
                    <a:pt x="5878" y="981"/>
                  </a:cubicBezTo>
                  <a:close/>
                  <a:moveTo>
                    <a:pt x="5889" y="1"/>
                  </a:moveTo>
                  <a:cubicBezTo>
                    <a:pt x="4865" y="1"/>
                    <a:pt x="3834" y="298"/>
                    <a:pt x="2930" y="908"/>
                  </a:cubicBezTo>
                  <a:cubicBezTo>
                    <a:pt x="834" y="2313"/>
                    <a:pt x="0" y="5028"/>
                    <a:pt x="977" y="7362"/>
                  </a:cubicBezTo>
                  <a:cubicBezTo>
                    <a:pt x="1816" y="9387"/>
                    <a:pt x="3780" y="10657"/>
                    <a:pt x="5888" y="10657"/>
                  </a:cubicBezTo>
                  <a:cubicBezTo>
                    <a:pt x="6233" y="10657"/>
                    <a:pt x="6582" y="10623"/>
                    <a:pt x="6931" y="10553"/>
                  </a:cubicBezTo>
                  <a:cubicBezTo>
                    <a:pt x="9431" y="10053"/>
                    <a:pt x="11217" y="7862"/>
                    <a:pt x="11217" y="5337"/>
                  </a:cubicBezTo>
                  <a:cubicBezTo>
                    <a:pt x="11217" y="3909"/>
                    <a:pt x="10669" y="2551"/>
                    <a:pt x="9669" y="1575"/>
                  </a:cubicBezTo>
                  <a:cubicBezTo>
                    <a:pt x="8632" y="537"/>
                    <a:pt x="7266" y="1"/>
                    <a:pt x="588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nvGrpSpPr>
          <p:cNvPr id="522" name="Google Shape;522;p12"/>
          <p:cNvGrpSpPr/>
          <p:nvPr/>
        </p:nvGrpSpPr>
        <p:grpSpPr>
          <a:xfrm>
            <a:off x="1059319" y="1239837"/>
            <a:ext cx="2999919" cy="371475"/>
            <a:chOff x="1058925" y="1239425"/>
            <a:chExt cx="2999553" cy="371400"/>
          </a:xfrm>
        </p:grpSpPr>
        <p:sp>
          <p:nvSpPr>
            <p:cNvPr id="523" name="Google Shape;523;p12"/>
            <p:cNvSpPr txBox="1"/>
            <p:nvPr/>
          </p:nvSpPr>
          <p:spPr>
            <a:xfrm>
              <a:off x="1058925" y="1292865"/>
              <a:ext cx="2061000" cy="273900"/>
            </a:xfrm>
            <a:prstGeom prst="rect">
              <a:avLst/>
            </a:prstGeom>
            <a:noFill/>
            <a:ln>
              <a:noFill/>
            </a:ln>
          </p:spPr>
          <p:txBody>
            <a:bodyPr spcFirstLastPara="1" wrap="square" lIns="91425" tIns="91425" rIns="91425" bIns="91425" anchor="ctr" anchorCtr="0">
              <a:noAutofit/>
            </a:bodyPr>
            <a:lstStyle/>
            <a:p>
              <a:pPr lvl="0">
                <a:buSzPts val="2400"/>
              </a:pPr>
              <a:r>
                <a:rPr lang="fr-FR" sz="2400" b="1" dirty="0"/>
                <a:t>Objectif</a:t>
              </a:r>
              <a:endParaRPr b="1" dirty="0"/>
            </a:p>
          </p:txBody>
        </p:sp>
        <p:sp>
          <p:nvSpPr>
            <p:cNvPr id="524" name="Google Shape;524;p12"/>
            <p:cNvSpPr txBox="1"/>
            <p:nvPr/>
          </p:nvSpPr>
          <p:spPr>
            <a:xfrm>
              <a:off x="3709278" y="1239425"/>
              <a:ext cx="349200" cy="371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1</a:t>
              </a:r>
              <a:endParaRPr/>
            </a:p>
          </p:txBody>
        </p:sp>
      </p:grpSp>
      <p:sp>
        <p:nvSpPr>
          <p:cNvPr id="525" name="Google Shape;525;p12"/>
          <p:cNvSpPr txBox="1"/>
          <p:nvPr/>
        </p:nvSpPr>
        <p:spPr>
          <a:xfrm>
            <a:off x="1059319" y="3996075"/>
            <a:ext cx="1785937" cy="461624"/>
          </a:xfrm>
          <a:prstGeom prst="rect">
            <a:avLst/>
          </a:prstGeom>
          <a:noFill/>
          <a:ln>
            <a:noFill/>
          </a:ln>
        </p:spPr>
        <p:txBody>
          <a:bodyPr spcFirstLastPara="1" wrap="square" lIns="91425" tIns="45700" rIns="91425" bIns="45700" anchor="t" anchorCtr="0">
            <a:spAutoFit/>
          </a:bodyPr>
          <a:lstStyle/>
          <a:p>
            <a:pPr lvl="0">
              <a:buSzPts val="2400"/>
            </a:pPr>
            <a:r>
              <a:rPr lang="fr-FR" sz="2400" b="1" dirty="0"/>
              <a:t>Outils</a:t>
            </a:r>
            <a:endParaRPr b="1" dirty="0"/>
          </a:p>
        </p:txBody>
      </p:sp>
      <p:pic>
        <p:nvPicPr>
          <p:cNvPr id="526" name="Google Shape;526;p12" descr="C:\Users\Omar\Desktop\Mouh\loadinfo.net-(1).png"/>
          <p:cNvPicPr preferRelativeResize="0"/>
          <p:nvPr/>
        </p:nvPicPr>
        <p:blipFill rotWithShape="1">
          <a:blip r:embed="rId3">
            <a:alphaModFix/>
          </a:blip>
          <a:srcRect/>
          <a:stretch/>
        </p:blipFill>
        <p:spPr>
          <a:xfrm>
            <a:off x="8316912" y="4660900"/>
            <a:ext cx="785812" cy="482600"/>
          </a:xfrm>
          <a:prstGeom prst="rect">
            <a:avLst/>
          </a:prstGeom>
          <a:noFill/>
          <a:ln>
            <a:noFill/>
          </a:ln>
        </p:spPr>
      </p:pic>
      <p:sp>
        <p:nvSpPr>
          <p:cNvPr id="527" name="Google Shape;527;p12"/>
          <p:cNvSpPr txBox="1"/>
          <p:nvPr/>
        </p:nvSpPr>
        <p:spPr>
          <a:xfrm>
            <a:off x="8474075" y="4732337"/>
            <a:ext cx="4381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fr-FR" sz="1400" b="1" i="0" u="none">
                <a:solidFill>
                  <a:srgbClr val="000000"/>
                </a:solidFill>
                <a:latin typeface="Arial"/>
                <a:ea typeface="Arial"/>
                <a:cs typeface="Arial"/>
                <a:sym typeface="Arial"/>
              </a:rPr>
              <a:t>12</a:t>
            </a:r>
            <a:endParaRPr/>
          </a:p>
        </p:txBody>
      </p:sp>
      <p:cxnSp>
        <p:nvCxnSpPr>
          <p:cNvPr id="528" name="Google Shape;528;p12"/>
          <p:cNvCxnSpPr/>
          <p:nvPr/>
        </p:nvCxnSpPr>
        <p:spPr>
          <a:xfrm>
            <a:off x="3878262" y="3019425"/>
            <a:ext cx="1757400" cy="541200"/>
          </a:xfrm>
          <a:prstGeom prst="curvedConnector2">
            <a:avLst/>
          </a:prstGeom>
          <a:noFill/>
          <a:ln w="9525" cap="flat" cmpd="sng">
            <a:solidFill>
              <a:schemeClr val="dk2"/>
            </a:solidFill>
            <a:prstDash val="solid"/>
            <a:miter lim="800000"/>
            <a:headEnd type="none" w="med" len="med"/>
            <a:tailEnd type="oval" w="med" len="med"/>
          </a:ln>
        </p:spPr>
      </p:cxnSp>
      <p:grpSp>
        <p:nvGrpSpPr>
          <p:cNvPr id="529" name="Google Shape;529;p12"/>
          <p:cNvGrpSpPr/>
          <p:nvPr/>
        </p:nvGrpSpPr>
        <p:grpSpPr>
          <a:xfrm>
            <a:off x="296862" y="2901950"/>
            <a:ext cx="2817812" cy="455612"/>
            <a:chOff x="1285454" y="1217439"/>
            <a:chExt cx="2817711" cy="455718"/>
          </a:xfrm>
        </p:grpSpPr>
        <p:sp>
          <p:nvSpPr>
            <p:cNvPr id="530" name="Google Shape;530;p12"/>
            <p:cNvSpPr txBox="1"/>
            <p:nvPr/>
          </p:nvSpPr>
          <p:spPr>
            <a:xfrm>
              <a:off x="1285454" y="1261584"/>
              <a:ext cx="2061000" cy="273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Fira Sans Extra Condensed"/>
                <a:buNone/>
              </a:pPr>
              <a:r>
                <a:rPr lang="fr-FR" sz="2400" b="1" i="0" u="none" dirty="0">
                  <a:solidFill>
                    <a:srgbClr val="000000"/>
                  </a:solidFill>
                  <a:latin typeface="Fira Sans Extra Condensed"/>
                  <a:ea typeface="Fira Sans Extra Condensed"/>
                  <a:cs typeface="Fira Sans Extra Condensed"/>
                  <a:sym typeface="Fira Sans Extra Condensed"/>
                </a:rPr>
                <a:t> Technologies</a:t>
              </a:r>
              <a:endParaRPr dirty="0"/>
            </a:p>
            <a:p>
              <a:pPr marL="0" marR="0" lvl="0" indent="0" algn="l" rtl="0">
                <a:lnSpc>
                  <a:spcPct val="100000"/>
                </a:lnSpc>
                <a:spcBef>
                  <a:spcPts val="0"/>
                </a:spcBef>
                <a:spcAft>
                  <a:spcPts val="0"/>
                </a:spcAft>
                <a:buNone/>
              </a:pPr>
              <a:endParaRPr sz="2400" b="1" i="0" u="none" dirty="0">
                <a:solidFill>
                  <a:srgbClr val="000000"/>
                </a:solidFill>
                <a:latin typeface="Fira Sans Extra Condensed"/>
                <a:ea typeface="Fira Sans Extra Condensed"/>
                <a:cs typeface="Fira Sans Extra Condensed"/>
                <a:sym typeface="Fira Sans Extra Condensed"/>
              </a:endParaRPr>
            </a:p>
          </p:txBody>
        </p:sp>
        <p:sp>
          <p:nvSpPr>
            <p:cNvPr id="531" name="Google Shape;531;p12"/>
            <p:cNvSpPr txBox="1"/>
            <p:nvPr/>
          </p:nvSpPr>
          <p:spPr>
            <a:xfrm>
              <a:off x="3753965" y="1217439"/>
              <a:ext cx="349200" cy="455718"/>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Fira Sans Extra Condensed"/>
                <a:buNone/>
              </a:pPr>
              <a:r>
                <a:rPr lang="fr-FR" sz="2400" b="1" i="0" u="none">
                  <a:solidFill>
                    <a:srgbClr val="000000"/>
                  </a:solidFill>
                  <a:latin typeface="Fira Sans Extra Condensed"/>
                  <a:ea typeface="Fira Sans Extra Condensed"/>
                  <a:cs typeface="Fira Sans Extra Condensed"/>
                  <a:sym typeface="Fira Sans Extra Condensed"/>
                </a:rPr>
                <a:t>2</a:t>
              </a:r>
              <a:endParaRPr/>
            </a:p>
          </p:txBody>
        </p:sp>
      </p:grpSp>
      <p:sp>
        <p:nvSpPr>
          <p:cNvPr id="532" name="Google Shape;532;p12"/>
          <p:cNvSpPr/>
          <p:nvPr/>
        </p:nvSpPr>
        <p:spPr>
          <a:xfrm>
            <a:off x="2176462" y="2635250"/>
            <a:ext cx="1744662" cy="638175"/>
          </a:xfrm>
          <a:prstGeom prst="roundRect">
            <a:avLst>
              <a:gd name="adj" fmla="val 16667"/>
            </a:avLst>
          </a:prstGeom>
          <a:solidFill>
            <a:srgbClr val="FFC157"/>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a:solidFill>
                  <a:srgbClr val="000000"/>
                </a:solidFill>
                <a:latin typeface="Fira Sans Extra Condensed"/>
                <a:ea typeface="Fira Sans Extra Condensed"/>
                <a:cs typeface="Fira Sans Extra Condensed"/>
                <a:sym typeface="Fira Sans Extra Condensed"/>
              </a:rPr>
              <a:t>02</a:t>
            </a:r>
            <a:endParaRPr/>
          </a:p>
        </p:txBody>
      </p:sp>
      <p:pic>
        <p:nvPicPr>
          <p:cNvPr id="533" name="Google Shape;533;p12"/>
          <p:cNvPicPr preferRelativeResize="0"/>
          <p:nvPr/>
        </p:nvPicPr>
        <p:blipFill rotWithShape="1">
          <a:blip r:embed="rId4">
            <a:alphaModFix/>
          </a:blip>
          <a:srcRect/>
          <a:stretch/>
        </p:blipFill>
        <p:spPr>
          <a:xfrm>
            <a:off x="296825" y="3232150"/>
            <a:ext cx="618579" cy="638175"/>
          </a:xfrm>
          <a:prstGeom prst="rect">
            <a:avLst/>
          </a:prstGeom>
          <a:noFill/>
          <a:ln>
            <a:noFill/>
          </a:ln>
        </p:spPr>
      </p:pic>
      <p:pic>
        <p:nvPicPr>
          <p:cNvPr id="534" name="Google Shape;534;p12"/>
          <p:cNvPicPr preferRelativeResize="0"/>
          <p:nvPr/>
        </p:nvPicPr>
        <p:blipFill rotWithShape="1">
          <a:blip r:embed="rId5">
            <a:alphaModFix/>
          </a:blip>
          <a:srcRect/>
          <a:stretch/>
        </p:blipFill>
        <p:spPr>
          <a:xfrm>
            <a:off x="1016476" y="3170225"/>
            <a:ext cx="561067" cy="638175"/>
          </a:xfrm>
          <a:prstGeom prst="rect">
            <a:avLst/>
          </a:prstGeom>
          <a:noFill/>
          <a:ln>
            <a:noFill/>
          </a:ln>
        </p:spPr>
      </p:pic>
      <p:pic>
        <p:nvPicPr>
          <p:cNvPr id="535" name="Google Shape;535;p12"/>
          <p:cNvPicPr preferRelativeResize="0"/>
          <p:nvPr/>
        </p:nvPicPr>
        <p:blipFill rotWithShape="1">
          <a:blip r:embed="rId6">
            <a:alphaModFix/>
          </a:blip>
          <a:srcRect/>
          <a:stretch/>
        </p:blipFill>
        <p:spPr>
          <a:xfrm>
            <a:off x="1577552" y="3283850"/>
            <a:ext cx="785825" cy="410921"/>
          </a:xfrm>
          <a:prstGeom prst="rect">
            <a:avLst/>
          </a:prstGeom>
          <a:noFill/>
          <a:ln>
            <a:noFill/>
          </a:ln>
        </p:spPr>
      </p:pic>
      <p:sp>
        <p:nvSpPr>
          <p:cNvPr id="76" name="Google Shape;79;p2"/>
          <p:cNvSpPr/>
          <p:nvPr/>
        </p:nvSpPr>
        <p:spPr>
          <a:xfrm>
            <a:off x="82399" y="11835"/>
            <a:ext cx="638175" cy="638175"/>
          </a:xfrm>
          <a:prstGeom prst="roundRect">
            <a:avLst>
              <a:gd name="adj" fmla="val 16667"/>
            </a:avLst>
          </a:prstGeom>
          <a:solidFill>
            <a:srgbClr val="E6E9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Fira Sans Extra Condensed"/>
              <a:buNone/>
            </a:pPr>
            <a:r>
              <a:rPr lang="fr-FR" sz="1800" b="1" i="0" u="none" dirty="0">
                <a:solidFill>
                  <a:srgbClr val="000000"/>
                </a:solidFill>
                <a:latin typeface="Fira Sans Extra Condensed"/>
                <a:ea typeface="Fira Sans Extra Condensed"/>
                <a:cs typeface="Fira Sans Extra Condensed"/>
                <a:sym typeface="Fira Sans Extra Condensed"/>
              </a:rPr>
              <a:t>02</a:t>
            </a:r>
            <a:endParaRPr dirty="0"/>
          </a:p>
        </p:txBody>
      </p:sp>
      <p:sp>
        <p:nvSpPr>
          <p:cNvPr id="77" name="Google Shape;195;p6"/>
          <p:cNvSpPr txBox="1">
            <a:spLocks/>
          </p:cNvSpPr>
          <p:nvPr/>
        </p:nvSpPr>
        <p:spPr>
          <a:xfrm>
            <a:off x="136561" y="86053"/>
            <a:ext cx="2628900" cy="371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r>
              <a:rPr lang="fr-FR" sz="2800" b="1" dirty="0" smtClean="0">
                <a:latin typeface="Fira Sans Extra Condensed"/>
                <a:ea typeface="Fira Sans Extra Condensed"/>
                <a:cs typeface="Fira Sans Extra Condensed"/>
                <a:sym typeface="Fira Sans Extra Condensed"/>
              </a:rPr>
              <a:t>Solutions</a:t>
            </a:r>
            <a:endParaRPr lang="fr-FR" sz="1200" dirty="0"/>
          </a:p>
        </p:txBody>
      </p:sp>
    </p:spTree>
    <p:extLst>
      <p:ext uri="{BB962C8B-B14F-4D97-AF65-F5344CB8AC3E}">
        <p14:creationId xmlns:p14="http://schemas.microsoft.com/office/powerpoint/2010/main" val="2569360785"/>
      </p:ext>
    </p:extLst>
  </p:cSld>
  <p:clrMapOvr>
    <a:masterClrMapping/>
  </p:clrMapOvr>
</p:sld>
</file>

<file path=ppt/theme/theme1.xml><?xml version="1.0" encoding="utf-8"?>
<a:theme xmlns:a="http://schemas.openxmlformats.org/drawingml/2006/main" name="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Educational Resources Infographics by Slidesgo">
  <a:themeElements>
    <a:clrScheme name="Simple Light">
      <a:dk1>
        <a:srgbClr val="000000"/>
      </a:dk1>
      <a:lt1>
        <a:srgbClr val="FFFFFF"/>
      </a:lt1>
      <a:dk2>
        <a:srgbClr val="666666"/>
      </a:dk2>
      <a:lt2>
        <a:srgbClr val="D9D9D9"/>
      </a:lt2>
      <a:accent1>
        <a:srgbClr val="91E0EF"/>
      </a:accent1>
      <a:accent2>
        <a:srgbClr val="BCE58D"/>
      </a:accent2>
      <a:accent3>
        <a:srgbClr val="E6E92A"/>
      </a:accent3>
      <a:accent4>
        <a:srgbClr val="FFC157"/>
      </a:accent4>
      <a:accent5>
        <a:srgbClr val="FD8B64"/>
      </a:accent5>
      <a:accent6>
        <a:srgbClr val="E6614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792</TotalTime>
  <Words>865</Words>
  <Application>Microsoft Office PowerPoint</Application>
  <PresentationFormat>Affichage à l'écran (16:9)</PresentationFormat>
  <Paragraphs>149</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18</vt:i4>
      </vt:variant>
    </vt:vector>
  </HeadingPairs>
  <TitlesOfParts>
    <vt:vector size="26" baseType="lpstr">
      <vt:lpstr>Arial</vt:lpstr>
      <vt:lpstr>Fira Sans Extra Condensed SemiBold</vt:lpstr>
      <vt:lpstr>Roboto</vt:lpstr>
      <vt:lpstr>Fira Sans Extra Condensed</vt:lpstr>
      <vt:lpstr>Gill Sans</vt:lpstr>
      <vt:lpstr>Times New Roman</vt:lpstr>
      <vt:lpstr>Educational Resources Infographics by Slidesgo</vt:lpstr>
      <vt:lpstr>2_Educational Resources Infographics by Slidesgo</vt:lpstr>
      <vt:lpstr>Présentation PowerPoint</vt:lpstr>
      <vt:lpstr>Table de Contenue</vt:lpstr>
      <vt:lpstr>Introduction</vt:lpstr>
      <vt:lpstr>Problématique</vt:lpstr>
      <vt:lpstr>Problematic </vt:lpstr>
      <vt:lpstr>Solutions</vt:lpstr>
      <vt:lpstr>Ecole(Web Application)   </vt:lpstr>
      <vt:lpstr> interface Ecole </vt:lpstr>
      <vt:lpstr>Administration(Web Application Part)   </vt:lpstr>
      <vt:lpstr> interface Administration </vt:lpstr>
      <vt:lpstr>Mobile Application</vt:lpstr>
      <vt:lpstr> interface Etudiant et Parent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Seif</dc:creator>
  <cp:lastModifiedBy>Tourad Lehcene</cp:lastModifiedBy>
  <cp:revision>18</cp:revision>
  <dcterms:modified xsi:type="dcterms:W3CDTF">2025-01-13T09:37:04Z</dcterms:modified>
</cp:coreProperties>
</file>