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9"/>
  </p:notesMasterIdLst>
  <p:sldIdLst>
    <p:sldId id="256" r:id="rId3"/>
    <p:sldId id="257" r:id="rId4"/>
    <p:sldId id="258" r:id="rId5"/>
    <p:sldId id="259" r:id="rId6"/>
    <p:sldId id="260" r:id="rId7"/>
    <p:sldId id="263" r:id="rId8"/>
    <p:sldId id="267" r:id="rId9"/>
    <p:sldId id="286" r:id="rId10"/>
    <p:sldId id="284" r:id="rId11"/>
    <p:sldId id="275" r:id="rId12"/>
    <p:sldId id="285" r:id="rId13"/>
    <p:sldId id="273" r:id="rId14"/>
    <p:sldId id="281" r:id="rId15"/>
    <p:sldId id="287" r:id="rId16"/>
    <p:sldId id="283" r:id="rId17"/>
    <p:sldId id="282"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Gill Sans" panose="020B0604020202020204" charset="0"/>
      <p:regular r:id="rId24"/>
      <p:bold r:id="rId25"/>
    </p:embeddedFont>
    <p:embeddedFont>
      <p:font typeface="Fira Sans Extra Condensed SemiBold" panose="020B0604020202020204" charset="0"/>
      <p:regular r:id="rId26"/>
      <p:bold r:id="rId27"/>
      <p:italic r:id="rId28"/>
      <p:boldItalic r:id="rId29"/>
    </p:embeddedFont>
    <p:embeddedFont>
      <p:font typeface="Fira Sans Extra Condense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7"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4</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6" name="Google Shape;56;p1"/>
          <p:cNvPicPr preferRelativeResize="0"/>
          <p:nvPr/>
        </p:nvPicPr>
        <p:blipFill rotWithShape="1">
          <a:blip r:embed="rId5">
            <a:alphaModFix/>
          </a:blip>
          <a:srcRect/>
          <a:stretch/>
        </p:blipFill>
        <p:spPr>
          <a:xfrm>
            <a:off x="-11" y="2"/>
            <a:ext cx="1662092" cy="1714487"/>
          </a:xfrm>
          <a:prstGeom prst="rect">
            <a:avLst/>
          </a:prstGeom>
          <a:noFill/>
          <a:ln>
            <a:noFill/>
          </a:ln>
        </p:spPr>
      </p:pic>
      <p:pic>
        <p:nvPicPr>
          <p:cNvPr id="57" name="Google Shape;57;p1" descr="logo-final-univ-01"/>
          <p:cNvPicPr preferRelativeResize="0"/>
          <p:nvPr/>
        </p:nvPicPr>
        <p:blipFill rotWithShape="1">
          <a:blip r:embed="rId6">
            <a:alphaModFix/>
          </a:blip>
          <a:srcRect/>
          <a:stretch/>
        </p:blipFill>
        <p:spPr>
          <a:xfrm>
            <a:off x="7715272" y="142852"/>
            <a:ext cx="1428728" cy="1285884"/>
          </a:xfrm>
          <a:prstGeom prst="rect">
            <a:avLst/>
          </a:prstGeom>
          <a:noFill/>
          <a:ln>
            <a:noFill/>
          </a:ln>
        </p:spPr>
      </p:pic>
      <p:sp>
        <p:nvSpPr>
          <p:cNvPr id="58" name="Google Shape;58;p1"/>
          <p:cNvSpPr txBox="1"/>
          <p:nvPr/>
        </p:nvSpPr>
        <p:spPr>
          <a:xfrm>
            <a:off x="837350" y="77788"/>
            <a:ext cx="72135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000">
                <a:solidFill>
                  <a:schemeClr val="dk1"/>
                </a:solidFill>
              </a:rPr>
              <a:t>People's Democratic republic of Algeria </a:t>
            </a:r>
            <a:endParaRPr>
              <a:solidFill>
                <a:schemeClr val="dk1"/>
              </a:solidFill>
            </a:endParaRPr>
          </a:p>
          <a:p>
            <a:pPr marL="0" lvl="0" indent="0" algn="ctr" rtl="0">
              <a:spcBef>
                <a:spcPts val="0"/>
              </a:spcBef>
              <a:spcAft>
                <a:spcPts val="0"/>
              </a:spcAft>
              <a:buNone/>
            </a:pPr>
            <a:r>
              <a:rPr lang="fr-FR" sz="2000">
                <a:solidFill>
                  <a:schemeClr val="dk1"/>
                </a:solidFill>
              </a:rPr>
              <a:t>Ministry of higher education and scientific research</a:t>
            </a:r>
            <a:endParaRPr sz="2000">
              <a:solidFill>
                <a:schemeClr val="dk1"/>
              </a:solidFill>
            </a:endParaRPr>
          </a:p>
          <a:p>
            <a:pPr marL="0" lvl="0" indent="0" algn="ctr" rtl="0">
              <a:spcBef>
                <a:spcPts val="0"/>
              </a:spcBef>
              <a:spcAft>
                <a:spcPts val="0"/>
              </a:spcAft>
              <a:buNone/>
            </a:pPr>
            <a:r>
              <a:rPr lang="fr-FR" sz="2000">
                <a:solidFill>
                  <a:schemeClr val="dk1"/>
                </a:solidFill>
              </a:rPr>
              <a:t>University of mohamed chérif messaadia –souk ahras</a:t>
            </a:r>
            <a:endParaRPr sz="2000">
              <a:solidFill>
                <a:schemeClr val="dk1"/>
              </a:solidFill>
            </a:endParaRPr>
          </a:p>
          <a:p>
            <a:pPr marL="0" lvl="0" indent="0" algn="ctr" rtl="0">
              <a:spcBef>
                <a:spcPts val="0"/>
              </a:spcBef>
              <a:spcAft>
                <a:spcPts val="0"/>
              </a:spcAft>
              <a:buNone/>
            </a:pPr>
            <a:r>
              <a:rPr lang="fr-FR" sz="2000">
                <a:solidFill>
                  <a:schemeClr val="dk1"/>
                </a:solidFill>
              </a:rPr>
              <a:t>University business incubator</a:t>
            </a:r>
            <a:endParaRPr sz="2000">
              <a:solidFill>
                <a:schemeClr val="dk1"/>
              </a:solidFil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pic>
        <p:nvPicPr>
          <p:cNvPr id="8" name="Google Shape;785;p40"/>
          <p:cNvPicPr preferRelativeResize="0"/>
          <p:nvPr/>
        </p:nvPicPr>
        <p:blipFill rotWithShape="1">
          <a:blip r:embed="rId4">
            <a:alphaModFix/>
          </a:blip>
          <a:srcRect/>
          <a:stretch/>
        </p:blipFill>
        <p:spPr>
          <a:xfrm>
            <a:off x="1792575" y="752067"/>
            <a:ext cx="6135687"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dirty="0" err="1" smtClean="0">
                <a:ln>
                  <a:noFill/>
                </a:ln>
                <a:solidFill>
                  <a:schemeClr val="tx1"/>
                </a:solidFill>
                <a:effectLst/>
                <a:latin typeface="Arial" panose="020B0604020202020204" pitchFamily="34" charset="0"/>
              </a:rPr>
              <a:t>Etudiant</a:t>
            </a:r>
            <a:r>
              <a:rPr kumimoji="0" lang="fr-FR" sz="1800" b="0" i="0" u="none" strike="noStrike" cap="none" normalizeH="0" baseline="0" dirty="0" smtClean="0">
                <a:ln>
                  <a:noFill/>
                </a:ln>
                <a:solidFill>
                  <a:schemeClr val="tx1"/>
                </a:solidFill>
                <a:effectLst/>
                <a:latin typeface="Arial" panose="020B0604020202020204" pitchFamily="34" charset="0"/>
              </a:rPr>
              <a:t>» 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738623"/>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endParaRPr lang="fr-FR" dirty="0"/>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124651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677616"/>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complet, que nous avons appelé « </a:t>
            </a:r>
            <a:r>
              <a:rPr lang="fr-FR" dirty="0" err="1"/>
              <a:t>Darris</a:t>
            </a:r>
            <a:r>
              <a:rPr lang="fr-FR" dirty="0"/>
              <a:t> Bi </a:t>
            </a:r>
            <a:r>
              <a:rPr lang="fr-FR" dirty="0" err="1"/>
              <a:t>Dhakaa</a:t>
            </a:r>
            <a:r>
              <a:rPr lang="fr-FR" dirty="0"/>
              <a:t> ». Cette 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smtClean="0"/>
              <a:t>Mauritanie</a:t>
            </a:r>
            <a:r>
              <a:rPr lang="fr-FR"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7137744" y="1061283"/>
            <a:ext cx="2295740" cy="1393586"/>
            <a:chOff x="926685" y="3401725"/>
            <a:chExt cx="2216304" cy="1222531"/>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926685" y="4101213"/>
              <a:ext cx="2216304" cy="5230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4732421" y="1517650"/>
            <a:ext cx="3630529" cy="331787"/>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The </a:t>
            </a:r>
            <a:r>
              <a:rPr lang="fr-FR" sz="1800" b="1" i="0" u="none" dirty="0" err="1">
                <a:solidFill>
                  <a:srgbClr val="000000"/>
                </a:solidFill>
                <a:latin typeface="Fira Sans Extra Condensed"/>
                <a:ea typeface="Fira Sans Extra Condensed"/>
                <a:cs typeface="Fira Sans Extra Condensed"/>
                <a:sym typeface="Fira Sans Extra Condensed"/>
              </a:rPr>
              <a:t>field</a:t>
            </a:r>
            <a:r>
              <a:rPr lang="fr-FR" sz="1800" b="1" i="0" u="none" dirty="0">
                <a:solidFill>
                  <a:srgbClr val="000000"/>
                </a:solidFill>
                <a:latin typeface="Fira Sans Extra Condensed"/>
                <a:ea typeface="Fira Sans Extra Condensed"/>
                <a:cs typeface="Fira Sans Extra Condensed"/>
                <a:sym typeface="Fira Sans Extra Condensed"/>
              </a:rPr>
              <a:t> of </a:t>
            </a:r>
            <a:r>
              <a:rPr lang="fr-FR" sz="1800" b="1" i="0" u="none" dirty="0" err="1">
                <a:solidFill>
                  <a:srgbClr val="000000"/>
                </a:solidFill>
                <a:latin typeface="Fira Sans Extra Condensed"/>
                <a:ea typeface="Fira Sans Extra Condensed"/>
                <a:cs typeface="Fira Sans Extra Condensed"/>
                <a:sym typeface="Fira Sans Extra Condensed"/>
              </a:rPr>
              <a:t>education</a:t>
            </a:r>
            <a:r>
              <a:rPr lang="fr-FR" sz="1800" b="1" i="0" u="none" dirty="0">
                <a:solidFill>
                  <a:srgbClr val="000000"/>
                </a:solidFill>
                <a:latin typeface="Fira Sans Extra Condensed"/>
                <a:ea typeface="Fira Sans Extra Condensed"/>
                <a:cs typeface="Fira Sans Extra Condensed"/>
                <a:sym typeface="Fira Sans Extra Condensed"/>
              </a:rPr>
              <a:t> in </a:t>
            </a:r>
            <a:r>
              <a:rPr lang="" sz="1800" b="1" i="0" u="none" dirty="0" smtClean="0">
                <a:solidFill>
                  <a:srgbClr val="000000"/>
                </a:solidFill>
                <a:latin typeface="Fira Sans Extra Condensed"/>
                <a:ea typeface="Fira Sans Extra Condensed"/>
                <a:cs typeface="Fira Sans Extra Condensed"/>
                <a:sym typeface="Fira Sans Extra Condensed"/>
              </a:rPr>
              <a:t>Mauritania</a:t>
            </a:r>
            <a:endParaRPr dirty="0"/>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4</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Etudiant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smtClean="0">
                <a:solidFill>
                  <a:srgbClr val="000000"/>
                </a:solidFill>
                <a:latin typeface="Gill Sans"/>
                <a:ea typeface="Gill Sans"/>
                <a:cs typeface="Gill Sans"/>
                <a:sym typeface="Gill Sans"/>
              </a:rPr>
              <a:t>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782636"/>
            <a:ext cx="7356764" cy="4360863"/>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136561" y="86053"/>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526294368"/>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737</Words>
  <Application>Microsoft Office PowerPoint</Application>
  <PresentationFormat>Affichage à l'écran (16:9)</PresentationFormat>
  <Paragraphs>135</Paragraphs>
  <Slides>16</Slides>
  <Notes>16</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16</vt:i4>
      </vt:variant>
    </vt:vector>
  </HeadingPairs>
  <TitlesOfParts>
    <vt:vector size="23" baseType="lpstr">
      <vt:lpstr>Roboto</vt:lpstr>
      <vt:lpstr>Gill Sans</vt:lpstr>
      <vt:lpstr>Arial</vt:lpstr>
      <vt:lpstr>Fira Sans Extra Condensed SemiBold</vt:lpstr>
      <vt:lpstr>Fira Sans Extra Condensed</vt:lpstr>
      <vt:lpstr>Educational Resources Infographics by Slidesgo</vt:lpstr>
      <vt:lpstr>2_Educational Resources Infographics by Slidesgo</vt:lpstr>
      <vt:lpstr>Présentation PowerPoint</vt:lpstr>
      <vt:lpstr>Table de Contenue</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Compte Microsoft</cp:lastModifiedBy>
  <cp:revision>16</cp:revision>
  <dcterms:modified xsi:type="dcterms:W3CDTF">2024-12-14T19:10:50Z</dcterms:modified>
</cp:coreProperties>
</file>