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82" r:id="rId4"/>
    <p:sldId id="267" r:id="rId5"/>
    <p:sldId id="259" r:id="rId6"/>
    <p:sldId id="272" r:id="rId7"/>
    <p:sldId id="274" r:id="rId8"/>
    <p:sldId id="273" r:id="rId9"/>
    <p:sldId id="275" r:id="rId10"/>
    <p:sldId id="263" r:id="rId11"/>
    <p:sldId id="281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5" autoAdjust="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3DF09-AC2F-43C6-91CE-BE4504AB2E77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E77E2-15AD-4994-9C9B-43C17250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63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BDBA-DF61-4264-B2E1-71F7D2D9639F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3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5C-DFBD-43D2-A4B2-35E0A1108B57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0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7FCD-6540-4295-AFC5-9AA2AE518C45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5BAC-ACA9-4D44-A789-D821B02D7173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29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64F2-61EB-4DD9-81C9-C4B0D01ABAD2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F38-248C-44F7-A3F8-A258B043B3E7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82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63A-6E03-4C5E-97DD-D7C03F71AD57}" type="datetime1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4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DD82-0DB0-4F88-A95F-BB701E23C299}" type="datetime1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7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698E-89B6-43AD-A268-5A9E521EA8D4}" type="datetime1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1997-CD63-4DAC-96E1-DB79AE0C30D4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67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BA6E-4F1D-4020-A6FF-CC9A0BFE9F99}" type="datetime1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5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BC79-F07E-40C3-940F-06024C055BA9}" type="datetime1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5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Fiz-mat228@yandex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34056"/>
            <a:ext cx="12191999" cy="2387600"/>
          </a:xfrm>
        </p:spPr>
        <p:txBody>
          <a:bodyPr>
            <a:normAutofit/>
          </a:bodyPr>
          <a:lstStyle/>
          <a:p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Мобильный чат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2866" y="5031286"/>
            <a:ext cx="3865352" cy="1028449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Шеменев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М.Д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792" y="227103"/>
            <a:ext cx="11809563" cy="1325563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 приложения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2" y="1975360"/>
            <a:ext cx="11933208" cy="435133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обавление функций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поиска и фильтрации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обмена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медиа-файлами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каналов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2938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разработанном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-приложении реализованы: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обмена сообщениями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просмотра истории сообщений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 вход в аккаунт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 информация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3429"/>
            <a:ext cx="11057626" cy="4351338"/>
          </a:xfrm>
        </p:spPr>
        <p:txBody>
          <a:bodyPr>
            <a:normAutofit/>
          </a:bodyPr>
          <a:lstStyle/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Шеменев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Михаил Денисович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Fiz-mat228@yandex.ru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код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41" y="3032076"/>
            <a:ext cx="3481373" cy="3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64" y="4065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 предметной области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264" y="2003298"/>
            <a:ext cx="11777472" cy="3227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Многие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предпочитают общаться через мессенджеры, чем звонить или отправлять письма.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Кроме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того, мобильные чаты позволяют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обмениваться информацией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 и удобно, что особенно важно в условиях современного ритма жизни.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 и входа в аккаунт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Обмена сообщениями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Просмотра истории сообщений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телеграмма знач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63" y="28125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Что, Приложение значо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40" y="2902735"/>
            <a:ext cx="2258076" cy="225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риложения wechat значо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10" y="2572427"/>
            <a:ext cx="2918690" cy="291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509631" y="2227798"/>
            <a:ext cx="17312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WeChat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70839" y="2227797"/>
            <a:ext cx="17312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30647" y="2227797"/>
            <a:ext cx="19946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117" y="278861"/>
            <a:ext cx="10185264" cy="1325563"/>
          </a:xfrm>
        </p:spPr>
        <p:txBody>
          <a:bodyPr>
            <a:normAutofit fontScale="90000"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ndroid, Studio, Alt, macOS, BigSur знач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5" y="2656613"/>
            <a:ext cx="2951035" cy="295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Ява значо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922" y="2791559"/>
            <a:ext cx="2681144" cy="268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Hub, macOS, BigSur значо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985" y="2677277"/>
            <a:ext cx="2909706" cy="290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13465" y="2186119"/>
            <a:ext cx="2725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011200" y="2186119"/>
            <a:ext cx="915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409059" y="2216348"/>
            <a:ext cx="1576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военнослужащих, логотип значо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375" y="2770894"/>
            <a:ext cx="2681143" cy="268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6754952" y="220678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001" y="91660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704" y="1417223"/>
            <a:ext cx="10515600" cy="4718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входа в аккаунт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02" y="244697"/>
            <a:ext cx="2935224" cy="62887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676" y="239229"/>
            <a:ext cx="2937775" cy="62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восстановления пароля</a:t>
            </a:r>
            <a:endParaRPr lang="ru-RU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563" y="185867"/>
            <a:ext cx="3016301" cy="64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865" y="152838"/>
            <a:ext cx="3021567" cy="64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чата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918" y="202549"/>
            <a:ext cx="3042658" cy="651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149</Words>
  <Application>Microsoft Office PowerPoint</Application>
  <PresentationFormat>Широкоэкранный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Мобильный чат</vt:lpstr>
      <vt:lpstr>Проблематика предметной области</vt:lpstr>
      <vt:lpstr>Требования к приложению</vt:lpstr>
      <vt:lpstr>Обзор аналогов</vt:lpstr>
      <vt:lpstr>Стек используемых технологий</vt:lpstr>
      <vt:lpstr>Реализация</vt:lpstr>
      <vt:lpstr>Реализация</vt:lpstr>
      <vt:lpstr>Реализация</vt:lpstr>
      <vt:lpstr>Реализация</vt:lpstr>
      <vt:lpstr>Перспективы развития приложения</vt:lpstr>
      <vt:lpstr>Заключение</vt:lpstr>
      <vt:lpstr>Контактная информация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Веб-мессенджер «Linking»</dc:title>
  <dc:creator>Mishka</dc:creator>
  <cp:lastModifiedBy>Mishka</cp:lastModifiedBy>
  <cp:revision>51</cp:revision>
  <dcterms:created xsi:type="dcterms:W3CDTF">2023-03-27T18:23:40Z</dcterms:created>
  <dcterms:modified xsi:type="dcterms:W3CDTF">2023-06-13T16:43:19Z</dcterms:modified>
</cp:coreProperties>
</file>