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67" r:id="rId4"/>
    <p:sldId id="259" r:id="rId5"/>
    <p:sldId id="261" r:id="rId6"/>
    <p:sldId id="271" r:id="rId7"/>
    <p:sldId id="285" r:id="rId8"/>
    <p:sldId id="286" r:id="rId9"/>
    <p:sldId id="272" r:id="rId10"/>
    <p:sldId id="273" r:id="rId11"/>
    <p:sldId id="274" r:id="rId12"/>
    <p:sldId id="275" r:id="rId13"/>
    <p:sldId id="279" r:id="rId14"/>
    <p:sldId id="282" r:id="rId15"/>
    <p:sldId id="284" r:id="rId16"/>
    <p:sldId id="263" r:id="rId17"/>
    <p:sldId id="281" r:id="rId18"/>
    <p:sldId id="26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5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3DF09-AC2F-43C6-91CE-BE4504AB2E77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E77E2-15AD-4994-9C9B-43C172503C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63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BDBA-DF61-4264-B2E1-71F7D2D9639F}" type="datetime1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3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5C-DFBD-43D2-A4B2-35E0A1108B57}" type="datetime1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0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7FCD-6540-4295-AFC5-9AA2AE518C45}" type="datetime1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9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5BAC-ACA9-4D44-A789-D821B02D7173}" type="datetime1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29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64F2-61EB-4DD9-81C9-C4B0D01ABAD2}" type="datetime1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FF38-248C-44F7-A3F8-A258B043B3E7}" type="datetime1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82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63A-6E03-4C5E-97DD-D7C03F71AD57}" type="datetime1">
              <a:rPr lang="ru-RU" smtClean="0"/>
              <a:t>08.06.2023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4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DD82-0DB0-4F88-A95F-BB701E23C299}" type="datetime1">
              <a:rPr lang="ru-RU" smtClean="0"/>
              <a:t>08.06.2023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7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698E-89B6-43AD-A268-5A9E521EA8D4}" type="datetime1">
              <a:rPr lang="ru-RU" smtClean="0"/>
              <a:t>08.06.2023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71997-CD63-4DAC-96E1-DB79AE0C30D4}" type="datetime1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67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BA6E-4F1D-4020-A6FF-CC9A0BFE9F99}" type="datetime1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5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BC79-F07E-40C3-940F-06024C055BA9}" type="datetime1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AEC9-9E52-4782-943C-911A5C934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5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Fiz-mat228@yandex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779" y="849424"/>
            <a:ext cx="11640311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Автогенератор интерфейса форм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18090" y="4695694"/>
            <a:ext cx="4073910" cy="2016001"/>
          </a:xfrm>
        </p:spPr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Шеменев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М.Д.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3733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78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76" y="1982394"/>
            <a:ext cx="8766048" cy="4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024" y="145669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0560" y="13733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сервера</a:t>
            </a:r>
          </a:p>
          <a:p>
            <a:pPr marL="0" indent="0">
              <a:buNone/>
            </a:pP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12" y="2091137"/>
            <a:ext cx="8574024" cy="44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8" y="2260233"/>
            <a:ext cx="6676072" cy="40961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2168" y="1763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4464" y="132248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формы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288" y="1636776"/>
            <a:ext cx="5107246" cy="49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sun9-61.userapi.com/impg/fVl1NO3zsG9N9iuYScwyJ53WJ0QcEVe9mWhyiQ/v5adQDmNMDk.jpg?size=1911x417&amp;quality=96&amp;sign=4c6d8104c8c78ee0aa1a9e831f4647d5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38205"/>
            <a:ext cx="10515600" cy="344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7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464" y="227965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4464" y="14507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Smoke </a:t>
            </a: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00" y="2034667"/>
            <a:ext cx="8758127" cy="46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792" y="227103"/>
            <a:ext cx="11809563" cy="1325563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 приложения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792" y="2005012"/>
            <a:ext cx="11933208" cy="435133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сложных типов данных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возможности построения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Schema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файл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 веб-архитектуры на мобильное устройство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разработанном веб-приложении реализованы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Schem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интерфейса форм по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Schema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 информация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3429"/>
            <a:ext cx="11057626" cy="4351338"/>
          </a:xfrm>
        </p:spPr>
        <p:txBody>
          <a:bodyPr>
            <a:normAutofit/>
          </a:bodyPr>
          <a:lstStyle/>
          <a:p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Шеменев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Михаил Денисович -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Fiz-mat228@yandex.ru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код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2835275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Современные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 все больше используют формы для взаимодействия с пользователем. Создание и настройка каждой формы вручную может быть трудоемким и затратным процессом, особенно для крупных проектов.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852467"/>
              </p:ext>
            </p:extLst>
          </p:nvPr>
        </p:nvGraphicFramePr>
        <p:xfrm>
          <a:off x="838200" y="1717168"/>
          <a:ext cx="9796272" cy="455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70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Ncform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Form-create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8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загрузки через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 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файл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96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 UI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08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Валидация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данных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08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сложных типов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086">
                <a:tc>
                  <a:txBody>
                    <a:bodyPr/>
                    <a:lstStyle/>
                    <a:p>
                      <a:pPr algn="ctr"/>
                      <a:r>
                        <a:rPr lang="ru-RU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Поддержка локализации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117" y="278861"/>
            <a:ext cx="10185264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 приложения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0117" y="2005012"/>
            <a:ext cx="11465323" cy="4351338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Shema;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 Schema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пользовательский интерфейс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940" y="221189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9785" y="154675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используемых технологий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0940" y="2209534"/>
            <a:ext cx="3503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536287" y="2209534"/>
            <a:ext cx="41521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JavaScript;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Vue.js Framework;</a:t>
            </a:r>
          </a:p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FormSchema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Native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855145" y="2209534"/>
            <a:ext cx="350376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Draw.io;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Bpwin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592312" y="6392926"/>
            <a:ext cx="2743200" cy="365125"/>
          </a:xfrm>
        </p:spPr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83" y="2286190"/>
            <a:ext cx="7841933" cy="368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1896" y="264541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8" y="1382703"/>
            <a:ext cx="8984132" cy="51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142" y="127381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приложению</a:t>
            </a:r>
            <a:endParaRPr lang="ru-RU" sz="6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38" y="1148589"/>
            <a:ext cx="3831146" cy="52077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82" y="1094893"/>
            <a:ext cx="5743558" cy="56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40" y="51720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440" y="1139825"/>
            <a:ext cx="10515600" cy="4718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Главная страница</a:t>
            </a:r>
          </a:p>
          <a:p>
            <a:pPr marL="0" indent="0">
              <a:buNone/>
            </a:pP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AEC9-9E52-4782-943C-911A5C934F5E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91" y="1802034"/>
            <a:ext cx="9048815" cy="47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188</Words>
  <Application>Microsoft Office PowerPoint</Application>
  <PresentationFormat>Широкоэкранный</PresentationFormat>
  <Paragraphs>88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Автогенератор интерфейса форм </vt:lpstr>
      <vt:lpstr>Проблематика предметной области</vt:lpstr>
      <vt:lpstr>Обзор аналогов</vt:lpstr>
      <vt:lpstr>Назначения приложения</vt:lpstr>
      <vt:lpstr>Требования к приложению</vt:lpstr>
      <vt:lpstr>Требования к приложению</vt:lpstr>
      <vt:lpstr>Требования к приложению</vt:lpstr>
      <vt:lpstr>Требования к приложению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Перспективы развития приложения</vt:lpstr>
      <vt:lpstr>Заключение</vt:lpstr>
      <vt:lpstr>Контактная информация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Веб-мессенджер «Linking»</dc:title>
  <dc:creator>Mishka</dc:creator>
  <cp:lastModifiedBy>Mishka</cp:lastModifiedBy>
  <cp:revision>58</cp:revision>
  <dcterms:created xsi:type="dcterms:W3CDTF">2023-03-27T18:23:40Z</dcterms:created>
  <dcterms:modified xsi:type="dcterms:W3CDTF">2023-06-08T14:12:51Z</dcterms:modified>
</cp:coreProperties>
</file>