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popov1234@mail.ru" TargetMode="External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" y="180425"/>
            <a:ext cx="7576723" cy="47625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1555" y="794560"/>
            <a:ext cx="7627187" cy="2387600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Веб-мессенджер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05314" y="4119623"/>
            <a:ext cx="3865352" cy="1655762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</a:p>
          <a:p>
            <a:pPr algn="l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М.Р.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75426" y="4119623"/>
            <a:ext cx="386535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</a:t>
            </a:r>
          </a:p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Клейменов И.В.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 пользователь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 канала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канала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Участника канала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975360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функций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и фильтрации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Внедрения локальной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контента и системы репортов для каналов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обмена медиа-файлами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веб-архитектуры на мобильное устройство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Ставер Илья Владимирович –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ilia.stavier@mail.ru</a:t>
            </a:r>
            <a:endParaRPr lang="ru-RU" sz="3200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Денисович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Максим Романович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maxim.popov1234@mail.ru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23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презентации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3647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09945"/>
            <a:ext cx="2743200" cy="257936"/>
          </a:xfrm>
        </p:spPr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разработка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мессенджера для обеспечения удобной коммуникации пользователей.  </a:t>
            </a: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 fontAlgn="base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имеющиеся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популярные мессенджеры, выявить их достоинства и недостатки; </a:t>
            </a:r>
          </a:p>
          <a:p>
            <a:pPr lvl="0" fontAlgn="base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веб-приложению мессенджера; </a:t>
            </a:r>
          </a:p>
          <a:p>
            <a:pPr lvl="0" fontAlgn="base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мессенджер с визуальным интерфейсом; </a:t>
            </a:r>
          </a:p>
          <a:p>
            <a:pPr lvl="0" fontAlgn="base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реализацию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004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бесплатный веб-мессенджер для общения между друзьями и коллегами.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781" y="278861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81" y="1877382"/>
            <a:ext cx="11812438" cy="435133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чатов/каналов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сообщениями 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(добавление различных ролей для участников)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добавить сообщение в раздел «Избранное» в один клик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историю сообщений канала без регистрации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6884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эргономике и технической эстетике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защите информации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 патентной части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40" y="2211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785" y="1546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940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Flyway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91735" y="2209534"/>
            <a:ext cx="415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Framework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506767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592312" y="6392926"/>
            <a:ext cx="2743200" cy="365125"/>
          </a:xfrm>
        </p:spPr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регистрации/авторизации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электронной почты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чата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канала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текстовыми сообщениями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для избранных сообщений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280</Words>
  <Application>Microsoft Office PowerPoint</Application>
  <PresentationFormat>Широкоэкранный</PresentationFormat>
  <Paragraphs>90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Веб-мессенджер «Linking»</vt:lpstr>
      <vt:lpstr>Структура презентации</vt:lpstr>
      <vt:lpstr>Цель и задачи</vt:lpstr>
      <vt:lpstr>Общие сведения</vt:lpstr>
      <vt:lpstr>Назначение приложения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Группы пользователей</vt:lpstr>
      <vt:lpstr>Перспективы развития приложения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Учетная запись Майкрософт</cp:lastModifiedBy>
  <cp:revision>18</cp:revision>
  <dcterms:created xsi:type="dcterms:W3CDTF">2023-03-27T18:23:40Z</dcterms:created>
  <dcterms:modified xsi:type="dcterms:W3CDTF">2023-05-23T13:23:18Z</dcterms:modified>
</cp:coreProperties>
</file>