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5" autoAdjust="0"/>
  </p:normalViewPr>
  <p:slideViewPr>
    <p:cSldViewPr snapToGrid="0">
      <p:cViewPr>
        <p:scale>
          <a:sx n="114" d="100"/>
          <a:sy n="114" d="100"/>
        </p:scale>
        <p:origin x="-47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3DF09-AC2F-43C6-91CE-BE4504AB2E7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E77E2-15AD-4994-9C9B-43C17250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63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BDBA-DF61-4264-B2E1-71F7D2D9639F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3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5C-DFBD-43D2-A4B2-35E0A1108B57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0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7FCD-6540-4295-AFC5-9AA2AE518C45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9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5BAC-ACA9-4D44-A789-D821B02D7173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29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64F2-61EB-4DD9-81C9-C4B0D01ABAD2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F38-248C-44F7-A3F8-A258B043B3E7}" type="datetime1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82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63A-6E03-4C5E-97DD-D7C03F71AD57}" type="datetime1">
              <a:rPr lang="ru-RU" smtClean="0"/>
              <a:t>30.03.2023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4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DD82-0DB0-4F88-A95F-BB701E23C299}" type="datetime1">
              <a:rPr lang="ru-RU" smtClean="0"/>
              <a:t>30.03.2023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7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698E-89B6-43AD-A268-5A9E521EA8D4}" type="datetime1">
              <a:rPr lang="ru-RU" smtClean="0"/>
              <a:t>30.03.2023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1997-CD63-4DAC-96E1-DB79AE0C30D4}" type="datetime1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67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BA6E-4F1D-4020-A6FF-CC9A0BFE9F99}" type="datetime1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5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BC79-F07E-40C3-940F-06024C055BA9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5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axim.popov1234@mail.ru" TargetMode="External"/><Relationship Id="rId2" Type="http://schemas.openxmlformats.org/officeDocument/2006/relationships/hyperlink" Target="mailto:Fiz-mat228@yandex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7" y="180425"/>
            <a:ext cx="7576723" cy="476251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81555" y="794560"/>
            <a:ext cx="7627187" cy="2387600"/>
          </a:xfrm>
        </p:spPr>
        <p:txBody>
          <a:bodyPr/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Веб-мессенджер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Linking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05314" y="4119623"/>
            <a:ext cx="3865352" cy="1655762"/>
          </a:xfrm>
        </p:spPr>
        <p:txBody>
          <a:bodyPr>
            <a:noAutofit/>
          </a:bodyPr>
          <a:lstStyle/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Ставер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И.В.</a:t>
            </a:r>
          </a:p>
          <a:p>
            <a:pPr algn="l"/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Шеменев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М.Д.</a:t>
            </a:r>
          </a:p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Попов М.Р.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075426" y="4119623"/>
            <a:ext cx="386535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Тарасов В.С.</a:t>
            </a:r>
          </a:p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Клейменов И.В.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792" y="227103"/>
            <a:ext cx="11809563" cy="1325563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 приложения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792" y="1975360"/>
            <a:ext cx="11933208" cy="435133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обавление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поиска и фильтрации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сообщений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Внедрения локальной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модерации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контента и системы репортов для каналов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системы обмена медиа-файлами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 веб-архитектуры на мобильное устройство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 информация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3429"/>
            <a:ext cx="11057626" cy="435133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Ставер Илья Владимирович – </a:t>
            </a: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ilia.stavier@mail.ru</a:t>
            </a:r>
            <a:endParaRPr lang="ru-RU" sz="3200" u="sng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Шеменев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Михаил Денисович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Fiz-mat228@yandex.ru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Попов Максим Романович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maxim.popov1234@mail.ru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0235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презентации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63647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 приложения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 приложения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409945"/>
            <a:ext cx="2743200" cy="257936"/>
          </a:xfrm>
        </p:spPr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91004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Linking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бесплатный веб-мессенджер для общения между друзьями и коллегами.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781" y="278861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 приложения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781" y="1877382"/>
            <a:ext cx="11812438" cy="4351338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чатов/каналов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сообщениями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Кастомизация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канала (добавление различных ролей для участников)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сообщение в раздел «Избранное» в один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клик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просматривать историю сообщений канала без регистрации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16884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</a:t>
            </a: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архитектуре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эргономике и технической эстетике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защите информации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по патентной части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940" y="221189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785" y="154675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используемых технологий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0940" y="2209534"/>
            <a:ext cx="3503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Flyway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91735" y="2209534"/>
            <a:ext cx="41521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Framework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506767" y="2209534"/>
            <a:ext cx="350376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Miro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BPwin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592312" y="6392926"/>
            <a:ext cx="2743200" cy="365125"/>
          </a:xfrm>
        </p:spPr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регистрации/авторизации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Подтверждение электронной почты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аккаунта пользователя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чата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канала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чата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канала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канала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 текстовыми сообщениями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для избранных сообщений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пользователей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Неавторизованный пользователь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Авторизованный пользователь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Создатель канала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канала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Участника канала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3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234</Words>
  <Application>Microsoft Office PowerPoint</Application>
  <PresentationFormat>Произвольный</PresentationFormat>
  <Paragraphs>82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Веб-мессенджер «Linking»</vt:lpstr>
      <vt:lpstr>Структура презентации</vt:lpstr>
      <vt:lpstr>Общие сведения</vt:lpstr>
      <vt:lpstr>Назначения приложения</vt:lpstr>
      <vt:lpstr>Требования к приложению</vt:lpstr>
      <vt:lpstr>Требования к приложению</vt:lpstr>
      <vt:lpstr>Требования к приложению</vt:lpstr>
      <vt:lpstr>Требования к приложению</vt:lpstr>
      <vt:lpstr>Группы пользователей</vt:lpstr>
      <vt:lpstr>Перспективы развития приложения</vt:lpstr>
      <vt:lpstr>Контактная информация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Веб-мессенджер «Linking»</dc:title>
  <dc:creator>Mishka</dc:creator>
  <cp:lastModifiedBy>Илья Ставер</cp:lastModifiedBy>
  <cp:revision>12</cp:revision>
  <dcterms:created xsi:type="dcterms:W3CDTF">2023-03-27T18:23:40Z</dcterms:created>
  <dcterms:modified xsi:type="dcterms:W3CDTF">2023-03-30T20:17:55Z</dcterms:modified>
</cp:coreProperties>
</file>