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70" r:id="rId4"/>
    <p:sldId id="267" r:id="rId5"/>
    <p:sldId id="259" r:id="rId6"/>
    <p:sldId id="261" r:id="rId7"/>
    <p:sldId id="262" r:id="rId8"/>
    <p:sldId id="265" r:id="rId9"/>
    <p:sldId id="266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3" r:id="rId21"/>
    <p:sldId id="281" r:id="rId22"/>
    <p:sldId id="264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5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3DF09-AC2F-43C6-91CE-BE4504AB2E77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E77E2-15AD-4994-9C9B-43C17250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63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E77E2-15AD-4994-9C9B-43C172503C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72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E77E2-15AD-4994-9C9B-43C172503CD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09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BDBA-DF61-4264-B2E1-71F7D2D9639F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63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5C-DFBD-43D2-A4B2-35E0A1108B57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0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7FCD-6540-4295-AFC5-9AA2AE518C45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9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5BAC-ACA9-4D44-A789-D821B02D7173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29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64F2-61EB-4DD9-81C9-C4B0D01ABAD2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4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F38-248C-44F7-A3F8-A258B043B3E7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82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63A-6E03-4C5E-97DD-D7C03F71AD57}" type="datetime1">
              <a:rPr lang="ru-RU" smtClean="0"/>
              <a:t>14.06.2023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54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DD82-0DB0-4F88-A95F-BB701E23C299}" type="datetime1">
              <a:rPr lang="ru-RU" smtClean="0"/>
              <a:t>14.06.2023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7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698E-89B6-43AD-A268-5A9E521EA8D4}" type="datetime1">
              <a:rPr lang="ru-RU" smtClean="0"/>
              <a:t>14.06.2023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1997-CD63-4DAC-96E1-DB79AE0C30D4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67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BA6E-4F1D-4020-A6FF-CC9A0BFE9F99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5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6BC79-F07E-40C3-940F-06024C055BA9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5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maxim.popov1234@mail.ru" TargetMode="External"/><Relationship Id="rId2" Type="http://schemas.openxmlformats.org/officeDocument/2006/relationships/hyperlink" Target="mailto:Fiz-mat228@yandex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81555" y="794560"/>
            <a:ext cx="7627187" cy="2387600"/>
          </a:xfrm>
        </p:spPr>
        <p:txBody>
          <a:bodyPr/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Веб-мессенджер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Linking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05314" y="4119623"/>
            <a:ext cx="3865352" cy="1655762"/>
          </a:xfrm>
        </p:spPr>
        <p:txBody>
          <a:bodyPr>
            <a:noAutofit/>
          </a:bodyPr>
          <a:lstStyle/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Ставер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И.В.</a:t>
            </a:r>
          </a:p>
          <a:p>
            <a:pPr algn="l"/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Шеменев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М.Д.</a:t>
            </a:r>
          </a:p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Попов М.Р.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075426" y="4119623"/>
            <a:ext cx="386535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Тарасов В.С.</a:t>
            </a:r>
          </a:p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Клейменов И.В.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2" y="1068035"/>
            <a:ext cx="4361306" cy="21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66" y="2433212"/>
            <a:ext cx="8436634" cy="345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1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экран авторизованного пользователя</a:t>
            </a:r>
          </a:p>
          <a:p>
            <a:pPr marL="0" indent="0">
              <a:buNone/>
            </a:pP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76" y="2334729"/>
            <a:ext cx="8461248" cy="420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профиля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00" y="2382679"/>
            <a:ext cx="7987799" cy="397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канала</a:t>
            </a:r>
          </a:p>
          <a:p>
            <a:pPr marL="0" indent="0">
              <a:buNone/>
            </a:pP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89" y="2373389"/>
            <a:ext cx="8016022" cy="398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0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настроек канала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00" y="2518404"/>
            <a:ext cx="8016800" cy="39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2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чата</a:t>
            </a:r>
          </a:p>
          <a:p>
            <a:pPr marL="0" indent="0">
              <a:buNone/>
            </a:pPr>
            <a:endParaRPr lang="ru-RU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568" y="2513534"/>
            <a:ext cx="7466863" cy="36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4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Выпадающий список поиска</a:t>
            </a:r>
          </a:p>
          <a:p>
            <a:pPr marL="0" indent="0">
              <a:buNone/>
            </a:pP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15" y="2460071"/>
            <a:ext cx="8287169" cy="40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канала для неавторизованного пользователя</a:t>
            </a:r>
          </a:p>
          <a:p>
            <a:pPr marL="0" indent="0">
              <a:buNone/>
            </a:pP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95" y="2498933"/>
            <a:ext cx="8043209" cy="396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0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GUI-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1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 по ролям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455068"/>
              </p:ext>
            </p:extLst>
          </p:nvPr>
        </p:nvGraphicFramePr>
        <p:xfrm>
          <a:off x="2809875" y="1663700"/>
          <a:ext cx="6800850" cy="491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99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Задача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Техническое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задание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Ставер Илья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Курсовой проект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Ставер Илья,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Шеменев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Михаил, Попов Максим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Дизайн, макет страниц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Ставер Илья,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Шеменев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Михаил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Верстка страниц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Ставер Илья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Native 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приложение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Ставер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Илья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Бекэнд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Шеменев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Михаил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Аналитика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Ставер Илья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D202-99AC-4AF2-9D53-28C46CAF399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7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презентации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 предметной области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Назначения приложения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приложению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 по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ролям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1C2E-F26F-4A1B-AFB5-A313119C521B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792" y="227103"/>
            <a:ext cx="11809563" cy="1325563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 приложения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792" y="1975360"/>
            <a:ext cx="11933208" cy="435133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обавление функций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поиска и фильтрации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сообщений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Внедрения локальной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модерации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контента и системы репортов для каналов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системы обмена медиа-файлами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Перенос веб-архитектуры на мобильное устройство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разработанном веб-приложении реализованы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обмена сообщениями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просмотра истории сообщений канала без регистрации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чатов/каналов;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Кастомизация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канала (добавление различных ролей для участников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важные сообщения в раздел «Избранное» в один клик.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02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 информация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3429"/>
            <a:ext cx="11057626" cy="4351338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Ставер Илья Владимирович – </a:t>
            </a: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ilia.stavier@mail.ru</a:t>
            </a:r>
            <a:endParaRPr lang="ru-RU" sz="3200" u="sng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Шеменев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Михаил Денисович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Fiz-mat228@yandex.ru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Попов Максим Романович -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maxim.popov1234@mail.ru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код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3990977"/>
            <a:ext cx="2600322" cy="260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9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Мессенджеры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одним из наиболее востребованных инструментов для общения и передачи данных. Однако, существующие мессенджеры не всегда удовлетворяют потребности пользователей в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функциональности.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660998"/>
              </p:ext>
            </p:extLst>
          </p:nvPr>
        </p:nvGraphicFramePr>
        <p:xfrm>
          <a:off x="1694579" y="1656147"/>
          <a:ext cx="8908233" cy="470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9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32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Telegram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WhatsApp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50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Просмотр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каналов неавторизованным пользователем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77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кастомных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ролей для каналов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11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Сохранение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сообщений в избранное в один клик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11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Отправка текстовых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сообщений 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11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Отправка файлов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11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Авторизация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117" y="278861"/>
            <a:ext cx="10185264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Назначения приложения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895" y="1877382"/>
            <a:ext cx="11465323" cy="4351338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чатов/каналов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 сообщениями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Кастомизация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канала (добавление различных ролей для участников)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добавить сообщение в раздел «Избранное» в один клик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просматривать историю сообщений канала без регистрации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940" y="221189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785" y="154675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используемых технологий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0940" y="2209534"/>
            <a:ext cx="3503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Java;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Framework;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Flyway.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91735" y="2209534"/>
            <a:ext cx="41521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JavaScript;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 Framework.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506767" y="2209534"/>
            <a:ext cx="350376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Other: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Swagger;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Draw.io;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Bpwin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592312" y="6392926"/>
            <a:ext cx="2743200" cy="365125"/>
          </a:xfrm>
        </p:spPr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регистрации/авторизации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Подтверждение электронной почты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аккаунта пользователя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чата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чата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канала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 текстовыми сообщениями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для избранных сообщений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пользователей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Неавторизованный пользователь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Авторизованный пользователь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Создатель канала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канала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Участника канала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3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437</Words>
  <Application>Microsoft Office PowerPoint</Application>
  <PresentationFormat>Широкоэкранный</PresentationFormat>
  <Paragraphs>164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Тема Office</vt:lpstr>
      <vt:lpstr>Веб-мессенджер «Linking»</vt:lpstr>
      <vt:lpstr>Структура презентации</vt:lpstr>
      <vt:lpstr>Проблематика предметной области</vt:lpstr>
      <vt:lpstr>Обзор аналогов</vt:lpstr>
      <vt:lpstr>Назначения приложения</vt:lpstr>
      <vt:lpstr>Требования к приложению</vt:lpstr>
      <vt:lpstr>Требования к приложению</vt:lpstr>
      <vt:lpstr>Требования к приложению</vt:lpstr>
      <vt:lpstr>Требования к приложению</vt:lpstr>
      <vt:lpstr>Требования к приложению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Отчёт по ролям</vt:lpstr>
      <vt:lpstr>Перспективы развития приложения</vt:lpstr>
      <vt:lpstr>Заключение</vt:lpstr>
      <vt:lpstr>Контактная информация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Веб-мессенджер «Linking»</dc:title>
  <dc:creator>Mishka</dc:creator>
  <cp:lastModifiedBy>Mishka</cp:lastModifiedBy>
  <cp:revision>43</cp:revision>
  <dcterms:created xsi:type="dcterms:W3CDTF">2023-03-27T18:23:40Z</dcterms:created>
  <dcterms:modified xsi:type="dcterms:W3CDTF">2023-06-14T12:48:18Z</dcterms:modified>
</cp:coreProperties>
</file>