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0" r:id="rId4"/>
    <p:sldId id="267" r:id="rId5"/>
    <p:sldId id="259" r:id="rId6"/>
    <p:sldId id="261" r:id="rId7"/>
    <p:sldId id="262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81" r:id="rId22"/>
    <p:sldId id="26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5" autoAdjust="0"/>
  </p:normalViewPr>
  <p:slideViewPr>
    <p:cSldViewPr snapToGrid="0">
      <p:cViewPr>
        <p:scale>
          <a:sx n="114" d="100"/>
          <a:sy n="114" d="100"/>
        </p:scale>
        <p:origin x="-47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E77E2-15AD-4994-9C9B-43C172503C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2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E77E2-15AD-4994-9C9B-43C172503C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9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popov1234@mail.ru" TargetMode="External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1555" y="794560"/>
            <a:ext cx="7627187" cy="2387600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Веб-мессенджер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05314" y="4119623"/>
            <a:ext cx="3865352" cy="1655762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М.Р.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75426" y="4119623"/>
            <a:ext cx="386535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Клейменов И.В.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2" y="1068035"/>
            <a:ext cx="4361306" cy="21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2433212"/>
            <a:ext cx="8436634" cy="34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2264057"/>
            <a:ext cx="6353174" cy="41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экран авторизованного пользователя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профиля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315000"/>
            <a:ext cx="6415088" cy="417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0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канала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310322"/>
            <a:ext cx="6376988" cy="419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настроек канала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290063"/>
            <a:ext cx="6286499" cy="409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92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чата</a:t>
            </a:r>
          </a:p>
          <a:p>
            <a:pPr marL="0" indent="0">
              <a:buNone/>
            </a:pPr>
            <a:endParaRPr lang="ru-RU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7" y="2288514"/>
            <a:ext cx="6257925" cy="412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74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Выпадающий список поиска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84205"/>
            <a:ext cx="6386513" cy="420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канала для неавторизованного пользователя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6" y="2324100"/>
            <a:ext cx="6404754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90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ролям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455068"/>
              </p:ext>
            </p:extLst>
          </p:nvPr>
        </p:nvGraphicFramePr>
        <p:xfrm>
          <a:off x="2809875" y="1663700"/>
          <a:ext cx="6800850" cy="491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25"/>
                <a:gridCol w="3400425"/>
              </a:tblGrid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задание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Курсовой проект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Илья,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Михаил, Попов Максим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Дизайн, макет страниц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Илья,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Верстка страниц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Native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Бекэнд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Шеменев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Михаил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994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Ставер Илья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D202-99AC-4AF2-9D53-28C46CAF399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презентации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приложению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ролям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1C2E-F26F-4A1B-AFB5-A313119C521B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975360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функций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и фильтрации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Внедрения локальной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контента и системы репортов для каналов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обмена медиа-файлами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веб-архитектуры на мобильное устройство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разработанном веб-приложении реализованы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сообщениями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просмотра истории сообщений канала без регистрации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чатов/каналов;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канала (добавление различных ролей для участников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важные сообщения в раздел «Избранное» в один клик.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0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 Илья Владимирович –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ilia.stavier@mail.ru</a:t>
            </a:r>
            <a:endParaRPr lang="ru-RU" sz="3200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Денисович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Максим Романович 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maxim.popov1234@mail.ru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код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990977"/>
            <a:ext cx="2600322" cy="260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Мессенджеры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одним из наиболее востребованных инструментов для общения и передачи данных. Однако, существующие мессенджеры не всегда удовлетворяют потребности пользователей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660998"/>
              </p:ext>
            </p:extLst>
          </p:nvPr>
        </p:nvGraphicFramePr>
        <p:xfrm>
          <a:off x="1694579" y="1656147"/>
          <a:ext cx="8908233" cy="47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11"/>
                <a:gridCol w="2969411"/>
                <a:gridCol w="2969411"/>
              </a:tblGrid>
              <a:tr h="34032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1850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каналов неавторизованным пользователем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077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кастомных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ролей для каналов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сообщений в избранное в один клик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текстовых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сообщений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файлов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211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7" y="278861"/>
            <a:ext cx="10185264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895" y="1877382"/>
            <a:ext cx="11465323" cy="435133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сообщениями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(добавление различных ролей для участников)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добавить сообщение в раздел «Избранное» в один клик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историю сообщений канала без регистрации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40" y="2211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785" y="1546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940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Flyway.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91735" y="2209534"/>
            <a:ext cx="415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Framework.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506767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592312" y="6392926"/>
            <a:ext cx="2743200" cy="365125"/>
          </a:xfrm>
        </p:spPr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регистрации/авторизации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электронной почты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текстовыми сообщениями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для избранных сообщений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 пользователь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Участника канала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437</Words>
  <Application>Microsoft Office PowerPoint</Application>
  <PresentationFormat>Произвольный</PresentationFormat>
  <Paragraphs>164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Веб-мессенджер «Linking»</vt:lpstr>
      <vt:lpstr>Структура презентации</vt:lpstr>
      <vt:lpstr>Проблематика предметной области</vt:lpstr>
      <vt:lpstr>Обзор аналогов</vt:lpstr>
      <vt:lpstr>Назначения приложения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Отчёт по ролям</vt:lpstr>
      <vt:lpstr>Перспективы развития приложения</vt:lpstr>
      <vt:lpstr>Заключение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Илья Ставер</cp:lastModifiedBy>
  <cp:revision>40</cp:revision>
  <dcterms:created xsi:type="dcterms:W3CDTF">2023-03-27T18:23:40Z</dcterms:created>
  <dcterms:modified xsi:type="dcterms:W3CDTF">2023-06-05T14:26:33Z</dcterms:modified>
</cp:coreProperties>
</file>