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7" r:id="rId2"/>
    <p:sldId id="267" r:id="rId3"/>
    <p:sldId id="269" r:id="rId4"/>
    <p:sldId id="266" r:id="rId5"/>
    <p:sldId id="270" r:id="rId6"/>
    <p:sldId id="271" r:id="rId7"/>
    <p:sldId id="272" r:id="rId8"/>
    <p:sldId id="268" r:id="rId9"/>
    <p:sldId id="274" r:id="rId10"/>
    <p:sldId id="275" r:id="rId11"/>
    <p:sldId id="276" r:id="rId12"/>
    <p:sldId id="278" r:id="rId13"/>
    <p:sldId id="279" r:id="rId14"/>
    <p:sldId id="280" r:id="rId15"/>
    <p:sldId id="281" r:id="rId16"/>
    <p:sldId id="277" r:id="rId17"/>
    <p:sldId id="283" r:id="rId18"/>
    <p:sldId id="273" r:id="rId19"/>
    <p:sldId id="264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71" autoAdjust="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ownloads\Ship%20Breaking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Research\Thesis\Our%20Files\all_ldt_g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Research\Thesis\Our%20Files\bulk_ldt_g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Research\Thesis\Our%20Files\oiltanker_ldt_g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Research\Thesis\Our%20Files\cargo_ldt_g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use\Desktop\Research\Thesis\Our%20Files\container_ldt_gr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u="sng" dirty="0"/>
              <a:t>Distribution</a:t>
            </a:r>
            <a:r>
              <a:rPr lang="en-US" sz="1600" b="1" u="sng" baseline="0" dirty="0"/>
              <a:t> of Recycled Ship Types (2012-22)</a:t>
            </a:r>
            <a:endParaRPr lang="en-US" sz="1600" b="1" u="sng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1FF-4248-879C-CCF515BC7A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1FF-4248-879C-CCF515BC7A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1FF-4248-879C-CCF515BC7A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1FF-4248-879C-CCF515BC7A7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1FF-4248-879C-CCF515BC7A7B}"/>
              </c:ext>
            </c:extLst>
          </c:dPt>
          <c:dLbls>
            <c:dLbl>
              <c:idx val="0"/>
              <c:layout>
                <c:manualLayout>
                  <c:x val="1.2231408573928158E-2"/>
                  <c:y val="1.3888888888888888E-2"/>
                </c:manualLayout>
              </c:layout>
              <c:tx>
                <c:rich>
                  <a:bodyPr/>
                  <a:lstStyle/>
                  <a:p>
                    <a:fld id="{D30B1550-789D-4127-B97E-5CBD459998C3}" type="CATEGORYNAME">
                      <a:rPr lang="en-US" sz="1600" b="1"/>
                      <a:pPr/>
                      <a:t>[CATEGORY NAME]</a:t>
                    </a:fld>
                    <a:r>
                      <a:rPr lang="en-US" b="1" baseline="0" dirty="0"/>
                      <a:t>
</a:t>
                    </a:r>
                    <a:fld id="{3D92BC15-5D1D-4B17-B522-3C80816A3E76}" type="PERCENTAGE">
                      <a:rPr lang="en-US" sz="1600" b="1" baseline="0"/>
                      <a:pPr/>
                      <a:t>[PERCENTAGE]</a:t>
                    </a:fld>
                    <a:endParaRPr lang="en-US" b="1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1FF-4248-879C-CCF515BC7A7B}"/>
                </c:ext>
              </c:extLst>
            </c:dLbl>
            <c:dLbl>
              <c:idx val="1"/>
              <c:layout>
                <c:manualLayout>
                  <c:x val="0.27697869291074961"/>
                  <c:y val="-6.2596970381908618E-2"/>
                </c:manualLayout>
              </c:layout>
              <c:tx>
                <c:rich>
                  <a:bodyPr/>
                  <a:lstStyle/>
                  <a:p>
                    <a:fld id="{6585166A-5338-4025-A154-E8538C311BCD}" type="CATEGORYNAME">
                      <a:rPr lang="en-US" sz="1600" b="1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A3C55AF2-8B27-4992-A475-5B019FEC0F91}" type="PERCENTAGE">
                      <a:rPr lang="en-US" sz="1600" b="1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1FF-4248-879C-CCF515BC7A7B}"/>
                </c:ext>
              </c:extLst>
            </c:dLbl>
            <c:dLbl>
              <c:idx val="2"/>
              <c:layout>
                <c:manualLayout>
                  <c:x val="-6.5060739742361668E-3"/>
                  <c:y val="8.0281760005400174E-2"/>
                </c:manualLayout>
              </c:layout>
              <c:tx>
                <c:rich>
                  <a:bodyPr/>
                  <a:lstStyle/>
                  <a:p>
                    <a:fld id="{93F9F4E0-6C58-4680-B890-F29B02151E4B}" type="CATEGORYNAME">
                      <a:rPr lang="en-US" sz="1600" b="1"/>
                      <a:pPr/>
                      <a:t>[CATEGORY NAME]</a:t>
                    </a:fld>
                    <a:r>
                      <a:rPr lang="en-US" b="1" baseline="0" dirty="0"/>
                      <a:t>
</a:t>
                    </a:r>
                    <a:fld id="{6504DB97-C30E-426C-BD34-540B49597968}" type="PERCENTAGE">
                      <a:rPr lang="en-US" sz="1600" b="1" baseline="0"/>
                      <a:pPr/>
                      <a:t>[PERCENTAGE]</a:t>
                    </a:fld>
                    <a:endParaRPr lang="en-US" b="1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1FF-4248-879C-CCF515BC7A7B}"/>
                </c:ext>
              </c:extLst>
            </c:dLbl>
            <c:dLbl>
              <c:idx val="3"/>
              <c:layout>
                <c:manualLayout>
                  <c:x val="-3.4232911522646216E-2"/>
                  <c:y val="0.1252609315088668"/>
                </c:manualLayout>
              </c:layout>
              <c:tx>
                <c:rich>
                  <a:bodyPr/>
                  <a:lstStyle/>
                  <a:p>
                    <a:fld id="{D0B8CA8A-C450-40C8-AF78-E9C4A2C04C1C}" type="CATEGORYNAME">
                      <a:rPr lang="en-US" sz="1600" b="1"/>
                      <a:pPr/>
                      <a:t>[CATEGORY NAME]</a:t>
                    </a:fld>
                    <a:r>
                      <a:rPr lang="en-US" b="1" baseline="0" dirty="0"/>
                      <a:t>
</a:t>
                    </a:r>
                    <a:fld id="{CB057CD8-DF07-4160-9E9D-E7269D3C9949}" type="PERCENTAGE">
                      <a:rPr lang="en-US" sz="1600" b="1" baseline="0"/>
                      <a:pPr/>
                      <a:t>[PERCENTAGE]</a:t>
                    </a:fld>
                    <a:endParaRPr lang="en-US" b="1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B1FF-4248-879C-CCF515BC7A7B}"/>
                </c:ext>
              </c:extLst>
            </c:dLbl>
            <c:dLbl>
              <c:idx val="4"/>
              <c:layout>
                <c:manualLayout>
                  <c:x val="-0.1250371530357616"/>
                  <c:y val="4.5461658281743623E-2"/>
                </c:manualLayout>
              </c:layout>
              <c:tx>
                <c:rich>
                  <a:bodyPr/>
                  <a:lstStyle/>
                  <a:p>
                    <a:fld id="{6094D813-01C8-4A47-ABF8-6BF9BC7B5A75}" type="CATEGORYNAME">
                      <a:rPr lang="en-US" sz="1600" b="1"/>
                      <a:pPr/>
                      <a:t>[CATEGORY NAME]</a:t>
                    </a:fld>
                    <a:r>
                      <a:rPr lang="en-US" sz="1600" b="1" baseline="0" dirty="0"/>
                      <a:t>
</a:t>
                    </a:r>
                    <a:fld id="{7EDB8C06-2970-47E9-9B85-D7CAB17ED4FA}" type="PERCENTAGE">
                      <a:rPr lang="en-US" sz="1600" b="1" baseline="0"/>
                      <a:pPr/>
                      <a:t>[PERCENTAGE]</a:t>
                    </a:fld>
                    <a:endParaRPr lang="en-US" sz="1600" b="1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1FF-4248-879C-CCF515BC7A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'[Ship Breaking Data.xlsx]Typewise Numbers'!$A$1:$A$5</c:f>
              <c:strCache>
                <c:ptCount val="5"/>
                <c:pt idx="0">
                  <c:v>Bulk Carriers</c:v>
                </c:pt>
                <c:pt idx="1">
                  <c:v>Oil Tankers</c:v>
                </c:pt>
                <c:pt idx="2">
                  <c:v>Container Ships</c:v>
                </c:pt>
                <c:pt idx="3">
                  <c:v>General Cargo</c:v>
                </c:pt>
                <c:pt idx="4">
                  <c:v>Other Types</c:v>
                </c:pt>
              </c:strCache>
            </c:strRef>
          </c:cat>
          <c:val>
            <c:numRef>
              <c:f>'[Ship Breaking Data.xlsx]Typewise Numbers'!$B$1:$B$5</c:f>
              <c:numCache>
                <c:formatCode>General</c:formatCode>
                <c:ptCount val="5"/>
                <c:pt idx="0">
                  <c:v>500</c:v>
                </c:pt>
                <c:pt idx="1">
                  <c:v>270</c:v>
                </c:pt>
                <c:pt idx="2">
                  <c:v>165</c:v>
                </c:pt>
                <c:pt idx="3">
                  <c:v>170</c:v>
                </c:pt>
                <c:pt idx="4">
                  <c:v>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FF-4248-879C-CCF515BC7A7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2678106636855352E-2"/>
          <c:y val="0.89036683313781595"/>
          <c:w val="0.93078633533229116"/>
          <c:h val="0.107350879112899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LDT</a:t>
            </a:r>
            <a:r>
              <a:rPr lang="en-US" b="1" baseline="0"/>
              <a:t> vs. GRT (2012-2022)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2480577427821522"/>
                  <c:y val="-4.4607028288130651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baseline="0"/>
                      <a:t>LDT = 0.2494*GRT + 2491</a:t>
                    </a:r>
                    <a:br>
                      <a:rPr lang="en-US" b="1" baseline="0"/>
                    </a:br>
                    <a:r>
                      <a:rPr lang="en-US" b="1" baseline="0"/>
                      <a:t>R² = 0.9231</a:t>
                    </a:r>
                    <a:endParaRPr lang="en-US" b="1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all_ldt_grt!$A$1:$A$1337</c:f>
              <c:numCache>
                <c:formatCode>General</c:formatCode>
                <c:ptCount val="1337"/>
                <c:pt idx="0">
                  <c:v>17601</c:v>
                </c:pt>
                <c:pt idx="1">
                  <c:v>76068</c:v>
                </c:pt>
                <c:pt idx="2">
                  <c:v>6631</c:v>
                </c:pt>
                <c:pt idx="3">
                  <c:v>67255</c:v>
                </c:pt>
                <c:pt idx="4">
                  <c:v>4643</c:v>
                </c:pt>
                <c:pt idx="5">
                  <c:v>23119</c:v>
                </c:pt>
                <c:pt idx="6">
                  <c:v>4165</c:v>
                </c:pt>
                <c:pt idx="7">
                  <c:v>43332</c:v>
                </c:pt>
                <c:pt idx="8">
                  <c:v>160666</c:v>
                </c:pt>
                <c:pt idx="9">
                  <c:v>18070</c:v>
                </c:pt>
                <c:pt idx="10">
                  <c:v>6182</c:v>
                </c:pt>
                <c:pt idx="11">
                  <c:v>5512</c:v>
                </c:pt>
                <c:pt idx="12">
                  <c:v>2824</c:v>
                </c:pt>
                <c:pt idx="13">
                  <c:v>39422</c:v>
                </c:pt>
                <c:pt idx="14">
                  <c:v>43332</c:v>
                </c:pt>
                <c:pt idx="15">
                  <c:v>25457</c:v>
                </c:pt>
                <c:pt idx="16">
                  <c:v>24953</c:v>
                </c:pt>
                <c:pt idx="17">
                  <c:v>26021</c:v>
                </c:pt>
                <c:pt idx="18">
                  <c:v>18070</c:v>
                </c:pt>
                <c:pt idx="19">
                  <c:v>87407</c:v>
                </c:pt>
                <c:pt idx="20">
                  <c:v>55864</c:v>
                </c:pt>
                <c:pt idx="21">
                  <c:v>26341</c:v>
                </c:pt>
                <c:pt idx="22">
                  <c:v>85616</c:v>
                </c:pt>
                <c:pt idx="23">
                  <c:v>4464</c:v>
                </c:pt>
                <c:pt idx="24">
                  <c:v>164325</c:v>
                </c:pt>
                <c:pt idx="25">
                  <c:v>4236</c:v>
                </c:pt>
                <c:pt idx="26">
                  <c:v>11844</c:v>
                </c:pt>
                <c:pt idx="27">
                  <c:v>1759</c:v>
                </c:pt>
                <c:pt idx="28">
                  <c:v>23900</c:v>
                </c:pt>
                <c:pt idx="29">
                  <c:v>6341</c:v>
                </c:pt>
                <c:pt idx="30">
                  <c:v>3243</c:v>
                </c:pt>
                <c:pt idx="31">
                  <c:v>87378</c:v>
                </c:pt>
                <c:pt idx="32">
                  <c:v>155051</c:v>
                </c:pt>
                <c:pt idx="33">
                  <c:v>148619</c:v>
                </c:pt>
                <c:pt idx="34">
                  <c:v>3812.47</c:v>
                </c:pt>
                <c:pt idx="35">
                  <c:v>6638</c:v>
                </c:pt>
                <c:pt idx="36">
                  <c:v>35559</c:v>
                </c:pt>
                <c:pt idx="37">
                  <c:v>3356</c:v>
                </c:pt>
                <c:pt idx="38">
                  <c:v>57951</c:v>
                </c:pt>
                <c:pt idx="39">
                  <c:v>3356</c:v>
                </c:pt>
                <c:pt idx="40">
                  <c:v>37775</c:v>
                </c:pt>
                <c:pt idx="41">
                  <c:v>17429</c:v>
                </c:pt>
                <c:pt idx="42">
                  <c:v>27763</c:v>
                </c:pt>
                <c:pt idx="43">
                  <c:v>13272</c:v>
                </c:pt>
                <c:pt idx="44">
                  <c:v>3812.47</c:v>
                </c:pt>
                <c:pt idx="45">
                  <c:v>4813</c:v>
                </c:pt>
                <c:pt idx="46">
                  <c:v>3772</c:v>
                </c:pt>
                <c:pt idx="47">
                  <c:v>4473</c:v>
                </c:pt>
                <c:pt idx="48">
                  <c:v>24294</c:v>
                </c:pt>
                <c:pt idx="49">
                  <c:v>155063</c:v>
                </c:pt>
                <c:pt idx="50">
                  <c:v>58446</c:v>
                </c:pt>
                <c:pt idx="51">
                  <c:v>2987</c:v>
                </c:pt>
                <c:pt idx="52">
                  <c:v>16071</c:v>
                </c:pt>
                <c:pt idx="53">
                  <c:v>4264</c:v>
                </c:pt>
                <c:pt idx="54">
                  <c:v>56285</c:v>
                </c:pt>
                <c:pt idx="55">
                  <c:v>2689</c:v>
                </c:pt>
                <c:pt idx="56">
                  <c:v>21246</c:v>
                </c:pt>
                <c:pt idx="57">
                  <c:v>3434</c:v>
                </c:pt>
                <c:pt idx="58">
                  <c:v>14431</c:v>
                </c:pt>
                <c:pt idx="59">
                  <c:v>17039</c:v>
                </c:pt>
                <c:pt idx="60">
                  <c:v>26065</c:v>
                </c:pt>
                <c:pt idx="61">
                  <c:v>3986</c:v>
                </c:pt>
                <c:pt idx="62">
                  <c:v>160454</c:v>
                </c:pt>
                <c:pt idx="63">
                  <c:v>25982</c:v>
                </c:pt>
                <c:pt idx="64">
                  <c:v>25982</c:v>
                </c:pt>
                <c:pt idx="65">
                  <c:v>5299</c:v>
                </c:pt>
                <c:pt idx="66">
                  <c:v>160666</c:v>
                </c:pt>
                <c:pt idx="67">
                  <c:v>85627</c:v>
                </c:pt>
                <c:pt idx="68">
                  <c:v>3615</c:v>
                </c:pt>
                <c:pt idx="69">
                  <c:v>25800</c:v>
                </c:pt>
                <c:pt idx="70">
                  <c:v>58446</c:v>
                </c:pt>
                <c:pt idx="71">
                  <c:v>2502</c:v>
                </c:pt>
                <c:pt idx="72">
                  <c:v>56212</c:v>
                </c:pt>
                <c:pt idx="73">
                  <c:v>12357</c:v>
                </c:pt>
                <c:pt idx="74">
                  <c:v>1895</c:v>
                </c:pt>
                <c:pt idx="75">
                  <c:v>28226</c:v>
                </c:pt>
                <c:pt idx="76">
                  <c:v>87407</c:v>
                </c:pt>
                <c:pt idx="77">
                  <c:v>19095</c:v>
                </c:pt>
                <c:pt idx="78">
                  <c:v>13965</c:v>
                </c:pt>
                <c:pt idx="79">
                  <c:v>1999</c:v>
                </c:pt>
                <c:pt idx="80">
                  <c:v>163882</c:v>
                </c:pt>
                <c:pt idx="81">
                  <c:v>11958</c:v>
                </c:pt>
                <c:pt idx="82">
                  <c:v>2673</c:v>
                </c:pt>
                <c:pt idx="83">
                  <c:v>2966</c:v>
                </c:pt>
                <c:pt idx="84">
                  <c:v>27264</c:v>
                </c:pt>
                <c:pt idx="85">
                  <c:v>11426</c:v>
                </c:pt>
                <c:pt idx="86">
                  <c:v>7462</c:v>
                </c:pt>
                <c:pt idx="87">
                  <c:v>56955</c:v>
                </c:pt>
                <c:pt idx="88">
                  <c:v>81265</c:v>
                </c:pt>
                <c:pt idx="89">
                  <c:v>4410</c:v>
                </c:pt>
                <c:pt idx="90">
                  <c:v>3456</c:v>
                </c:pt>
                <c:pt idx="91">
                  <c:v>58374</c:v>
                </c:pt>
                <c:pt idx="92">
                  <c:v>80000</c:v>
                </c:pt>
                <c:pt idx="93">
                  <c:v>3778</c:v>
                </c:pt>
                <c:pt idx="94">
                  <c:v>56127</c:v>
                </c:pt>
                <c:pt idx="95">
                  <c:v>6655</c:v>
                </c:pt>
                <c:pt idx="96">
                  <c:v>59408</c:v>
                </c:pt>
                <c:pt idx="97">
                  <c:v>958</c:v>
                </c:pt>
                <c:pt idx="98">
                  <c:v>27526</c:v>
                </c:pt>
                <c:pt idx="99">
                  <c:v>2539</c:v>
                </c:pt>
                <c:pt idx="100">
                  <c:v>33155</c:v>
                </c:pt>
                <c:pt idx="101">
                  <c:v>6349</c:v>
                </c:pt>
                <c:pt idx="102">
                  <c:v>23447</c:v>
                </c:pt>
                <c:pt idx="103">
                  <c:v>5884</c:v>
                </c:pt>
                <c:pt idx="104">
                  <c:v>4126</c:v>
                </c:pt>
                <c:pt idx="105">
                  <c:v>6544</c:v>
                </c:pt>
                <c:pt idx="106">
                  <c:v>93721</c:v>
                </c:pt>
                <c:pt idx="107">
                  <c:v>4014</c:v>
                </c:pt>
                <c:pt idx="108">
                  <c:v>11276</c:v>
                </c:pt>
                <c:pt idx="109">
                  <c:v>84448</c:v>
                </c:pt>
                <c:pt idx="110">
                  <c:v>9600</c:v>
                </c:pt>
                <c:pt idx="111">
                  <c:v>164371</c:v>
                </c:pt>
                <c:pt idx="112">
                  <c:v>2739</c:v>
                </c:pt>
                <c:pt idx="113">
                  <c:v>1471</c:v>
                </c:pt>
                <c:pt idx="114">
                  <c:v>28522</c:v>
                </c:pt>
                <c:pt idx="115">
                  <c:v>29233</c:v>
                </c:pt>
                <c:pt idx="116">
                  <c:v>16405</c:v>
                </c:pt>
                <c:pt idx="117">
                  <c:v>4238</c:v>
                </c:pt>
                <c:pt idx="118">
                  <c:v>19317</c:v>
                </c:pt>
                <c:pt idx="119">
                  <c:v>11324</c:v>
                </c:pt>
                <c:pt idx="120">
                  <c:v>3834</c:v>
                </c:pt>
                <c:pt idx="121">
                  <c:v>5944</c:v>
                </c:pt>
                <c:pt idx="122">
                  <c:v>4629</c:v>
                </c:pt>
                <c:pt idx="123">
                  <c:v>88930</c:v>
                </c:pt>
                <c:pt idx="124">
                  <c:v>156916</c:v>
                </c:pt>
                <c:pt idx="125">
                  <c:v>3666</c:v>
                </c:pt>
                <c:pt idx="126">
                  <c:v>2685</c:v>
                </c:pt>
                <c:pt idx="127">
                  <c:v>25891</c:v>
                </c:pt>
                <c:pt idx="128">
                  <c:v>13665</c:v>
                </c:pt>
                <c:pt idx="129">
                  <c:v>28546</c:v>
                </c:pt>
                <c:pt idx="130">
                  <c:v>963</c:v>
                </c:pt>
                <c:pt idx="131">
                  <c:v>2836</c:v>
                </c:pt>
                <c:pt idx="132">
                  <c:v>999</c:v>
                </c:pt>
                <c:pt idx="133">
                  <c:v>4437</c:v>
                </c:pt>
                <c:pt idx="134">
                  <c:v>2285</c:v>
                </c:pt>
                <c:pt idx="135">
                  <c:v>1253</c:v>
                </c:pt>
                <c:pt idx="136">
                  <c:v>4007</c:v>
                </c:pt>
                <c:pt idx="137">
                  <c:v>63217</c:v>
                </c:pt>
                <c:pt idx="138">
                  <c:v>3055</c:v>
                </c:pt>
                <c:pt idx="139">
                  <c:v>13336</c:v>
                </c:pt>
                <c:pt idx="140">
                  <c:v>62385</c:v>
                </c:pt>
                <c:pt idx="141">
                  <c:v>28246</c:v>
                </c:pt>
                <c:pt idx="142">
                  <c:v>37987</c:v>
                </c:pt>
                <c:pt idx="143">
                  <c:v>3170</c:v>
                </c:pt>
                <c:pt idx="144">
                  <c:v>21516</c:v>
                </c:pt>
                <c:pt idx="145">
                  <c:v>5087</c:v>
                </c:pt>
                <c:pt idx="146">
                  <c:v>2750</c:v>
                </c:pt>
                <c:pt idx="147">
                  <c:v>2561</c:v>
                </c:pt>
                <c:pt idx="148">
                  <c:v>5237</c:v>
                </c:pt>
                <c:pt idx="149">
                  <c:v>17895</c:v>
                </c:pt>
                <c:pt idx="150">
                  <c:v>1289</c:v>
                </c:pt>
                <c:pt idx="151">
                  <c:v>4974</c:v>
                </c:pt>
                <c:pt idx="152">
                  <c:v>2989</c:v>
                </c:pt>
                <c:pt idx="153">
                  <c:v>10584</c:v>
                </c:pt>
                <c:pt idx="154">
                  <c:v>97395</c:v>
                </c:pt>
                <c:pt idx="155">
                  <c:v>13593</c:v>
                </c:pt>
                <c:pt idx="156">
                  <c:v>57683</c:v>
                </c:pt>
                <c:pt idx="157">
                  <c:v>4677</c:v>
                </c:pt>
                <c:pt idx="158">
                  <c:v>3113</c:v>
                </c:pt>
                <c:pt idx="159">
                  <c:v>3113</c:v>
                </c:pt>
                <c:pt idx="160">
                  <c:v>57943</c:v>
                </c:pt>
                <c:pt idx="161">
                  <c:v>80857</c:v>
                </c:pt>
                <c:pt idx="162">
                  <c:v>163761</c:v>
                </c:pt>
                <c:pt idx="163">
                  <c:v>9991</c:v>
                </c:pt>
                <c:pt idx="164">
                  <c:v>2518</c:v>
                </c:pt>
                <c:pt idx="165">
                  <c:v>3053</c:v>
                </c:pt>
                <c:pt idx="166">
                  <c:v>4177</c:v>
                </c:pt>
                <c:pt idx="167">
                  <c:v>80994</c:v>
                </c:pt>
                <c:pt idx="168">
                  <c:v>5537</c:v>
                </c:pt>
                <c:pt idx="169">
                  <c:v>43822</c:v>
                </c:pt>
                <c:pt idx="170">
                  <c:v>4476</c:v>
                </c:pt>
                <c:pt idx="171">
                  <c:v>4882</c:v>
                </c:pt>
                <c:pt idx="172">
                  <c:v>12669</c:v>
                </c:pt>
                <c:pt idx="173">
                  <c:v>158475</c:v>
                </c:pt>
                <c:pt idx="174">
                  <c:v>61764</c:v>
                </c:pt>
                <c:pt idx="175">
                  <c:v>26019</c:v>
                </c:pt>
                <c:pt idx="176">
                  <c:v>4740</c:v>
                </c:pt>
                <c:pt idx="177">
                  <c:v>7441</c:v>
                </c:pt>
                <c:pt idx="178">
                  <c:v>20573</c:v>
                </c:pt>
                <c:pt idx="179">
                  <c:v>6714</c:v>
                </c:pt>
                <c:pt idx="180">
                  <c:v>86205</c:v>
                </c:pt>
                <c:pt idx="181">
                  <c:v>4086</c:v>
                </c:pt>
                <c:pt idx="182">
                  <c:v>45150</c:v>
                </c:pt>
                <c:pt idx="183">
                  <c:v>4086</c:v>
                </c:pt>
                <c:pt idx="184">
                  <c:v>35887</c:v>
                </c:pt>
                <c:pt idx="185">
                  <c:v>23235</c:v>
                </c:pt>
                <c:pt idx="186">
                  <c:v>2456</c:v>
                </c:pt>
                <c:pt idx="187">
                  <c:v>1999</c:v>
                </c:pt>
                <c:pt idx="188">
                  <c:v>23784</c:v>
                </c:pt>
                <c:pt idx="189">
                  <c:v>42000</c:v>
                </c:pt>
                <c:pt idx="190">
                  <c:v>4090</c:v>
                </c:pt>
                <c:pt idx="191">
                  <c:v>4312</c:v>
                </c:pt>
                <c:pt idx="192">
                  <c:v>2887</c:v>
                </c:pt>
                <c:pt idx="193">
                  <c:v>1065</c:v>
                </c:pt>
                <c:pt idx="194">
                  <c:v>22560</c:v>
                </c:pt>
                <c:pt idx="195">
                  <c:v>1993</c:v>
                </c:pt>
                <c:pt idx="196">
                  <c:v>5537</c:v>
                </c:pt>
                <c:pt idx="197">
                  <c:v>93619</c:v>
                </c:pt>
                <c:pt idx="198">
                  <c:v>57031</c:v>
                </c:pt>
                <c:pt idx="199">
                  <c:v>3113</c:v>
                </c:pt>
                <c:pt idx="200">
                  <c:v>163882</c:v>
                </c:pt>
                <c:pt idx="201">
                  <c:v>3113</c:v>
                </c:pt>
                <c:pt idx="202">
                  <c:v>1642</c:v>
                </c:pt>
                <c:pt idx="203">
                  <c:v>2116</c:v>
                </c:pt>
                <c:pt idx="204">
                  <c:v>11423</c:v>
                </c:pt>
                <c:pt idx="205">
                  <c:v>19001</c:v>
                </c:pt>
                <c:pt idx="206">
                  <c:v>11423</c:v>
                </c:pt>
                <c:pt idx="207">
                  <c:v>5122</c:v>
                </c:pt>
                <c:pt idx="208">
                  <c:v>3507</c:v>
                </c:pt>
                <c:pt idx="209">
                  <c:v>4428</c:v>
                </c:pt>
                <c:pt idx="210">
                  <c:v>80870</c:v>
                </c:pt>
                <c:pt idx="211">
                  <c:v>1266</c:v>
                </c:pt>
                <c:pt idx="212">
                  <c:v>846</c:v>
                </c:pt>
                <c:pt idx="213">
                  <c:v>156802</c:v>
                </c:pt>
                <c:pt idx="214">
                  <c:v>102390</c:v>
                </c:pt>
                <c:pt idx="215">
                  <c:v>7567</c:v>
                </c:pt>
                <c:pt idx="216">
                  <c:v>1888</c:v>
                </c:pt>
                <c:pt idx="217">
                  <c:v>29965</c:v>
                </c:pt>
                <c:pt idx="218">
                  <c:v>825</c:v>
                </c:pt>
                <c:pt idx="219">
                  <c:v>84598</c:v>
                </c:pt>
                <c:pt idx="220">
                  <c:v>5506</c:v>
                </c:pt>
                <c:pt idx="221">
                  <c:v>156397</c:v>
                </c:pt>
                <c:pt idx="222">
                  <c:v>3232</c:v>
                </c:pt>
                <c:pt idx="223">
                  <c:v>12705</c:v>
                </c:pt>
                <c:pt idx="224">
                  <c:v>57456</c:v>
                </c:pt>
                <c:pt idx="225">
                  <c:v>4986</c:v>
                </c:pt>
                <c:pt idx="226">
                  <c:v>42771</c:v>
                </c:pt>
                <c:pt idx="227">
                  <c:v>2285</c:v>
                </c:pt>
                <c:pt idx="228">
                  <c:v>2689</c:v>
                </c:pt>
                <c:pt idx="229">
                  <c:v>4206</c:v>
                </c:pt>
                <c:pt idx="230">
                  <c:v>7286</c:v>
                </c:pt>
                <c:pt idx="231">
                  <c:v>5404</c:v>
                </c:pt>
                <c:pt idx="232">
                  <c:v>6663</c:v>
                </c:pt>
                <c:pt idx="233">
                  <c:v>1999</c:v>
                </c:pt>
                <c:pt idx="234">
                  <c:v>24252</c:v>
                </c:pt>
                <c:pt idx="235">
                  <c:v>2113</c:v>
                </c:pt>
                <c:pt idx="236">
                  <c:v>3203</c:v>
                </c:pt>
                <c:pt idx="237">
                  <c:v>159414</c:v>
                </c:pt>
                <c:pt idx="238">
                  <c:v>164371</c:v>
                </c:pt>
                <c:pt idx="239">
                  <c:v>1493</c:v>
                </c:pt>
                <c:pt idx="240">
                  <c:v>4355</c:v>
                </c:pt>
                <c:pt idx="241">
                  <c:v>37033</c:v>
                </c:pt>
                <c:pt idx="242">
                  <c:v>81265</c:v>
                </c:pt>
                <c:pt idx="243">
                  <c:v>3775</c:v>
                </c:pt>
                <c:pt idx="244">
                  <c:v>57683</c:v>
                </c:pt>
                <c:pt idx="245">
                  <c:v>67255</c:v>
                </c:pt>
                <c:pt idx="246">
                  <c:v>79633</c:v>
                </c:pt>
                <c:pt idx="247">
                  <c:v>160083</c:v>
                </c:pt>
                <c:pt idx="248">
                  <c:v>28628</c:v>
                </c:pt>
                <c:pt idx="249">
                  <c:v>28434</c:v>
                </c:pt>
                <c:pt idx="250">
                  <c:v>15666</c:v>
                </c:pt>
                <c:pt idx="251">
                  <c:v>3218</c:v>
                </c:pt>
                <c:pt idx="252">
                  <c:v>1435</c:v>
                </c:pt>
                <c:pt idx="253">
                  <c:v>23235</c:v>
                </c:pt>
                <c:pt idx="254">
                  <c:v>56203</c:v>
                </c:pt>
                <c:pt idx="255">
                  <c:v>2206.7399999999998</c:v>
                </c:pt>
                <c:pt idx="256">
                  <c:v>14532</c:v>
                </c:pt>
                <c:pt idx="257">
                  <c:v>16130</c:v>
                </c:pt>
                <c:pt idx="258">
                  <c:v>25803</c:v>
                </c:pt>
                <c:pt idx="259">
                  <c:v>19095</c:v>
                </c:pt>
                <c:pt idx="260">
                  <c:v>3208</c:v>
                </c:pt>
                <c:pt idx="261">
                  <c:v>19960</c:v>
                </c:pt>
                <c:pt idx="262">
                  <c:v>3348</c:v>
                </c:pt>
                <c:pt idx="263">
                  <c:v>84476</c:v>
                </c:pt>
                <c:pt idx="264">
                  <c:v>85906</c:v>
                </c:pt>
                <c:pt idx="265">
                  <c:v>5665</c:v>
                </c:pt>
                <c:pt idx="266">
                  <c:v>2966</c:v>
                </c:pt>
                <c:pt idx="267">
                  <c:v>6433</c:v>
                </c:pt>
                <c:pt idx="268">
                  <c:v>1009</c:v>
                </c:pt>
                <c:pt idx="269">
                  <c:v>577</c:v>
                </c:pt>
                <c:pt idx="270">
                  <c:v>11042</c:v>
                </c:pt>
                <c:pt idx="271">
                  <c:v>1112</c:v>
                </c:pt>
                <c:pt idx="272">
                  <c:v>25943</c:v>
                </c:pt>
                <c:pt idx="273">
                  <c:v>36616</c:v>
                </c:pt>
                <c:pt idx="274">
                  <c:v>5942</c:v>
                </c:pt>
                <c:pt idx="275">
                  <c:v>35997</c:v>
                </c:pt>
                <c:pt idx="276">
                  <c:v>3491</c:v>
                </c:pt>
                <c:pt idx="277">
                  <c:v>13695</c:v>
                </c:pt>
                <c:pt idx="278">
                  <c:v>38337</c:v>
                </c:pt>
                <c:pt idx="279">
                  <c:v>1846</c:v>
                </c:pt>
                <c:pt idx="280">
                  <c:v>8696</c:v>
                </c:pt>
                <c:pt idx="281">
                  <c:v>57456</c:v>
                </c:pt>
                <c:pt idx="282">
                  <c:v>27352</c:v>
                </c:pt>
                <c:pt idx="283">
                  <c:v>21165</c:v>
                </c:pt>
                <c:pt idx="284">
                  <c:v>11590</c:v>
                </c:pt>
                <c:pt idx="285">
                  <c:v>27505</c:v>
                </c:pt>
                <c:pt idx="286">
                  <c:v>57680</c:v>
                </c:pt>
                <c:pt idx="287">
                  <c:v>159566</c:v>
                </c:pt>
                <c:pt idx="288">
                  <c:v>61653</c:v>
                </c:pt>
                <c:pt idx="289">
                  <c:v>57947</c:v>
                </c:pt>
                <c:pt idx="290">
                  <c:v>1165.1199999999999</c:v>
                </c:pt>
                <c:pt idx="291">
                  <c:v>7093</c:v>
                </c:pt>
                <c:pt idx="292">
                  <c:v>35333</c:v>
                </c:pt>
                <c:pt idx="293">
                  <c:v>53935</c:v>
                </c:pt>
                <c:pt idx="294">
                  <c:v>3526</c:v>
                </c:pt>
                <c:pt idx="295">
                  <c:v>6281</c:v>
                </c:pt>
                <c:pt idx="296">
                  <c:v>21682</c:v>
                </c:pt>
                <c:pt idx="297">
                  <c:v>87495</c:v>
                </c:pt>
                <c:pt idx="298">
                  <c:v>58243</c:v>
                </c:pt>
                <c:pt idx="299">
                  <c:v>28539</c:v>
                </c:pt>
                <c:pt idx="300">
                  <c:v>56239</c:v>
                </c:pt>
                <c:pt idx="301">
                  <c:v>5847</c:v>
                </c:pt>
                <c:pt idx="302">
                  <c:v>1430</c:v>
                </c:pt>
                <c:pt idx="303">
                  <c:v>75264</c:v>
                </c:pt>
                <c:pt idx="304">
                  <c:v>11000</c:v>
                </c:pt>
                <c:pt idx="305">
                  <c:v>3992</c:v>
                </c:pt>
                <c:pt idx="306">
                  <c:v>1989</c:v>
                </c:pt>
                <c:pt idx="307">
                  <c:v>3166</c:v>
                </c:pt>
                <c:pt idx="308">
                  <c:v>17265</c:v>
                </c:pt>
                <c:pt idx="309">
                  <c:v>6545</c:v>
                </c:pt>
                <c:pt idx="310">
                  <c:v>1999</c:v>
                </c:pt>
                <c:pt idx="311">
                  <c:v>3260</c:v>
                </c:pt>
                <c:pt idx="312">
                  <c:v>159423</c:v>
                </c:pt>
                <c:pt idx="313">
                  <c:v>81230</c:v>
                </c:pt>
                <c:pt idx="314">
                  <c:v>57148</c:v>
                </c:pt>
                <c:pt idx="315">
                  <c:v>56245</c:v>
                </c:pt>
                <c:pt idx="316">
                  <c:v>11513</c:v>
                </c:pt>
                <c:pt idx="317">
                  <c:v>2686</c:v>
                </c:pt>
                <c:pt idx="318">
                  <c:v>15073</c:v>
                </c:pt>
                <c:pt idx="319">
                  <c:v>1843</c:v>
                </c:pt>
                <c:pt idx="320">
                  <c:v>1499</c:v>
                </c:pt>
                <c:pt idx="321">
                  <c:v>2118</c:v>
                </c:pt>
                <c:pt idx="322">
                  <c:v>5738</c:v>
                </c:pt>
                <c:pt idx="323">
                  <c:v>9088</c:v>
                </c:pt>
                <c:pt idx="324">
                  <c:v>2998</c:v>
                </c:pt>
                <c:pt idx="325">
                  <c:v>1467</c:v>
                </c:pt>
                <c:pt idx="326">
                  <c:v>87614</c:v>
                </c:pt>
                <c:pt idx="327">
                  <c:v>3058</c:v>
                </c:pt>
                <c:pt idx="328">
                  <c:v>2043</c:v>
                </c:pt>
                <c:pt idx="329">
                  <c:v>40504</c:v>
                </c:pt>
                <c:pt idx="330">
                  <c:v>3969</c:v>
                </c:pt>
                <c:pt idx="331">
                  <c:v>37987</c:v>
                </c:pt>
                <c:pt idx="332">
                  <c:v>26218</c:v>
                </c:pt>
                <c:pt idx="333">
                  <c:v>3338</c:v>
                </c:pt>
                <c:pt idx="334">
                  <c:v>20278</c:v>
                </c:pt>
                <c:pt idx="335">
                  <c:v>37327</c:v>
                </c:pt>
                <c:pt idx="336">
                  <c:v>37797</c:v>
                </c:pt>
                <c:pt idx="337">
                  <c:v>18827</c:v>
                </c:pt>
                <c:pt idx="338">
                  <c:v>24126</c:v>
                </c:pt>
                <c:pt idx="339">
                  <c:v>38513</c:v>
                </c:pt>
                <c:pt idx="340">
                  <c:v>12283</c:v>
                </c:pt>
                <c:pt idx="341">
                  <c:v>87363</c:v>
                </c:pt>
                <c:pt idx="342">
                  <c:v>17427</c:v>
                </c:pt>
                <c:pt idx="343">
                  <c:v>16013</c:v>
                </c:pt>
                <c:pt idx="344">
                  <c:v>16013</c:v>
                </c:pt>
                <c:pt idx="345">
                  <c:v>19084</c:v>
                </c:pt>
                <c:pt idx="346">
                  <c:v>25891</c:v>
                </c:pt>
                <c:pt idx="347">
                  <c:v>25605</c:v>
                </c:pt>
                <c:pt idx="348">
                  <c:v>16405</c:v>
                </c:pt>
                <c:pt idx="349">
                  <c:v>75277</c:v>
                </c:pt>
                <c:pt idx="350">
                  <c:v>23312</c:v>
                </c:pt>
                <c:pt idx="351">
                  <c:v>16344</c:v>
                </c:pt>
                <c:pt idx="352">
                  <c:v>37550</c:v>
                </c:pt>
                <c:pt idx="353">
                  <c:v>10765</c:v>
                </c:pt>
                <c:pt idx="354">
                  <c:v>60168</c:v>
                </c:pt>
                <c:pt idx="355">
                  <c:v>11208</c:v>
                </c:pt>
                <c:pt idx="356">
                  <c:v>25190</c:v>
                </c:pt>
                <c:pt idx="357">
                  <c:v>6638</c:v>
                </c:pt>
                <c:pt idx="358">
                  <c:v>12866</c:v>
                </c:pt>
                <c:pt idx="359">
                  <c:v>37550</c:v>
                </c:pt>
                <c:pt idx="360">
                  <c:v>39964</c:v>
                </c:pt>
                <c:pt idx="361">
                  <c:v>16800</c:v>
                </c:pt>
                <c:pt idx="362">
                  <c:v>40306</c:v>
                </c:pt>
                <c:pt idx="363">
                  <c:v>40306</c:v>
                </c:pt>
                <c:pt idx="364">
                  <c:v>154030</c:v>
                </c:pt>
                <c:pt idx="365">
                  <c:v>107512</c:v>
                </c:pt>
                <c:pt idx="366">
                  <c:v>1310</c:v>
                </c:pt>
                <c:pt idx="367">
                  <c:v>16165</c:v>
                </c:pt>
                <c:pt idx="368">
                  <c:v>5548</c:v>
                </c:pt>
                <c:pt idx="369">
                  <c:v>53096</c:v>
                </c:pt>
                <c:pt idx="370">
                  <c:v>8633</c:v>
                </c:pt>
                <c:pt idx="371">
                  <c:v>2376</c:v>
                </c:pt>
                <c:pt idx="372">
                  <c:v>6740</c:v>
                </c:pt>
                <c:pt idx="373">
                  <c:v>159534</c:v>
                </c:pt>
                <c:pt idx="374">
                  <c:v>54214</c:v>
                </c:pt>
                <c:pt idx="375">
                  <c:v>6714</c:v>
                </c:pt>
                <c:pt idx="376">
                  <c:v>11872</c:v>
                </c:pt>
                <c:pt idx="377">
                  <c:v>65131</c:v>
                </c:pt>
                <c:pt idx="378">
                  <c:v>43686</c:v>
                </c:pt>
                <c:pt idx="379">
                  <c:v>17125</c:v>
                </c:pt>
                <c:pt idx="380">
                  <c:v>4455</c:v>
                </c:pt>
                <c:pt idx="381">
                  <c:v>5441</c:v>
                </c:pt>
                <c:pt idx="382">
                  <c:v>52153</c:v>
                </c:pt>
                <c:pt idx="383">
                  <c:v>31330</c:v>
                </c:pt>
                <c:pt idx="384">
                  <c:v>17125</c:v>
                </c:pt>
                <c:pt idx="385">
                  <c:v>17590</c:v>
                </c:pt>
                <c:pt idx="386">
                  <c:v>24053</c:v>
                </c:pt>
                <c:pt idx="387">
                  <c:v>156539</c:v>
                </c:pt>
                <c:pt idx="388">
                  <c:v>4400</c:v>
                </c:pt>
                <c:pt idx="389">
                  <c:v>48210</c:v>
                </c:pt>
                <c:pt idx="390">
                  <c:v>30024</c:v>
                </c:pt>
                <c:pt idx="391">
                  <c:v>42237</c:v>
                </c:pt>
                <c:pt idx="392">
                  <c:v>65184</c:v>
                </c:pt>
                <c:pt idx="393">
                  <c:v>21583</c:v>
                </c:pt>
                <c:pt idx="394">
                  <c:v>79718</c:v>
                </c:pt>
                <c:pt idx="395">
                  <c:v>11807</c:v>
                </c:pt>
                <c:pt idx="396">
                  <c:v>2281</c:v>
                </c:pt>
                <c:pt idx="397">
                  <c:v>2176</c:v>
                </c:pt>
                <c:pt idx="398">
                  <c:v>986</c:v>
                </c:pt>
                <c:pt idx="399">
                  <c:v>964</c:v>
                </c:pt>
                <c:pt idx="400">
                  <c:v>52229</c:v>
                </c:pt>
                <c:pt idx="401">
                  <c:v>53096</c:v>
                </c:pt>
                <c:pt idx="402">
                  <c:v>40465</c:v>
                </c:pt>
                <c:pt idx="403">
                  <c:v>9151</c:v>
                </c:pt>
                <c:pt idx="404">
                  <c:v>29498</c:v>
                </c:pt>
                <c:pt idx="405">
                  <c:v>21145</c:v>
                </c:pt>
                <c:pt idx="406">
                  <c:v>1912</c:v>
                </c:pt>
                <c:pt idx="407">
                  <c:v>62619</c:v>
                </c:pt>
                <c:pt idx="408">
                  <c:v>9605</c:v>
                </c:pt>
                <c:pt idx="409">
                  <c:v>9590</c:v>
                </c:pt>
                <c:pt idx="410">
                  <c:v>9606</c:v>
                </c:pt>
                <c:pt idx="411">
                  <c:v>20624</c:v>
                </c:pt>
                <c:pt idx="412">
                  <c:v>55423</c:v>
                </c:pt>
                <c:pt idx="413">
                  <c:v>2603</c:v>
                </c:pt>
                <c:pt idx="414">
                  <c:v>2424</c:v>
                </c:pt>
                <c:pt idx="415">
                  <c:v>63515</c:v>
                </c:pt>
                <c:pt idx="416">
                  <c:v>13455</c:v>
                </c:pt>
                <c:pt idx="417">
                  <c:v>14991</c:v>
                </c:pt>
                <c:pt idx="418">
                  <c:v>12301</c:v>
                </c:pt>
                <c:pt idx="419">
                  <c:v>10069</c:v>
                </c:pt>
                <c:pt idx="420">
                  <c:v>2455</c:v>
                </c:pt>
                <c:pt idx="421">
                  <c:v>7357</c:v>
                </c:pt>
                <c:pt idx="422">
                  <c:v>31367</c:v>
                </c:pt>
                <c:pt idx="423">
                  <c:v>10811</c:v>
                </c:pt>
                <c:pt idx="424">
                  <c:v>9603</c:v>
                </c:pt>
                <c:pt idx="425">
                  <c:v>9601</c:v>
                </c:pt>
                <c:pt idx="426">
                  <c:v>5441</c:v>
                </c:pt>
                <c:pt idx="427">
                  <c:v>3363</c:v>
                </c:pt>
                <c:pt idx="428">
                  <c:v>3212</c:v>
                </c:pt>
                <c:pt idx="429">
                  <c:v>1344</c:v>
                </c:pt>
                <c:pt idx="430">
                  <c:v>989</c:v>
                </c:pt>
                <c:pt idx="431">
                  <c:v>52875</c:v>
                </c:pt>
                <c:pt idx="432">
                  <c:v>57456</c:v>
                </c:pt>
                <c:pt idx="433">
                  <c:v>6593</c:v>
                </c:pt>
                <c:pt idx="434">
                  <c:v>15534</c:v>
                </c:pt>
                <c:pt idx="435">
                  <c:v>55048</c:v>
                </c:pt>
                <c:pt idx="436">
                  <c:v>35582</c:v>
                </c:pt>
                <c:pt idx="437">
                  <c:v>38667</c:v>
                </c:pt>
                <c:pt idx="438">
                  <c:v>57017</c:v>
                </c:pt>
                <c:pt idx="439">
                  <c:v>3916</c:v>
                </c:pt>
                <c:pt idx="440">
                  <c:v>79779</c:v>
                </c:pt>
                <c:pt idx="441">
                  <c:v>10014</c:v>
                </c:pt>
                <c:pt idx="442">
                  <c:v>5757</c:v>
                </c:pt>
                <c:pt idx="443">
                  <c:v>41720</c:v>
                </c:pt>
                <c:pt idx="444">
                  <c:v>57670</c:v>
                </c:pt>
                <c:pt idx="445">
                  <c:v>25877</c:v>
                </c:pt>
                <c:pt idx="446">
                  <c:v>6119</c:v>
                </c:pt>
                <c:pt idx="447">
                  <c:v>80058</c:v>
                </c:pt>
                <c:pt idx="448">
                  <c:v>44525</c:v>
                </c:pt>
                <c:pt idx="449">
                  <c:v>52191</c:v>
                </c:pt>
                <c:pt idx="450">
                  <c:v>4944</c:v>
                </c:pt>
                <c:pt idx="451">
                  <c:v>12962</c:v>
                </c:pt>
                <c:pt idx="452">
                  <c:v>27650</c:v>
                </c:pt>
                <c:pt idx="453">
                  <c:v>79494</c:v>
                </c:pt>
                <c:pt idx="454">
                  <c:v>81526</c:v>
                </c:pt>
                <c:pt idx="455">
                  <c:v>5359</c:v>
                </c:pt>
                <c:pt idx="456">
                  <c:v>53074</c:v>
                </c:pt>
                <c:pt idx="457">
                  <c:v>55743</c:v>
                </c:pt>
                <c:pt idx="458">
                  <c:v>23930</c:v>
                </c:pt>
                <c:pt idx="459">
                  <c:v>3835</c:v>
                </c:pt>
                <c:pt idx="460">
                  <c:v>27627</c:v>
                </c:pt>
                <c:pt idx="461">
                  <c:v>156565</c:v>
                </c:pt>
                <c:pt idx="462">
                  <c:v>63515</c:v>
                </c:pt>
                <c:pt idx="463">
                  <c:v>39265</c:v>
                </c:pt>
                <c:pt idx="464">
                  <c:v>25669</c:v>
                </c:pt>
                <c:pt idx="465">
                  <c:v>16075</c:v>
                </c:pt>
                <c:pt idx="466">
                  <c:v>41720</c:v>
                </c:pt>
                <c:pt idx="467">
                  <c:v>156352</c:v>
                </c:pt>
                <c:pt idx="468">
                  <c:v>28256</c:v>
                </c:pt>
                <c:pt idx="469">
                  <c:v>3936</c:v>
                </c:pt>
                <c:pt idx="470">
                  <c:v>4811</c:v>
                </c:pt>
                <c:pt idx="471">
                  <c:v>62685</c:v>
                </c:pt>
                <c:pt idx="472">
                  <c:v>3611</c:v>
                </c:pt>
                <c:pt idx="473">
                  <c:v>8678</c:v>
                </c:pt>
                <c:pt idx="474">
                  <c:v>36201</c:v>
                </c:pt>
                <c:pt idx="475">
                  <c:v>25807</c:v>
                </c:pt>
                <c:pt idx="476">
                  <c:v>9812</c:v>
                </c:pt>
                <c:pt idx="477">
                  <c:v>3918</c:v>
                </c:pt>
                <c:pt idx="478">
                  <c:v>153429</c:v>
                </c:pt>
                <c:pt idx="479">
                  <c:v>31330</c:v>
                </c:pt>
                <c:pt idx="480">
                  <c:v>8892</c:v>
                </c:pt>
                <c:pt idx="481">
                  <c:v>3388</c:v>
                </c:pt>
                <c:pt idx="482">
                  <c:v>23896</c:v>
                </c:pt>
                <c:pt idx="483">
                  <c:v>3388</c:v>
                </c:pt>
                <c:pt idx="484">
                  <c:v>1182</c:v>
                </c:pt>
                <c:pt idx="485">
                  <c:v>57949</c:v>
                </c:pt>
                <c:pt idx="486">
                  <c:v>4937</c:v>
                </c:pt>
                <c:pt idx="487">
                  <c:v>6942</c:v>
                </c:pt>
                <c:pt idx="488">
                  <c:v>17184</c:v>
                </c:pt>
                <c:pt idx="489">
                  <c:v>158475</c:v>
                </c:pt>
                <c:pt idx="490">
                  <c:v>75029</c:v>
                </c:pt>
                <c:pt idx="491">
                  <c:v>57031</c:v>
                </c:pt>
                <c:pt idx="492">
                  <c:v>2910</c:v>
                </c:pt>
                <c:pt idx="493">
                  <c:v>1812</c:v>
                </c:pt>
                <c:pt idx="494">
                  <c:v>3433</c:v>
                </c:pt>
                <c:pt idx="495">
                  <c:v>5709</c:v>
                </c:pt>
                <c:pt idx="496">
                  <c:v>57944</c:v>
                </c:pt>
                <c:pt idx="497">
                  <c:v>61764</c:v>
                </c:pt>
                <c:pt idx="498">
                  <c:v>24929</c:v>
                </c:pt>
                <c:pt idx="499">
                  <c:v>37235</c:v>
                </c:pt>
                <c:pt idx="500">
                  <c:v>80130</c:v>
                </c:pt>
                <c:pt idx="501">
                  <c:v>6395</c:v>
                </c:pt>
                <c:pt idx="502">
                  <c:v>77470</c:v>
                </c:pt>
                <c:pt idx="503">
                  <c:v>52048</c:v>
                </c:pt>
                <c:pt idx="504">
                  <c:v>52157</c:v>
                </c:pt>
                <c:pt idx="505">
                  <c:v>12405</c:v>
                </c:pt>
                <c:pt idx="506">
                  <c:v>28277</c:v>
                </c:pt>
                <c:pt idx="507">
                  <c:v>2679</c:v>
                </c:pt>
                <c:pt idx="508">
                  <c:v>2509</c:v>
                </c:pt>
                <c:pt idx="509">
                  <c:v>14051</c:v>
                </c:pt>
                <c:pt idx="510">
                  <c:v>22572</c:v>
                </c:pt>
                <c:pt idx="511">
                  <c:v>156802</c:v>
                </c:pt>
                <c:pt idx="512">
                  <c:v>21853</c:v>
                </c:pt>
                <c:pt idx="513">
                  <c:v>4170</c:v>
                </c:pt>
                <c:pt idx="514">
                  <c:v>51793</c:v>
                </c:pt>
                <c:pt idx="515">
                  <c:v>5505</c:v>
                </c:pt>
                <c:pt idx="516">
                  <c:v>58288</c:v>
                </c:pt>
                <c:pt idx="517">
                  <c:v>26474</c:v>
                </c:pt>
                <c:pt idx="518">
                  <c:v>54935</c:v>
                </c:pt>
                <c:pt idx="519">
                  <c:v>81148</c:v>
                </c:pt>
                <c:pt idx="520">
                  <c:v>58288</c:v>
                </c:pt>
                <c:pt idx="521">
                  <c:v>22596</c:v>
                </c:pt>
                <c:pt idx="522">
                  <c:v>23691</c:v>
                </c:pt>
                <c:pt idx="523">
                  <c:v>157863</c:v>
                </c:pt>
                <c:pt idx="524">
                  <c:v>37707</c:v>
                </c:pt>
                <c:pt idx="525">
                  <c:v>40306</c:v>
                </c:pt>
                <c:pt idx="526">
                  <c:v>9909</c:v>
                </c:pt>
                <c:pt idx="527">
                  <c:v>16075</c:v>
                </c:pt>
                <c:pt idx="528">
                  <c:v>42247</c:v>
                </c:pt>
                <c:pt idx="529">
                  <c:v>2259</c:v>
                </c:pt>
                <c:pt idx="530">
                  <c:v>81194</c:v>
                </c:pt>
                <c:pt idx="531">
                  <c:v>27093</c:v>
                </c:pt>
                <c:pt idx="532">
                  <c:v>1321</c:v>
                </c:pt>
                <c:pt idx="533">
                  <c:v>41173</c:v>
                </c:pt>
                <c:pt idx="534">
                  <c:v>30024</c:v>
                </c:pt>
                <c:pt idx="535">
                  <c:v>54309</c:v>
                </c:pt>
                <c:pt idx="536">
                  <c:v>29383</c:v>
                </c:pt>
                <c:pt idx="537">
                  <c:v>26122</c:v>
                </c:pt>
                <c:pt idx="538">
                  <c:v>38659</c:v>
                </c:pt>
                <c:pt idx="539">
                  <c:v>25359</c:v>
                </c:pt>
                <c:pt idx="540">
                  <c:v>54309</c:v>
                </c:pt>
                <c:pt idx="541">
                  <c:v>12129</c:v>
                </c:pt>
                <c:pt idx="542">
                  <c:v>85906</c:v>
                </c:pt>
                <c:pt idx="543">
                  <c:v>65643</c:v>
                </c:pt>
                <c:pt idx="544">
                  <c:v>25624</c:v>
                </c:pt>
                <c:pt idx="545">
                  <c:v>34960</c:v>
                </c:pt>
                <c:pt idx="546">
                  <c:v>35824</c:v>
                </c:pt>
                <c:pt idx="547">
                  <c:v>26064</c:v>
                </c:pt>
                <c:pt idx="548">
                  <c:v>25503</c:v>
                </c:pt>
                <c:pt idx="549">
                  <c:v>51754</c:v>
                </c:pt>
                <c:pt idx="550">
                  <c:v>36708</c:v>
                </c:pt>
                <c:pt idx="551">
                  <c:v>35622</c:v>
                </c:pt>
                <c:pt idx="552">
                  <c:v>18005</c:v>
                </c:pt>
                <c:pt idx="553">
                  <c:v>54519</c:v>
                </c:pt>
                <c:pt idx="554">
                  <c:v>9990</c:v>
                </c:pt>
                <c:pt idx="555">
                  <c:v>9990</c:v>
                </c:pt>
                <c:pt idx="556">
                  <c:v>41078</c:v>
                </c:pt>
                <c:pt idx="557">
                  <c:v>30024</c:v>
                </c:pt>
                <c:pt idx="558">
                  <c:v>40306</c:v>
                </c:pt>
                <c:pt idx="559">
                  <c:v>54519</c:v>
                </c:pt>
                <c:pt idx="560">
                  <c:v>7455</c:v>
                </c:pt>
                <c:pt idx="561">
                  <c:v>37808</c:v>
                </c:pt>
                <c:pt idx="562">
                  <c:v>110489</c:v>
                </c:pt>
                <c:pt idx="563">
                  <c:v>13851</c:v>
                </c:pt>
                <c:pt idx="564">
                  <c:v>7944</c:v>
                </c:pt>
                <c:pt idx="565">
                  <c:v>35824</c:v>
                </c:pt>
                <c:pt idx="566">
                  <c:v>28270</c:v>
                </c:pt>
                <c:pt idx="567">
                  <c:v>25899</c:v>
                </c:pt>
                <c:pt idx="568">
                  <c:v>3911</c:v>
                </c:pt>
                <c:pt idx="569">
                  <c:v>54592</c:v>
                </c:pt>
                <c:pt idx="570">
                  <c:v>50243</c:v>
                </c:pt>
                <c:pt idx="571">
                  <c:v>50242</c:v>
                </c:pt>
                <c:pt idx="572">
                  <c:v>32322</c:v>
                </c:pt>
                <c:pt idx="573">
                  <c:v>77372</c:v>
                </c:pt>
                <c:pt idx="574">
                  <c:v>38194</c:v>
                </c:pt>
                <c:pt idx="575">
                  <c:v>38560</c:v>
                </c:pt>
                <c:pt idx="576">
                  <c:v>25189</c:v>
                </c:pt>
                <c:pt idx="577">
                  <c:v>32322</c:v>
                </c:pt>
                <c:pt idx="578">
                  <c:v>87522</c:v>
                </c:pt>
                <c:pt idx="579">
                  <c:v>54415</c:v>
                </c:pt>
                <c:pt idx="580">
                  <c:v>48676</c:v>
                </c:pt>
                <c:pt idx="581">
                  <c:v>159766</c:v>
                </c:pt>
                <c:pt idx="582">
                  <c:v>5629</c:v>
                </c:pt>
                <c:pt idx="583">
                  <c:v>92194</c:v>
                </c:pt>
                <c:pt idx="584">
                  <c:v>75440</c:v>
                </c:pt>
                <c:pt idx="585">
                  <c:v>9112</c:v>
                </c:pt>
                <c:pt idx="586">
                  <c:v>85849</c:v>
                </c:pt>
                <c:pt idx="587">
                  <c:v>40772</c:v>
                </c:pt>
                <c:pt idx="588">
                  <c:v>93699</c:v>
                </c:pt>
                <c:pt idx="589">
                  <c:v>86201</c:v>
                </c:pt>
                <c:pt idx="590">
                  <c:v>77090</c:v>
                </c:pt>
                <c:pt idx="591">
                  <c:v>154644</c:v>
                </c:pt>
                <c:pt idx="592">
                  <c:v>706</c:v>
                </c:pt>
                <c:pt idx="593">
                  <c:v>15392</c:v>
                </c:pt>
                <c:pt idx="594">
                  <c:v>41507</c:v>
                </c:pt>
                <c:pt idx="595">
                  <c:v>11315</c:v>
                </c:pt>
                <c:pt idx="596">
                  <c:v>6405</c:v>
                </c:pt>
                <c:pt idx="597">
                  <c:v>75722</c:v>
                </c:pt>
                <c:pt idx="598">
                  <c:v>146548</c:v>
                </c:pt>
                <c:pt idx="599">
                  <c:v>14965</c:v>
                </c:pt>
                <c:pt idx="600">
                  <c:v>39385</c:v>
                </c:pt>
                <c:pt idx="601">
                  <c:v>44356</c:v>
                </c:pt>
                <c:pt idx="602">
                  <c:v>77132</c:v>
                </c:pt>
                <c:pt idx="603">
                  <c:v>85906</c:v>
                </c:pt>
                <c:pt idx="604">
                  <c:v>36573</c:v>
                </c:pt>
                <c:pt idx="605">
                  <c:v>37689</c:v>
                </c:pt>
                <c:pt idx="606">
                  <c:v>76847</c:v>
                </c:pt>
                <c:pt idx="607">
                  <c:v>66045</c:v>
                </c:pt>
                <c:pt idx="608">
                  <c:v>13781</c:v>
                </c:pt>
                <c:pt idx="609">
                  <c:v>25980</c:v>
                </c:pt>
                <c:pt idx="610">
                  <c:v>13567</c:v>
                </c:pt>
                <c:pt idx="611">
                  <c:v>76847</c:v>
                </c:pt>
                <c:pt idx="612">
                  <c:v>11583</c:v>
                </c:pt>
                <c:pt idx="613">
                  <c:v>66332</c:v>
                </c:pt>
                <c:pt idx="614">
                  <c:v>25885</c:v>
                </c:pt>
                <c:pt idx="615">
                  <c:v>3847</c:v>
                </c:pt>
                <c:pt idx="616">
                  <c:v>19035</c:v>
                </c:pt>
                <c:pt idx="617">
                  <c:v>7772</c:v>
                </c:pt>
                <c:pt idx="618">
                  <c:v>87413</c:v>
                </c:pt>
                <c:pt idx="619">
                  <c:v>38477</c:v>
                </c:pt>
                <c:pt idx="620">
                  <c:v>39539</c:v>
                </c:pt>
                <c:pt idx="621">
                  <c:v>38852</c:v>
                </c:pt>
                <c:pt idx="622">
                  <c:v>36606</c:v>
                </c:pt>
                <c:pt idx="623">
                  <c:v>51299</c:v>
                </c:pt>
                <c:pt idx="624">
                  <c:v>8115.1</c:v>
                </c:pt>
                <c:pt idx="625">
                  <c:v>11748</c:v>
                </c:pt>
                <c:pt idx="626">
                  <c:v>32322</c:v>
                </c:pt>
                <c:pt idx="627">
                  <c:v>53103</c:v>
                </c:pt>
                <c:pt idx="628">
                  <c:v>85695</c:v>
                </c:pt>
                <c:pt idx="629">
                  <c:v>38995</c:v>
                </c:pt>
                <c:pt idx="630">
                  <c:v>44802</c:v>
                </c:pt>
                <c:pt idx="631">
                  <c:v>39376</c:v>
                </c:pt>
                <c:pt idx="632">
                  <c:v>87743</c:v>
                </c:pt>
                <c:pt idx="633">
                  <c:v>25498</c:v>
                </c:pt>
                <c:pt idx="634">
                  <c:v>14431</c:v>
                </c:pt>
                <c:pt idx="635">
                  <c:v>82112</c:v>
                </c:pt>
                <c:pt idx="636">
                  <c:v>82112</c:v>
                </c:pt>
                <c:pt idx="637">
                  <c:v>27566</c:v>
                </c:pt>
                <c:pt idx="638">
                  <c:v>138694</c:v>
                </c:pt>
                <c:pt idx="639">
                  <c:v>77255</c:v>
                </c:pt>
                <c:pt idx="640">
                  <c:v>24533</c:v>
                </c:pt>
                <c:pt idx="641">
                  <c:v>35589</c:v>
                </c:pt>
                <c:pt idx="642">
                  <c:v>12129</c:v>
                </c:pt>
                <c:pt idx="643">
                  <c:v>26911</c:v>
                </c:pt>
                <c:pt idx="644">
                  <c:v>17738</c:v>
                </c:pt>
                <c:pt idx="645">
                  <c:v>13397</c:v>
                </c:pt>
                <c:pt idx="646">
                  <c:v>75871</c:v>
                </c:pt>
                <c:pt idx="647">
                  <c:v>28933</c:v>
                </c:pt>
                <c:pt idx="648">
                  <c:v>20366</c:v>
                </c:pt>
                <c:pt idx="649">
                  <c:v>21460</c:v>
                </c:pt>
                <c:pt idx="650">
                  <c:v>11285</c:v>
                </c:pt>
                <c:pt idx="651">
                  <c:v>9691</c:v>
                </c:pt>
                <c:pt idx="652">
                  <c:v>18155</c:v>
                </c:pt>
                <c:pt idx="653">
                  <c:v>25963</c:v>
                </c:pt>
                <c:pt idx="654">
                  <c:v>93629</c:v>
                </c:pt>
                <c:pt idx="655">
                  <c:v>53103</c:v>
                </c:pt>
                <c:pt idx="656">
                  <c:v>36837</c:v>
                </c:pt>
                <c:pt idx="657">
                  <c:v>100070</c:v>
                </c:pt>
                <c:pt idx="658">
                  <c:v>77214</c:v>
                </c:pt>
                <c:pt idx="659">
                  <c:v>39385</c:v>
                </c:pt>
                <c:pt idx="660">
                  <c:v>38440</c:v>
                </c:pt>
                <c:pt idx="661">
                  <c:v>27105</c:v>
                </c:pt>
                <c:pt idx="662">
                  <c:v>37978</c:v>
                </c:pt>
                <c:pt idx="663">
                  <c:v>38337</c:v>
                </c:pt>
                <c:pt idx="664">
                  <c:v>15272</c:v>
                </c:pt>
                <c:pt idx="665">
                  <c:v>37626</c:v>
                </c:pt>
                <c:pt idx="666">
                  <c:v>51364</c:v>
                </c:pt>
                <c:pt idx="667">
                  <c:v>66046</c:v>
                </c:pt>
                <c:pt idx="668">
                  <c:v>5333</c:v>
                </c:pt>
                <c:pt idx="669">
                  <c:v>53103</c:v>
                </c:pt>
                <c:pt idx="670">
                  <c:v>82112</c:v>
                </c:pt>
                <c:pt idx="671">
                  <c:v>74310</c:v>
                </c:pt>
                <c:pt idx="672">
                  <c:v>27116</c:v>
                </c:pt>
                <c:pt idx="673">
                  <c:v>85906</c:v>
                </c:pt>
                <c:pt idx="674">
                  <c:v>15520</c:v>
                </c:pt>
                <c:pt idx="675">
                  <c:v>4905</c:v>
                </c:pt>
                <c:pt idx="676">
                  <c:v>24954</c:v>
                </c:pt>
                <c:pt idx="677">
                  <c:v>26897</c:v>
                </c:pt>
                <c:pt idx="678">
                  <c:v>15742</c:v>
                </c:pt>
                <c:pt idx="679">
                  <c:v>25889</c:v>
                </c:pt>
                <c:pt idx="680">
                  <c:v>25889</c:v>
                </c:pt>
                <c:pt idx="681">
                  <c:v>26322</c:v>
                </c:pt>
                <c:pt idx="682">
                  <c:v>53324</c:v>
                </c:pt>
                <c:pt idx="683">
                  <c:v>36559</c:v>
                </c:pt>
                <c:pt idx="684">
                  <c:v>6390</c:v>
                </c:pt>
                <c:pt idx="685">
                  <c:v>5524</c:v>
                </c:pt>
                <c:pt idx="686">
                  <c:v>26586</c:v>
                </c:pt>
                <c:pt idx="687">
                  <c:v>20866</c:v>
                </c:pt>
                <c:pt idx="688">
                  <c:v>29383</c:v>
                </c:pt>
                <c:pt idx="689">
                  <c:v>23270</c:v>
                </c:pt>
                <c:pt idx="690">
                  <c:v>31730</c:v>
                </c:pt>
                <c:pt idx="691">
                  <c:v>23897</c:v>
                </c:pt>
                <c:pt idx="692">
                  <c:v>3183</c:v>
                </c:pt>
                <c:pt idx="693">
                  <c:v>66278</c:v>
                </c:pt>
                <c:pt idx="694">
                  <c:v>37846</c:v>
                </c:pt>
                <c:pt idx="695">
                  <c:v>50242</c:v>
                </c:pt>
                <c:pt idx="696">
                  <c:v>35879</c:v>
                </c:pt>
                <c:pt idx="697">
                  <c:v>9965</c:v>
                </c:pt>
                <c:pt idx="698">
                  <c:v>110593</c:v>
                </c:pt>
                <c:pt idx="699">
                  <c:v>17061</c:v>
                </c:pt>
                <c:pt idx="700">
                  <c:v>14868</c:v>
                </c:pt>
                <c:pt idx="701">
                  <c:v>23897</c:v>
                </c:pt>
                <c:pt idx="702">
                  <c:v>86600</c:v>
                </c:pt>
                <c:pt idx="703">
                  <c:v>53324</c:v>
                </c:pt>
                <c:pt idx="704">
                  <c:v>50243</c:v>
                </c:pt>
                <c:pt idx="705">
                  <c:v>83658</c:v>
                </c:pt>
                <c:pt idx="706">
                  <c:v>17879</c:v>
                </c:pt>
                <c:pt idx="707">
                  <c:v>5463</c:v>
                </c:pt>
                <c:pt idx="708">
                  <c:v>23257</c:v>
                </c:pt>
                <c:pt idx="709">
                  <c:v>1504</c:v>
                </c:pt>
                <c:pt idx="710">
                  <c:v>36559</c:v>
                </c:pt>
                <c:pt idx="711">
                  <c:v>40085</c:v>
                </c:pt>
                <c:pt idx="712">
                  <c:v>35824</c:v>
                </c:pt>
                <c:pt idx="713">
                  <c:v>85437</c:v>
                </c:pt>
                <c:pt idx="714">
                  <c:v>52434</c:v>
                </c:pt>
                <c:pt idx="715">
                  <c:v>66332</c:v>
                </c:pt>
                <c:pt idx="716">
                  <c:v>37209</c:v>
                </c:pt>
                <c:pt idx="717">
                  <c:v>38932</c:v>
                </c:pt>
                <c:pt idx="718">
                  <c:v>85957</c:v>
                </c:pt>
                <c:pt idx="719">
                  <c:v>23722</c:v>
                </c:pt>
                <c:pt idx="720">
                  <c:v>37815</c:v>
                </c:pt>
                <c:pt idx="721">
                  <c:v>13800</c:v>
                </c:pt>
                <c:pt idx="722">
                  <c:v>77697</c:v>
                </c:pt>
                <c:pt idx="723">
                  <c:v>9639</c:v>
                </c:pt>
                <c:pt idx="724">
                  <c:v>10474</c:v>
                </c:pt>
                <c:pt idx="725">
                  <c:v>24533</c:v>
                </c:pt>
                <c:pt idx="726">
                  <c:v>36712</c:v>
                </c:pt>
                <c:pt idx="727">
                  <c:v>8516.99</c:v>
                </c:pt>
                <c:pt idx="728">
                  <c:v>23144</c:v>
                </c:pt>
                <c:pt idx="729">
                  <c:v>71902</c:v>
                </c:pt>
                <c:pt idx="730">
                  <c:v>71902</c:v>
                </c:pt>
                <c:pt idx="731">
                  <c:v>17199</c:v>
                </c:pt>
                <c:pt idx="732">
                  <c:v>3536</c:v>
                </c:pt>
                <c:pt idx="733">
                  <c:v>23540</c:v>
                </c:pt>
                <c:pt idx="734">
                  <c:v>39997</c:v>
                </c:pt>
                <c:pt idx="735">
                  <c:v>85721</c:v>
                </c:pt>
                <c:pt idx="736">
                  <c:v>14921</c:v>
                </c:pt>
                <c:pt idx="737">
                  <c:v>16344</c:v>
                </c:pt>
                <c:pt idx="738">
                  <c:v>85364</c:v>
                </c:pt>
                <c:pt idx="739">
                  <c:v>23715</c:v>
                </c:pt>
                <c:pt idx="740">
                  <c:v>8388</c:v>
                </c:pt>
                <c:pt idx="741">
                  <c:v>38639</c:v>
                </c:pt>
                <c:pt idx="742">
                  <c:v>9751</c:v>
                </c:pt>
                <c:pt idx="743">
                  <c:v>81589</c:v>
                </c:pt>
                <c:pt idx="744">
                  <c:v>41220</c:v>
                </c:pt>
                <c:pt idx="745">
                  <c:v>2905</c:v>
                </c:pt>
                <c:pt idx="746">
                  <c:v>23578</c:v>
                </c:pt>
                <c:pt idx="747">
                  <c:v>81589</c:v>
                </c:pt>
                <c:pt idx="748">
                  <c:v>77096</c:v>
                </c:pt>
                <c:pt idx="749">
                  <c:v>1204</c:v>
                </c:pt>
                <c:pt idx="750">
                  <c:v>4541</c:v>
                </c:pt>
                <c:pt idx="751">
                  <c:v>6318</c:v>
                </c:pt>
                <c:pt idx="752">
                  <c:v>43321</c:v>
                </c:pt>
                <c:pt idx="753">
                  <c:v>38891</c:v>
                </c:pt>
                <c:pt idx="754">
                  <c:v>22629</c:v>
                </c:pt>
                <c:pt idx="755">
                  <c:v>36448</c:v>
                </c:pt>
                <c:pt idx="756">
                  <c:v>16605</c:v>
                </c:pt>
                <c:pt idx="757">
                  <c:v>63153</c:v>
                </c:pt>
                <c:pt idx="758">
                  <c:v>2426</c:v>
                </c:pt>
                <c:pt idx="759">
                  <c:v>71194</c:v>
                </c:pt>
                <c:pt idx="760">
                  <c:v>101222</c:v>
                </c:pt>
                <c:pt idx="761">
                  <c:v>24403</c:v>
                </c:pt>
                <c:pt idx="762">
                  <c:v>676</c:v>
                </c:pt>
                <c:pt idx="763">
                  <c:v>76068</c:v>
                </c:pt>
                <c:pt idx="764">
                  <c:v>12484</c:v>
                </c:pt>
                <c:pt idx="765">
                  <c:v>2786</c:v>
                </c:pt>
                <c:pt idx="766">
                  <c:v>3728</c:v>
                </c:pt>
                <c:pt idx="767">
                  <c:v>22127</c:v>
                </c:pt>
                <c:pt idx="768">
                  <c:v>2951</c:v>
                </c:pt>
                <c:pt idx="769">
                  <c:v>77650</c:v>
                </c:pt>
                <c:pt idx="770">
                  <c:v>4691</c:v>
                </c:pt>
                <c:pt idx="771">
                  <c:v>3918</c:v>
                </c:pt>
                <c:pt idx="772">
                  <c:v>13790</c:v>
                </c:pt>
                <c:pt idx="773">
                  <c:v>77298</c:v>
                </c:pt>
                <c:pt idx="774">
                  <c:v>51747</c:v>
                </c:pt>
                <c:pt idx="775">
                  <c:v>38131</c:v>
                </c:pt>
                <c:pt idx="776">
                  <c:v>48458</c:v>
                </c:pt>
                <c:pt idx="777">
                  <c:v>13888</c:v>
                </c:pt>
                <c:pt idx="778">
                  <c:v>19340</c:v>
                </c:pt>
                <c:pt idx="779">
                  <c:v>81589</c:v>
                </c:pt>
                <c:pt idx="780">
                  <c:v>81569</c:v>
                </c:pt>
                <c:pt idx="781">
                  <c:v>81569</c:v>
                </c:pt>
                <c:pt idx="782">
                  <c:v>27893</c:v>
                </c:pt>
                <c:pt idx="783">
                  <c:v>22101</c:v>
                </c:pt>
                <c:pt idx="784">
                  <c:v>18252</c:v>
                </c:pt>
                <c:pt idx="785">
                  <c:v>35954</c:v>
                </c:pt>
                <c:pt idx="786">
                  <c:v>22540</c:v>
                </c:pt>
                <c:pt idx="787">
                  <c:v>51747</c:v>
                </c:pt>
                <c:pt idx="788">
                  <c:v>13274</c:v>
                </c:pt>
                <c:pt idx="789">
                  <c:v>35921</c:v>
                </c:pt>
                <c:pt idx="790">
                  <c:v>20099</c:v>
                </c:pt>
                <c:pt idx="791">
                  <c:v>40653</c:v>
                </c:pt>
                <c:pt idx="792">
                  <c:v>21399</c:v>
                </c:pt>
                <c:pt idx="793">
                  <c:v>10826</c:v>
                </c:pt>
                <c:pt idx="794">
                  <c:v>22009</c:v>
                </c:pt>
                <c:pt idx="795">
                  <c:v>15834</c:v>
                </c:pt>
                <c:pt idx="796">
                  <c:v>3433</c:v>
                </c:pt>
                <c:pt idx="797">
                  <c:v>101604</c:v>
                </c:pt>
                <c:pt idx="798">
                  <c:v>85034</c:v>
                </c:pt>
                <c:pt idx="799">
                  <c:v>36549</c:v>
                </c:pt>
                <c:pt idx="800">
                  <c:v>12404</c:v>
                </c:pt>
                <c:pt idx="801">
                  <c:v>12404</c:v>
                </c:pt>
                <c:pt idx="802">
                  <c:v>37519</c:v>
                </c:pt>
                <c:pt idx="803">
                  <c:v>21458</c:v>
                </c:pt>
                <c:pt idx="804">
                  <c:v>9048</c:v>
                </c:pt>
                <c:pt idx="805">
                  <c:v>9048</c:v>
                </c:pt>
                <c:pt idx="806">
                  <c:v>77243</c:v>
                </c:pt>
                <c:pt idx="807">
                  <c:v>17331</c:v>
                </c:pt>
                <c:pt idx="808">
                  <c:v>38891</c:v>
                </c:pt>
                <c:pt idx="809">
                  <c:v>85705</c:v>
                </c:pt>
                <c:pt idx="810">
                  <c:v>2782</c:v>
                </c:pt>
                <c:pt idx="811">
                  <c:v>15317</c:v>
                </c:pt>
                <c:pt idx="812">
                  <c:v>77273</c:v>
                </c:pt>
                <c:pt idx="813">
                  <c:v>35921</c:v>
                </c:pt>
                <c:pt idx="814">
                  <c:v>10649</c:v>
                </c:pt>
                <c:pt idx="815">
                  <c:v>68442</c:v>
                </c:pt>
                <c:pt idx="816">
                  <c:v>3336</c:v>
                </c:pt>
                <c:pt idx="817">
                  <c:v>2919</c:v>
                </c:pt>
                <c:pt idx="818">
                  <c:v>82176</c:v>
                </c:pt>
                <c:pt idx="819">
                  <c:v>77096</c:v>
                </c:pt>
                <c:pt idx="820">
                  <c:v>13888</c:v>
                </c:pt>
                <c:pt idx="821">
                  <c:v>77135</c:v>
                </c:pt>
                <c:pt idx="822">
                  <c:v>15766</c:v>
                </c:pt>
                <c:pt idx="823">
                  <c:v>25905</c:v>
                </c:pt>
                <c:pt idx="824">
                  <c:v>79542</c:v>
                </c:pt>
                <c:pt idx="825">
                  <c:v>85034</c:v>
                </c:pt>
                <c:pt idx="826">
                  <c:v>4678</c:v>
                </c:pt>
                <c:pt idx="827">
                  <c:v>87368</c:v>
                </c:pt>
                <c:pt idx="828">
                  <c:v>77096</c:v>
                </c:pt>
                <c:pt idx="829">
                  <c:v>87368</c:v>
                </c:pt>
                <c:pt idx="830">
                  <c:v>87368</c:v>
                </c:pt>
                <c:pt idx="831">
                  <c:v>90820</c:v>
                </c:pt>
                <c:pt idx="832">
                  <c:v>12533</c:v>
                </c:pt>
                <c:pt idx="833">
                  <c:v>79755</c:v>
                </c:pt>
                <c:pt idx="834">
                  <c:v>38567</c:v>
                </c:pt>
                <c:pt idx="835">
                  <c:v>24576</c:v>
                </c:pt>
                <c:pt idx="836">
                  <c:v>17770</c:v>
                </c:pt>
                <c:pt idx="837">
                  <c:v>28164</c:v>
                </c:pt>
                <c:pt idx="838">
                  <c:v>1258</c:v>
                </c:pt>
                <c:pt idx="839">
                  <c:v>39283</c:v>
                </c:pt>
                <c:pt idx="840">
                  <c:v>74581</c:v>
                </c:pt>
                <c:pt idx="841">
                  <c:v>79855</c:v>
                </c:pt>
                <c:pt idx="842">
                  <c:v>132029</c:v>
                </c:pt>
                <c:pt idx="843">
                  <c:v>16075</c:v>
                </c:pt>
                <c:pt idx="844">
                  <c:v>11233</c:v>
                </c:pt>
                <c:pt idx="845">
                  <c:v>22142</c:v>
                </c:pt>
                <c:pt idx="846">
                  <c:v>22009</c:v>
                </c:pt>
                <c:pt idx="847">
                  <c:v>39036</c:v>
                </c:pt>
                <c:pt idx="848">
                  <c:v>1548</c:v>
                </c:pt>
                <c:pt idx="849">
                  <c:v>25538</c:v>
                </c:pt>
                <c:pt idx="850">
                  <c:v>1067</c:v>
                </c:pt>
                <c:pt idx="851">
                  <c:v>77132</c:v>
                </c:pt>
                <c:pt idx="852">
                  <c:v>23186</c:v>
                </c:pt>
                <c:pt idx="853">
                  <c:v>11243</c:v>
                </c:pt>
                <c:pt idx="854">
                  <c:v>944</c:v>
                </c:pt>
                <c:pt idx="855">
                  <c:v>17679</c:v>
                </c:pt>
                <c:pt idx="856">
                  <c:v>37086</c:v>
                </c:pt>
                <c:pt idx="857">
                  <c:v>52313</c:v>
                </c:pt>
                <c:pt idx="858">
                  <c:v>18505</c:v>
                </c:pt>
                <c:pt idx="859">
                  <c:v>1922</c:v>
                </c:pt>
                <c:pt idx="860">
                  <c:v>5850</c:v>
                </c:pt>
                <c:pt idx="861">
                  <c:v>10985</c:v>
                </c:pt>
                <c:pt idx="862">
                  <c:v>25935</c:v>
                </c:pt>
                <c:pt idx="863">
                  <c:v>36986</c:v>
                </c:pt>
                <c:pt idx="864">
                  <c:v>17679</c:v>
                </c:pt>
                <c:pt idx="865">
                  <c:v>18395</c:v>
                </c:pt>
                <c:pt idx="866">
                  <c:v>38138</c:v>
                </c:pt>
                <c:pt idx="867">
                  <c:v>18836</c:v>
                </c:pt>
                <c:pt idx="868">
                  <c:v>11710</c:v>
                </c:pt>
                <c:pt idx="869">
                  <c:v>22182</c:v>
                </c:pt>
                <c:pt idx="870">
                  <c:v>38859</c:v>
                </c:pt>
                <c:pt idx="871">
                  <c:v>53519</c:v>
                </c:pt>
                <c:pt idx="872">
                  <c:v>77992</c:v>
                </c:pt>
                <c:pt idx="873">
                  <c:v>85315</c:v>
                </c:pt>
                <c:pt idx="874">
                  <c:v>35890</c:v>
                </c:pt>
                <c:pt idx="875">
                  <c:v>37996</c:v>
                </c:pt>
                <c:pt idx="876">
                  <c:v>77090</c:v>
                </c:pt>
                <c:pt idx="877">
                  <c:v>3916</c:v>
                </c:pt>
                <c:pt idx="878">
                  <c:v>11003</c:v>
                </c:pt>
                <c:pt idx="879">
                  <c:v>144759</c:v>
                </c:pt>
                <c:pt idx="880">
                  <c:v>41507</c:v>
                </c:pt>
                <c:pt idx="881">
                  <c:v>3976</c:v>
                </c:pt>
                <c:pt idx="882">
                  <c:v>24495</c:v>
                </c:pt>
                <c:pt idx="883">
                  <c:v>4510</c:v>
                </c:pt>
                <c:pt idx="884">
                  <c:v>6017</c:v>
                </c:pt>
                <c:pt idx="885">
                  <c:v>10383</c:v>
                </c:pt>
                <c:pt idx="886">
                  <c:v>24969</c:v>
                </c:pt>
                <c:pt idx="887">
                  <c:v>24111</c:v>
                </c:pt>
                <c:pt idx="888">
                  <c:v>24111</c:v>
                </c:pt>
                <c:pt idx="889">
                  <c:v>77274</c:v>
                </c:pt>
                <c:pt idx="890">
                  <c:v>39463</c:v>
                </c:pt>
                <c:pt idx="891">
                  <c:v>110352</c:v>
                </c:pt>
                <c:pt idx="892">
                  <c:v>142647</c:v>
                </c:pt>
                <c:pt idx="893">
                  <c:v>53103</c:v>
                </c:pt>
                <c:pt idx="894">
                  <c:v>85711</c:v>
                </c:pt>
                <c:pt idx="895">
                  <c:v>36120</c:v>
                </c:pt>
                <c:pt idx="896">
                  <c:v>23270</c:v>
                </c:pt>
                <c:pt idx="897">
                  <c:v>24394</c:v>
                </c:pt>
                <c:pt idx="898">
                  <c:v>39678</c:v>
                </c:pt>
                <c:pt idx="899">
                  <c:v>93370</c:v>
                </c:pt>
                <c:pt idx="900">
                  <c:v>2874</c:v>
                </c:pt>
                <c:pt idx="901">
                  <c:v>53324</c:v>
                </c:pt>
                <c:pt idx="902">
                  <c:v>77211</c:v>
                </c:pt>
                <c:pt idx="903">
                  <c:v>12573</c:v>
                </c:pt>
                <c:pt idx="904">
                  <c:v>85711</c:v>
                </c:pt>
                <c:pt idx="905">
                  <c:v>53359</c:v>
                </c:pt>
                <c:pt idx="906">
                  <c:v>36741</c:v>
                </c:pt>
                <c:pt idx="907">
                  <c:v>37086</c:v>
                </c:pt>
                <c:pt idx="908">
                  <c:v>3986</c:v>
                </c:pt>
                <c:pt idx="909">
                  <c:v>41507</c:v>
                </c:pt>
                <c:pt idx="910">
                  <c:v>24969</c:v>
                </c:pt>
                <c:pt idx="911">
                  <c:v>35895</c:v>
                </c:pt>
                <c:pt idx="912">
                  <c:v>77240</c:v>
                </c:pt>
                <c:pt idx="913">
                  <c:v>21199</c:v>
                </c:pt>
                <c:pt idx="914">
                  <c:v>35824</c:v>
                </c:pt>
                <c:pt idx="915">
                  <c:v>54415</c:v>
                </c:pt>
                <c:pt idx="916">
                  <c:v>18302</c:v>
                </c:pt>
                <c:pt idx="917">
                  <c:v>80739.5</c:v>
                </c:pt>
                <c:pt idx="918">
                  <c:v>38864</c:v>
                </c:pt>
                <c:pt idx="919">
                  <c:v>4797</c:v>
                </c:pt>
                <c:pt idx="920">
                  <c:v>41889</c:v>
                </c:pt>
                <c:pt idx="921">
                  <c:v>35351</c:v>
                </c:pt>
                <c:pt idx="922">
                  <c:v>22712</c:v>
                </c:pt>
                <c:pt idx="923">
                  <c:v>37787</c:v>
                </c:pt>
                <c:pt idx="924">
                  <c:v>77135</c:v>
                </c:pt>
                <c:pt idx="925">
                  <c:v>77211</c:v>
                </c:pt>
                <c:pt idx="926">
                  <c:v>38878</c:v>
                </c:pt>
                <c:pt idx="927">
                  <c:v>3219</c:v>
                </c:pt>
                <c:pt idx="928">
                  <c:v>77214</c:v>
                </c:pt>
                <c:pt idx="929">
                  <c:v>22878</c:v>
                </c:pt>
                <c:pt idx="930">
                  <c:v>13204</c:v>
                </c:pt>
                <c:pt idx="931">
                  <c:v>11366</c:v>
                </c:pt>
                <c:pt idx="932">
                  <c:v>39017</c:v>
                </c:pt>
                <c:pt idx="933">
                  <c:v>25190</c:v>
                </c:pt>
                <c:pt idx="934">
                  <c:v>992</c:v>
                </c:pt>
                <c:pt idx="935">
                  <c:v>1074</c:v>
                </c:pt>
                <c:pt idx="936">
                  <c:v>1324</c:v>
                </c:pt>
                <c:pt idx="937">
                  <c:v>1324</c:v>
                </c:pt>
                <c:pt idx="938">
                  <c:v>1398</c:v>
                </c:pt>
                <c:pt idx="939">
                  <c:v>1504</c:v>
                </c:pt>
                <c:pt idx="940">
                  <c:v>1598</c:v>
                </c:pt>
                <c:pt idx="941">
                  <c:v>1861</c:v>
                </c:pt>
                <c:pt idx="942">
                  <c:v>2142</c:v>
                </c:pt>
                <c:pt idx="943">
                  <c:v>2519</c:v>
                </c:pt>
                <c:pt idx="944">
                  <c:v>2683</c:v>
                </c:pt>
                <c:pt idx="945">
                  <c:v>2736</c:v>
                </c:pt>
                <c:pt idx="946">
                  <c:v>2776</c:v>
                </c:pt>
                <c:pt idx="947">
                  <c:v>2776</c:v>
                </c:pt>
                <c:pt idx="948">
                  <c:v>2998</c:v>
                </c:pt>
                <c:pt idx="949">
                  <c:v>3019</c:v>
                </c:pt>
                <c:pt idx="950">
                  <c:v>3260</c:v>
                </c:pt>
                <c:pt idx="951">
                  <c:v>3373</c:v>
                </c:pt>
                <c:pt idx="952">
                  <c:v>3506</c:v>
                </c:pt>
                <c:pt idx="953">
                  <c:v>3597</c:v>
                </c:pt>
                <c:pt idx="954">
                  <c:v>3748</c:v>
                </c:pt>
                <c:pt idx="955">
                  <c:v>3817</c:v>
                </c:pt>
                <c:pt idx="956">
                  <c:v>3908</c:v>
                </c:pt>
                <c:pt idx="957">
                  <c:v>3938</c:v>
                </c:pt>
                <c:pt idx="958">
                  <c:v>4028</c:v>
                </c:pt>
                <c:pt idx="959">
                  <c:v>4046</c:v>
                </c:pt>
                <c:pt idx="960">
                  <c:v>4151</c:v>
                </c:pt>
                <c:pt idx="961">
                  <c:v>4252</c:v>
                </c:pt>
                <c:pt idx="962">
                  <c:v>4356</c:v>
                </c:pt>
                <c:pt idx="963">
                  <c:v>4618</c:v>
                </c:pt>
                <c:pt idx="964">
                  <c:v>4674</c:v>
                </c:pt>
                <c:pt idx="965">
                  <c:v>4895</c:v>
                </c:pt>
                <c:pt idx="966">
                  <c:v>5370</c:v>
                </c:pt>
                <c:pt idx="967">
                  <c:v>5410</c:v>
                </c:pt>
                <c:pt idx="968">
                  <c:v>5457</c:v>
                </c:pt>
                <c:pt idx="969">
                  <c:v>5464</c:v>
                </c:pt>
                <c:pt idx="970">
                  <c:v>5464</c:v>
                </c:pt>
                <c:pt idx="971">
                  <c:v>5589</c:v>
                </c:pt>
                <c:pt idx="972">
                  <c:v>5590</c:v>
                </c:pt>
                <c:pt idx="973">
                  <c:v>5899</c:v>
                </c:pt>
                <c:pt idx="974">
                  <c:v>6380</c:v>
                </c:pt>
                <c:pt idx="975">
                  <c:v>7300</c:v>
                </c:pt>
                <c:pt idx="976">
                  <c:v>7343</c:v>
                </c:pt>
                <c:pt idx="977">
                  <c:v>7463</c:v>
                </c:pt>
                <c:pt idx="978">
                  <c:v>7949</c:v>
                </c:pt>
                <c:pt idx="979">
                  <c:v>8508</c:v>
                </c:pt>
                <c:pt idx="980">
                  <c:v>9548</c:v>
                </c:pt>
                <c:pt idx="981">
                  <c:v>9764</c:v>
                </c:pt>
                <c:pt idx="982">
                  <c:v>9764</c:v>
                </c:pt>
                <c:pt idx="983">
                  <c:v>9764</c:v>
                </c:pt>
                <c:pt idx="984">
                  <c:v>9943</c:v>
                </c:pt>
                <c:pt idx="985">
                  <c:v>9971</c:v>
                </c:pt>
                <c:pt idx="986">
                  <c:v>9991</c:v>
                </c:pt>
                <c:pt idx="987">
                  <c:v>10022</c:v>
                </c:pt>
                <c:pt idx="988">
                  <c:v>101063</c:v>
                </c:pt>
                <c:pt idx="989">
                  <c:v>10453</c:v>
                </c:pt>
                <c:pt idx="990">
                  <c:v>10572</c:v>
                </c:pt>
                <c:pt idx="991">
                  <c:v>11042</c:v>
                </c:pt>
                <c:pt idx="992">
                  <c:v>12124</c:v>
                </c:pt>
                <c:pt idx="993">
                  <c:v>12848</c:v>
                </c:pt>
                <c:pt idx="994">
                  <c:v>12869</c:v>
                </c:pt>
                <c:pt idx="995">
                  <c:v>12910</c:v>
                </c:pt>
                <c:pt idx="996">
                  <c:v>13083</c:v>
                </c:pt>
                <c:pt idx="997">
                  <c:v>13110</c:v>
                </c:pt>
                <c:pt idx="998">
                  <c:v>13237</c:v>
                </c:pt>
                <c:pt idx="999">
                  <c:v>13432</c:v>
                </c:pt>
                <c:pt idx="1000">
                  <c:v>13640</c:v>
                </c:pt>
                <c:pt idx="1001">
                  <c:v>15754</c:v>
                </c:pt>
                <c:pt idx="1002">
                  <c:v>15903</c:v>
                </c:pt>
                <c:pt idx="1003">
                  <c:v>16515</c:v>
                </c:pt>
                <c:pt idx="1004">
                  <c:v>16794</c:v>
                </c:pt>
                <c:pt idx="1005">
                  <c:v>17106</c:v>
                </c:pt>
                <c:pt idx="1006">
                  <c:v>17825</c:v>
                </c:pt>
                <c:pt idx="1007">
                  <c:v>17879</c:v>
                </c:pt>
                <c:pt idx="1008">
                  <c:v>18003</c:v>
                </c:pt>
                <c:pt idx="1009">
                  <c:v>18430</c:v>
                </c:pt>
                <c:pt idx="1010">
                  <c:v>18493</c:v>
                </c:pt>
                <c:pt idx="1011">
                  <c:v>18964</c:v>
                </c:pt>
                <c:pt idx="1012">
                  <c:v>19757</c:v>
                </c:pt>
                <c:pt idx="1013">
                  <c:v>20432</c:v>
                </c:pt>
                <c:pt idx="1014">
                  <c:v>21142</c:v>
                </c:pt>
                <c:pt idx="1015">
                  <c:v>21551</c:v>
                </c:pt>
                <c:pt idx="1016">
                  <c:v>21870</c:v>
                </c:pt>
                <c:pt idx="1017">
                  <c:v>22009</c:v>
                </c:pt>
                <c:pt idx="1018">
                  <c:v>22103</c:v>
                </c:pt>
                <c:pt idx="1019">
                  <c:v>22208</c:v>
                </c:pt>
                <c:pt idx="1020">
                  <c:v>22531</c:v>
                </c:pt>
                <c:pt idx="1021">
                  <c:v>22531</c:v>
                </c:pt>
                <c:pt idx="1022">
                  <c:v>23531</c:v>
                </c:pt>
                <c:pt idx="1023">
                  <c:v>23536</c:v>
                </c:pt>
                <c:pt idx="1024">
                  <c:v>23646</c:v>
                </c:pt>
                <c:pt idx="1025">
                  <c:v>23646</c:v>
                </c:pt>
                <c:pt idx="1026">
                  <c:v>23663</c:v>
                </c:pt>
                <c:pt idx="1027">
                  <c:v>23991</c:v>
                </c:pt>
                <c:pt idx="1028">
                  <c:v>24621</c:v>
                </c:pt>
                <c:pt idx="1029">
                  <c:v>24625</c:v>
                </c:pt>
                <c:pt idx="1030">
                  <c:v>24643</c:v>
                </c:pt>
                <c:pt idx="1031">
                  <c:v>24856</c:v>
                </c:pt>
                <c:pt idx="1032">
                  <c:v>26046</c:v>
                </c:pt>
                <c:pt idx="1033">
                  <c:v>26195</c:v>
                </c:pt>
                <c:pt idx="1034">
                  <c:v>27069</c:v>
                </c:pt>
                <c:pt idx="1035">
                  <c:v>29886</c:v>
                </c:pt>
                <c:pt idx="1036">
                  <c:v>31357</c:v>
                </c:pt>
                <c:pt idx="1037">
                  <c:v>31524</c:v>
                </c:pt>
                <c:pt idx="1038">
                  <c:v>35560</c:v>
                </c:pt>
                <c:pt idx="1039">
                  <c:v>35641</c:v>
                </c:pt>
                <c:pt idx="1040">
                  <c:v>36284</c:v>
                </c:pt>
                <c:pt idx="1041">
                  <c:v>36294</c:v>
                </c:pt>
                <c:pt idx="1042">
                  <c:v>36431</c:v>
                </c:pt>
                <c:pt idx="1043">
                  <c:v>36623</c:v>
                </c:pt>
                <c:pt idx="1044">
                  <c:v>36803</c:v>
                </c:pt>
                <c:pt idx="1045">
                  <c:v>37025</c:v>
                </c:pt>
                <c:pt idx="1046">
                  <c:v>37408</c:v>
                </c:pt>
                <c:pt idx="1047">
                  <c:v>37661</c:v>
                </c:pt>
                <c:pt idx="1048">
                  <c:v>38513</c:v>
                </c:pt>
                <c:pt idx="1049">
                  <c:v>38571</c:v>
                </c:pt>
                <c:pt idx="1050">
                  <c:v>38844</c:v>
                </c:pt>
                <c:pt idx="1051">
                  <c:v>39666</c:v>
                </c:pt>
                <c:pt idx="1052">
                  <c:v>40797</c:v>
                </c:pt>
                <c:pt idx="1053">
                  <c:v>40988</c:v>
                </c:pt>
                <c:pt idx="1054">
                  <c:v>42577</c:v>
                </c:pt>
                <c:pt idx="1055">
                  <c:v>46697</c:v>
                </c:pt>
                <c:pt idx="1056">
                  <c:v>48508</c:v>
                </c:pt>
                <c:pt idx="1057">
                  <c:v>50350</c:v>
                </c:pt>
                <c:pt idx="1058">
                  <c:v>50350</c:v>
                </c:pt>
                <c:pt idx="1059">
                  <c:v>52196</c:v>
                </c:pt>
                <c:pt idx="1060">
                  <c:v>52902</c:v>
                </c:pt>
                <c:pt idx="1061">
                  <c:v>54953</c:v>
                </c:pt>
                <c:pt idx="1062">
                  <c:v>58161</c:v>
                </c:pt>
                <c:pt idx="1063">
                  <c:v>72381</c:v>
                </c:pt>
                <c:pt idx="1064">
                  <c:v>75566</c:v>
                </c:pt>
                <c:pt idx="1065">
                  <c:v>75675</c:v>
                </c:pt>
                <c:pt idx="1066">
                  <c:v>77273</c:v>
                </c:pt>
                <c:pt idx="1067">
                  <c:v>77332</c:v>
                </c:pt>
                <c:pt idx="1068">
                  <c:v>79832</c:v>
                </c:pt>
                <c:pt idx="1069">
                  <c:v>93479</c:v>
                </c:pt>
                <c:pt idx="1070">
                  <c:v>98943</c:v>
                </c:pt>
                <c:pt idx="1071">
                  <c:v>106771</c:v>
                </c:pt>
                <c:pt idx="1072">
                  <c:v>110351</c:v>
                </c:pt>
                <c:pt idx="1073">
                  <c:v>144139</c:v>
                </c:pt>
                <c:pt idx="1074">
                  <c:v>158475</c:v>
                </c:pt>
                <c:pt idx="1075">
                  <c:v>15165</c:v>
                </c:pt>
                <c:pt idx="1076">
                  <c:v>24943</c:v>
                </c:pt>
                <c:pt idx="1077">
                  <c:v>4165</c:v>
                </c:pt>
                <c:pt idx="1078">
                  <c:v>19070</c:v>
                </c:pt>
                <c:pt idx="1079">
                  <c:v>4785</c:v>
                </c:pt>
                <c:pt idx="1080">
                  <c:v>10256</c:v>
                </c:pt>
                <c:pt idx="1081">
                  <c:v>90633</c:v>
                </c:pt>
                <c:pt idx="1082">
                  <c:v>14228</c:v>
                </c:pt>
                <c:pt idx="1083">
                  <c:v>11998</c:v>
                </c:pt>
                <c:pt idx="1084">
                  <c:v>38202</c:v>
                </c:pt>
                <c:pt idx="1085">
                  <c:v>4554</c:v>
                </c:pt>
                <c:pt idx="1086">
                  <c:v>55946</c:v>
                </c:pt>
                <c:pt idx="1087">
                  <c:v>57448</c:v>
                </c:pt>
                <c:pt idx="1088">
                  <c:v>35453</c:v>
                </c:pt>
                <c:pt idx="1089">
                  <c:v>15983</c:v>
                </c:pt>
                <c:pt idx="1090">
                  <c:v>79958</c:v>
                </c:pt>
                <c:pt idx="1091">
                  <c:v>75801</c:v>
                </c:pt>
                <c:pt idx="1092">
                  <c:v>16869</c:v>
                </c:pt>
                <c:pt idx="1093">
                  <c:v>90633</c:v>
                </c:pt>
                <c:pt idx="1094">
                  <c:v>41699</c:v>
                </c:pt>
                <c:pt idx="1095">
                  <c:v>22342</c:v>
                </c:pt>
                <c:pt idx="1096">
                  <c:v>16623</c:v>
                </c:pt>
                <c:pt idx="1097">
                  <c:v>79767</c:v>
                </c:pt>
                <c:pt idx="1098">
                  <c:v>31355</c:v>
                </c:pt>
                <c:pt idx="1099">
                  <c:v>56020</c:v>
                </c:pt>
                <c:pt idx="1100">
                  <c:v>55864</c:v>
                </c:pt>
                <c:pt idx="1101">
                  <c:v>15778</c:v>
                </c:pt>
                <c:pt idx="1102">
                  <c:v>13801</c:v>
                </c:pt>
                <c:pt idx="1103">
                  <c:v>96794</c:v>
                </c:pt>
                <c:pt idx="1104">
                  <c:v>47541</c:v>
                </c:pt>
                <c:pt idx="1105">
                  <c:v>47541</c:v>
                </c:pt>
                <c:pt idx="1106">
                  <c:v>22895</c:v>
                </c:pt>
                <c:pt idx="1107">
                  <c:v>2998</c:v>
                </c:pt>
                <c:pt idx="1108">
                  <c:v>22009</c:v>
                </c:pt>
                <c:pt idx="1109">
                  <c:v>24736</c:v>
                </c:pt>
                <c:pt idx="1110">
                  <c:v>25538</c:v>
                </c:pt>
                <c:pt idx="1111">
                  <c:v>26014</c:v>
                </c:pt>
                <c:pt idx="1112">
                  <c:v>31355</c:v>
                </c:pt>
                <c:pt idx="1113">
                  <c:v>28224</c:v>
                </c:pt>
                <c:pt idx="1114">
                  <c:v>21305</c:v>
                </c:pt>
                <c:pt idx="1115">
                  <c:v>23609</c:v>
                </c:pt>
                <c:pt idx="1116">
                  <c:v>141741</c:v>
                </c:pt>
                <c:pt idx="1117">
                  <c:v>43213</c:v>
                </c:pt>
                <c:pt idx="1118">
                  <c:v>92986</c:v>
                </c:pt>
                <c:pt idx="1119">
                  <c:v>21142</c:v>
                </c:pt>
                <c:pt idx="1120">
                  <c:v>93788</c:v>
                </c:pt>
                <c:pt idx="1121">
                  <c:v>101466</c:v>
                </c:pt>
                <c:pt idx="1122">
                  <c:v>4962</c:v>
                </c:pt>
                <c:pt idx="1123">
                  <c:v>22751</c:v>
                </c:pt>
                <c:pt idx="1124">
                  <c:v>17285</c:v>
                </c:pt>
                <c:pt idx="1125">
                  <c:v>20553</c:v>
                </c:pt>
                <c:pt idx="1126">
                  <c:v>10987</c:v>
                </c:pt>
                <c:pt idx="1127">
                  <c:v>52504</c:v>
                </c:pt>
                <c:pt idx="1128">
                  <c:v>27494</c:v>
                </c:pt>
                <c:pt idx="1129">
                  <c:v>106771</c:v>
                </c:pt>
                <c:pt idx="1130">
                  <c:v>38571</c:v>
                </c:pt>
                <c:pt idx="1131">
                  <c:v>22009</c:v>
                </c:pt>
                <c:pt idx="1132">
                  <c:v>7017</c:v>
                </c:pt>
                <c:pt idx="1133">
                  <c:v>5932</c:v>
                </c:pt>
                <c:pt idx="1134">
                  <c:v>91188</c:v>
                </c:pt>
                <c:pt idx="1135">
                  <c:v>13736</c:v>
                </c:pt>
                <c:pt idx="1136">
                  <c:v>23457</c:v>
                </c:pt>
                <c:pt idx="1137">
                  <c:v>11979</c:v>
                </c:pt>
                <c:pt idx="1138">
                  <c:v>23991</c:v>
                </c:pt>
                <c:pt idx="1139">
                  <c:v>29252</c:v>
                </c:pt>
                <c:pt idx="1140">
                  <c:v>1985</c:v>
                </c:pt>
                <c:pt idx="1141">
                  <c:v>13428</c:v>
                </c:pt>
                <c:pt idx="1142">
                  <c:v>21142</c:v>
                </c:pt>
                <c:pt idx="1143">
                  <c:v>160010</c:v>
                </c:pt>
                <c:pt idx="1144">
                  <c:v>37452</c:v>
                </c:pt>
                <c:pt idx="1145">
                  <c:v>14163</c:v>
                </c:pt>
                <c:pt idx="1146">
                  <c:v>18675</c:v>
                </c:pt>
                <c:pt idx="1147">
                  <c:v>82975</c:v>
                </c:pt>
                <c:pt idx="1148">
                  <c:v>14526</c:v>
                </c:pt>
                <c:pt idx="1149">
                  <c:v>56456</c:v>
                </c:pt>
                <c:pt idx="1150">
                  <c:v>5987</c:v>
                </c:pt>
                <c:pt idx="1151">
                  <c:v>24550</c:v>
                </c:pt>
                <c:pt idx="1152">
                  <c:v>75791</c:v>
                </c:pt>
                <c:pt idx="1153">
                  <c:v>27423</c:v>
                </c:pt>
                <c:pt idx="1154">
                  <c:v>19854</c:v>
                </c:pt>
                <c:pt idx="1155">
                  <c:v>23076</c:v>
                </c:pt>
                <c:pt idx="1156">
                  <c:v>7163</c:v>
                </c:pt>
                <c:pt idx="1157">
                  <c:v>28327</c:v>
                </c:pt>
                <c:pt idx="1158">
                  <c:v>59850</c:v>
                </c:pt>
                <c:pt idx="1159">
                  <c:v>18374</c:v>
                </c:pt>
                <c:pt idx="1160">
                  <c:v>28739</c:v>
                </c:pt>
                <c:pt idx="1161">
                  <c:v>57082</c:v>
                </c:pt>
                <c:pt idx="1162">
                  <c:v>20616</c:v>
                </c:pt>
                <c:pt idx="1163">
                  <c:v>28739</c:v>
                </c:pt>
                <c:pt idx="1164">
                  <c:v>35724</c:v>
                </c:pt>
                <c:pt idx="1165">
                  <c:v>36974</c:v>
                </c:pt>
                <c:pt idx="1166">
                  <c:v>79718</c:v>
                </c:pt>
                <c:pt idx="1167">
                  <c:v>17806</c:v>
                </c:pt>
                <c:pt idx="1168">
                  <c:v>4750</c:v>
                </c:pt>
                <c:pt idx="1169">
                  <c:v>4918</c:v>
                </c:pt>
                <c:pt idx="1170">
                  <c:v>4581</c:v>
                </c:pt>
                <c:pt idx="1171">
                  <c:v>14294</c:v>
                </c:pt>
                <c:pt idx="1172">
                  <c:v>12087</c:v>
                </c:pt>
                <c:pt idx="1173">
                  <c:v>79718</c:v>
                </c:pt>
                <c:pt idx="1174">
                  <c:v>90707</c:v>
                </c:pt>
                <c:pt idx="1175">
                  <c:v>23536</c:v>
                </c:pt>
                <c:pt idx="1176">
                  <c:v>23761</c:v>
                </c:pt>
                <c:pt idx="1177">
                  <c:v>21308</c:v>
                </c:pt>
                <c:pt idx="1178">
                  <c:v>92191</c:v>
                </c:pt>
                <c:pt idx="1179">
                  <c:v>79718</c:v>
                </c:pt>
                <c:pt idx="1180">
                  <c:v>23436</c:v>
                </c:pt>
                <c:pt idx="1181">
                  <c:v>24508</c:v>
                </c:pt>
                <c:pt idx="1182">
                  <c:v>45593</c:v>
                </c:pt>
                <c:pt idx="1183">
                  <c:v>36353</c:v>
                </c:pt>
                <c:pt idx="1184">
                  <c:v>59289</c:v>
                </c:pt>
                <c:pt idx="1185">
                  <c:v>153778</c:v>
                </c:pt>
                <c:pt idx="1186">
                  <c:v>22773</c:v>
                </c:pt>
                <c:pt idx="1187">
                  <c:v>4792</c:v>
                </c:pt>
                <c:pt idx="1188">
                  <c:v>154665</c:v>
                </c:pt>
                <c:pt idx="1189">
                  <c:v>7662</c:v>
                </c:pt>
                <c:pt idx="1190">
                  <c:v>7662</c:v>
                </c:pt>
                <c:pt idx="1191">
                  <c:v>2657</c:v>
                </c:pt>
                <c:pt idx="1192">
                  <c:v>7212</c:v>
                </c:pt>
                <c:pt idx="1193">
                  <c:v>23547</c:v>
                </c:pt>
                <c:pt idx="1194">
                  <c:v>25777</c:v>
                </c:pt>
                <c:pt idx="1195">
                  <c:v>36015</c:v>
                </c:pt>
                <c:pt idx="1196">
                  <c:v>14244</c:v>
                </c:pt>
                <c:pt idx="1197">
                  <c:v>26195</c:v>
                </c:pt>
                <c:pt idx="1198">
                  <c:v>12765</c:v>
                </c:pt>
                <c:pt idx="1199">
                  <c:v>10511</c:v>
                </c:pt>
                <c:pt idx="1200">
                  <c:v>93509</c:v>
                </c:pt>
                <c:pt idx="1201">
                  <c:v>12383</c:v>
                </c:pt>
                <c:pt idx="1202">
                  <c:v>13811</c:v>
                </c:pt>
                <c:pt idx="1203">
                  <c:v>29307</c:v>
                </c:pt>
                <c:pt idx="1204">
                  <c:v>53830</c:v>
                </c:pt>
                <c:pt idx="1205">
                  <c:v>13651</c:v>
                </c:pt>
                <c:pt idx="1206">
                  <c:v>9279</c:v>
                </c:pt>
                <c:pt idx="1207">
                  <c:v>37814</c:v>
                </c:pt>
                <c:pt idx="1208">
                  <c:v>6740</c:v>
                </c:pt>
                <c:pt idx="1209">
                  <c:v>8062</c:v>
                </c:pt>
                <c:pt idx="1210">
                  <c:v>24750</c:v>
                </c:pt>
                <c:pt idx="1211">
                  <c:v>8052</c:v>
                </c:pt>
                <c:pt idx="1212">
                  <c:v>50947</c:v>
                </c:pt>
                <c:pt idx="1213">
                  <c:v>95513</c:v>
                </c:pt>
                <c:pt idx="1214">
                  <c:v>79705</c:v>
                </c:pt>
                <c:pt idx="1215">
                  <c:v>89004</c:v>
                </c:pt>
                <c:pt idx="1216">
                  <c:v>52508</c:v>
                </c:pt>
                <c:pt idx="1217">
                  <c:v>18680</c:v>
                </c:pt>
                <c:pt idx="1218">
                  <c:v>39892</c:v>
                </c:pt>
                <c:pt idx="1219">
                  <c:v>81325</c:v>
                </c:pt>
                <c:pt idx="1220">
                  <c:v>80165</c:v>
                </c:pt>
                <c:pt idx="1221">
                  <c:v>40512</c:v>
                </c:pt>
                <c:pt idx="1222">
                  <c:v>20766</c:v>
                </c:pt>
                <c:pt idx="1223">
                  <c:v>5615</c:v>
                </c:pt>
                <c:pt idx="1224">
                  <c:v>27039</c:v>
                </c:pt>
                <c:pt idx="1225">
                  <c:v>145635</c:v>
                </c:pt>
                <c:pt idx="1226">
                  <c:v>28739</c:v>
                </c:pt>
                <c:pt idx="1227">
                  <c:v>51035</c:v>
                </c:pt>
                <c:pt idx="1228">
                  <c:v>23761</c:v>
                </c:pt>
                <c:pt idx="1229">
                  <c:v>35529</c:v>
                </c:pt>
                <c:pt idx="1230">
                  <c:v>90392</c:v>
                </c:pt>
                <c:pt idx="1231">
                  <c:v>13237</c:v>
                </c:pt>
                <c:pt idx="1232">
                  <c:v>12111</c:v>
                </c:pt>
                <c:pt idx="1233">
                  <c:v>12798</c:v>
                </c:pt>
                <c:pt idx="1234">
                  <c:v>21145</c:v>
                </c:pt>
                <c:pt idx="1235">
                  <c:v>88840</c:v>
                </c:pt>
                <c:pt idx="1236">
                  <c:v>22570</c:v>
                </c:pt>
                <c:pt idx="1237">
                  <c:v>26014</c:v>
                </c:pt>
                <c:pt idx="1238">
                  <c:v>4837</c:v>
                </c:pt>
                <c:pt idx="1239">
                  <c:v>25189</c:v>
                </c:pt>
                <c:pt idx="1240">
                  <c:v>63709</c:v>
                </c:pt>
                <c:pt idx="1241">
                  <c:v>21193</c:v>
                </c:pt>
                <c:pt idx="1242">
                  <c:v>20925</c:v>
                </c:pt>
                <c:pt idx="1243">
                  <c:v>76236</c:v>
                </c:pt>
                <c:pt idx="1244">
                  <c:v>28330</c:v>
                </c:pt>
                <c:pt idx="1245">
                  <c:v>31643</c:v>
                </c:pt>
                <c:pt idx="1246">
                  <c:v>34053</c:v>
                </c:pt>
                <c:pt idx="1247">
                  <c:v>21135</c:v>
                </c:pt>
                <c:pt idx="1248">
                  <c:v>26132</c:v>
                </c:pt>
                <c:pt idx="1249">
                  <c:v>21771</c:v>
                </c:pt>
                <c:pt idx="1250">
                  <c:v>11755</c:v>
                </c:pt>
                <c:pt idx="1251">
                  <c:v>17058</c:v>
                </c:pt>
                <c:pt idx="1252">
                  <c:v>81534</c:v>
                </c:pt>
                <c:pt idx="1253">
                  <c:v>30361</c:v>
                </c:pt>
                <c:pt idx="1254">
                  <c:v>34837</c:v>
                </c:pt>
                <c:pt idx="1255">
                  <c:v>25742</c:v>
                </c:pt>
                <c:pt idx="1256">
                  <c:v>107915</c:v>
                </c:pt>
                <c:pt idx="1257">
                  <c:v>18574</c:v>
                </c:pt>
                <c:pt idx="1258">
                  <c:v>19562</c:v>
                </c:pt>
                <c:pt idx="1259">
                  <c:v>89004</c:v>
                </c:pt>
                <c:pt idx="1260">
                  <c:v>6562</c:v>
                </c:pt>
                <c:pt idx="1261">
                  <c:v>4988</c:v>
                </c:pt>
                <c:pt idx="1262">
                  <c:v>31649</c:v>
                </c:pt>
                <c:pt idx="1263">
                  <c:v>27589</c:v>
                </c:pt>
                <c:pt idx="1264">
                  <c:v>29905</c:v>
                </c:pt>
                <c:pt idx="1265">
                  <c:v>21044</c:v>
                </c:pt>
                <c:pt idx="1266">
                  <c:v>10763</c:v>
                </c:pt>
                <c:pt idx="1267">
                  <c:v>23207</c:v>
                </c:pt>
                <c:pt idx="1268">
                  <c:v>26942</c:v>
                </c:pt>
                <c:pt idx="1269">
                  <c:v>35694</c:v>
                </c:pt>
                <c:pt idx="1270">
                  <c:v>18044</c:v>
                </c:pt>
                <c:pt idx="1271">
                  <c:v>23625</c:v>
                </c:pt>
                <c:pt idx="1272">
                  <c:v>35370</c:v>
                </c:pt>
                <c:pt idx="1273">
                  <c:v>14043</c:v>
                </c:pt>
                <c:pt idx="1274">
                  <c:v>22313</c:v>
                </c:pt>
                <c:pt idx="1275">
                  <c:v>14043</c:v>
                </c:pt>
                <c:pt idx="1276">
                  <c:v>77728</c:v>
                </c:pt>
                <c:pt idx="1277">
                  <c:v>19146</c:v>
                </c:pt>
                <c:pt idx="1278">
                  <c:v>16169</c:v>
                </c:pt>
                <c:pt idx="1279">
                  <c:v>147568</c:v>
                </c:pt>
                <c:pt idx="1280">
                  <c:v>51136</c:v>
                </c:pt>
                <c:pt idx="1281">
                  <c:v>43209</c:v>
                </c:pt>
                <c:pt idx="1282">
                  <c:v>24614</c:v>
                </c:pt>
                <c:pt idx="1283">
                  <c:v>85407</c:v>
                </c:pt>
                <c:pt idx="1284">
                  <c:v>97352</c:v>
                </c:pt>
                <c:pt idx="1285">
                  <c:v>14765</c:v>
                </c:pt>
                <c:pt idx="1286">
                  <c:v>37414</c:v>
                </c:pt>
                <c:pt idx="1287">
                  <c:v>37031</c:v>
                </c:pt>
                <c:pt idx="1288">
                  <c:v>80165</c:v>
                </c:pt>
                <c:pt idx="1289">
                  <c:v>31643</c:v>
                </c:pt>
                <c:pt idx="1290">
                  <c:v>77336</c:v>
                </c:pt>
                <c:pt idx="1291">
                  <c:v>16518</c:v>
                </c:pt>
                <c:pt idx="1292">
                  <c:v>22359</c:v>
                </c:pt>
                <c:pt idx="1293">
                  <c:v>17949</c:v>
                </c:pt>
                <c:pt idx="1294">
                  <c:v>12963</c:v>
                </c:pt>
                <c:pt idx="1295">
                  <c:v>14858</c:v>
                </c:pt>
                <c:pt idx="1296">
                  <c:v>41671</c:v>
                </c:pt>
                <c:pt idx="1297">
                  <c:v>17537</c:v>
                </c:pt>
                <c:pt idx="1298">
                  <c:v>77273</c:v>
                </c:pt>
                <c:pt idx="1299">
                  <c:v>36186</c:v>
                </c:pt>
                <c:pt idx="1300">
                  <c:v>37010</c:v>
                </c:pt>
                <c:pt idx="1301">
                  <c:v>54263</c:v>
                </c:pt>
                <c:pt idx="1302">
                  <c:v>6976</c:v>
                </c:pt>
                <c:pt idx="1303">
                  <c:v>12897</c:v>
                </c:pt>
                <c:pt idx="1304">
                  <c:v>35808</c:v>
                </c:pt>
                <c:pt idx="1305">
                  <c:v>77273</c:v>
                </c:pt>
                <c:pt idx="1306">
                  <c:v>41726</c:v>
                </c:pt>
                <c:pt idx="1307">
                  <c:v>14286</c:v>
                </c:pt>
                <c:pt idx="1308">
                  <c:v>2612</c:v>
                </c:pt>
                <c:pt idx="1309">
                  <c:v>77113</c:v>
                </c:pt>
                <c:pt idx="1310">
                  <c:v>146848</c:v>
                </c:pt>
                <c:pt idx="1311">
                  <c:v>164251</c:v>
                </c:pt>
                <c:pt idx="1312">
                  <c:v>35583</c:v>
                </c:pt>
                <c:pt idx="1313">
                  <c:v>24783</c:v>
                </c:pt>
                <c:pt idx="1314">
                  <c:v>25074</c:v>
                </c:pt>
                <c:pt idx="1315">
                  <c:v>24795</c:v>
                </c:pt>
                <c:pt idx="1316">
                  <c:v>35753</c:v>
                </c:pt>
                <c:pt idx="1317">
                  <c:v>37949</c:v>
                </c:pt>
                <c:pt idx="1318">
                  <c:v>16829</c:v>
                </c:pt>
                <c:pt idx="1319">
                  <c:v>75675</c:v>
                </c:pt>
                <c:pt idx="1320">
                  <c:v>31643</c:v>
                </c:pt>
                <c:pt idx="1321">
                  <c:v>52552</c:v>
                </c:pt>
                <c:pt idx="1322">
                  <c:v>41688</c:v>
                </c:pt>
                <c:pt idx="1323">
                  <c:v>35595</c:v>
                </c:pt>
                <c:pt idx="1324">
                  <c:v>79487</c:v>
                </c:pt>
                <c:pt idx="1325">
                  <c:v>16889</c:v>
                </c:pt>
                <c:pt idx="1326">
                  <c:v>48220</c:v>
                </c:pt>
                <c:pt idx="1327">
                  <c:v>14337</c:v>
                </c:pt>
                <c:pt idx="1328">
                  <c:v>58959</c:v>
                </c:pt>
                <c:pt idx="1329">
                  <c:v>17126</c:v>
                </c:pt>
                <c:pt idx="1330">
                  <c:v>63106</c:v>
                </c:pt>
                <c:pt idx="1331">
                  <c:v>36254</c:v>
                </c:pt>
                <c:pt idx="1332">
                  <c:v>37209</c:v>
                </c:pt>
                <c:pt idx="1333">
                  <c:v>63153</c:v>
                </c:pt>
                <c:pt idx="1334">
                  <c:v>39345</c:v>
                </c:pt>
                <c:pt idx="1335">
                  <c:v>63240</c:v>
                </c:pt>
                <c:pt idx="1336">
                  <c:v>22327</c:v>
                </c:pt>
              </c:numCache>
            </c:numRef>
          </c:xVal>
          <c:yVal>
            <c:numRef>
              <c:f>all_ldt_grt!$B$1:$B$1337</c:f>
              <c:numCache>
                <c:formatCode>General</c:formatCode>
                <c:ptCount val="1337"/>
                <c:pt idx="0">
                  <c:v>7631</c:v>
                </c:pt>
                <c:pt idx="1">
                  <c:v>18163</c:v>
                </c:pt>
                <c:pt idx="2">
                  <c:v>2642.04</c:v>
                </c:pt>
                <c:pt idx="3">
                  <c:v>21614</c:v>
                </c:pt>
                <c:pt idx="4">
                  <c:v>3120</c:v>
                </c:pt>
                <c:pt idx="5">
                  <c:v>12722.6</c:v>
                </c:pt>
                <c:pt idx="6">
                  <c:v>2316.14</c:v>
                </c:pt>
                <c:pt idx="7">
                  <c:v>13450.2</c:v>
                </c:pt>
                <c:pt idx="8">
                  <c:v>46333.8</c:v>
                </c:pt>
                <c:pt idx="9">
                  <c:v>7352.049</c:v>
                </c:pt>
                <c:pt idx="10">
                  <c:v>3173.9</c:v>
                </c:pt>
                <c:pt idx="11">
                  <c:v>2406.35</c:v>
                </c:pt>
                <c:pt idx="12">
                  <c:v>1718.24</c:v>
                </c:pt>
                <c:pt idx="13">
                  <c:v>11750</c:v>
                </c:pt>
                <c:pt idx="14">
                  <c:v>13400.6</c:v>
                </c:pt>
                <c:pt idx="15">
                  <c:v>8066</c:v>
                </c:pt>
                <c:pt idx="16">
                  <c:v>7586</c:v>
                </c:pt>
                <c:pt idx="17">
                  <c:v>8100</c:v>
                </c:pt>
                <c:pt idx="18">
                  <c:v>7352.05</c:v>
                </c:pt>
                <c:pt idx="19">
                  <c:v>24604</c:v>
                </c:pt>
                <c:pt idx="20">
                  <c:v>16506</c:v>
                </c:pt>
                <c:pt idx="21">
                  <c:v>7985</c:v>
                </c:pt>
                <c:pt idx="22">
                  <c:v>28017</c:v>
                </c:pt>
                <c:pt idx="23">
                  <c:v>2424.11</c:v>
                </c:pt>
                <c:pt idx="24">
                  <c:v>46970.8</c:v>
                </c:pt>
                <c:pt idx="25">
                  <c:v>2743.62</c:v>
                </c:pt>
                <c:pt idx="26">
                  <c:v>5974.41</c:v>
                </c:pt>
                <c:pt idx="27">
                  <c:v>1401</c:v>
                </c:pt>
                <c:pt idx="28">
                  <c:v>10517.966</c:v>
                </c:pt>
                <c:pt idx="29">
                  <c:v>3306.6</c:v>
                </c:pt>
                <c:pt idx="30">
                  <c:v>1999.43</c:v>
                </c:pt>
                <c:pt idx="31">
                  <c:v>24557</c:v>
                </c:pt>
                <c:pt idx="32">
                  <c:v>37537.599999999999</c:v>
                </c:pt>
                <c:pt idx="33">
                  <c:v>38492.65</c:v>
                </c:pt>
                <c:pt idx="34">
                  <c:v>2894.6</c:v>
                </c:pt>
                <c:pt idx="35">
                  <c:v>3339</c:v>
                </c:pt>
                <c:pt idx="36">
                  <c:v>9295</c:v>
                </c:pt>
                <c:pt idx="37">
                  <c:v>1904</c:v>
                </c:pt>
                <c:pt idx="38">
                  <c:v>19648.5</c:v>
                </c:pt>
                <c:pt idx="39">
                  <c:v>1929</c:v>
                </c:pt>
                <c:pt idx="40">
                  <c:v>10156</c:v>
                </c:pt>
                <c:pt idx="41">
                  <c:v>6310</c:v>
                </c:pt>
                <c:pt idx="42">
                  <c:v>7925</c:v>
                </c:pt>
                <c:pt idx="43">
                  <c:v>5309</c:v>
                </c:pt>
                <c:pt idx="44">
                  <c:v>2894</c:v>
                </c:pt>
                <c:pt idx="45">
                  <c:v>2392.3690000000001</c:v>
                </c:pt>
                <c:pt idx="46">
                  <c:v>2411.8000000000002</c:v>
                </c:pt>
                <c:pt idx="47">
                  <c:v>2567</c:v>
                </c:pt>
                <c:pt idx="48">
                  <c:v>10359</c:v>
                </c:pt>
                <c:pt idx="49">
                  <c:v>37478.120999999999</c:v>
                </c:pt>
                <c:pt idx="50">
                  <c:v>18026.63</c:v>
                </c:pt>
                <c:pt idx="51">
                  <c:v>2078</c:v>
                </c:pt>
                <c:pt idx="52">
                  <c:v>7542</c:v>
                </c:pt>
                <c:pt idx="53">
                  <c:v>2490</c:v>
                </c:pt>
                <c:pt idx="54">
                  <c:v>15904</c:v>
                </c:pt>
                <c:pt idx="55">
                  <c:v>2068</c:v>
                </c:pt>
                <c:pt idx="56">
                  <c:v>10659</c:v>
                </c:pt>
                <c:pt idx="57">
                  <c:v>1958.59</c:v>
                </c:pt>
                <c:pt idx="58">
                  <c:v>5007</c:v>
                </c:pt>
                <c:pt idx="59">
                  <c:v>6568.9040000000005</c:v>
                </c:pt>
                <c:pt idx="60">
                  <c:v>7663</c:v>
                </c:pt>
                <c:pt idx="61">
                  <c:v>2070</c:v>
                </c:pt>
                <c:pt idx="62">
                  <c:v>45865</c:v>
                </c:pt>
                <c:pt idx="63">
                  <c:v>7455</c:v>
                </c:pt>
                <c:pt idx="64">
                  <c:v>7456</c:v>
                </c:pt>
                <c:pt idx="65">
                  <c:v>2756</c:v>
                </c:pt>
                <c:pt idx="66">
                  <c:v>46047.5</c:v>
                </c:pt>
                <c:pt idx="67">
                  <c:v>28017</c:v>
                </c:pt>
                <c:pt idx="68">
                  <c:v>2265</c:v>
                </c:pt>
                <c:pt idx="69">
                  <c:v>8227</c:v>
                </c:pt>
                <c:pt idx="70">
                  <c:v>18026.63</c:v>
                </c:pt>
                <c:pt idx="71">
                  <c:v>1485.6</c:v>
                </c:pt>
                <c:pt idx="72">
                  <c:v>16501</c:v>
                </c:pt>
                <c:pt idx="73">
                  <c:v>3727</c:v>
                </c:pt>
                <c:pt idx="74">
                  <c:v>1226.95</c:v>
                </c:pt>
                <c:pt idx="75">
                  <c:v>9077</c:v>
                </c:pt>
                <c:pt idx="76">
                  <c:v>24570</c:v>
                </c:pt>
                <c:pt idx="77">
                  <c:v>7337</c:v>
                </c:pt>
                <c:pt idx="78">
                  <c:v>5514</c:v>
                </c:pt>
                <c:pt idx="79">
                  <c:v>1339.2</c:v>
                </c:pt>
                <c:pt idx="80">
                  <c:v>48087</c:v>
                </c:pt>
                <c:pt idx="81">
                  <c:v>10600.7</c:v>
                </c:pt>
                <c:pt idx="82">
                  <c:v>2045</c:v>
                </c:pt>
                <c:pt idx="83">
                  <c:v>2184.0300000000002</c:v>
                </c:pt>
                <c:pt idx="84">
                  <c:v>17550.900000000001</c:v>
                </c:pt>
                <c:pt idx="85">
                  <c:v>5999</c:v>
                </c:pt>
                <c:pt idx="86">
                  <c:v>4777.3</c:v>
                </c:pt>
                <c:pt idx="87">
                  <c:v>16237</c:v>
                </c:pt>
                <c:pt idx="88">
                  <c:v>23159.26</c:v>
                </c:pt>
                <c:pt idx="89">
                  <c:v>2418.7600000000002</c:v>
                </c:pt>
                <c:pt idx="90">
                  <c:v>2168</c:v>
                </c:pt>
                <c:pt idx="91">
                  <c:v>17124</c:v>
                </c:pt>
                <c:pt idx="92">
                  <c:v>20584</c:v>
                </c:pt>
                <c:pt idx="93">
                  <c:v>2275</c:v>
                </c:pt>
                <c:pt idx="94">
                  <c:v>16337</c:v>
                </c:pt>
                <c:pt idx="95">
                  <c:v>2633</c:v>
                </c:pt>
                <c:pt idx="96">
                  <c:v>15442</c:v>
                </c:pt>
                <c:pt idx="97">
                  <c:v>680</c:v>
                </c:pt>
                <c:pt idx="98">
                  <c:v>9623</c:v>
                </c:pt>
                <c:pt idx="99">
                  <c:v>1537.49</c:v>
                </c:pt>
                <c:pt idx="100">
                  <c:v>21186.9</c:v>
                </c:pt>
                <c:pt idx="101">
                  <c:v>3447.63</c:v>
                </c:pt>
                <c:pt idx="102">
                  <c:v>10550.427</c:v>
                </c:pt>
                <c:pt idx="103">
                  <c:v>4080.03</c:v>
                </c:pt>
                <c:pt idx="104">
                  <c:v>2153.3969999999999</c:v>
                </c:pt>
                <c:pt idx="105">
                  <c:v>3590</c:v>
                </c:pt>
                <c:pt idx="106">
                  <c:v>31143.1</c:v>
                </c:pt>
                <c:pt idx="107">
                  <c:v>2770.9</c:v>
                </c:pt>
                <c:pt idx="108">
                  <c:v>5360</c:v>
                </c:pt>
                <c:pt idx="109">
                  <c:v>20980</c:v>
                </c:pt>
                <c:pt idx="110">
                  <c:v>5005.3</c:v>
                </c:pt>
                <c:pt idx="111">
                  <c:v>42686</c:v>
                </c:pt>
                <c:pt idx="112">
                  <c:v>1561.16</c:v>
                </c:pt>
                <c:pt idx="113">
                  <c:v>1016.16</c:v>
                </c:pt>
                <c:pt idx="114">
                  <c:v>9372</c:v>
                </c:pt>
                <c:pt idx="115">
                  <c:v>15930.556</c:v>
                </c:pt>
                <c:pt idx="116">
                  <c:v>6674</c:v>
                </c:pt>
                <c:pt idx="117">
                  <c:v>2665.93</c:v>
                </c:pt>
                <c:pt idx="118">
                  <c:v>9364.6759999999995</c:v>
                </c:pt>
                <c:pt idx="119">
                  <c:v>5218</c:v>
                </c:pt>
                <c:pt idx="120">
                  <c:v>3153</c:v>
                </c:pt>
                <c:pt idx="121">
                  <c:v>3348.3</c:v>
                </c:pt>
                <c:pt idx="122">
                  <c:v>2206.3000000000002</c:v>
                </c:pt>
                <c:pt idx="123">
                  <c:v>23683.7</c:v>
                </c:pt>
                <c:pt idx="124">
                  <c:v>39825</c:v>
                </c:pt>
                <c:pt idx="125">
                  <c:v>1878.89</c:v>
                </c:pt>
                <c:pt idx="126">
                  <c:v>2256.6149999999998</c:v>
                </c:pt>
                <c:pt idx="127">
                  <c:v>8015</c:v>
                </c:pt>
                <c:pt idx="128">
                  <c:v>10800.15</c:v>
                </c:pt>
                <c:pt idx="129">
                  <c:v>9368</c:v>
                </c:pt>
                <c:pt idx="130">
                  <c:v>835.6</c:v>
                </c:pt>
                <c:pt idx="131">
                  <c:v>1710.93</c:v>
                </c:pt>
                <c:pt idx="132">
                  <c:v>904.13</c:v>
                </c:pt>
                <c:pt idx="133">
                  <c:v>2254.39</c:v>
                </c:pt>
                <c:pt idx="134">
                  <c:v>1445.35</c:v>
                </c:pt>
                <c:pt idx="135">
                  <c:v>944.75</c:v>
                </c:pt>
                <c:pt idx="136">
                  <c:v>2049</c:v>
                </c:pt>
                <c:pt idx="137">
                  <c:v>17707.8</c:v>
                </c:pt>
                <c:pt idx="138">
                  <c:v>1898.2180000000001</c:v>
                </c:pt>
                <c:pt idx="139">
                  <c:v>7198.72</c:v>
                </c:pt>
                <c:pt idx="140">
                  <c:v>18921.099999999999</c:v>
                </c:pt>
                <c:pt idx="141">
                  <c:v>9820.107</c:v>
                </c:pt>
                <c:pt idx="142">
                  <c:v>12105.83</c:v>
                </c:pt>
                <c:pt idx="143">
                  <c:v>1984.31</c:v>
                </c:pt>
                <c:pt idx="144">
                  <c:v>7842.2</c:v>
                </c:pt>
                <c:pt idx="145">
                  <c:v>2925.51</c:v>
                </c:pt>
                <c:pt idx="146">
                  <c:v>2099.73</c:v>
                </c:pt>
                <c:pt idx="147">
                  <c:v>1379.83</c:v>
                </c:pt>
                <c:pt idx="148">
                  <c:v>2764.62</c:v>
                </c:pt>
                <c:pt idx="149">
                  <c:v>8334</c:v>
                </c:pt>
                <c:pt idx="150">
                  <c:v>1281</c:v>
                </c:pt>
                <c:pt idx="151">
                  <c:v>3056.3</c:v>
                </c:pt>
                <c:pt idx="152">
                  <c:v>1748</c:v>
                </c:pt>
                <c:pt idx="153">
                  <c:v>6286.9</c:v>
                </c:pt>
                <c:pt idx="154">
                  <c:v>27652.400000000001</c:v>
                </c:pt>
                <c:pt idx="155">
                  <c:v>8176.41</c:v>
                </c:pt>
                <c:pt idx="156">
                  <c:v>16099</c:v>
                </c:pt>
                <c:pt idx="157">
                  <c:v>3220.93</c:v>
                </c:pt>
                <c:pt idx="158">
                  <c:v>2092</c:v>
                </c:pt>
                <c:pt idx="159">
                  <c:v>2092</c:v>
                </c:pt>
                <c:pt idx="160">
                  <c:v>16740</c:v>
                </c:pt>
                <c:pt idx="161">
                  <c:v>22302.21</c:v>
                </c:pt>
                <c:pt idx="162">
                  <c:v>46310</c:v>
                </c:pt>
                <c:pt idx="163">
                  <c:v>5193.59</c:v>
                </c:pt>
                <c:pt idx="164">
                  <c:v>1772.98</c:v>
                </c:pt>
                <c:pt idx="165">
                  <c:v>1835</c:v>
                </c:pt>
                <c:pt idx="166">
                  <c:v>2836.04</c:v>
                </c:pt>
                <c:pt idx="167">
                  <c:v>21806.512999999999</c:v>
                </c:pt>
                <c:pt idx="168">
                  <c:v>2315.66</c:v>
                </c:pt>
                <c:pt idx="169">
                  <c:v>16694</c:v>
                </c:pt>
                <c:pt idx="170">
                  <c:v>2956.9</c:v>
                </c:pt>
                <c:pt idx="171">
                  <c:v>2984</c:v>
                </c:pt>
                <c:pt idx="172">
                  <c:v>4828</c:v>
                </c:pt>
                <c:pt idx="173">
                  <c:v>40970</c:v>
                </c:pt>
                <c:pt idx="174">
                  <c:v>19601</c:v>
                </c:pt>
                <c:pt idx="175">
                  <c:v>8131</c:v>
                </c:pt>
                <c:pt idx="176">
                  <c:v>2650</c:v>
                </c:pt>
                <c:pt idx="177">
                  <c:v>3498.7</c:v>
                </c:pt>
                <c:pt idx="178">
                  <c:v>7957</c:v>
                </c:pt>
                <c:pt idx="179">
                  <c:v>3540</c:v>
                </c:pt>
                <c:pt idx="180">
                  <c:v>26915</c:v>
                </c:pt>
                <c:pt idx="181">
                  <c:v>2722</c:v>
                </c:pt>
                <c:pt idx="182">
                  <c:v>19691.96</c:v>
                </c:pt>
                <c:pt idx="183">
                  <c:v>2686.51</c:v>
                </c:pt>
                <c:pt idx="184">
                  <c:v>9414</c:v>
                </c:pt>
                <c:pt idx="185">
                  <c:v>8636.2000000000007</c:v>
                </c:pt>
                <c:pt idx="186">
                  <c:v>1402.92</c:v>
                </c:pt>
                <c:pt idx="187">
                  <c:v>1089.5060000000001</c:v>
                </c:pt>
                <c:pt idx="188">
                  <c:v>8553.7440000000006</c:v>
                </c:pt>
                <c:pt idx="189">
                  <c:v>12333.06</c:v>
                </c:pt>
                <c:pt idx="190">
                  <c:v>2785.29</c:v>
                </c:pt>
                <c:pt idx="191">
                  <c:v>2603</c:v>
                </c:pt>
                <c:pt idx="192">
                  <c:v>2681.7</c:v>
                </c:pt>
                <c:pt idx="193">
                  <c:v>686.8</c:v>
                </c:pt>
                <c:pt idx="194">
                  <c:v>6950</c:v>
                </c:pt>
                <c:pt idx="195">
                  <c:v>1296.18</c:v>
                </c:pt>
                <c:pt idx="196">
                  <c:v>2944.5</c:v>
                </c:pt>
                <c:pt idx="197">
                  <c:v>31196.74</c:v>
                </c:pt>
                <c:pt idx="198">
                  <c:v>16208.6</c:v>
                </c:pt>
                <c:pt idx="199">
                  <c:v>2028.961</c:v>
                </c:pt>
                <c:pt idx="200">
                  <c:v>48100</c:v>
                </c:pt>
                <c:pt idx="201">
                  <c:v>2058.7719999999999</c:v>
                </c:pt>
                <c:pt idx="202">
                  <c:v>1047.58</c:v>
                </c:pt>
                <c:pt idx="203">
                  <c:v>1545</c:v>
                </c:pt>
                <c:pt idx="204">
                  <c:v>5989</c:v>
                </c:pt>
                <c:pt idx="205">
                  <c:v>23305.5</c:v>
                </c:pt>
                <c:pt idx="206">
                  <c:v>5989</c:v>
                </c:pt>
                <c:pt idx="207">
                  <c:v>3292.52</c:v>
                </c:pt>
                <c:pt idx="208">
                  <c:v>2055.59</c:v>
                </c:pt>
                <c:pt idx="209">
                  <c:v>3211.44</c:v>
                </c:pt>
                <c:pt idx="210">
                  <c:v>23267.3</c:v>
                </c:pt>
                <c:pt idx="211">
                  <c:v>779.52</c:v>
                </c:pt>
                <c:pt idx="212">
                  <c:v>614.04999999999995</c:v>
                </c:pt>
                <c:pt idx="213">
                  <c:v>42801.8</c:v>
                </c:pt>
                <c:pt idx="214">
                  <c:v>32467</c:v>
                </c:pt>
                <c:pt idx="215">
                  <c:v>3091</c:v>
                </c:pt>
                <c:pt idx="216">
                  <c:v>1120</c:v>
                </c:pt>
                <c:pt idx="217">
                  <c:v>12235.7</c:v>
                </c:pt>
                <c:pt idx="218">
                  <c:v>815.82</c:v>
                </c:pt>
                <c:pt idx="219">
                  <c:v>24850</c:v>
                </c:pt>
                <c:pt idx="220">
                  <c:v>2369</c:v>
                </c:pt>
                <c:pt idx="221">
                  <c:v>42151.7</c:v>
                </c:pt>
                <c:pt idx="222">
                  <c:v>1906</c:v>
                </c:pt>
                <c:pt idx="223">
                  <c:v>6395.96</c:v>
                </c:pt>
                <c:pt idx="224">
                  <c:v>16365</c:v>
                </c:pt>
                <c:pt idx="225">
                  <c:v>3136.9</c:v>
                </c:pt>
                <c:pt idx="226">
                  <c:v>13841.38</c:v>
                </c:pt>
                <c:pt idx="227">
                  <c:v>1445</c:v>
                </c:pt>
                <c:pt idx="228">
                  <c:v>1557</c:v>
                </c:pt>
                <c:pt idx="229">
                  <c:v>2396.7600000000002</c:v>
                </c:pt>
                <c:pt idx="230">
                  <c:v>4613.18</c:v>
                </c:pt>
                <c:pt idx="231">
                  <c:v>2727.36</c:v>
                </c:pt>
                <c:pt idx="232">
                  <c:v>3682.9</c:v>
                </c:pt>
                <c:pt idx="233">
                  <c:v>1223.93</c:v>
                </c:pt>
                <c:pt idx="234">
                  <c:v>11442.8</c:v>
                </c:pt>
                <c:pt idx="235">
                  <c:v>1547.51</c:v>
                </c:pt>
                <c:pt idx="236">
                  <c:v>1850.39</c:v>
                </c:pt>
                <c:pt idx="237">
                  <c:v>46657</c:v>
                </c:pt>
                <c:pt idx="238">
                  <c:v>42760</c:v>
                </c:pt>
                <c:pt idx="239">
                  <c:v>1021.68</c:v>
                </c:pt>
                <c:pt idx="240">
                  <c:v>2871</c:v>
                </c:pt>
                <c:pt idx="241">
                  <c:v>13259.56</c:v>
                </c:pt>
                <c:pt idx="242">
                  <c:v>29931.5</c:v>
                </c:pt>
                <c:pt idx="243">
                  <c:v>2640</c:v>
                </c:pt>
                <c:pt idx="244">
                  <c:v>16111</c:v>
                </c:pt>
                <c:pt idx="245">
                  <c:v>21474</c:v>
                </c:pt>
                <c:pt idx="246">
                  <c:v>22450</c:v>
                </c:pt>
                <c:pt idx="247">
                  <c:v>41402</c:v>
                </c:pt>
                <c:pt idx="248">
                  <c:v>9606</c:v>
                </c:pt>
                <c:pt idx="249">
                  <c:v>9212</c:v>
                </c:pt>
                <c:pt idx="250">
                  <c:v>7656</c:v>
                </c:pt>
                <c:pt idx="251">
                  <c:v>2036.28</c:v>
                </c:pt>
                <c:pt idx="252">
                  <c:v>711</c:v>
                </c:pt>
                <c:pt idx="253">
                  <c:v>8749.2000000000007</c:v>
                </c:pt>
                <c:pt idx="254">
                  <c:v>16223.53</c:v>
                </c:pt>
                <c:pt idx="255">
                  <c:v>1278</c:v>
                </c:pt>
                <c:pt idx="256">
                  <c:v>7175.7</c:v>
                </c:pt>
                <c:pt idx="257">
                  <c:v>7245.86</c:v>
                </c:pt>
                <c:pt idx="258">
                  <c:v>9420</c:v>
                </c:pt>
                <c:pt idx="259">
                  <c:v>7301</c:v>
                </c:pt>
                <c:pt idx="260">
                  <c:v>1988.93</c:v>
                </c:pt>
                <c:pt idx="261">
                  <c:v>11446.7</c:v>
                </c:pt>
                <c:pt idx="262">
                  <c:v>2084.8200000000002</c:v>
                </c:pt>
                <c:pt idx="263">
                  <c:v>24370.400000000001</c:v>
                </c:pt>
                <c:pt idx="264">
                  <c:v>22009</c:v>
                </c:pt>
                <c:pt idx="265">
                  <c:v>3523.5</c:v>
                </c:pt>
                <c:pt idx="266">
                  <c:v>2001.51</c:v>
                </c:pt>
                <c:pt idx="267">
                  <c:v>3474.4450000000002</c:v>
                </c:pt>
                <c:pt idx="268">
                  <c:v>1525.13</c:v>
                </c:pt>
                <c:pt idx="269">
                  <c:v>505</c:v>
                </c:pt>
                <c:pt idx="270">
                  <c:v>5017.0600000000004</c:v>
                </c:pt>
                <c:pt idx="271">
                  <c:v>1103.83</c:v>
                </c:pt>
                <c:pt idx="272">
                  <c:v>7987</c:v>
                </c:pt>
                <c:pt idx="273">
                  <c:v>9453</c:v>
                </c:pt>
                <c:pt idx="274">
                  <c:v>3065</c:v>
                </c:pt>
                <c:pt idx="275">
                  <c:v>9804</c:v>
                </c:pt>
                <c:pt idx="276">
                  <c:v>2063.12</c:v>
                </c:pt>
                <c:pt idx="277">
                  <c:v>5002</c:v>
                </c:pt>
                <c:pt idx="278">
                  <c:v>10672</c:v>
                </c:pt>
                <c:pt idx="279">
                  <c:v>1214.5899999999999</c:v>
                </c:pt>
                <c:pt idx="280">
                  <c:v>4844.8999999999996</c:v>
                </c:pt>
                <c:pt idx="281">
                  <c:v>16365</c:v>
                </c:pt>
                <c:pt idx="282">
                  <c:v>9612.4</c:v>
                </c:pt>
                <c:pt idx="283">
                  <c:v>10222.6</c:v>
                </c:pt>
                <c:pt idx="284">
                  <c:v>6904</c:v>
                </c:pt>
                <c:pt idx="285">
                  <c:v>10529</c:v>
                </c:pt>
                <c:pt idx="286">
                  <c:v>16884.5</c:v>
                </c:pt>
                <c:pt idx="287">
                  <c:v>42038</c:v>
                </c:pt>
                <c:pt idx="288">
                  <c:v>19864</c:v>
                </c:pt>
                <c:pt idx="289">
                  <c:v>16616</c:v>
                </c:pt>
                <c:pt idx="290">
                  <c:v>798.54</c:v>
                </c:pt>
                <c:pt idx="291">
                  <c:v>4156</c:v>
                </c:pt>
                <c:pt idx="292">
                  <c:v>19015.8</c:v>
                </c:pt>
                <c:pt idx="293">
                  <c:v>13616</c:v>
                </c:pt>
                <c:pt idx="294">
                  <c:v>2214.46</c:v>
                </c:pt>
                <c:pt idx="295">
                  <c:v>3413.15</c:v>
                </c:pt>
                <c:pt idx="296">
                  <c:v>10043</c:v>
                </c:pt>
                <c:pt idx="297">
                  <c:v>22037</c:v>
                </c:pt>
                <c:pt idx="298">
                  <c:v>16896.5</c:v>
                </c:pt>
                <c:pt idx="299">
                  <c:v>9409</c:v>
                </c:pt>
                <c:pt idx="300">
                  <c:v>15681</c:v>
                </c:pt>
                <c:pt idx="301">
                  <c:v>2900</c:v>
                </c:pt>
                <c:pt idx="302">
                  <c:v>971.38</c:v>
                </c:pt>
                <c:pt idx="303">
                  <c:v>17723.400000000001</c:v>
                </c:pt>
                <c:pt idx="304">
                  <c:v>4815.7</c:v>
                </c:pt>
                <c:pt idx="305">
                  <c:v>2997.31</c:v>
                </c:pt>
                <c:pt idx="306">
                  <c:v>1283.5</c:v>
                </c:pt>
                <c:pt idx="307">
                  <c:v>1825.26</c:v>
                </c:pt>
                <c:pt idx="308">
                  <c:v>6557.98</c:v>
                </c:pt>
                <c:pt idx="309">
                  <c:v>4010</c:v>
                </c:pt>
                <c:pt idx="310">
                  <c:v>1357.42</c:v>
                </c:pt>
                <c:pt idx="311">
                  <c:v>2055.16</c:v>
                </c:pt>
                <c:pt idx="312">
                  <c:v>38959</c:v>
                </c:pt>
                <c:pt idx="313">
                  <c:v>23312.87</c:v>
                </c:pt>
                <c:pt idx="314">
                  <c:v>16640</c:v>
                </c:pt>
                <c:pt idx="315">
                  <c:v>15672</c:v>
                </c:pt>
                <c:pt idx="316">
                  <c:v>6479.06</c:v>
                </c:pt>
                <c:pt idx="317">
                  <c:v>2361.8000000000002</c:v>
                </c:pt>
                <c:pt idx="318">
                  <c:v>5491</c:v>
                </c:pt>
                <c:pt idx="319">
                  <c:v>1020</c:v>
                </c:pt>
                <c:pt idx="320">
                  <c:v>1149.8</c:v>
                </c:pt>
                <c:pt idx="321">
                  <c:v>1305</c:v>
                </c:pt>
                <c:pt idx="322">
                  <c:v>3024.52</c:v>
                </c:pt>
                <c:pt idx="323">
                  <c:v>3481.7</c:v>
                </c:pt>
                <c:pt idx="324">
                  <c:v>3071.06</c:v>
                </c:pt>
                <c:pt idx="325">
                  <c:v>975.49</c:v>
                </c:pt>
                <c:pt idx="326">
                  <c:v>22395.9</c:v>
                </c:pt>
                <c:pt idx="327">
                  <c:v>1883.9</c:v>
                </c:pt>
                <c:pt idx="328">
                  <c:v>1392.95</c:v>
                </c:pt>
                <c:pt idx="329">
                  <c:v>16743</c:v>
                </c:pt>
                <c:pt idx="330">
                  <c:v>3212.3</c:v>
                </c:pt>
                <c:pt idx="331">
                  <c:v>12038.51</c:v>
                </c:pt>
                <c:pt idx="332">
                  <c:v>9567</c:v>
                </c:pt>
                <c:pt idx="333">
                  <c:v>2061</c:v>
                </c:pt>
                <c:pt idx="334">
                  <c:v>11253.17</c:v>
                </c:pt>
                <c:pt idx="335">
                  <c:v>12368</c:v>
                </c:pt>
                <c:pt idx="336">
                  <c:v>9505</c:v>
                </c:pt>
                <c:pt idx="337">
                  <c:v>8132.64</c:v>
                </c:pt>
                <c:pt idx="338">
                  <c:v>10371.4</c:v>
                </c:pt>
                <c:pt idx="339">
                  <c:v>10654</c:v>
                </c:pt>
                <c:pt idx="340">
                  <c:v>4699</c:v>
                </c:pt>
                <c:pt idx="341">
                  <c:v>21272</c:v>
                </c:pt>
                <c:pt idx="342">
                  <c:v>7077</c:v>
                </c:pt>
                <c:pt idx="343">
                  <c:v>6414.17</c:v>
                </c:pt>
                <c:pt idx="344">
                  <c:v>6442</c:v>
                </c:pt>
                <c:pt idx="345">
                  <c:v>7534</c:v>
                </c:pt>
                <c:pt idx="346">
                  <c:v>8015</c:v>
                </c:pt>
                <c:pt idx="347">
                  <c:v>11180</c:v>
                </c:pt>
                <c:pt idx="348">
                  <c:v>6701</c:v>
                </c:pt>
                <c:pt idx="349">
                  <c:v>17493.400000000001</c:v>
                </c:pt>
                <c:pt idx="350">
                  <c:v>8097</c:v>
                </c:pt>
                <c:pt idx="351">
                  <c:v>5496</c:v>
                </c:pt>
                <c:pt idx="352">
                  <c:v>11462</c:v>
                </c:pt>
                <c:pt idx="353">
                  <c:v>4470</c:v>
                </c:pt>
                <c:pt idx="354">
                  <c:v>19398.490000000002</c:v>
                </c:pt>
                <c:pt idx="355">
                  <c:v>4243</c:v>
                </c:pt>
                <c:pt idx="356">
                  <c:v>9350</c:v>
                </c:pt>
                <c:pt idx="357">
                  <c:v>3754</c:v>
                </c:pt>
                <c:pt idx="358">
                  <c:v>5180</c:v>
                </c:pt>
                <c:pt idx="359">
                  <c:v>12009.2</c:v>
                </c:pt>
                <c:pt idx="360">
                  <c:v>10181</c:v>
                </c:pt>
                <c:pt idx="361">
                  <c:v>7852</c:v>
                </c:pt>
                <c:pt idx="362">
                  <c:v>16027</c:v>
                </c:pt>
                <c:pt idx="363">
                  <c:v>16108</c:v>
                </c:pt>
                <c:pt idx="364">
                  <c:v>36027</c:v>
                </c:pt>
                <c:pt idx="365">
                  <c:v>29708.2</c:v>
                </c:pt>
                <c:pt idx="366">
                  <c:v>1276.9100000000001</c:v>
                </c:pt>
                <c:pt idx="367">
                  <c:v>7400.8</c:v>
                </c:pt>
                <c:pt idx="368">
                  <c:v>2295</c:v>
                </c:pt>
                <c:pt idx="369">
                  <c:v>22386</c:v>
                </c:pt>
                <c:pt idx="370">
                  <c:v>4647</c:v>
                </c:pt>
                <c:pt idx="371">
                  <c:v>1725.76</c:v>
                </c:pt>
                <c:pt idx="372">
                  <c:v>5007.42</c:v>
                </c:pt>
                <c:pt idx="373">
                  <c:v>45520.39</c:v>
                </c:pt>
                <c:pt idx="374">
                  <c:v>20018.900000000001</c:v>
                </c:pt>
                <c:pt idx="375">
                  <c:v>3561.7</c:v>
                </c:pt>
                <c:pt idx="376">
                  <c:v>6417</c:v>
                </c:pt>
                <c:pt idx="377">
                  <c:v>23312.3</c:v>
                </c:pt>
                <c:pt idx="378">
                  <c:v>17916.400000000001</c:v>
                </c:pt>
                <c:pt idx="379">
                  <c:v>7005</c:v>
                </c:pt>
                <c:pt idx="380">
                  <c:v>2844.5</c:v>
                </c:pt>
                <c:pt idx="381">
                  <c:v>3786</c:v>
                </c:pt>
                <c:pt idx="382">
                  <c:v>15327</c:v>
                </c:pt>
                <c:pt idx="383">
                  <c:v>12450</c:v>
                </c:pt>
                <c:pt idx="384">
                  <c:v>7024</c:v>
                </c:pt>
                <c:pt idx="385">
                  <c:v>6873</c:v>
                </c:pt>
                <c:pt idx="386">
                  <c:v>9702.4</c:v>
                </c:pt>
                <c:pt idx="387">
                  <c:v>38727.730000000003</c:v>
                </c:pt>
                <c:pt idx="388">
                  <c:v>2354.1999999999998</c:v>
                </c:pt>
                <c:pt idx="389">
                  <c:v>13477.5</c:v>
                </c:pt>
                <c:pt idx="390">
                  <c:v>12654</c:v>
                </c:pt>
                <c:pt idx="391">
                  <c:v>12841.88</c:v>
                </c:pt>
                <c:pt idx="392">
                  <c:v>24174.9</c:v>
                </c:pt>
                <c:pt idx="393">
                  <c:v>9005</c:v>
                </c:pt>
                <c:pt idx="394">
                  <c:v>20502.3</c:v>
                </c:pt>
                <c:pt idx="395">
                  <c:v>5387</c:v>
                </c:pt>
                <c:pt idx="396">
                  <c:v>1799.78</c:v>
                </c:pt>
                <c:pt idx="397">
                  <c:v>1214.1300000000001</c:v>
                </c:pt>
                <c:pt idx="398">
                  <c:v>624.23</c:v>
                </c:pt>
                <c:pt idx="399">
                  <c:v>736.62</c:v>
                </c:pt>
                <c:pt idx="400">
                  <c:v>37993</c:v>
                </c:pt>
                <c:pt idx="401">
                  <c:v>22265.4</c:v>
                </c:pt>
                <c:pt idx="402">
                  <c:v>15886.66</c:v>
                </c:pt>
                <c:pt idx="403">
                  <c:v>4575.6000000000004</c:v>
                </c:pt>
                <c:pt idx="404">
                  <c:v>11945</c:v>
                </c:pt>
                <c:pt idx="405">
                  <c:v>10650</c:v>
                </c:pt>
                <c:pt idx="406">
                  <c:v>1066.0999999999999</c:v>
                </c:pt>
                <c:pt idx="407">
                  <c:v>17771.900000000001</c:v>
                </c:pt>
                <c:pt idx="408">
                  <c:v>5248.4</c:v>
                </c:pt>
                <c:pt idx="409">
                  <c:v>5103</c:v>
                </c:pt>
                <c:pt idx="410">
                  <c:v>5248</c:v>
                </c:pt>
                <c:pt idx="411">
                  <c:v>9531.6</c:v>
                </c:pt>
                <c:pt idx="412">
                  <c:v>13913</c:v>
                </c:pt>
                <c:pt idx="413">
                  <c:v>1741.06</c:v>
                </c:pt>
                <c:pt idx="414">
                  <c:v>1830</c:v>
                </c:pt>
                <c:pt idx="415">
                  <c:v>18581</c:v>
                </c:pt>
                <c:pt idx="416">
                  <c:v>7352</c:v>
                </c:pt>
                <c:pt idx="417">
                  <c:v>7525.59</c:v>
                </c:pt>
                <c:pt idx="418">
                  <c:v>5548</c:v>
                </c:pt>
                <c:pt idx="419">
                  <c:v>6100</c:v>
                </c:pt>
                <c:pt idx="420">
                  <c:v>2277.8420000000001</c:v>
                </c:pt>
                <c:pt idx="421">
                  <c:v>4930.47</c:v>
                </c:pt>
                <c:pt idx="422">
                  <c:v>9879</c:v>
                </c:pt>
                <c:pt idx="423">
                  <c:v>5046</c:v>
                </c:pt>
                <c:pt idx="424">
                  <c:v>5245</c:v>
                </c:pt>
                <c:pt idx="425">
                  <c:v>5248</c:v>
                </c:pt>
                <c:pt idx="426">
                  <c:v>2322.1</c:v>
                </c:pt>
                <c:pt idx="427">
                  <c:v>2190.2600000000002</c:v>
                </c:pt>
                <c:pt idx="428">
                  <c:v>2732</c:v>
                </c:pt>
                <c:pt idx="429">
                  <c:v>1021.886</c:v>
                </c:pt>
                <c:pt idx="430">
                  <c:v>895.66</c:v>
                </c:pt>
                <c:pt idx="431">
                  <c:v>16529.2</c:v>
                </c:pt>
                <c:pt idx="432">
                  <c:v>16726</c:v>
                </c:pt>
                <c:pt idx="433">
                  <c:v>4641.2370000000001</c:v>
                </c:pt>
                <c:pt idx="434">
                  <c:v>9377.09</c:v>
                </c:pt>
                <c:pt idx="435">
                  <c:v>16616</c:v>
                </c:pt>
                <c:pt idx="436">
                  <c:v>8592</c:v>
                </c:pt>
                <c:pt idx="437">
                  <c:v>16350</c:v>
                </c:pt>
                <c:pt idx="438">
                  <c:v>16899</c:v>
                </c:pt>
                <c:pt idx="439">
                  <c:v>3250</c:v>
                </c:pt>
                <c:pt idx="440">
                  <c:v>22060.93</c:v>
                </c:pt>
                <c:pt idx="441">
                  <c:v>5832</c:v>
                </c:pt>
                <c:pt idx="442">
                  <c:v>2515.66</c:v>
                </c:pt>
                <c:pt idx="443">
                  <c:v>12287.5</c:v>
                </c:pt>
                <c:pt idx="444">
                  <c:v>19346</c:v>
                </c:pt>
                <c:pt idx="445">
                  <c:v>8254</c:v>
                </c:pt>
                <c:pt idx="446">
                  <c:v>3948.14</c:v>
                </c:pt>
                <c:pt idx="447">
                  <c:v>22198.9</c:v>
                </c:pt>
                <c:pt idx="448">
                  <c:v>16761</c:v>
                </c:pt>
                <c:pt idx="449">
                  <c:v>23450</c:v>
                </c:pt>
                <c:pt idx="450">
                  <c:v>2396.87</c:v>
                </c:pt>
                <c:pt idx="451">
                  <c:v>6540</c:v>
                </c:pt>
                <c:pt idx="452">
                  <c:v>10412</c:v>
                </c:pt>
                <c:pt idx="453">
                  <c:v>24462</c:v>
                </c:pt>
                <c:pt idx="454">
                  <c:v>22895.37</c:v>
                </c:pt>
                <c:pt idx="455">
                  <c:v>2474</c:v>
                </c:pt>
                <c:pt idx="456">
                  <c:v>16984</c:v>
                </c:pt>
                <c:pt idx="457">
                  <c:v>16327</c:v>
                </c:pt>
                <c:pt idx="458">
                  <c:v>9473.86</c:v>
                </c:pt>
                <c:pt idx="459">
                  <c:v>2410.3000000000002</c:v>
                </c:pt>
                <c:pt idx="460">
                  <c:v>10238.5</c:v>
                </c:pt>
                <c:pt idx="461">
                  <c:v>40849.4</c:v>
                </c:pt>
                <c:pt idx="462">
                  <c:v>18581.5</c:v>
                </c:pt>
                <c:pt idx="463">
                  <c:v>13084.8</c:v>
                </c:pt>
                <c:pt idx="464">
                  <c:v>10049</c:v>
                </c:pt>
                <c:pt idx="465">
                  <c:v>8960</c:v>
                </c:pt>
                <c:pt idx="466">
                  <c:v>12184</c:v>
                </c:pt>
                <c:pt idx="467">
                  <c:v>37272.800000000003</c:v>
                </c:pt>
                <c:pt idx="468">
                  <c:v>10766</c:v>
                </c:pt>
                <c:pt idx="469">
                  <c:v>2461.8000000000002</c:v>
                </c:pt>
                <c:pt idx="470">
                  <c:v>2430</c:v>
                </c:pt>
                <c:pt idx="471">
                  <c:v>18034.2</c:v>
                </c:pt>
                <c:pt idx="472">
                  <c:v>1763</c:v>
                </c:pt>
                <c:pt idx="473">
                  <c:v>4709.8999999999996</c:v>
                </c:pt>
                <c:pt idx="474">
                  <c:v>10563</c:v>
                </c:pt>
                <c:pt idx="475">
                  <c:v>10979.1</c:v>
                </c:pt>
                <c:pt idx="476">
                  <c:v>4543</c:v>
                </c:pt>
                <c:pt idx="477">
                  <c:v>3061.33</c:v>
                </c:pt>
                <c:pt idx="478">
                  <c:v>41892</c:v>
                </c:pt>
                <c:pt idx="479">
                  <c:v>12450</c:v>
                </c:pt>
                <c:pt idx="480">
                  <c:v>4591</c:v>
                </c:pt>
                <c:pt idx="481">
                  <c:v>2014.76</c:v>
                </c:pt>
                <c:pt idx="482">
                  <c:v>10656</c:v>
                </c:pt>
                <c:pt idx="483">
                  <c:v>1986.22</c:v>
                </c:pt>
                <c:pt idx="484">
                  <c:v>973.91</c:v>
                </c:pt>
                <c:pt idx="485">
                  <c:v>16711</c:v>
                </c:pt>
                <c:pt idx="486">
                  <c:v>2543.2199999999998</c:v>
                </c:pt>
                <c:pt idx="487">
                  <c:v>3276</c:v>
                </c:pt>
                <c:pt idx="488">
                  <c:v>6884.2</c:v>
                </c:pt>
                <c:pt idx="489">
                  <c:v>40970</c:v>
                </c:pt>
                <c:pt idx="490">
                  <c:v>20147.599999999999</c:v>
                </c:pt>
                <c:pt idx="491">
                  <c:v>16158.6</c:v>
                </c:pt>
                <c:pt idx="492">
                  <c:v>2054.5</c:v>
                </c:pt>
                <c:pt idx="493">
                  <c:v>1026</c:v>
                </c:pt>
                <c:pt idx="494">
                  <c:v>2041.3</c:v>
                </c:pt>
                <c:pt idx="495">
                  <c:v>5151.8999999999996</c:v>
                </c:pt>
                <c:pt idx="496">
                  <c:v>16665</c:v>
                </c:pt>
                <c:pt idx="497">
                  <c:v>19826</c:v>
                </c:pt>
                <c:pt idx="498">
                  <c:v>6920</c:v>
                </c:pt>
                <c:pt idx="499">
                  <c:v>13202.8</c:v>
                </c:pt>
                <c:pt idx="500">
                  <c:v>22347.599999999999</c:v>
                </c:pt>
                <c:pt idx="501">
                  <c:v>4174</c:v>
                </c:pt>
                <c:pt idx="502">
                  <c:v>24512.1</c:v>
                </c:pt>
                <c:pt idx="503">
                  <c:v>15227</c:v>
                </c:pt>
                <c:pt idx="504">
                  <c:v>15702</c:v>
                </c:pt>
                <c:pt idx="505">
                  <c:v>5823.34</c:v>
                </c:pt>
                <c:pt idx="506">
                  <c:v>8966.2999999999993</c:v>
                </c:pt>
                <c:pt idx="507">
                  <c:v>1266.72</c:v>
                </c:pt>
                <c:pt idx="508">
                  <c:v>1667.86</c:v>
                </c:pt>
                <c:pt idx="509">
                  <c:v>6013.73</c:v>
                </c:pt>
                <c:pt idx="510">
                  <c:v>10001</c:v>
                </c:pt>
                <c:pt idx="511">
                  <c:v>42802</c:v>
                </c:pt>
                <c:pt idx="512">
                  <c:v>8490.75</c:v>
                </c:pt>
                <c:pt idx="513">
                  <c:v>2726</c:v>
                </c:pt>
                <c:pt idx="514">
                  <c:v>18893</c:v>
                </c:pt>
                <c:pt idx="515">
                  <c:v>2691.8</c:v>
                </c:pt>
                <c:pt idx="516">
                  <c:v>17091.400000000001</c:v>
                </c:pt>
                <c:pt idx="517">
                  <c:v>8245.5</c:v>
                </c:pt>
                <c:pt idx="518">
                  <c:v>16623</c:v>
                </c:pt>
                <c:pt idx="519">
                  <c:v>24901.4</c:v>
                </c:pt>
                <c:pt idx="520">
                  <c:v>17113.400000000001</c:v>
                </c:pt>
                <c:pt idx="521">
                  <c:v>7774</c:v>
                </c:pt>
                <c:pt idx="522">
                  <c:v>10540</c:v>
                </c:pt>
                <c:pt idx="523">
                  <c:v>41816</c:v>
                </c:pt>
                <c:pt idx="524">
                  <c:v>9505</c:v>
                </c:pt>
                <c:pt idx="525">
                  <c:v>16027</c:v>
                </c:pt>
                <c:pt idx="526">
                  <c:v>5422.2</c:v>
                </c:pt>
                <c:pt idx="527">
                  <c:v>9210</c:v>
                </c:pt>
                <c:pt idx="528">
                  <c:v>12430.21</c:v>
                </c:pt>
                <c:pt idx="529">
                  <c:v>1993.3</c:v>
                </c:pt>
                <c:pt idx="530">
                  <c:v>23536.83</c:v>
                </c:pt>
                <c:pt idx="531">
                  <c:v>11478.215</c:v>
                </c:pt>
                <c:pt idx="532">
                  <c:v>878.92</c:v>
                </c:pt>
                <c:pt idx="533">
                  <c:v>16080</c:v>
                </c:pt>
                <c:pt idx="534">
                  <c:v>12603.3</c:v>
                </c:pt>
                <c:pt idx="535">
                  <c:v>20614</c:v>
                </c:pt>
                <c:pt idx="536">
                  <c:v>11175</c:v>
                </c:pt>
                <c:pt idx="537">
                  <c:v>7733</c:v>
                </c:pt>
                <c:pt idx="538">
                  <c:v>10290.51</c:v>
                </c:pt>
                <c:pt idx="539">
                  <c:v>10561.6</c:v>
                </c:pt>
                <c:pt idx="540">
                  <c:v>20639</c:v>
                </c:pt>
                <c:pt idx="541">
                  <c:v>6668</c:v>
                </c:pt>
                <c:pt idx="542">
                  <c:v>21471.7</c:v>
                </c:pt>
                <c:pt idx="543">
                  <c:v>25863.67</c:v>
                </c:pt>
                <c:pt idx="544">
                  <c:v>10611.8</c:v>
                </c:pt>
                <c:pt idx="545">
                  <c:v>11246</c:v>
                </c:pt>
                <c:pt idx="546">
                  <c:v>15041</c:v>
                </c:pt>
                <c:pt idx="547">
                  <c:v>7440</c:v>
                </c:pt>
                <c:pt idx="548">
                  <c:v>7971</c:v>
                </c:pt>
                <c:pt idx="549">
                  <c:v>18991.3</c:v>
                </c:pt>
                <c:pt idx="550">
                  <c:v>10041</c:v>
                </c:pt>
                <c:pt idx="551">
                  <c:v>11910</c:v>
                </c:pt>
                <c:pt idx="552">
                  <c:v>6295</c:v>
                </c:pt>
                <c:pt idx="553">
                  <c:v>21585</c:v>
                </c:pt>
                <c:pt idx="554">
                  <c:v>5550</c:v>
                </c:pt>
                <c:pt idx="555">
                  <c:v>5550</c:v>
                </c:pt>
                <c:pt idx="556">
                  <c:v>16121</c:v>
                </c:pt>
                <c:pt idx="557">
                  <c:v>12612.8</c:v>
                </c:pt>
                <c:pt idx="558">
                  <c:v>16180</c:v>
                </c:pt>
                <c:pt idx="559">
                  <c:v>21569</c:v>
                </c:pt>
                <c:pt idx="560">
                  <c:v>3926.6</c:v>
                </c:pt>
                <c:pt idx="561">
                  <c:v>9662</c:v>
                </c:pt>
                <c:pt idx="562">
                  <c:v>26389.5</c:v>
                </c:pt>
                <c:pt idx="563">
                  <c:v>6370</c:v>
                </c:pt>
                <c:pt idx="564">
                  <c:v>4313</c:v>
                </c:pt>
                <c:pt idx="565">
                  <c:v>15162</c:v>
                </c:pt>
                <c:pt idx="566">
                  <c:v>12584</c:v>
                </c:pt>
                <c:pt idx="567">
                  <c:v>8085</c:v>
                </c:pt>
                <c:pt idx="568">
                  <c:v>2092.0500000000002</c:v>
                </c:pt>
                <c:pt idx="569">
                  <c:v>21268</c:v>
                </c:pt>
                <c:pt idx="570">
                  <c:v>19450</c:v>
                </c:pt>
                <c:pt idx="571">
                  <c:v>18844</c:v>
                </c:pt>
                <c:pt idx="572">
                  <c:v>13077</c:v>
                </c:pt>
                <c:pt idx="573">
                  <c:v>18485.839</c:v>
                </c:pt>
                <c:pt idx="574">
                  <c:v>10205</c:v>
                </c:pt>
                <c:pt idx="575">
                  <c:v>10749</c:v>
                </c:pt>
                <c:pt idx="576">
                  <c:v>8030</c:v>
                </c:pt>
                <c:pt idx="577">
                  <c:v>13052</c:v>
                </c:pt>
                <c:pt idx="578">
                  <c:v>21225.79</c:v>
                </c:pt>
                <c:pt idx="579">
                  <c:v>20073</c:v>
                </c:pt>
                <c:pt idx="580">
                  <c:v>13703</c:v>
                </c:pt>
                <c:pt idx="581">
                  <c:v>47118.16</c:v>
                </c:pt>
                <c:pt idx="582">
                  <c:v>2888.58</c:v>
                </c:pt>
                <c:pt idx="583">
                  <c:v>22230.31</c:v>
                </c:pt>
                <c:pt idx="584">
                  <c:v>17880</c:v>
                </c:pt>
                <c:pt idx="585">
                  <c:v>4588.32</c:v>
                </c:pt>
                <c:pt idx="586">
                  <c:v>21686</c:v>
                </c:pt>
                <c:pt idx="587">
                  <c:v>12230</c:v>
                </c:pt>
                <c:pt idx="588">
                  <c:v>21220</c:v>
                </c:pt>
                <c:pt idx="589">
                  <c:v>22438.6</c:v>
                </c:pt>
                <c:pt idx="590">
                  <c:v>18538.150000000001</c:v>
                </c:pt>
                <c:pt idx="591">
                  <c:v>40428</c:v>
                </c:pt>
                <c:pt idx="592">
                  <c:v>671.5</c:v>
                </c:pt>
                <c:pt idx="593">
                  <c:v>6131</c:v>
                </c:pt>
                <c:pt idx="594">
                  <c:v>16900</c:v>
                </c:pt>
                <c:pt idx="595">
                  <c:v>4800</c:v>
                </c:pt>
                <c:pt idx="596">
                  <c:v>3240</c:v>
                </c:pt>
                <c:pt idx="597">
                  <c:v>18232</c:v>
                </c:pt>
                <c:pt idx="598">
                  <c:v>37940</c:v>
                </c:pt>
                <c:pt idx="599">
                  <c:v>5893</c:v>
                </c:pt>
                <c:pt idx="600">
                  <c:v>11585</c:v>
                </c:pt>
                <c:pt idx="601">
                  <c:v>10631</c:v>
                </c:pt>
                <c:pt idx="602">
                  <c:v>18547</c:v>
                </c:pt>
                <c:pt idx="603">
                  <c:v>22034</c:v>
                </c:pt>
                <c:pt idx="604">
                  <c:v>9764.1</c:v>
                </c:pt>
                <c:pt idx="605">
                  <c:v>10165</c:v>
                </c:pt>
                <c:pt idx="606">
                  <c:v>28544</c:v>
                </c:pt>
                <c:pt idx="607">
                  <c:v>30540</c:v>
                </c:pt>
                <c:pt idx="608">
                  <c:v>6347</c:v>
                </c:pt>
                <c:pt idx="609">
                  <c:v>7089</c:v>
                </c:pt>
                <c:pt idx="610">
                  <c:v>6456.12</c:v>
                </c:pt>
                <c:pt idx="611">
                  <c:v>28440</c:v>
                </c:pt>
                <c:pt idx="612">
                  <c:v>6803.1</c:v>
                </c:pt>
                <c:pt idx="613">
                  <c:v>24572</c:v>
                </c:pt>
                <c:pt idx="614">
                  <c:v>8021</c:v>
                </c:pt>
                <c:pt idx="615">
                  <c:v>2458.87</c:v>
                </c:pt>
                <c:pt idx="616">
                  <c:v>6727</c:v>
                </c:pt>
                <c:pt idx="617">
                  <c:v>3489.47</c:v>
                </c:pt>
                <c:pt idx="618">
                  <c:v>21104</c:v>
                </c:pt>
                <c:pt idx="619">
                  <c:v>9692</c:v>
                </c:pt>
                <c:pt idx="620">
                  <c:v>17835</c:v>
                </c:pt>
                <c:pt idx="621">
                  <c:v>10658</c:v>
                </c:pt>
                <c:pt idx="622">
                  <c:v>14446.1</c:v>
                </c:pt>
                <c:pt idx="623">
                  <c:v>18980.900000000001</c:v>
                </c:pt>
                <c:pt idx="624">
                  <c:v>19992.8</c:v>
                </c:pt>
                <c:pt idx="625">
                  <c:v>5195.4799999999996</c:v>
                </c:pt>
                <c:pt idx="626">
                  <c:v>12950</c:v>
                </c:pt>
                <c:pt idx="627">
                  <c:v>20240</c:v>
                </c:pt>
                <c:pt idx="628">
                  <c:v>20297.2</c:v>
                </c:pt>
                <c:pt idx="629">
                  <c:v>10660</c:v>
                </c:pt>
                <c:pt idx="630">
                  <c:v>10998</c:v>
                </c:pt>
                <c:pt idx="631">
                  <c:v>11585</c:v>
                </c:pt>
                <c:pt idx="632">
                  <c:v>20884</c:v>
                </c:pt>
                <c:pt idx="633">
                  <c:v>8012</c:v>
                </c:pt>
                <c:pt idx="634">
                  <c:v>5008</c:v>
                </c:pt>
                <c:pt idx="635">
                  <c:v>23088</c:v>
                </c:pt>
                <c:pt idx="636">
                  <c:v>23088</c:v>
                </c:pt>
                <c:pt idx="637">
                  <c:v>8792.7000000000007</c:v>
                </c:pt>
                <c:pt idx="638">
                  <c:v>37994.199999999997</c:v>
                </c:pt>
                <c:pt idx="639">
                  <c:v>18406</c:v>
                </c:pt>
                <c:pt idx="640">
                  <c:v>8400</c:v>
                </c:pt>
                <c:pt idx="641">
                  <c:v>13901</c:v>
                </c:pt>
                <c:pt idx="642">
                  <c:v>6648</c:v>
                </c:pt>
                <c:pt idx="643">
                  <c:v>9265.2000000000007</c:v>
                </c:pt>
                <c:pt idx="644">
                  <c:v>8998</c:v>
                </c:pt>
                <c:pt idx="645">
                  <c:v>5467</c:v>
                </c:pt>
                <c:pt idx="646">
                  <c:v>18136.2</c:v>
                </c:pt>
                <c:pt idx="647">
                  <c:v>9428.7999999999993</c:v>
                </c:pt>
                <c:pt idx="648">
                  <c:v>8013</c:v>
                </c:pt>
                <c:pt idx="649">
                  <c:v>8421</c:v>
                </c:pt>
                <c:pt idx="650">
                  <c:v>5597.97</c:v>
                </c:pt>
                <c:pt idx="651">
                  <c:v>6065.54</c:v>
                </c:pt>
                <c:pt idx="652">
                  <c:v>9240</c:v>
                </c:pt>
                <c:pt idx="653">
                  <c:v>8074</c:v>
                </c:pt>
                <c:pt idx="654">
                  <c:v>22628</c:v>
                </c:pt>
                <c:pt idx="655">
                  <c:v>20244</c:v>
                </c:pt>
                <c:pt idx="656">
                  <c:v>9612</c:v>
                </c:pt>
                <c:pt idx="657">
                  <c:v>24286</c:v>
                </c:pt>
                <c:pt idx="658">
                  <c:v>18572</c:v>
                </c:pt>
                <c:pt idx="659">
                  <c:v>11617</c:v>
                </c:pt>
                <c:pt idx="660">
                  <c:v>9733</c:v>
                </c:pt>
                <c:pt idx="661">
                  <c:v>8181.74</c:v>
                </c:pt>
                <c:pt idx="662">
                  <c:v>11351.9</c:v>
                </c:pt>
                <c:pt idx="663">
                  <c:v>10672</c:v>
                </c:pt>
                <c:pt idx="664">
                  <c:v>6179</c:v>
                </c:pt>
                <c:pt idx="665">
                  <c:v>9617</c:v>
                </c:pt>
                <c:pt idx="666">
                  <c:v>21382.2</c:v>
                </c:pt>
                <c:pt idx="667">
                  <c:v>23740</c:v>
                </c:pt>
                <c:pt idx="668">
                  <c:v>4215</c:v>
                </c:pt>
                <c:pt idx="669">
                  <c:v>20244</c:v>
                </c:pt>
                <c:pt idx="670">
                  <c:v>22746</c:v>
                </c:pt>
                <c:pt idx="671">
                  <c:v>27200.3</c:v>
                </c:pt>
                <c:pt idx="672">
                  <c:v>8552.6</c:v>
                </c:pt>
                <c:pt idx="673">
                  <c:v>22016</c:v>
                </c:pt>
                <c:pt idx="674">
                  <c:v>8193</c:v>
                </c:pt>
                <c:pt idx="675">
                  <c:v>2526.2800000000002</c:v>
                </c:pt>
                <c:pt idx="676">
                  <c:v>7776</c:v>
                </c:pt>
                <c:pt idx="677">
                  <c:v>9037.83</c:v>
                </c:pt>
                <c:pt idx="678">
                  <c:v>5509</c:v>
                </c:pt>
                <c:pt idx="679">
                  <c:v>10125.52</c:v>
                </c:pt>
                <c:pt idx="680">
                  <c:v>10125.52</c:v>
                </c:pt>
                <c:pt idx="681">
                  <c:v>7837</c:v>
                </c:pt>
                <c:pt idx="682">
                  <c:v>18986</c:v>
                </c:pt>
                <c:pt idx="683">
                  <c:v>9422.4</c:v>
                </c:pt>
                <c:pt idx="684">
                  <c:v>9145.02</c:v>
                </c:pt>
                <c:pt idx="685">
                  <c:v>3111</c:v>
                </c:pt>
                <c:pt idx="686">
                  <c:v>7197</c:v>
                </c:pt>
                <c:pt idx="687">
                  <c:v>7237</c:v>
                </c:pt>
                <c:pt idx="688">
                  <c:v>11132</c:v>
                </c:pt>
                <c:pt idx="689">
                  <c:v>6506</c:v>
                </c:pt>
                <c:pt idx="690">
                  <c:v>11355</c:v>
                </c:pt>
                <c:pt idx="691">
                  <c:v>10485</c:v>
                </c:pt>
                <c:pt idx="692">
                  <c:v>1446.45</c:v>
                </c:pt>
                <c:pt idx="693">
                  <c:v>24215.599999999999</c:v>
                </c:pt>
                <c:pt idx="694">
                  <c:v>10201</c:v>
                </c:pt>
                <c:pt idx="695">
                  <c:v>18934</c:v>
                </c:pt>
                <c:pt idx="696">
                  <c:v>9911.2999999999993</c:v>
                </c:pt>
                <c:pt idx="697">
                  <c:v>4584</c:v>
                </c:pt>
                <c:pt idx="698">
                  <c:v>26061.5</c:v>
                </c:pt>
                <c:pt idx="699">
                  <c:v>5996</c:v>
                </c:pt>
                <c:pt idx="700">
                  <c:v>5437</c:v>
                </c:pt>
                <c:pt idx="701">
                  <c:v>10507.06</c:v>
                </c:pt>
                <c:pt idx="702">
                  <c:v>21550</c:v>
                </c:pt>
                <c:pt idx="703">
                  <c:v>18963</c:v>
                </c:pt>
                <c:pt idx="704">
                  <c:v>19290</c:v>
                </c:pt>
                <c:pt idx="705">
                  <c:v>19992</c:v>
                </c:pt>
                <c:pt idx="706">
                  <c:v>6633</c:v>
                </c:pt>
                <c:pt idx="707">
                  <c:v>2174.1</c:v>
                </c:pt>
                <c:pt idx="708">
                  <c:v>6750</c:v>
                </c:pt>
                <c:pt idx="709">
                  <c:v>1350.59</c:v>
                </c:pt>
                <c:pt idx="710">
                  <c:v>9106</c:v>
                </c:pt>
                <c:pt idx="711">
                  <c:v>16053.8</c:v>
                </c:pt>
                <c:pt idx="712">
                  <c:v>15107</c:v>
                </c:pt>
                <c:pt idx="713">
                  <c:v>21320</c:v>
                </c:pt>
                <c:pt idx="714">
                  <c:v>23566.51</c:v>
                </c:pt>
                <c:pt idx="715">
                  <c:v>24571.83</c:v>
                </c:pt>
                <c:pt idx="716">
                  <c:v>14500.18</c:v>
                </c:pt>
                <c:pt idx="717">
                  <c:v>10566</c:v>
                </c:pt>
                <c:pt idx="718">
                  <c:v>23954</c:v>
                </c:pt>
                <c:pt idx="719">
                  <c:v>10427.799999999999</c:v>
                </c:pt>
                <c:pt idx="720">
                  <c:v>10105</c:v>
                </c:pt>
                <c:pt idx="721">
                  <c:v>5586</c:v>
                </c:pt>
                <c:pt idx="722">
                  <c:v>19547.080000000002</c:v>
                </c:pt>
                <c:pt idx="723">
                  <c:v>6500</c:v>
                </c:pt>
                <c:pt idx="724">
                  <c:v>23897</c:v>
                </c:pt>
                <c:pt idx="725">
                  <c:v>8400</c:v>
                </c:pt>
                <c:pt idx="726">
                  <c:v>8875</c:v>
                </c:pt>
                <c:pt idx="727">
                  <c:v>5540.61</c:v>
                </c:pt>
                <c:pt idx="728">
                  <c:v>9338</c:v>
                </c:pt>
                <c:pt idx="729">
                  <c:v>26557</c:v>
                </c:pt>
                <c:pt idx="730">
                  <c:v>26557</c:v>
                </c:pt>
                <c:pt idx="731">
                  <c:v>7460</c:v>
                </c:pt>
                <c:pt idx="732">
                  <c:v>2041</c:v>
                </c:pt>
                <c:pt idx="733">
                  <c:v>9577</c:v>
                </c:pt>
                <c:pt idx="734">
                  <c:v>12800</c:v>
                </c:pt>
                <c:pt idx="735">
                  <c:v>22427</c:v>
                </c:pt>
                <c:pt idx="736">
                  <c:v>5725</c:v>
                </c:pt>
                <c:pt idx="737">
                  <c:v>5494</c:v>
                </c:pt>
                <c:pt idx="738">
                  <c:v>22427</c:v>
                </c:pt>
                <c:pt idx="739">
                  <c:v>8033.9</c:v>
                </c:pt>
                <c:pt idx="740">
                  <c:v>5839</c:v>
                </c:pt>
                <c:pt idx="741">
                  <c:v>12092</c:v>
                </c:pt>
                <c:pt idx="742">
                  <c:v>4730.8</c:v>
                </c:pt>
                <c:pt idx="743">
                  <c:v>19601</c:v>
                </c:pt>
                <c:pt idx="744">
                  <c:v>13575</c:v>
                </c:pt>
                <c:pt idx="745">
                  <c:v>1753</c:v>
                </c:pt>
                <c:pt idx="746">
                  <c:v>10014</c:v>
                </c:pt>
                <c:pt idx="747">
                  <c:v>19874</c:v>
                </c:pt>
                <c:pt idx="748">
                  <c:v>18561</c:v>
                </c:pt>
                <c:pt idx="749">
                  <c:v>773</c:v>
                </c:pt>
                <c:pt idx="750">
                  <c:v>2144</c:v>
                </c:pt>
                <c:pt idx="751">
                  <c:v>2771</c:v>
                </c:pt>
                <c:pt idx="752">
                  <c:v>16845</c:v>
                </c:pt>
                <c:pt idx="753">
                  <c:v>10336</c:v>
                </c:pt>
                <c:pt idx="754">
                  <c:v>8081</c:v>
                </c:pt>
                <c:pt idx="755">
                  <c:v>11776</c:v>
                </c:pt>
                <c:pt idx="756">
                  <c:v>5700</c:v>
                </c:pt>
                <c:pt idx="757">
                  <c:v>16506</c:v>
                </c:pt>
                <c:pt idx="758">
                  <c:v>1891</c:v>
                </c:pt>
                <c:pt idx="759">
                  <c:v>26420</c:v>
                </c:pt>
                <c:pt idx="760">
                  <c:v>25950</c:v>
                </c:pt>
                <c:pt idx="761">
                  <c:v>9708</c:v>
                </c:pt>
                <c:pt idx="762">
                  <c:v>630.91999999999996</c:v>
                </c:pt>
                <c:pt idx="763">
                  <c:v>18302</c:v>
                </c:pt>
                <c:pt idx="764">
                  <c:v>6535.9</c:v>
                </c:pt>
                <c:pt idx="765">
                  <c:v>1510</c:v>
                </c:pt>
                <c:pt idx="766">
                  <c:v>3105</c:v>
                </c:pt>
                <c:pt idx="767">
                  <c:v>10935.97</c:v>
                </c:pt>
                <c:pt idx="768">
                  <c:v>1948.9</c:v>
                </c:pt>
                <c:pt idx="769">
                  <c:v>18674</c:v>
                </c:pt>
                <c:pt idx="770">
                  <c:v>2717.34</c:v>
                </c:pt>
                <c:pt idx="771">
                  <c:v>3408.3</c:v>
                </c:pt>
                <c:pt idx="772">
                  <c:v>5160.25</c:v>
                </c:pt>
                <c:pt idx="773">
                  <c:v>17970</c:v>
                </c:pt>
                <c:pt idx="774">
                  <c:v>17065</c:v>
                </c:pt>
                <c:pt idx="775">
                  <c:v>10222.02</c:v>
                </c:pt>
                <c:pt idx="776">
                  <c:v>12180</c:v>
                </c:pt>
                <c:pt idx="777">
                  <c:v>5357</c:v>
                </c:pt>
                <c:pt idx="778">
                  <c:v>6727</c:v>
                </c:pt>
                <c:pt idx="779">
                  <c:v>19574</c:v>
                </c:pt>
                <c:pt idx="780">
                  <c:v>19449</c:v>
                </c:pt>
                <c:pt idx="781">
                  <c:v>19504</c:v>
                </c:pt>
                <c:pt idx="782">
                  <c:v>8679</c:v>
                </c:pt>
                <c:pt idx="783">
                  <c:v>7140</c:v>
                </c:pt>
                <c:pt idx="784">
                  <c:v>6811</c:v>
                </c:pt>
                <c:pt idx="785">
                  <c:v>9711</c:v>
                </c:pt>
                <c:pt idx="786">
                  <c:v>9058</c:v>
                </c:pt>
                <c:pt idx="787">
                  <c:v>17065</c:v>
                </c:pt>
                <c:pt idx="788">
                  <c:v>7434</c:v>
                </c:pt>
                <c:pt idx="789">
                  <c:v>9517</c:v>
                </c:pt>
                <c:pt idx="790">
                  <c:v>6940</c:v>
                </c:pt>
                <c:pt idx="791">
                  <c:v>12982</c:v>
                </c:pt>
                <c:pt idx="792">
                  <c:v>8980</c:v>
                </c:pt>
                <c:pt idx="793">
                  <c:v>4595</c:v>
                </c:pt>
                <c:pt idx="794">
                  <c:v>7291</c:v>
                </c:pt>
                <c:pt idx="795">
                  <c:v>5552.84</c:v>
                </c:pt>
                <c:pt idx="796">
                  <c:v>2041</c:v>
                </c:pt>
                <c:pt idx="797">
                  <c:v>25788</c:v>
                </c:pt>
                <c:pt idx="798">
                  <c:v>20793</c:v>
                </c:pt>
                <c:pt idx="799">
                  <c:v>9082</c:v>
                </c:pt>
                <c:pt idx="800">
                  <c:v>5823.34</c:v>
                </c:pt>
                <c:pt idx="801">
                  <c:v>5823.34</c:v>
                </c:pt>
                <c:pt idx="802">
                  <c:v>10244</c:v>
                </c:pt>
                <c:pt idx="803">
                  <c:v>8421</c:v>
                </c:pt>
                <c:pt idx="804">
                  <c:v>4400</c:v>
                </c:pt>
                <c:pt idx="805">
                  <c:v>4428</c:v>
                </c:pt>
                <c:pt idx="806">
                  <c:v>17987</c:v>
                </c:pt>
                <c:pt idx="807">
                  <c:v>8684</c:v>
                </c:pt>
                <c:pt idx="808">
                  <c:v>10336</c:v>
                </c:pt>
                <c:pt idx="809">
                  <c:v>24162</c:v>
                </c:pt>
                <c:pt idx="810">
                  <c:v>1526.81</c:v>
                </c:pt>
                <c:pt idx="811">
                  <c:v>14996</c:v>
                </c:pt>
                <c:pt idx="812">
                  <c:v>18445</c:v>
                </c:pt>
                <c:pt idx="813">
                  <c:v>9517</c:v>
                </c:pt>
                <c:pt idx="814">
                  <c:v>4701</c:v>
                </c:pt>
                <c:pt idx="815">
                  <c:v>19975</c:v>
                </c:pt>
                <c:pt idx="816">
                  <c:v>1953</c:v>
                </c:pt>
                <c:pt idx="817">
                  <c:v>2358</c:v>
                </c:pt>
                <c:pt idx="818">
                  <c:v>21996</c:v>
                </c:pt>
                <c:pt idx="819">
                  <c:v>18430</c:v>
                </c:pt>
                <c:pt idx="820">
                  <c:v>5357</c:v>
                </c:pt>
                <c:pt idx="821">
                  <c:v>18843</c:v>
                </c:pt>
                <c:pt idx="822">
                  <c:v>5602</c:v>
                </c:pt>
                <c:pt idx="823">
                  <c:v>8085</c:v>
                </c:pt>
                <c:pt idx="824">
                  <c:v>22848</c:v>
                </c:pt>
                <c:pt idx="825">
                  <c:v>20973</c:v>
                </c:pt>
                <c:pt idx="826">
                  <c:v>2317.3000000000002</c:v>
                </c:pt>
                <c:pt idx="827">
                  <c:v>20737</c:v>
                </c:pt>
                <c:pt idx="828">
                  <c:v>18430</c:v>
                </c:pt>
                <c:pt idx="829">
                  <c:v>20737</c:v>
                </c:pt>
                <c:pt idx="830">
                  <c:v>20850</c:v>
                </c:pt>
                <c:pt idx="831">
                  <c:v>22494</c:v>
                </c:pt>
                <c:pt idx="832">
                  <c:v>6141</c:v>
                </c:pt>
                <c:pt idx="833">
                  <c:v>23186</c:v>
                </c:pt>
                <c:pt idx="834">
                  <c:v>10734</c:v>
                </c:pt>
                <c:pt idx="835">
                  <c:v>11696</c:v>
                </c:pt>
                <c:pt idx="836">
                  <c:v>6957</c:v>
                </c:pt>
                <c:pt idx="837">
                  <c:v>10166</c:v>
                </c:pt>
                <c:pt idx="838">
                  <c:v>650</c:v>
                </c:pt>
                <c:pt idx="839">
                  <c:v>11750</c:v>
                </c:pt>
                <c:pt idx="840">
                  <c:v>18475</c:v>
                </c:pt>
                <c:pt idx="841">
                  <c:v>19432</c:v>
                </c:pt>
                <c:pt idx="842">
                  <c:v>38984</c:v>
                </c:pt>
                <c:pt idx="843">
                  <c:v>9210</c:v>
                </c:pt>
                <c:pt idx="844">
                  <c:v>7287</c:v>
                </c:pt>
                <c:pt idx="845">
                  <c:v>7140</c:v>
                </c:pt>
                <c:pt idx="846">
                  <c:v>7179</c:v>
                </c:pt>
                <c:pt idx="847">
                  <c:v>14208</c:v>
                </c:pt>
                <c:pt idx="848">
                  <c:v>1098</c:v>
                </c:pt>
                <c:pt idx="849">
                  <c:v>8366</c:v>
                </c:pt>
                <c:pt idx="850">
                  <c:v>950</c:v>
                </c:pt>
                <c:pt idx="851">
                  <c:v>18567</c:v>
                </c:pt>
                <c:pt idx="852">
                  <c:v>6787</c:v>
                </c:pt>
                <c:pt idx="853">
                  <c:v>7116</c:v>
                </c:pt>
                <c:pt idx="854">
                  <c:v>772</c:v>
                </c:pt>
                <c:pt idx="855">
                  <c:v>7667</c:v>
                </c:pt>
                <c:pt idx="856">
                  <c:v>10644</c:v>
                </c:pt>
                <c:pt idx="857">
                  <c:v>33721</c:v>
                </c:pt>
                <c:pt idx="858">
                  <c:v>8811</c:v>
                </c:pt>
                <c:pt idx="859">
                  <c:v>1340</c:v>
                </c:pt>
                <c:pt idx="860">
                  <c:v>3582</c:v>
                </c:pt>
                <c:pt idx="861">
                  <c:v>6161</c:v>
                </c:pt>
                <c:pt idx="862">
                  <c:v>9040</c:v>
                </c:pt>
                <c:pt idx="863">
                  <c:v>9977</c:v>
                </c:pt>
                <c:pt idx="864">
                  <c:v>7668</c:v>
                </c:pt>
                <c:pt idx="865">
                  <c:v>6226</c:v>
                </c:pt>
                <c:pt idx="866">
                  <c:v>10941</c:v>
                </c:pt>
                <c:pt idx="867">
                  <c:v>6505</c:v>
                </c:pt>
                <c:pt idx="868">
                  <c:v>8960</c:v>
                </c:pt>
                <c:pt idx="869">
                  <c:v>7779</c:v>
                </c:pt>
                <c:pt idx="870">
                  <c:v>10436</c:v>
                </c:pt>
                <c:pt idx="871">
                  <c:v>21468</c:v>
                </c:pt>
                <c:pt idx="872">
                  <c:v>18908</c:v>
                </c:pt>
                <c:pt idx="873">
                  <c:v>22092</c:v>
                </c:pt>
                <c:pt idx="874">
                  <c:v>9511</c:v>
                </c:pt>
                <c:pt idx="875">
                  <c:v>10743</c:v>
                </c:pt>
                <c:pt idx="876">
                  <c:v>18569</c:v>
                </c:pt>
                <c:pt idx="877">
                  <c:v>3290.82</c:v>
                </c:pt>
                <c:pt idx="878">
                  <c:v>6184</c:v>
                </c:pt>
                <c:pt idx="879">
                  <c:v>38586</c:v>
                </c:pt>
                <c:pt idx="880">
                  <c:v>16900</c:v>
                </c:pt>
                <c:pt idx="881">
                  <c:v>2462</c:v>
                </c:pt>
                <c:pt idx="882">
                  <c:v>8595.6</c:v>
                </c:pt>
                <c:pt idx="883">
                  <c:v>4355</c:v>
                </c:pt>
                <c:pt idx="884">
                  <c:v>4219.24</c:v>
                </c:pt>
                <c:pt idx="885">
                  <c:v>4647</c:v>
                </c:pt>
                <c:pt idx="886">
                  <c:v>8200</c:v>
                </c:pt>
                <c:pt idx="887">
                  <c:v>11510</c:v>
                </c:pt>
                <c:pt idx="888">
                  <c:v>11510</c:v>
                </c:pt>
                <c:pt idx="889">
                  <c:v>17893</c:v>
                </c:pt>
                <c:pt idx="890">
                  <c:v>13972.55</c:v>
                </c:pt>
                <c:pt idx="891">
                  <c:v>24975</c:v>
                </c:pt>
                <c:pt idx="892">
                  <c:v>34500</c:v>
                </c:pt>
                <c:pt idx="893">
                  <c:v>20244</c:v>
                </c:pt>
                <c:pt idx="894">
                  <c:v>22339</c:v>
                </c:pt>
                <c:pt idx="895">
                  <c:v>9724</c:v>
                </c:pt>
                <c:pt idx="896">
                  <c:v>7180</c:v>
                </c:pt>
                <c:pt idx="897">
                  <c:v>7478</c:v>
                </c:pt>
                <c:pt idx="898">
                  <c:v>15206</c:v>
                </c:pt>
                <c:pt idx="899">
                  <c:v>30763.9</c:v>
                </c:pt>
                <c:pt idx="900">
                  <c:v>2327.5</c:v>
                </c:pt>
                <c:pt idx="901">
                  <c:v>18851</c:v>
                </c:pt>
                <c:pt idx="902">
                  <c:v>18615</c:v>
                </c:pt>
                <c:pt idx="903">
                  <c:v>4799</c:v>
                </c:pt>
                <c:pt idx="904">
                  <c:v>22370</c:v>
                </c:pt>
                <c:pt idx="905">
                  <c:v>22144</c:v>
                </c:pt>
                <c:pt idx="906">
                  <c:v>9937</c:v>
                </c:pt>
                <c:pt idx="907">
                  <c:v>10645.6</c:v>
                </c:pt>
                <c:pt idx="908">
                  <c:v>2461.8000000000002</c:v>
                </c:pt>
                <c:pt idx="909">
                  <c:v>16900</c:v>
                </c:pt>
                <c:pt idx="910">
                  <c:v>8200</c:v>
                </c:pt>
                <c:pt idx="911">
                  <c:v>9235</c:v>
                </c:pt>
                <c:pt idx="912">
                  <c:v>17792</c:v>
                </c:pt>
                <c:pt idx="913">
                  <c:v>480</c:v>
                </c:pt>
                <c:pt idx="914">
                  <c:v>11271</c:v>
                </c:pt>
                <c:pt idx="915">
                  <c:v>20058</c:v>
                </c:pt>
                <c:pt idx="916">
                  <c:v>6262</c:v>
                </c:pt>
                <c:pt idx="917">
                  <c:v>21900</c:v>
                </c:pt>
                <c:pt idx="918">
                  <c:v>10116</c:v>
                </c:pt>
                <c:pt idx="919">
                  <c:v>2345</c:v>
                </c:pt>
                <c:pt idx="920">
                  <c:v>14051</c:v>
                </c:pt>
                <c:pt idx="921">
                  <c:v>9865</c:v>
                </c:pt>
                <c:pt idx="922">
                  <c:v>8760</c:v>
                </c:pt>
                <c:pt idx="923">
                  <c:v>10166</c:v>
                </c:pt>
                <c:pt idx="924">
                  <c:v>18885</c:v>
                </c:pt>
                <c:pt idx="925">
                  <c:v>18615</c:v>
                </c:pt>
                <c:pt idx="926">
                  <c:v>11168</c:v>
                </c:pt>
                <c:pt idx="927">
                  <c:v>1990.36</c:v>
                </c:pt>
                <c:pt idx="928">
                  <c:v>18572</c:v>
                </c:pt>
                <c:pt idx="929">
                  <c:v>7579.3</c:v>
                </c:pt>
                <c:pt idx="930">
                  <c:v>7445</c:v>
                </c:pt>
                <c:pt idx="931">
                  <c:v>5408</c:v>
                </c:pt>
                <c:pt idx="932">
                  <c:v>10454</c:v>
                </c:pt>
                <c:pt idx="933">
                  <c:v>9325</c:v>
                </c:pt>
                <c:pt idx="934">
                  <c:v>820.91</c:v>
                </c:pt>
                <c:pt idx="935">
                  <c:v>768</c:v>
                </c:pt>
                <c:pt idx="936">
                  <c:v>1008.71</c:v>
                </c:pt>
                <c:pt idx="937">
                  <c:v>817.73</c:v>
                </c:pt>
                <c:pt idx="938">
                  <c:v>753.36</c:v>
                </c:pt>
                <c:pt idx="939">
                  <c:v>1346</c:v>
                </c:pt>
                <c:pt idx="940">
                  <c:v>1075.57</c:v>
                </c:pt>
                <c:pt idx="941">
                  <c:v>1297.8699999999999</c:v>
                </c:pt>
                <c:pt idx="942">
                  <c:v>1334</c:v>
                </c:pt>
                <c:pt idx="943">
                  <c:v>1881</c:v>
                </c:pt>
                <c:pt idx="944">
                  <c:v>2246</c:v>
                </c:pt>
                <c:pt idx="945">
                  <c:v>1991</c:v>
                </c:pt>
                <c:pt idx="946">
                  <c:v>1629</c:v>
                </c:pt>
                <c:pt idx="947">
                  <c:v>1628.8</c:v>
                </c:pt>
                <c:pt idx="948">
                  <c:v>1884</c:v>
                </c:pt>
                <c:pt idx="949">
                  <c:v>1650</c:v>
                </c:pt>
                <c:pt idx="950">
                  <c:v>1900</c:v>
                </c:pt>
                <c:pt idx="951">
                  <c:v>18845</c:v>
                </c:pt>
                <c:pt idx="952">
                  <c:v>1385</c:v>
                </c:pt>
                <c:pt idx="953">
                  <c:v>2004</c:v>
                </c:pt>
                <c:pt idx="954">
                  <c:v>1827</c:v>
                </c:pt>
                <c:pt idx="955">
                  <c:v>2137</c:v>
                </c:pt>
                <c:pt idx="956">
                  <c:v>2037</c:v>
                </c:pt>
                <c:pt idx="957">
                  <c:v>1875</c:v>
                </c:pt>
                <c:pt idx="958">
                  <c:v>2061</c:v>
                </c:pt>
                <c:pt idx="959">
                  <c:v>2657.47</c:v>
                </c:pt>
                <c:pt idx="960">
                  <c:v>1383</c:v>
                </c:pt>
                <c:pt idx="961">
                  <c:v>2268</c:v>
                </c:pt>
                <c:pt idx="962">
                  <c:v>2052</c:v>
                </c:pt>
                <c:pt idx="963">
                  <c:v>2167.25</c:v>
                </c:pt>
                <c:pt idx="964">
                  <c:v>2204.85</c:v>
                </c:pt>
                <c:pt idx="965">
                  <c:v>2388</c:v>
                </c:pt>
                <c:pt idx="966">
                  <c:v>3937</c:v>
                </c:pt>
                <c:pt idx="967">
                  <c:v>2947</c:v>
                </c:pt>
                <c:pt idx="968">
                  <c:v>2374</c:v>
                </c:pt>
                <c:pt idx="969">
                  <c:v>2304.21</c:v>
                </c:pt>
                <c:pt idx="970">
                  <c:v>2341</c:v>
                </c:pt>
                <c:pt idx="971">
                  <c:v>2448</c:v>
                </c:pt>
                <c:pt idx="972">
                  <c:v>2366.86</c:v>
                </c:pt>
                <c:pt idx="973">
                  <c:v>2579</c:v>
                </c:pt>
                <c:pt idx="974">
                  <c:v>3205.63</c:v>
                </c:pt>
                <c:pt idx="975">
                  <c:v>3264.8</c:v>
                </c:pt>
                <c:pt idx="976">
                  <c:v>3915</c:v>
                </c:pt>
                <c:pt idx="977">
                  <c:v>2827</c:v>
                </c:pt>
                <c:pt idx="978">
                  <c:v>3816</c:v>
                </c:pt>
                <c:pt idx="979">
                  <c:v>4767</c:v>
                </c:pt>
                <c:pt idx="980">
                  <c:v>5359</c:v>
                </c:pt>
                <c:pt idx="981">
                  <c:v>5429</c:v>
                </c:pt>
                <c:pt idx="982">
                  <c:v>5428.3</c:v>
                </c:pt>
                <c:pt idx="983">
                  <c:v>5441</c:v>
                </c:pt>
                <c:pt idx="984">
                  <c:v>5422</c:v>
                </c:pt>
                <c:pt idx="985">
                  <c:v>4645</c:v>
                </c:pt>
                <c:pt idx="986">
                  <c:v>4961</c:v>
                </c:pt>
                <c:pt idx="987">
                  <c:v>5960</c:v>
                </c:pt>
                <c:pt idx="988">
                  <c:v>12216</c:v>
                </c:pt>
                <c:pt idx="989">
                  <c:v>4566</c:v>
                </c:pt>
                <c:pt idx="990">
                  <c:v>4950</c:v>
                </c:pt>
                <c:pt idx="991">
                  <c:v>4330</c:v>
                </c:pt>
                <c:pt idx="992">
                  <c:v>5219</c:v>
                </c:pt>
                <c:pt idx="993">
                  <c:v>5237</c:v>
                </c:pt>
                <c:pt idx="994">
                  <c:v>5209</c:v>
                </c:pt>
                <c:pt idx="995">
                  <c:v>5218</c:v>
                </c:pt>
                <c:pt idx="996">
                  <c:v>7610</c:v>
                </c:pt>
                <c:pt idx="997">
                  <c:v>5669</c:v>
                </c:pt>
                <c:pt idx="998">
                  <c:v>7177</c:v>
                </c:pt>
                <c:pt idx="999">
                  <c:v>5310</c:v>
                </c:pt>
                <c:pt idx="1000">
                  <c:v>5300</c:v>
                </c:pt>
                <c:pt idx="1001">
                  <c:v>1438</c:v>
                </c:pt>
                <c:pt idx="1002">
                  <c:v>8840</c:v>
                </c:pt>
                <c:pt idx="1003">
                  <c:v>7077.3</c:v>
                </c:pt>
                <c:pt idx="1004">
                  <c:v>8126</c:v>
                </c:pt>
                <c:pt idx="1005">
                  <c:v>6864</c:v>
                </c:pt>
                <c:pt idx="1006">
                  <c:v>7198</c:v>
                </c:pt>
                <c:pt idx="1007">
                  <c:v>6627</c:v>
                </c:pt>
                <c:pt idx="1008">
                  <c:v>7142</c:v>
                </c:pt>
                <c:pt idx="1009">
                  <c:v>6141</c:v>
                </c:pt>
                <c:pt idx="1010">
                  <c:v>10020</c:v>
                </c:pt>
                <c:pt idx="1011">
                  <c:v>7218</c:v>
                </c:pt>
                <c:pt idx="1012">
                  <c:v>7188.91</c:v>
                </c:pt>
                <c:pt idx="1013">
                  <c:v>7423</c:v>
                </c:pt>
                <c:pt idx="1014">
                  <c:v>10830</c:v>
                </c:pt>
                <c:pt idx="1015">
                  <c:v>9187</c:v>
                </c:pt>
                <c:pt idx="1016">
                  <c:v>7620</c:v>
                </c:pt>
                <c:pt idx="1017">
                  <c:v>7339</c:v>
                </c:pt>
                <c:pt idx="1018">
                  <c:v>10682</c:v>
                </c:pt>
                <c:pt idx="1019">
                  <c:v>7359</c:v>
                </c:pt>
                <c:pt idx="1020">
                  <c:v>7786</c:v>
                </c:pt>
                <c:pt idx="1021">
                  <c:v>7488</c:v>
                </c:pt>
                <c:pt idx="1022">
                  <c:v>7017</c:v>
                </c:pt>
                <c:pt idx="1023">
                  <c:v>8032</c:v>
                </c:pt>
                <c:pt idx="1024">
                  <c:v>8904</c:v>
                </c:pt>
                <c:pt idx="1025">
                  <c:v>8904</c:v>
                </c:pt>
                <c:pt idx="1026">
                  <c:v>8792</c:v>
                </c:pt>
                <c:pt idx="1027">
                  <c:v>9228.5</c:v>
                </c:pt>
                <c:pt idx="1028">
                  <c:v>8169</c:v>
                </c:pt>
                <c:pt idx="1029">
                  <c:v>7320</c:v>
                </c:pt>
                <c:pt idx="1030">
                  <c:v>7475</c:v>
                </c:pt>
                <c:pt idx="1031">
                  <c:v>8139</c:v>
                </c:pt>
                <c:pt idx="1032">
                  <c:v>8206</c:v>
                </c:pt>
                <c:pt idx="1033">
                  <c:v>8299</c:v>
                </c:pt>
                <c:pt idx="1034">
                  <c:v>12253</c:v>
                </c:pt>
                <c:pt idx="1035">
                  <c:v>9455</c:v>
                </c:pt>
                <c:pt idx="1036">
                  <c:v>13630</c:v>
                </c:pt>
                <c:pt idx="1037">
                  <c:v>7897</c:v>
                </c:pt>
                <c:pt idx="1038">
                  <c:v>11025</c:v>
                </c:pt>
                <c:pt idx="1039">
                  <c:v>8774</c:v>
                </c:pt>
                <c:pt idx="1040">
                  <c:v>10019</c:v>
                </c:pt>
                <c:pt idx="1041">
                  <c:v>10232</c:v>
                </c:pt>
                <c:pt idx="1042">
                  <c:v>9075</c:v>
                </c:pt>
                <c:pt idx="1043">
                  <c:v>9261.81</c:v>
                </c:pt>
                <c:pt idx="1044">
                  <c:v>10450</c:v>
                </c:pt>
                <c:pt idx="1045">
                  <c:v>10739</c:v>
                </c:pt>
                <c:pt idx="1046">
                  <c:v>13617</c:v>
                </c:pt>
                <c:pt idx="1047">
                  <c:v>11990</c:v>
                </c:pt>
                <c:pt idx="1048">
                  <c:v>10624</c:v>
                </c:pt>
                <c:pt idx="1049">
                  <c:v>18846</c:v>
                </c:pt>
                <c:pt idx="1050">
                  <c:v>8969</c:v>
                </c:pt>
                <c:pt idx="1051">
                  <c:v>15878</c:v>
                </c:pt>
                <c:pt idx="1052">
                  <c:v>13046</c:v>
                </c:pt>
                <c:pt idx="1053">
                  <c:v>14302</c:v>
                </c:pt>
                <c:pt idx="1054">
                  <c:v>12226</c:v>
                </c:pt>
                <c:pt idx="1055">
                  <c:v>19426</c:v>
                </c:pt>
                <c:pt idx="1056">
                  <c:v>20447</c:v>
                </c:pt>
                <c:pt idx="1057">
                  <c:v>19631</c:v>
                </c:pt>
                <c:pt idx="1058">
                  <c:v>19587</c:v>
                </c:pt>
                <c:pt idx="1059">
                  <c:v>15513</c:v>
                </c:pt>
                <c:pt idx="1060">
                  <c:v>13810</c:v>
                </c:pt>
                <c:pt idx="1061">
                  <c:v>16426</c:v>
                </c:pt>
                <c:pt idx="1062">
                  <c:v>19850</c:v>
                </c:pt>
                <c:pt idx="1063">
                  <c:v>18643</c:v>
                </c:pt>
                <c:pt idx="1064">
                  <c:v>23227</c:v>
                </c:pt>
                <c:pt idx="1065">
                  <c:v>17312</c:v>
                </c:pt>
                <c:pt idx="1066">
                  <c:v>18465</c:v>
                </c:pt>
                <c:pt idx="1067">
                  <c:v>18433</c:v>
                </c:pt>
                <c:pt idx="1068">
                  <c:v>23039</c:v>
                </c:pt>
                <c:pt idx="1069">
                  <c:v>22936</c:v>
                </c:pt>
                <c:pt idx="1070">
                  <c:v>25464</c:v>
                </c:pt>
                <c:pt idx="1071">
                  <c:v>29756</c:v>
                </c:pt>
                <c:pt idx="1072">
                  <c:v>24932.400000000001</c:v>
                </c:pt>
                <c:pt idx="1073">
                  <c:v>33450</c:v>
                </c:pt>
                <c:pt idx="1074">
                  <c:v>40970</c:v>
                </c:pt>
                <c:pt idx="1075">
                  <c:v>6203</c:v>
                </c:pt>
                <c:pt idx="1076">
                  <c:v>7778</c:v>
                </c:pt>
                <c:pt idx="1077">
                  <c:v>2277</c:v>
                </c:pt>
                <c:pt idx="1078">
                  <c:v>7379</c:v>
                </c:pt>
                <c:pt idx="1079">
                  <c:v>2391</c:v>
                </c:pt>
                <c:pt idx="1080">
                  <c:v>4656</c:v>
                </c:pt>
                <c:pt idx="1081">
                  <c:v>23989</c:v>
                </c:pt>
                <c:pt idx="1082">
                  <c:v>5659</c:v>
                </c:pt>
                <c:pt idx="1083">
                  <c:v>6648</c:v>
                </c:pt>
                <c:pt idx="1084">
                  <c:v>12764</c:v>
                </c:pt>
                <c:pt idx="1085">
                  <c:v>2786</c:v>
                </c:pt>
                <c:pt idx="1086">
                  <c:v>16761</c:v>
                </c:pt>
                <c:pt idx="1087">
                  <c:v>16719</c:v>
                </c:pt>
                <c:pt idx="1088">
                  <c:v>11004</c:v>
                </c:pt>
                <c:pt idx="1089">
                  <c:v>6869.21</c:v>
                </c:pt>
                <c:pt idx="1090">
                  <c:v>19761</c:v>
                </c:pt>
                <c:pt idx="1091">
                  <c:v>17739</c:v>
                </c:pt>
                <c:pt idx="1092">
                  <c:v>7506</c:v>
                </c:pt>
                <c:pt idx="1093">
                  <c:v>23984</c:v>
                </c:pt>
                <c:pt idx="1094">
                  <c:v>13965</c:v>
                </c:pt>
                <c:pt idx="1095">
                  <c:v>7490</c:v>
                </c:pt>
                <c:pt idx="1096">
                  <c:v>6352</c:v>
                </c:pt>
                <c:pt idx="1097">
                  <c:v>22716</c:v>
                </c:pt>
                <c:pt idx="1098">
                  <c:v>9790</c:v>
                </c:pt>
                <c:pt idx="1099">
                  <c:v>18879</c:v>
                </c:pt>
                <c:pt idx="1100">
                  <c:v>16476</c:v>
                </c:pt>
                <c:pt idx="1101">
                  <c:v>6945</c:v>
                </c:pt>
                <c:pt idx="1102">
                  <c:v>5324</c:v>
                </c:pt>
                <c:pt idx="1103">
                  <c:v>23334</c:v>
                </c:pt>
                <c:pt idx="1104">
                  <c:v>17594</c:v>
                </c:pt>
                <c:pt idx="1105">
                  <c:v>17584</c:v>
                </c:pt>
                <c:pt idx="1106">
                  <c:v>7856</c:v>
                </c:pt>
                <c:pt idx="1107">
                  <c:v>1361</c:v>
                </c:pt>
                <c:pt idx="1108">
                  <c:v>7322</c:v>
                </c:pt>
                <c:pt idx="1109">
                  <c:v>8312</c:v>
                </c:pt>
                <c:pt idx="1110">
                  <c:v>8412</c:v>
                </c:pt>
                <c:pt idx="1111">
                  <c:v>8091</c:v>
                </c:pt>
                <c:pt idx="1112">
                  <c:v>9898</c:v>
                </c:pt>
                <c:pt idx="1113">
                  <c:v>9741</c:v>
                </c:pt>
                <c:pt idx="1114">
                  <c:v>9765</c:v>
                </c:pt>
                <c:pt idx="1115">
                  <c:v>9607</c:v>
                </c:pt>
                <c:pt idx="1116">
                  <c:v>36155</c:v>
                </c:pt>
                <c:pt idx="1117">
                  <c:v>15913</c:v>
                </c:pt>
                <c:pt idx="1118">
                  <c:v>22693</c:v>
                </c:pt>
                <c:pt idx="1119">
                  <c:v>10827</c:v>
                </c:pt>
                <c:pt idx="1120">
                  <c:v>21220</c:v>
                </c:pt>
                <c:pt idx="1121">
                  <c:v>25571</c:v>
                </c:pt>
                <c:pt idx="1122">
                  <c:v>1764</c:v>
                </c:pt>
                <c:pt idx="1123">
                  <c:v>8414</c:v>
                </c:pt>
                <c:pt idx="1124">
                  <c:v>8220</c:v>
                </c:pt>
                <c:pt idx="1125">
                  <c:v>8179</c:v>
                </c:pt>
                <c:pt idx="1126">
                  <c:v>6138</c:v>
                </c:pt>
                <c:pt idx="1127">
                  <c:v>15922</c:v>
                </c:pt>
                <c:pt idx="1128">
                  <c:v>10229</c:v>
                </c:pt>
                <c:pt idx="1129">
                  <c:v>29756</c:v>
                </c:pt>
                <c:pt idx="1130">
                  <c:v>18846</c:v>
                </c:pt>
                <c:pt idx="1131">
                  <c:v>7352</c:v>
                </c:pt>
                <c:pt idx="1132">
                  <c:v>3594.04</c:v>
                </c:pt>
                <c:pt idx="1133">
                  <c:v>3345</c:v>
                </c:pt>
                <c:pt idx="1134">
                  <c:v>27230</c:v>
                </c:pt>
                <c:pt idx="1135">
                  <c:v>5781</c:v>
                </c:pt>
                <c:pt idx="1136">
                  <c:v>8251</c:v>
                </c:pt>
                <c:pt idx="1137">
                  <c:v>6566</c:v>
                </c:pt>
                <c:pt idx="1138">
                  <c:v>9239.7099999999991</c:v>
                </c:pt>
                <c:pt idx="1139">
                  <c:v>11590</c:v>
                </c:pt>
                <c:pt idx="1140">
                  <c:v>1365</c:v>
                </c:pt>
                <c:pt idx="1141">
                  <c:v>5440</c:v>
                </c:pt>
                <c:pt idx="1142">
                  <c:v>10826.7</c:v>
                </c:pt>
                <c:pt idx="1143">
                  <c:v>40900</c:v>
                </c:pt>
                <c:pt idx="1144">
                  <c:v>12317</c:v>
                </c:pt>
                <c:pt idx="1145">
                  <c:v>7777</c:v>
                </c:pt>
                <c:pt idx="1146">
                  <c:v>7890</c:v>
                </c:pt>
                <c:pt idx="1147">
                  <c:v>24515</c:v>
                </c:pt>
                <c:pt idx="1148">
                  <c:v>5944</c:v>
                </c:pt>
                <c:pt idx="1149">
                  <c:v>16997</c:v>
                </c:pt>
                <c:pt idx="1150">
                  <c:v>3010</c:v>
                </c:pt>
                <c:pt idx="1151">
                  <c:v>8109</c:v>
                </c:pt>
                <c:pt idx="1152">
                  <c:v>17198.599999999999</c:v>
                </c:pt>
                <c:pt idx="1153">
                  <c:v>9605.31</c:v>
                </c:pt>
                <c:pt idx="1154">
                  <c:v>7656.5</c:v>
                </c:pt>
                <c:pt idx="1155">
                  <c:v>7630</c:v>
                </c:pt>
                <c:pt idx="1156">
                  <c:v>3225.88</c:v>
                </c:pt>
                <c:pt idx="1157">
                  <c:v>997.54</c:v>
                </c:pt>
                <c:pt idx="1158">
                  <c:v>23476.38</c:v>
                </c:pt>
                <c:pt idx="1159">
                  <c:v>7860</c:v>
                </c:pt>
                <c:pt idx="1160">
                  <c:v>10171.879999999999</c:v>
                </c:pt>
                <c:pt idx="1161">
                  <c:v>15379</c:v>
                </c:pt>
                <c:pt idx="1162">
                  <c:v>7934.5</c:v>
                </c:pt>
                <c:pt idx="1163">
                  <c:v>10362.299999999999</c:v>
                </c:pt>
                <c:pt idx="1164">
                  <c:v>12270</c:v>
                </c:pt>
                <c:pt idx="1165">
                  <c:v>11725</c:v>
                </c:pt>
                <c:pt idx="1166">
                  <c:v>20514.599999999999</c:v>
                </c:pt>
                <c:pt idx="1167">
                  <c:v>7243.52</c:v>
                </c:pt>
                <c:pt idx="1168">
                  <c:v>2389.4699999999998</c:v>
                </c:pt>
                <c:pt idx="1169">
                  <c:v>2334.35</c:v>
                </c:pt>
                <c:pt idx="1170">
                  <c:v>2457.39</c:v>
                </c:pt>
                <c:pt idx="1171">
                  <c:v>6226.58</c:v>
                </c:pt>
                <c:pt idx="1172">
                  <c:v>6716.83</c:v>
                </c:pt>
                <c:pt idx="1173">
                  <c:v>20520.3</c:v>
                </c:pt>
                <c:pt idx="1174">
                  <c:v>25658</c:v>
                </c:pt>
                <c:pt idx="1175">
                  <c:v>8026</c:v>
                </c:pt>
                <c:pt idx="1176">
                  <c:v>9242</c:v>
                </c:pt>
                <c:pt idx="1177">
                  <c:v>7654</c:v>
                </c:pt>
                <c:pt idx="1178">
                  <c:v>22083</c:v>
                </c:pt>
                <c:pt idx="1179">
                  <c:v>20502</c:v>
                </c:pt>
                <c:pt idx="1180">
                  <c:v>9514.76</c:v>
                </c:pt>
                <c:pt idx="1181">
                  <c:v>9840</c:v>
                </c:pt>
                <c:pt idx="1182">
                  <c:v>16825</c:v>
                </c:pt>
                <c:pt idx="1183">
                  <c:v>11984</c:v>
                </c:pt>
                <c:pt idx="1184">
                  <c:v>18604.900000000001</c:v>
                </c:pt>
                <c:pt idx="1185">
                  <c:v>33534.120000000003</c:v>
                </c:pt>
                <c:pt idx="1186">
                  <c:v>8329.16</c:v>
                </c:pt>
                <c:pt idx="1187">
                  <c:v>2581.91</c:v>
                </c:pt>
                <c:pt idx="1188">
                  <c:v>38720.269999999997</c:v>
                </c:pt>
                <c:pt idx="1189">
                  <c:v>4256</c:v>
                </c:pt>
                <c:pt idx="1190">
                  <c:v>4256</c:v>
                </c:pt>
                <c:pt idx="1191">
                  <c:v>1530</c:v>
                </c:pt>
                <c:pt idx="1192">
                  <c:v>3679</c:v>
                </c:pt>
                <c:pt idx="1193">
                  <c:v>9210</c:v>
                </c:pt>
                <c:pt idx="1194">
                  <c:v>8471</c:v>
                </c:pt>
                <c:pt idx="1195">
                  <c:v>9907</c:v>
                </c:pt>
                <c:pt idx="1196">
                  <c:v>5698</c:v>
                </c:pt>
                <c:pt idx="1197">
                  <c:v>8384</c:v>
                </c:pt>
                <c:pt idx="1198">
                  <c:v>5654</c:v>
                </c:pt>
                <c:pt idx="1199">
                  <c:v>4245</c:v>
                </c:pt>
                <c:pt idx="1200">
                  <c:v>22809</c:v>
                </c:pt>
                <c:pt idx="1201">
                  <c:v>7262</c:v>
                </c:pt>
                <c:pt idx="1202">
                  <c:v>6954</c:v>
                </c:pt>
                <c:pt idx="1203">
                  <c:v>11688</c:v>
                </c:pt>
                <c:pt idx="1204">
                  <c:v>18234</c:v>
                </c:pt>
                <c:pt idx="1205">
                  <c:v>7528</c:v>
                </c:pt>
                <c:pt idx="1206">
                  <c:v>4550</c:v>
                </c:pt>
                <c:pt idx="1207">
                  <c:v>16322</c:v>
                </c:pt>
                <c:pt idx="1208">
                  <c:v>3632</c:v>
                </c:pt>
                <c:pt idx="1209">
                  <c:v>3635</c:v>
                </c:pt>
                <c:pt idx="1210">
                  <c:v>8126</c:v>
                </c:pt>
                <c:pt idx="1211">
                  <c:v>5053</c:v>
                </c:pt>
                <c:pt idx="1212">
                  <c:v>21588</c:v>
                </c:pt>
                <c:pt idx="1213">
                  <c:v>23019</c:v>
                </c:pt>
                <c:pt idx="1214">
                  <c:v>22571</c:v>
                </c:pt>
                <c:pt idx="1215">
                  <c:v>23270</c:v>
                </c:pt>
                <c:pt idx="1216">
                  <c:v>15912</c:v>
                </c:pt>
                <c:pt idx="1217">
                  <c:v>7965</c:v>
                </c:pt>
                <c:pt idx="1218">
                  <c:v>15137</c:v>
                </c:pt>
                <c:pt idx="1219">
                  <c:v>24289</c:v>
                </c:pt>
                <c:pt idx="1220">
                  <c:v>23533.3</c:v>
                </c:pt>
                <c:pt idx="1221">
                  <c:v>13496</c:v>
                </c:pt>
                <c:pt idx="1222">
                  <c:v>7410</c:v>
                </c:pt>
                <c:pt idx="1223">
                  <c:v>2643</c:v>
                </c:pt>
                <c:pt idx="1224">
                  <c:v>9333</c:v>
                </c:pt>
                <c:pt idx="1225">
                  <c:v>32309</c:v>
                </c:pt>
                <c:pt idx="1226">
                  <c:v>10276</c:v>
                </c:pt>
                <c:pt idx="1227">
                  <c:v>18100</c:v>
                </c:pt>
                <c:pt idx="1228">
                  <c:v>9097</c:v>
                </c:pt>
                <c:pt idx="1229">
                  <c:v>10925</c:v>
                </c:pt>
                <c:pt idx="1230">
                  <c:v>27828</c:v>
                </c:pt>
                <c:pt idx="1231">
                  <c:v>7175</c:v>
                </c:pt>
                <c:pt idx="1232">
                  <c:v>7910</c:v>
                </c:pt>
                <c:pt idx="1233">
                  <c:v>5216</c:v>
                </c:pt>
                <c:pt idx="1234">
                  <c:v>10830</c:v>
                </c:pt>
                <c:pt idx="1235">
                  <c:v>22158</c:v>
                </c:pt>
                <c:pt idx="1236">
                  <c:v>8951</c:v>
                </c:pt>
                <c:pt idx="1237">
                  <c:v>8071</c:v>
                </c:pt>
                <c:pt idx="1238">
                  <c:v>2505</c:v>
                </c:pt>
                <c:pt idx="1239">
                  <c:v>8985</c:v>
                </c:pt>
                <c:pt idx="1240">
                  <c:v>17137</c:v>
                </c:pt>
                <c:pt idx="1241">
                  <c:v>7899.5</c:v>
                </c:pt>
                <c:pt idx="1242">
                  <c:v>7755</c:v>
                </c:pt>
                <c:pt idx="1243">
                  <c:v>18080</c:v>
                </c:pt>
                <c:pt idx="1244">
                  <c:v>9488</c:v>
                </c:pt>
                <c:pt idx="1245">
                  <c:v>13736</c:v>
                </c:pt>
                <c:pt idx="1246">
                  <c:v>18699</c:v>
                </c:pt>
                <c:pt idx="1247">
                  <c:v>9135</c:v>
                </c:pt>
                <c:pt idx="1248">
                  <c:v>8105</c:v>
                </c:pt>
                <c:pt idx="1249">
                  <c:v>7843</c:v>
                </c:pt>
                <c:pt idx="1250">
                  <c:v>5163</c:v>
                </c:pt>
                <c:pt idx="1251">
                  <c:v>7076</c:v>
                </c:pt>
                <c:pt idx="1252">
                  <c:v>26663</c:v>
                </c:pt>
                <c:pt idx="1253">
                  <c:v>11195</c:v>
                </c:pt>
                <c:pt idx="1254">
                  <c:v>12434</c:v>
                </c:pt>
                <c:pt idx="1255">
                  <c:v>9535</c:v>
                </c:pt>
                <c:pt idx="1256">
                  <c:v>26048</c:v>
                </c:pt>
                <c:pt idx="1257">
                  <c:v>10995</c:v>
                </c:pt>
                <c:pt idx="1258">
                  <c:v>8228</c:v>
                </c:pt>
                <c:pt idx="1259">
                  <c:v>23473</c:v>
                </c:pt>
                <c:pt idx="1260">
                  <c:v>3863</c:v>
                </c:pt>
                <c:pt idx="1261">
                  <c:v>3230</c:v>
                </c:pt>
                <c:pt idx="1262">
                  <c:v>13651</c:v>
                </c:pt>
                <c:pt idx="1263">
                  <c:v>9305</c:v>
                </c:pt>
                <c:pt idx="1264">
                  <c:v>9422</c:v>
                </c:pt>
                <c:pt idx="1265">
                  <c:v>7600</c:v>
                </c:pt>
                <c:pt idx="1266">
                  <c:v>4607</c:v>
                </c:pt>
                <c:pt idx="1267">
                  <c:v>7922</c:v>
                </c:pt>
                <c:pt idx="1268">
                  <c:v>12253</c:v>
                </c:pt>
                <c:pt idx="1269">
                  <c:v>11217</c:v>
                </c:pt>
                <c:pt idx="1270">
                  <c:v>9116</c:v>
                </c:pt>
                <c:pt idx="1271">
                  <c:v>8729</c:v>
                </c:pt>
                <c:pt idx="1272">
                  <c:v>10952</c:v>
                </c:pt>
                <c:pt idx="1273">
                  <c:v>8088</c:v>
                </c:pt>
                <c:pt idx="1274">
                  <c:v>6966</c:v>
                </c:pt>
                <c:pt idx="1275">
                  <c:v>8088</c:v>
                </c:pt>
                <c:pt idx="1276">
                  <c:v>23019</c:v>
                </c:pt>
                <c:pt idx="1277">
                  <c:v>7244</c:v>
                </c:pt>
                <c:pt idx="1278">
                  <c:v>9849</c:v>
                </c:pt>
                <c:pt idx="1279">
                  <c:v>35792</c:v>
                </c:pt>
                <c:pt idx="1280">
                  <c:v>17100</c:v>
                </c:pt>
                <c:pt idx="1281">
                  <c:v>16604</c:v>
                </c:pt>
                <c:pt idx="1282">
                  <c:v>8083</c:v>
                </c:pt>
                <c:pt idx="1283">
                  <c:v>21129</c:v>
                </c:pt>
                <c:pt idx="1284">
                  <c:v>23579</c:v>
                </c:pt>
                <c:pt idx="1285">
                  <c:v>6331</c:v>
                </c:pt>
                <c:pt idx="1286">
                  <c:v>12326</c:v>
                </c:pt>
                <c:pt idx="1287">
                  <c:v>11144</c:v>
                </c:pt>
                <c:pt idx="1288">
                  <c:v>23533</c:v>
                </c:pt>
                <c:pt idx="1289">
                  <c:v>13755</c:v>
                </c:pt>
                <c:pt idx="1290">
                  <c:v>17794</c:v>
                </c:pt>
                <c:pt idx="1291">
                  <c:v>6787</c:v>
                </c:pt>
                <c:pt idx="1292">
                  <c:v>8020</c:v>
                </c:pt>
                <c:pt idx="1293">
                  <c:v>7990</c:v>
                </c:pt>
                <c:pt idx="1294">
                  <c:v>5489</c:v>
                </c:pt>
                <c:pt idx="1295">
                  <c:v>6939</c:v>
                </c:pt>
                <c:pt idx="1296">
                  <c:v>13651</c:v>
                </c:pt>
                <c:pt idx="1297">
                  <c:v>7512</c:v>
                </c:pt>
                <c:pt idx="1298">
                  <c:v>18168</c:v>
                </c:pt>
                <c:pt idx="1299">
                  <c:v>11889</c:v>
                </c:pt>
                <c:pt idx="1300">
                  <c:v>10614</c:v>
                </c:pt>
                <c:pt idx="1301">
                  <c:v>19247</c:v>
                </c:pt>
                <c:pt idx="1302">
                  <c:v>3064</c:v>
                </c:pt>
                <c:pt idx="1303">
                  <c:v>5125</c:v>
                </c:pt>
                <c:pt idx="1304">
                  <c:v>12500</c:v>
                </c:pt>
                <c:pt idx="1305">
                  <c:v>18580</c:v>
                </c:pt>
                <c:pt idx="1306">
                  <c:v>12941</c:v>
                </c:pt>
                <c:pt idx="1307">
                  <c:v>5806</c:v>
                </c:pt>
                <c:pt idx="1308">
                  <c:v>1835</c:v>
                </c:pt>
                <c:pt idx="1309">
                  <c:v>18460</c:v>
                </c:pt>
                <c:pt idx="1310">
                  <c:v>40402</c:v>
                </c:pt>
                <c:pt idx="1311">
                  <c:v>46142</c:v>
                </c:pt>
                <c:pt idx="1312">
                  <c:v>11028</c:v>
                </c:pt>
                <c:pt idx="1313">
                  <c:v>8134</c:v>
                </c:pt>
                <c:pt idx="1314">
                  <c:v>9210</c:v>
                </c:pt>
                <c:pt idx="1315">
                  <c:v>9094</c:v>
                </c:pt>
                <c:pt idx="1316">
                  <c:v>12074</c:v>
                </c:pt>
                <c:pt idx="1317">
                  <c:v>13676</c:v>
                </c:pt>
                <c:pt idx="1318">
                  <c:v>7414.5</c:v>
                </c:pt>
                <c:pt idx="1319">
                  <c:v>17353</c:v>
                </c:pt>
                <c:pt idx="1320">
                  <c:v>13736</c:v>
                </c:pt>
                <c:pt idx="1321">
                  <c:v>15020</c:v>
                </c:pt>
                <c:pt idx="1322">
                  <c:v>13885</c:v>
                </c:pt>
                <c:pt idx="1323">
                  <c:v>13339</c:v>
                </c:pt>
                <c:pt idx="1324">
                  <c:v>24131</c:v>
                </c:pt>
                <c:pt idx="1325">
                  <c:v>6385</c:v>
                </c:pt>
                <c:pt idx="1326">
                  <c:v>17720</c:v>
                </c:pt>
                <c:pt idx="1327">
                  <c:v>5806</c:v>
                </c:pt>
                <c:pt idx="1328">
                  <c:v>16151</c:v>
                </c:pt>
                <c:pt idx="1329">
                  <c:v>7385</c:v>
                </c:pt>
                <c:pt idx="1330">
                  <c:v>15072</c:v>
                </c:pt>
                <c:pt idx="1331">
                  <c:v>12149</c:v>
                </c:pt>
                <c:pt idx="1332">
                  <c:v>14465</c:v>
                </c:pt>
                <c:pt idx="1333">
                  <c:v>16035</c:v>
                </c:pt>
                <c:pt idx="1334">
                  <c:v>17366</c:v>
                </c:pt>
                <c:pt idx="1335">
                  <c:v>18240</c:v>
                </c:pt>
                <c:pt idx="1336">
                  <c:v>7923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1E-4197-8E64-45F7E9262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5427343"/>
        <c:axId val="1135424847"/>
      </c:scatterChart>
      <c:valAx>
        <c:axId val="11354273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GRT</a:t>
                </a:r>
                <a:r>
                  <a:rPr lang="en-US" b="1" baseline="0"/>
                  <a:t> (MT)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0.46811679790026245"/>
              <c:y val="0.892569262175561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424847"/>
        <c:crosses val="autoZero"/>
        <c:crossBetween val="midCat"/>
      </c:valAx>
      <c:valAx>
        <c:axId val="1135424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LDT (MT)</a:t>
                </a:r>
              </a:p>
            </c:rich>
          </c:tx>
          <c:layout>
            <c:manualLayout>
              <c:xMode val="edge"/>
              <c:yMode val="edge"/>
              <c:x val="2.5000000000000001E-2"/>
              <c:y val="0.409772528433945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4273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LDT</a:t>
            </a:r>
            <a:r>
              <a:rPr lang="en-US" b="1" baseline="0"/>
              <a:t> vs. GRT for Bulk Carriers (2012-2022)</a:t>
            </a:r>
            <a:endParaRPr lang="en-US" b="1"/>
          </a:p>
        </c:rich>
      </c:tx>
      <c:layout>
        <c:manualLayout>
          <c:xMode val="edge"/>
          <c:yMode val="edge"/>
          <c:x val="0.21319060289645372"/>
          <c:y val="3.95604532527310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2110375544670595E-5"/>
                  <c:y val="0.296351058700721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baseline="0"/>
                      <a:t>LDT = 0.2201*GRT + 2993.1</a:t>
                    </a:r>
                    <a:br>
                      <a:rPr lang="en-US" b="1" baseline="0"/>
                    </a:br>
                    <a:r>
                      <a:rPr lang="en-US" b="1" baseline="0"/>
                      <a:t>R² = 0.9381</a:t>
                    </a:r>
                    <a:endParaRPr lang="en-US" b="1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bulk_ldt_grt!$A$1:$A$497</c:f>
              <c:numCache>
                <c:formatCode>General</c:formatCode>
                <c:ptCount val="497"/>
                <c:pt idx="0">
                  <c:v>76068</c:v>
                </c:pt>
                <c:pt idx="1">
                  <c:v>43332</c:v>
                </c:pt>
                <c:pt idx="2">
                  <c:v>18070</c:v>
                </c:pt>
                <c:pt idx="3">
                  <c:v>39422</c:v>
                </c:pt>
                <c:pt idx="4">
                  <c:v>43332</c:v>
                </c:pt>
                <c:pt idx="5">
                  <c:v>25457</c:v>
                </c:pt>
                <c:pt idx="6">
                  <c:v>24953</c:v>
                </c:pt>
                <c:pt idx="7">
                  <c:v>26021</c:v>
                </c:pt>
                <c:pt idx="8">
                  <c:v>18070</c:v>
                </c:pt>
                <c:pt idx="9">
                  <c:v>87407</c:v>
                </c:pt>
                <c:pt idx="10">
                  <c:v>26341</c:v>
                </c:pt>
                <c:pt idx="11">
                  <c:v>87378</c:v>
                </c:pt>
                <c:pt idx="12">
                  <c:v>35559</c:v>
                </c:pt>
                <c:pt idx="13">
                  <c:v>37775</c:v>
                </c:pt>
                <c:pt idx="14">
                  <c:v>17429</c:v>
                </c:pt>
                <c:pt idx="15">
                  <c:v>27763</c:v>
                </c:pt>
                <c:pt idx="16">
                  <c:v>14431</c:v>
                </c:pt>
                <c:pt idx="17">
                  <c:v>26065</c:v>
                </c:pt>
                <c:pt idx="18">
                  <c:v>25982</c:v>
                </c:pt>
                <c:pt idx="19">
                  <c:v>25982</c:v>
                </c:pt>
                <c:pt idx="20">
                  <c:v>87407</c:v>
                </c:pt>
                <c:pt idx="21">
                  <c:v>11276</c:v>
                </c:pt>
                <c:pt idx="22">
                  <c:v>84448</c:v>
                </c:pt>
                <c:pt idx="23">
                  <c:v>16405</c:v>
                </c:pt>
                <c:pt idx="24">
                  <c:v>88930</c:v>
                </c:pt>
                <c:pt idx="25">
                  <c:v>25891</c:v>
                </c:pt>
                <c:pt idx="26">
                  <c:v>17895</c:v>
                </c:pt>
                <c:pt idx="27">
                  <c:v>80857</c:v>
                </c:pt>
                <c:pt idx="28">
                  <c:v>80994</c:v>
                </c:pt>
                <c:pt idx="29">
                  <c:v>26019</c:v>
                </c:pt>
                <c:pt idx="30">
                  <c:v>35887</c:v>
                </c:pt>
                <c:pt idx="31">
                  <c:v>3218</c:v>
                </c:pt>
                <c:pt idx="32">
                  <c:v>85906</c:v>
                </c:pt>
                <c:pt idx="33">
                  <c:v>11042</c:v>
                </c:pt>
                <c:pt idx="34">
                  <c:v>25943</c:v>
                </c:pt>
                <c:pt idx="35">
                  <c:v>36616</c:v>
                </c:pt>
                <c:pt idx="36">
                  <c:v>35997</c:v>
                </c:pt>
                <c:pt idx="37">
                  <c:v>13695</c:v>
                </c:pt>
                <c:pt idx="38">
                  <c:v>38337</c:v>
                </c:pt>
                <c:pt idx="39">
                  <c:v>53935</c:v>
                </c:pt>
                <c:pt idx="40">
                  <c:v>87495</c:v>
                </c:pt>
                <c:pt idx="41">
                  <c:v>75264</c:v>
                </c:pt>
                <c:pt idx="42">
                  <c:v>11000</c:v>
                </c:pt>
                <c:pt idx="43">
                  <c:v>17265</c:v>
                </c:pt>
                <c:pt idx="44">
                  <c:v>15073</c:v>
                </c:pt>
                <c:pt idx="45">
                  <c:v>1467</c:v>
                </c:pt>
                <c:pt idx="46">
                  <c:v>87614</c:v>
                </c:pt>
                <c:pt idx="47">
                  <c:v>40504</c:v>
                </c:pt>
                <c:pt idx="48">
                  <c:v>37327</c:v>
                </c:pt>
                <c:pt idx="49">
                  <c:v>37797</c:v>
                </c:pt>
                <c:pt idx="50">
                  <c:v>18827</c:v>
                </c:pt>
                <c:pt idx="51">
                  <c:v>24126</c:v>
                </c:pt>
                <c:pt idx="52">
                  <c:v>38513</c:v>
                </c:pt>
                <c:pt idx="53">
                  <c:v>12283</c:v>
                </c:pt>
                <c:pt idx="54">
                  <c:v>87363</c:v>
                </c:pt>
                <c:pt idx="55">
                  <c:v>17427</c:v>
                </c:pt>
                <c:pt idx="56">
                  <c:v>16013</c:v>
                </c:pt>
                <c:pt idx="57">
                  <c:v>16013</c:v>
                </c:pt>
                <c:pt idx="58">
                  <c:v>19084</c:v>
                </c:pt>
                <c:pt idx="59">
                  <c:v>25891</c:v>
                </c:pt>
                <c:pt idx="60">
                  <c:v>25605</c:v>
                </c:pt>
                <c:pt idx="61">
                  <c:v>16405</c:v>
                </c:pt>
                <c:pt idx="62">
                  <c:v>75277</c:v>
                </c:pt>
                <c:pt idx="63">
                  <c:v>23312</c:v>
                </c:pt>
                <c:pt idx="64">
                  <c:v>16344</c:v>
                </c:pt>
                <c:pt idx="65">
                  <c:v>37550</c:v>
                </c:pt>
                <c:pt idx="66">
                  <c:v>10765</c:v>
                </c:pt>
                <c:pt idx="67">
                  <c:v>60168</c:v>
                </c:pt>
                <c:pt idx="68">
                  <c:v>11208</c:v>
                </c:pt>
                <c:pt idx="69">
                  <c:v>25190</c:v>
                </c:pt>
                <c:pt idx="70">
                  <c:v>6638</c:v>
                </c:pt>
                <c:pt idx="71">
                  <c:v>12866</c:v>
                </c:pt>
                <c:pt idx="72">
                  <c:v>37550</c:v>
                </c:pt>
                <c:pt idx="73">
                  <c:v>39964</c:v>
                </c:pt>
                <c:pt idx="74">
                  <c:v>63515</c:v>
                </c:pt>
                <c:pt idx="75">
                  <c:v>37707</c:v>
                </c:pt>
                <c:pt idx="76">
                  <c:v>41173</c:v>
                </c:pt>
                <c:pt idx="77">
                  <c:v>26122</c:v>
                </c:pt>
                <c:pt idx="78">
                  <c:v>85906</c:v>
                </c:pt>
                <c:pt idx="79">
                  <c:v>26064</c:v>
                </c:pt>
                <c:pt idx="80">
                  <c:v>25503</c:v>
                </c:pt>
                <c:pt idx="81">
                  <c:v>36708</c:v>
                </c:pt>
                <c:pt idx="82">
                  <c:v>33285</c:v>
                </c:pt>
                <c:pt idx="83">
                  <c:v>35622</c:v>
                </c:pt>
                <c:pt idx="84">
                  <c:v>18005</c:v>
                </c:pt>
                <c:pt idx="85">
                  <c:v>37808</c:v>
                </c:pt>
                <c:pt idx="86">
                  <c:v>110489</c:v>
                </c:pt>
                <c:pt idx="87">
                  <c:v>13851</c:v>
                </c:pt>
                <c:pt idx="88">
                  <c:v>25899</c:v>
                </c:pt>
                <c:pt idx="89">
                  <c:v>77372</c:v>
                </c:pt>
                <c:pt idx="90">
                  <c:v>38194</c:v>
                </c:pt>
                <c:pt idx="91">
                  <c:v>38560</c:v>
                </c:pt>
                <c:pt idx="92">
                  <c:v>25189</c:v>
                </c:pt>
                <c:pt idx="93">
                  <c:v>87522</c:v>
                </c:pt>
                <c:pt idx="94">
                  <c:v>92194</c:v>
                </c:pt>
                <c:pt idx="95">
                  <c:v>75440</c:v>
                </c:pt>
                <c:pt idx="96">
                  <c:v>85849</c:v>
                </c:pt>
                <c:pt idx="97">
                  <c:v>93699</c:v>
                </c:pt>
                <c:pt idx="98">
                  <c:v>86201</c:v>
                </c:pt>
                <c:pt idx="99">
                  <c:v>77090</c:v>
                </c:pt>
                <c:pt idx="100">
                  <c:v>15392</c:v>
                </c:pt>
                <c:pt idx="101">
                  <c:v>11315</c:v>
                </c:pt>
                <c:pt idx="102">
                  <c:v>75722</c:v>
                </c:pt>
                <c:pt idx="103">
                  <c:v>14965</c:v>
                </c:pt>
                <c:pt idx="104">
                  <c:v>39385</c:v>
                </c:pt>
                <c:pt idx="105">
                  <c:v>77132</c:v>
                </c:pt>
                <c:pt idx="106">
                  <c:v>85906</c:v>
                </c:pt>
                <c:pt idx="107">
                  <c:v>36573</c:v>
                </c:pt>
                <c:pt idx="108">
                  <c:v>37689</c:v>
                </c:pt>
                <c:pt idx="109">
                  <c:v>25980</c:v>
                </c:pt>
                <c:pt idx="110">
                  <c:v>25885</c:v>
                </c:pt>
                <c:pt idx="111">
                  <c:v>19035</c:v>
                </c:pt>
                <c:pt idx="112">
                  <c:v>87413</c:v>
                </c:pt>
                <c:pt idx="113">
                  <c:v>38477</c:v>
                </c:pt>
                <c:pt idx="114">
                  <c:v>39539</c:v>
                </c:pt>
                <c:pt idx="115">
                  <c:v>38852</c:v>
                </c:pt>
                <c:pt idx="116">
                  <c:v>85695</c:v>
                </c:pt>
                <c:pt idx="117">
                  <c:v>38995</c:v>
                </c:pt>
                <c:pt idx="118">
                  <c:v>39376</c:v>
                </c:pt>
                <c:pt idx="119">
                  <c:v>87743</c:v>
                </c:pt>
                <c:pt idx="120">
                  <c:v>25498</c:v>
                </c:pt>
                <c:pt idx="121">
                  <c:v>14431</c:v>
                </c:pt>
                <c:pt idx="122">
                  <c:v>82112</c:v>
                </c:pt>
                <c:pt idx="123">
                  <c:v>82112</c:v>
                </c:pt>
                <c:pt idx="124">
                  <c:v>27566</c:v>
                </c:pt>
                <c:pt idx="125">
                  <c:v>77255</c:v>
                </c:pt>
                <c:pt idx="126">
                  <c:v>24533</c:v>
                </c:pt>
                <c:pt idx="127">
                  <c:v>26911</c:v>
                </c:pt>
                <c:pt idx="128">
                  <c:v>75871</c:v>
                </c:pt>
                <c:pt idx="129">
                  <c:v>20366</c:v>
                </c:pt>
                <c:pt idx="130">
                  <c:v>21460</c:v>
                </c:pt>
                <c:pt idx="131">
                  <c:v>11285</c:v>
                </c:pt>
                <c:pt idx="132">
                  <c:v>93629</c:v>
                </c:pt>
                <c:pt idx="133">
                  <c:v>77214</c:v>
                </c:pt>
                <c:pt idx="134">
                  <c:v>39385</c:v>
                </c:pt>
                <c:pt idx="135">
                  <c:v>38440</c:v>
                </c:pt>
                <c:pt idx="136">
                  <c:v>27105</c:v>
                </c:pt>
                <c:pt idx="137">
                  <c:v>37978</c:v>
                </c:pt>
                <c:pt idx="138">
                  <c:v>38337</c:v>
                </c:pt>
                <c:pt idx="139">
                  <c:v>15272</c:v>
                </c:pt>
                <c:pt idx="140">
                  <c:v>37626</c:v>
                </c:pt>
                <c:pt idx="141">
                  <c:v>82112</c:v>
                </c:pt>
                <c:pt idx="142">
                  <c:v>27116</c:v>
                </c:pt>
                <c:pt idx="143">
                  <c:v>85906</c:v>
                </c:pt>
                <c:pt idx="144">
                  <c:v>24954</c:v>
                </c:pt>
                <c:pt idx="145">
                  <c:v>26897</c:v>
                </c:pt>
                <c:pt idx="146">
                  <c:v>15742</c:v>
                </c:pt>
                <c:pt idx="147">
                  <c:v>25889</c:v>
                </c:pt>
                <c:pt idx="148">
                  <c:v>25889</c:v>
                </c:pt>
                <c:pt idx="149">
                  <c:v>26322</c:v>
                </c:pt>
                <c:pt idx="150">
                  <c:v>36559</c:v>
                </c:pt>
                <c:pt idx="151">
                  <c:v>26586</c:v>
                </c:pt>
                <c:pt idx="152">
                  <c:v>20866</c:v>
                </c:pt>
                <c:pt idx="153">
                  <c:v>23270</c:v>
                </c:pt>
                <c:pt idx="154">
                  <c:v>37846</c:v>
                </c:pt>
                <c:pt idx="155">
                  <c:v>35879</c:v>
                </c:pt>
                <c:pt idx="156">
                  <c:v>110593</c:v>
                </c:pt>
                <c:pt idx="157">
                  <c:v>17061</c:v>
                </c:pt>
                <c:pt idx="158">
                  <c:v>14868</c:v>
                </c:pt>
                <c:pt idx="159">
                  <c:v>86600</c:v>
                </c:pt>
                <c:pt idx="160">
                  <c:v>50243</c:v>
                </c:pt>
                <c:pt idx="161">
                  <c:v>83658</c:v>
                </c:pt>
                <c:pt idx="162">
                  <c:v>17879</c:v>
                </c:pt>
                <c:pt idx="163">
                  <c:v>23257</c:v>
                </c:pt>
                <c:pt idx="164">
                  <c:v>36559</c:v>
                </c:pt>
                <c:pt idx="165">
                  <c:v>85437</c:v>
                </c:pt>
                <c:pt idx="166">
                  <c:v>38932</c:v>
                </c:pt>
                <c:pt idx="167">
                  <c:v>85957</c:v>
                </c:pt>
                <c:pt idx="168">
                  <c:v>37815</c:v>
                </c:pt>
                <c:pt idx="169">
                  <c:v>13800</c:v>
                </c:pt>
                <c:pt idx="170">
                  <c:v>77697</c:v>
                </c:pt>
                <c:pt idx="171">
                  <c:v>24533</c:v>
                </c:pt>
                <c:pt idx="172">
                  <c:v>23144</c:v>
                </c:pt>
                <c:pt idx="173">
                  <c:v>23540</c:v>
                </c:pt>
                <c:pt idx="174">
                  <c:v>39997</c:v>
                </c:pt>
                <c:pt idx="175">
                  <c:v>85721</c:v>
                </c:pt>
                <c:pt idx="176">
                  <c:v>14921</c:v>
                </c:pt>
                <c:pt idx="177">
                  <c:v>16344</c:v>
                </c:pt>
                <c:pt idx="178">
                  <c:v>85364</c:v>
                </c:pt>
                <c:pt idx="179">
                  <c:v>23715</c:v>
                </c:pt>
                <c:pt idx="180">
                  <c:v>38639</c:v>
                </c:pt>
                <c:pt idx="181">
                  <c:v>81589</c:v>
                </c:pt>
                <c:pt idx="182">
                  <c:v>41220</c:v>
                </c:pt>
                <c:pt idx="183">
                  <c:v>23578</c:v>
                </c:pt>
                <c:pt idx="184">
                  <c:v>81589</c:v>
                </c:pt>
                <c:pt idx="185">
                  <c:v>77096</c:v>
                </c:pt>
                <c:pt idx="186">
                  <c:v>38891</c:v>
                </c:pt>
                <c:pt idx="187">
                  <c:v>22629</c:v>
                </c:pt>
                <c:pt idx="188">
                  <c:v>36448</c:v>
                </c:pt>
                <c:pt idx="189">
                  <c:v>16605</c:v>
                </c:pt>
                <c:pt idx="190">
                  <c:v>63153</c:v>
                </c:pt>
                <c:pt idx="191">
                  <c:v>71194</c:v>
                </c:pt>
                <c:pt idx="192">
                  <c:v>24403</c:v>
                </c:pt>
                <c:pt idx="193">
                  <c:v>76068</c:v>
                </c:pt>
                <c:pt idx="194">
                  <c:v>77650</c:v>
                </c:pt>
                <c:pt idx="195">
                  <c:v>13790</c:v>
                </c:pt>
                <c:pt idx="196">
                  <c:v>77298</c:v>
                </c:pt>
                <c:pt idx="197">
                  <c:v>38131</c:v>
                </c:pt>
                <c:pt idx="198">
                  <c:v>48458</c:v>
                </c:pt>
                <c:pt idx="199">
                  <c:v>13888</c:v>
                </c:pt>
                <c:pt idx="200">
                  <c:v>19340</c:v>
                </c:pt>
                <c:pt idx="201">
                  <c:v>81589</c:v>
                </c:pt>
                <c:pt idx="202">
                  <c:v>81569</c:v>
                </c:pt>
                <c:pt idx="203">
                  <c:v>81569</c:v>
                </c:pt>
                <c:pt idx="204">
                  <c:v>27893</c:v>
                </c:pt>
                <c:pt idx="205">
                  <c:v>22101</c:v>
                </c:pt>
                <c:pt idx="206">
                  <c:v>35954</c:v>
                </c:pt>
                <c:pt idx="207">
                  <c:v>22540</c:v>
                </c:pt>
                <c:pt idx="208">
                  <c:v>35921</c:v>
                </c:pt>
                <c:pt idx="209">
                  <c:v>20099</c:v>
                </c:pt>
                <c:pt idx="210">
                  <c:v>40653</c:v>
                </c:pt>
                <c:pt idx="211">
                  <c:v>21399</c:v>
                </c:pt>
                <c:pt idx="212">
                  <c:v>10826</c:v>
                </c:pt>
                <c:pt idx="213">
                  <c:v>22009</c:v>
                </c:pt>
                <c:pt idx="214">
                  <c:v>15834</c:v>
                </c:pt>
                <c:pt idx="215">
                  <c:v>101604</c:v>
                </c:pt>
                <c:pt idx="216">
                  <c:v>85034</c:v>
                </c:pt>
                <c:pt idx="217">
                  <c:v>36549</c:v>
                </c:pt>
                <c:pt idx="218">
                  <c:v>37519</c:v>
                </c:pt>
                <c:pt idx="219">
                  <c:v>21458</c:v>
                </c:pt>
                <c:pt idx="220">
                  <c:v>77243</c:v>
                </c:pt>
                <c:pt idx="221">
                  <c:v>38891</c:v>
                </c:pt>
                <c:pt idx="222">
                  <c:v>85705</c:v>
                </c:pt>
                <c:pt idx="223">
                  <c:v>77273</c:v>
                </c:pt>
                <c:pt idx="224">
                  <c:v>35921</c:v>
                </c:pt>
                <c:pt idx="225">
                  <c:v>82176</c:v>
                </c:pt>
                <c:pt idx="226">
                  <c:v>77096</c:v>
                </c:pt>
                <c:pt idx="227">
                  <c:v>13888</c:v>
                </c:pt>
                <c:pt idx="228">
                  <c:v>77135</c:v>
                </c:pt>
                <c:pt idx="229">
                  <c:v>15766</c:v>
                </c:pt>
                <c:pt idx="230">
                  <c:v>25905</c:v>
                </c:pt>
                <c:pt idx="231">
                  <c:v>79542</c:v>
                </c:pt>
                <c:pt idx="232">
                  <c:v>85034</c:v>
                </c:pt>
                <c:pt idx="233">
                  <c:v>4678</c:v>
                </c:pt>
                <c:pt idx="234">
                  <c:v>87368</c:v>
                </c:pt>
                <c:pt idx="235">
                  <c:v>77096</c:v>
                </c:pt>
                <c:pt idx="236">
                  <c:v>87368</c:v>
                </c:pt>
                <c:pt idx="237">
                  <c:v>87368</c:v>
                </c:pt>
                <c:pt idx="238">
                  <c:v>90820</c:v>
                </c:pt>
                <c:pt idx="239">
                  <c:v>12533</c:v>
                </c:pt>
                <c:pt idx="240">
                  <c:v>79755</c:v>
                </c:pt>
                <c:pt idx="241">
                  <c:v>38567</c:v>
                </c:pt>
                <c:pt idx="242">
                  <c:v>24576</c:v>
                </c:pt>
                <c:pt idx="243">
                  <c:v>17770</c:v>
                </c:pt>
                <c:pt idx="244">
                  <c:v>28164</c:v>
                </c:pt>
                <c:pt idx="245">
                  <c:v>39283</c:v>
                </c:pt>
                <c:pt idx="246">
                  <c:v>74581</c:v>
                </c:pt>
                <c:pt idx="247">
                  <c:v>79855</c:v>
                </c:pt>
                <c:pt idx="248">
                  <c:v>22142</c:v>
                </c:pt>
                <c:pt idx="249">
                  <c:v>22009</c:v>
                </c:pt>
                <c:pt idx="250">
                  <c:v>25538</c:v>
                </c:pt>
                <c:pt idx="251">
                  <c:v>77132</c:v>
                </c:pt>
                <c:pt idx="252">
                  <c:v>23186</c:v>
                </c:pt>
                <c:pt idx="253">
                  <c:v>17679</c:v>
                </c:pt>
                <c:pt idx="254">
                  <c:v>37086</c:v>
                </c:pt>
                <c:pt idx="255">
                  <c:v>25935</c:v>
                </c:pt>
                <c:pt idx="256">
                  <c:v>36986</c:v>
                </c:pt>
                <c:pt idx="257">
                  <c:v>17679</c:v>
                </c:pt>
                <c:pt idx="258">
                  <c:v>38138</c:v>
                </c:pt>
                <c:pt idx="259">
                  <c:v>18836</c:v>
                </c:pt>
                <c:pt idx="260">
                  <c:v>22182</c:v>
                </c:pt>
                <c:pt idx="261">
                  <c:v>38859</c:v>
                </c:pt>
                <c:pt idx="262">
                  <c:v>77992</c:v>
                </c:pt>
                <c:pt idx="263">
                  <c:v>85315</c:v>
                </c:pt>
                <c:pt idx="264">
                  <c:v>35890</c:v>
                </c:pt>
                <c:pt idx="265">
                  <c:v>77090</c:v>
                </c:pt>
                <c:pt idx="266">
                  <c:v>24969</c:v>
                </c:pt>
                <c:pt idx="267">
                  <c:v>77274</c:v>
                </c:pt>
                <c:pt idx="268">
                  <c:v>39463</c:v>
                </c:pt>
                <c:pt idx="269">
                  <c:v>110352</c:v>
                </c:pt>
                <c:pt idx="270">
                  <c:v>85711</c:v>
                </c:pt>
                <c:pt idx="271">
                  <c:v>36120</c:v>
                </c:pt>
                <c:pt idx="272">
                  <c:v>23270</c:v>
                </c:pt>
                <c:pt idx="273">
                  <c:v>24394</c:v>
                </c:pt>
                <c:pt idx="274">
                  <c:v>77211</c:v>
                </c:pt>
                <c:pt idx="275">
                  <c:v>85711</c:v>
                </c:pt>
                <c:pt idx="276">
                  <c:v>36741</c:v>
                </c:pt>
                <c:pt idx="277">
                  <c:v>37086</c:v>
                </c:pt>
                <c:pt idx="278">
                  <c:v>24969</c:v>
                </c:pt>
                <c:pt idx="279">
                  <c:v>77240</c:v>
                </c:pt>
                <c:pt idx="280">
                  <c:v>35824</c:v>
                </c:pt>
                <c:pt idx="281">
                  <c:v>18302</c:v>
                </c:pt>
                <c:pt idx="282">
                  <c:v>38864</c:v>
                </c:pt>
                <c:pt idx="283">
                  <c:v>41889</c:v>
                </c:pt>
                <c:pt idx="284">
                  <c:v>35351</c:v>
                </c:pt>
                <c:pt idx="285">
                  <c:v>22712</c:v>
                </c:pt>
                <c:pt idx="286">
                  <c:v>37787</c:v>
                </c:pt>
                <c:pt idx="287">
                  <c:v>77135</c:v>
                </c:pt>
                <c:pt idx="288">
                  <c:v>77211</c:v>
                </c:pt>
                <c:pt idx="289">
                  <c:v>38878</c:v>
                </c:pt>
                <c:pt idx="290">
                  <c:v>77214</c:v>
                </c:pt>
                <c:pt idx="291">
                  <c:v>22878</c:v>
                </c:pt>
                <c:pt idx="292">
                  <c:v>39017</c:v>
                </c:pt>
                <c:pt idx="293">
                  <c:v>25190</c:v>
                </c:pt>
                <c:pt idx="294">
                  <c:v>12848</c:v>
                </c:pt>
                <c:pt idx="295">
                  <c:v>12869</c:v>
                </c:pt>
                <c:pt idx="296">
                  <c:v>12910</c:v>
                </c:pt>
                <c:pt idx="297">
                  <c:v>17106</c:v>
                </c:pt>
                <c:pt idx="298">
                  <c:v>17825</c:v>
                </c:pt>
                <c:pt idx="299">
                  <c:v>17879</c:v>
                </c:pt>
                <c:pt idx="300">
                  <c:v>18003</c:v>
                </c:pt>
                <c:pt idx="301">
                  <c:v>18430</c:v>
                </c:pt>
                <c:pt idx="302">
                  <c:v>18964</c:v>
                </c:pt>
                <c:pt idx="303">
                  <c:v>19757</c:v>
                </c:pt>
                <c:pt idx="304">
                  <c:v>20432</c:v>
                </c:pt>
                <c:pt idx="305">
                  <c:v>21551</c:v>
                </c:pt>
                <c:pt idx="306">
                  <c:v>21870</c:v>
                </c:pt>
                <c:pt idx="307">
                  <c:v>22009</c:v>
                </c:pt>
                <c:pt idx="308">
                  <c:v>22208</c:v>
                </c:pt>
                <c:pt idx="309">
                  <c:v>22531</c:v>
                </c:pt>
                <c:pt idx="310">
                  <c:v>23531</c:v>
                </c:pt>
                <c:pt idx="311">
                  <c:v>23536</c:v>
                </c:pt>
                <c:pt idx="312">
                  <c:v>23646</c:v>
                </c:pt>
                <c:pt idx="313">
                  <c:v>23646</c:v>
                </c:pt>
                <c:pt idx="314">
                  <c:v>23663</c:v>
                </c:pt>
                <c:pt idx="315">
                  <c:v>23991</c:v>
                </c:pt>
                <c:pt idx="316">
                  <c:v>24621</c:v>
                </c:pt>
                <c:pt idx="317">
                  <c:v>24625</c:v>
                </c:pt>
                <c:pt idx="318">
                  <c:v>24643</c:v>
                </c:pt>
                <c:pt idx="319">
                  <c:v>24856</c:v>
                </c:pt>
                <c:pt idx="320">
                  <c:v>26046</c:v>
                </c:pt>
                <c:pt idx="321">
                  <c:v>26195</c:v>
                </c:pt>
                <c:pt idx="322">
                  <c:v>35560</c:v>
                </c:pt>
                <c:pt idx="323">
                  <c:v>36284</c:v>
                </c:pt>
                <c:pt idx="324">
                  <c:v>36294</c:v>
                </c:pt>
                <c:pt idx="325">
                  <c:v>36803</c:v>
                </c:pt>
                <c:pt idx="326">
                  <c:v>37025</c:v>
                </c:pt>
                <c:pt idx="327">
                  <c:v>37408</c:v>
                </c:pt>
                <c:pt idx="328">
                  <c:v>37661</c:v>
                </c:pt>
                <c:pt idx="329">
                  <c:v>38513</c:v>
                </c:pt>
                <c:pt idx="330">
                  <c:v>39666</c:v>
                </c:pt>
                <c:pt idx="331">
                  <c:v>40797</c:v>
                </c:pt>
                <c:pt idx="332">
                  <c:v>40988</c:v>
                </c:pt>
                <c:pt idx="333">
                  <c:v>72381</c:v>
                </c:pt>
                <c:pt idx="334">
                  <c:v>75675</c:v>
                </c:pt>
                <c:pt idx="335">
                  <c:v>77273</c:v>
                </c:pt>
                <c:pt idx="336">
                  <c:v>77332</c:v>
                </c:pt>
                <c:pt idx="337">
                  <c:v>93479</c:v>
                </c:pt>
                <c:pt idx="338">
                  <c:v>98943</c:v>
                </c:pt>
                <c:pt idx="339">
                  <c:v>106771</c:v>
                </c:pt>
                <c:pt idx="340">
                  <c:v>110351</c:v>
                </c:pt>
                <c:pt idx="341">
                  <c:v>15165</c:v>
                </c:pt>
                <c:pt idx="342">
                  <c:v>24943</c:v>
                </c:pt>
                <c:pt idx="343">
                  <c:v>19070</c:v>
                </c:pt>
                <c:pt idx="344">
                  <c:v>90633</c:v>
                </c:pt>
                <c:pt idx="345">
                  <c:v>14228</c:v>
                </c:pt>
                <c:pt idx="346">
                  <c:v>38202</c:v>
                </c:pt>
                <c:pt idx="347">
                  <c:v>35453</c:v>
                </c:pt>
                <c:pt idx="348">
                  <c:v>15983</c:v>
                </c:pt>
                <c:pt idx="349">
                  <c:v>79958</c:v>
                </c:pt>
                <c:pt idx="350">
                  <c:v>75801</c:v>
                </c:pt>
                <c:pt idx="351">
                  <c:v>90633</c:v>
                </c:pt>
                <c:pt idx="352">
                  <c:v>41699</c:v>
                </c:pt>
                <c:pt idx="353">
                  <c:v>22342</c:v>
                </c:pt>
                <c:pt idx="354">
                  <c:v>16623</c:v>
                </c:pt>
                <c:pt idx="355">
                  <c:v>79767</c:v>
                </c:pt>
                <c:pt idx="356">
                  <c:v>15778</c:v>
                </c:pt>
                <c:pt idx="357">
                  <c:v>13801</c:v>
                </c:pt>
                <c:pt idx="358">
                  <c:v>96794</c:v>
                </c:pt>
                <c:pt idx="359">
                  <c:v>22895</c:v>
                </c:pt>
                <c:pt idx="360">
                  <c:v>22009</c:v>
                </c:pt>
                <c:pt idx="361">
                  <c:v>24736</c:v>
                </c:pt>
                <c:pt idx="362">
                  <c:v>25538</c:v>
                </c:pt>
                <c:pt idx="363">
                  <c:v>26014</c:v>
                </c:pt>
                <c:pt idx="364">
                  <c:v>28224</c:v>
                </c:pt>
                <c:pt idx="365">
                  <c:v>21305</c:v>
                </c:pt>
                <c:pt idx="366">
                  <c:v>23609</c:v>
                </c:pt>
                <c:pt idx="367">
                  <c:v>92986</c:v>
                </c:pt>
                <c:pt idx="368">
                  <c:v>93788</c:v>
                </c:pt>
                <c:pt idx="369">
                  <c:v>101466</c:v>
                </c:pt>
                <c:pt idx="370">
                  <c:v>22751</c:v>
                </c:pt>
                <c:pt idx="371">
                  <c:v>20553</c:v>
                </c:pt>
                <c:pt idx="372">
                  <c:v>106771</c:v>
                </c:pt>
                <c:pt idx="373">
                  <c:v>22009</c:v>
                </c:pt>
                <c:pt idx="374">
                  <c:v>91188</c:v>
                </c:pt>
                <c:pt idx="375">
                  <c:v>13736</c:v>
                </c:pt>
                <c:pt idx="376">
                  <c:v>23457</c:v>
                </c:pt>
                <c:pt idx="377">
                  <c:v>23991</c:v>
                </c:pt>
                <c:pt idx="378">
                  <c:v>29252</c:v>
                </c:pt>
                <c:pt idx="379">
                  <c:v>37452</c:v>
                </c:pt>
                <c:pt idx="380">
                  <c:v>82975</c:v>
                </c:pt>
                <c:pt idx="381">
                  <c:v>14526</c:v>
                </c:pt>
                <c:pt idx="382">
                  <c:v>24550</c:v>
                </c:pt>
                <c:pt idx="383">
                  <c:v>75791</c:v>
                </c:pt>
                <c:pt idx="384">
                  <c:v>27423</c:v>
                </c:pt>
                <c:pt idx="385">
                  <c:v>19854</c:v>
                </c:pt>
                <c:pt idx="386">
                  <c:v>23076</c:v>
                </c:pt>
                <c:pt idx="387">
                  <c:v>59850</c:v>
                </c:pt>
                <c:pt idx="388">
                  <c:v>18374</c:v>
                </c:pt>
                <c:pt idx="389">
                  <c:v>28739</c:v>
                </c:pt>
                <c:pt idx="390">
                  <c:v>57082</c:v>
                </c:pt>
                <c:pt idx="391">
                  <c:v>20616</c:v>
                </c:pt>
                <c:pt idx="392">
                  <c:v>28739</c:v>
                </c:pt>
                <c:pt idx="393">
                  <c:v>35724</c:v>
                </c:pt>
                <c:pt idx="394">
                  <c:v>36974</c:v>
                </c:pt>
                <c:pt idx="395">
                  <c:v>17806</c:v>
                </c:pt>
                <c:pt idx="396">
                  <c:v>14294</c:v>
                </c:pt>
                <c:pt idx="397">
                  <c:v>90707</c:v>
                </c:pt>
                <c:pt idx="398">
                  <c:v>23536</c:v>
                </c:pt>
                <c:pt idx="399">
                  <c:v>21308</c:v>
                </c:pt>
                <c:pt idx="400">
                  <c:v>92191</c:v>
                </c:pt>
                <c:pt idx="401">
                  <c:v>23436</c:v>
                </c:pt>
                <c:pt idx="402">
                  <c:v>24508</c:v>
                </c:pt>
                <c:pt idx="403">
                  <c:v>36353</c:v>
                </c:pt>
                <c:pt idx="404">
                  <c:v>22773</c:v>
                </c:pt>
                <c:pt idx="405">
                  <c:v>25777</c:v>
                </c:pt>
                <c:pt idx="406">
                  <c:v>36015</c:v>
                </c:pt>
                <c:pt idx="407">
                  <c:v>14244</c:v>
                </c:pt>
                <c:pt idx="408">
                  <c:v>26195</c:v>
                </c:pt>
                <c:pt idx="409">
                  <c:v>12765</c:v>
                </c:pt>
                <c:pt idx="410">
                  <c:v>93509</c:v>
                </c:pt>
                <c:pt idx="411">
                  <c:v>29307</c:v>
                </c:pt>
                <c:pt idx="412">
                  <c:v>24750</c:v>
                </c:pt>
                <c:pt idx="413">
                  <c:v>95513</c:v>
                </c:pt>
                <c:pt idx="414">
                  <c:v>79705</c:v>
                </c:pt>
                <c:pt idx="415">
                  <c:v>89004</c:v>
                </c:pt>
                <c:pt idx="416">
                  <c:v>81325</c:v>
                </c:pt>
                <c:pt idx="417">
                  <c:v>80165</c:v>
                </c:pt>
                <c:pt idx="418">
                  <c:v>40512</c:v>
                </c:pt>
                <c:pt idx="419">
                  <c:v>20766</c:v>
                </c:pt>
                <c:pt idx="420">
                  <c:v>27039</c:v>
                </c:pt>
                <c:pt idx="421">
                  <c:v>28739</c:v>
                </c:pt>
                <c:pt idx="422">
                  <c:v>51035</c:v>
                </c:pt>
                <c:pt idx="423">
                  <c:v>35529</c:v>
                </c:pt>
                <c:pt idx="424">
                  <c:v>90392</c:v>
                </c:pt>
                <c:pt idx="425">
                  <c:v>12798</c:v>
                </c:pt>
                <c:pt idx="426">
                  <c:v>88840</c:v>
                </c:pt>
                <c:pt idx="427">
                  <c:v>26014</c:v>
                </c:pt>
                <c:pt idx="428">
                  <c:v>25189</c:v>
                </c:pt>
                <c:pt idx="429">
                  <c:v>63709</c:v>
                </c:pt>
                <c:pt idx="430">
                  <c:v>21193</c:v>
                </c:pt>
                <c:pt idx="431">
                  <c:v>20925</c:v>
                </c:pt>
                <c:pt idx="432">
                  <c:v>76236</c:v>
                </c:pt>
                <c:pt idx="433">
                  <c:v>28330</c:v>
                </c:pt>
                <c:pt idx="434">
                  <c:v>31643</c:v>
                </c:pt>
                <c:pt idx="435">
                  <c:v>34053</c:v>
                </c:pt>
                <c:pt idx="436">
                  <c:v>21135</c:v>
                </c:pt>
                <c:pt idx="437">
                  <c:v>26132</c:v>
                </c:pt>
                <c:pt idx="438">
                  <c:v>21771</c:v>
                </c:pt>
                <c:pt idx="439">
                  <c:v>81534</c:v>
                </c:pt>
                <c:pt idx="440">
                  <c:v>34837</c:v>
                </c:pt>
                <c:pt idx="441">
                  <c:v>25742</c:v>
                </c:pt>
                <c:pt idx="442">
                  <c:v>107915</c:v>
                </c:pt>
                <c:pt idx="443">
                  <c:v>89004</c:v>
                </c:pt>
                <c:pt idx="444">
                  <c:v>31649</c:v>
                </c:pt>
                <c:pt idx="445">
                  <c:v>27589</c:v>
                </c:pt>
                <c:pt idx="446">
                  <c:v>29905</c:v>
                </c:pt>
                <c:pt idx="447">
                  <c:v>21044</c:v>
                </c:pt>
                <c:pt idx="448">
                  <c:v>10763</c:v>
                </c:pt>
                <c:pt idx="449">
                  <c:v>23207</c:v>
                </c:pt>
                <c:pt idx="450">
                  <c:v>35694</c:v>
                </c:pt>
                <c:pt idx="451">
                  <c:v>23625</c:v>
                </c:pt>
                <c:pt idx="452">
                  <c:v>35370</c:v>
                </c:pt>
                <c:pt idx="453">
                  <c:v>14043</c:v>
                </c:pt>
                <c:pt idx="454">
                  <c:v>22313</c:v>
                </c:pt>
                <c:pt idx="455">
                  <c:v>14043</c:v>
                </c:pt>
                <c:pt idx="456">
                  <c:v>19146</c:v>
                </c:pt>
                <c:pt idx="457">
                  <c:v>24614</c:v>
                </c:pt>
                <c:pt idx="458">
                  <c:v>85407</c:v>
                </c:pt>
                <c:pt idx="459">
                  <c:v>97352</c:v>
                </c:pt>
                <c:pt idx="460">
                  <c:v>37414</c:v>
                </c:pt>
                <c:pt idx="461">
                  <c:v>37031</c:v>
                </c:pt>
                <c:pt idx="462">
                  <c:v>80165</c:v>
                </c:pt>
                <c:pt idx="463">
                  <c:v>31643</c:v>
                </c:pt>
                <c:pt idx="464">
                  <c:v>77336</c:v>
                </c:pt>
                <c:pt idx="465">
                  <c:v>16518</c:v>
                </c:pt>
                <c:pt idx="466">
                  <c:v>22359</c:v>
                </c:pt>
                <c:pt idx="467">
                  <c:v>17949</c:v>
                </c:pt>
                <c:pt idx="468">
                  <c:v>41671</c:v>
                </c:pt>
                <c:pt idx="469">
                  <c:v>17537</c:v>
                </c:pt>
                <c:pt idx="470">
                  <c:v>77273</c:v>
                </c:pt>
                <c:pt idx="471">
                  <c:v>36186</c:v>
                </c:pt>
                <c:pt idx="472">
                  <c:v>37010</c:v>
                </c:pt>
                <c:pt idx="473">
                  <c:v>54263</c:v>
                </c:pt>
                <c:pt idx="474">
                  <c:v>6976</c:v>
                </c:pt>
                <c:pt idx="475">
                  <c:v>12897</c:v>
                </c:pt>
                <c:pt idx="476">
                  <c:v>35808</c:v>
                </c:pt>
                <c:pt idx="477">
                  <c:v>77273</c:v>
                </c:pt>
                <c:pt idx="478">
                  <c:v>41726</c:v>
                </c:pt>
                <c:pt idx="479">
                  <c:v>77113</c:v>
                </c:pt>
                <c:pt idx="480">
                  <c:v>35583</c:v>
                </c:pt>
                <c:pt idx="481">
                  <c:v>24783</c:v>
                </c:pt>
                <c:pt idx="482">
                  <c:v>25074</c:v>
                </c:pt>
                <c:pt idx="483">
                  <c:v>24795</c:v>
                </c:pt>
                <c:pt idx="484">
                  <c:v>35753</c:v>
                </c:pt>
                <c:pt idx="485">
                  <c:v>16829</c:v>
                </c:pt>
                <c:pt idx="486">
                  <c:v>75675</c:v>
                </c:pt>
                <c:pt idx="487">
                  <c:v>31643</c:v>
                </c:pt>
                <c:pt idx="488">
                  <c:v>41688</c:v>
                </c:pt>
                <c:pt idx="489">
                  <c:v>79487</c:v>
                </c:pt>
                <c:pt idx="490">
                  <c:v>16889</c:v>
                </c:pt>
                <c:pt idx="491">
                  <c:v>63106</c:v>
                </c:pt>
                <c:pt idx="492">
                  <c:v>36254</c:v>
                </c:pt>
                <c:pt idx="493">
                  <c:v>63153</c:v>
                </c:pt>
                <c:pt idx="494">
                  <c:v>39345</c:v>
                </c:pt>
                <c:pt idx="495">
                  <c:v>63240</c:v>
                </c:pt>
                <c:pt idx="496">
                  <c:v>22327</c:v>
                </c:pt>
              </c:numCache>
            </c:numRef>
          </c:xVal>
          <c:yVal>
            <c:numRef>
              <c:f>bulk_ldt_grt!$B$1:$B$497</c:f>
              <c:numCache>
                <c:formatCode>General</c:formatCode>
                <c:ptCount val="497"/>
                <c:pt idx="0">
                  <c:v>18163</c:v>
                </c:pt>
                <c:pt idx="1">
                  <c:v>13450.2</c:v>
                </c:pt>
                <c:pt idx="2">
                  <c:v>7352.049</c:v>
                </c:pt>
                <c:pt idx="3">
                  <c:v>11750</c:v>
                </c:pt>
                <c:pt idx="4">
                  <c:v>13400.6</c:v>
                </c:pt>
                <c:pt idx="5">
                  <c:v>8066</c:v>
                </c:pt>
                <c:pt idx="6">
                  <c:v>7586</c:v>
                </c:pt>
                <c:pt idx="7">
                  <c:v>8100</c:v>
                </c:pt>
                <c:pt idx="8">
                  <c:v>7352.05</c:v>
                </c:pt>
                <c:pt idx="9">
                  <c:v>24604</c:v>
                </c:pt>
                <c:pt idx="10">
                  <c:v>7985</c:v>
                </c:pt>
                <c:pt idx="11">
                  <c:v>24557</c:v>
                </c:pt>
                <c:pt idx="12">
                  <c:v>9295</c:v>
                </c:pt>
                <c:pt idx="13">
                  <c:v>10156</c:v>
                </c:pt>
                <c:pt idx="14">
                  <c:v>6310</c:v>
                </c:pt>
                <c:pt idx="15">
                  <c:v>7925</c:v>
                </c:pt>
                <c:pt idx="16">
                  <c:v>5007</c:v>
                </c:pt>
                <c:pt idx="17">
                  <c:v>7663</c:v>
                </c:pt>
                <c:pt idx="18">
                  <c:v>7455</c:v>
                </c:pt>
                <c:pt idx="19">
                  <c:v>7456</c:v>
                </c:pt>
                <c:pt idx="20">
                  <c:v>24570</c:v>
                </c:pt>
                <c:pt idx="21">
                  <c:v>5360</c:v>
                </c:pt>
                <c:pt idx="22">
                  <c:v>20980</c:v>
                </c:pt>
                <c:pt idx="23">
                  <c:v>6674</c:v>
                </c:pt>
                <c:pt idx="24">
                  <c:v>23683.7</c:v>
                </c:pt>
                <c:pt idx="25">
                  <c:v>8015</c:v>
                </c:pt>
                <c:pt idx="26">
                  <c:v>8334</c:v>
                </c:pt>
                <c:pt idx="27">
                  <c:v>22302.21</c:v>
                </c:pt>
                <c:pt idx="28">
                  <c:v>21806.512999999999</c:v>
                </c:pt>
                <c:pt idx="29">
                  <c:v>8131</c:v>
                </c:pt>
                <c:pt idx="30">
                  <c:v>9414</c:v>
                </c:pt>
                <c:pt idx="31">
                  <c:v>2036.28</c:v>
                </c:pt>
                <c:pt idx="32">
                  <c:v>22009</c:v>
                </c:pt>
                <c:pt idx="33">
                  <c:v>5017.0600000000004</c:v>
                </c:pt>
                <c:pt idx="34">
                  <c:v>7987</c:v>
                </c:pt>
                <c:pt idx="35">
                  <c:v>9453</c:v>
                </c:pt>
                <c:pt idx="36">
                  <c:v>9804</c:v>
                </c:pt>
                <c:pt idx="37">
                  <c:v>5002</c:v>
                </c:pt>
                <c:pt idx="38">
                  <c:v>10672</c:v>
                </c:pt>
                <c:pt idx="39">
                  <c:v>13616</c:v>
                </c:pt>
                <c:pt idx="40">
                  <c:v>22037</c:v>
                </c:pt>
                <c:pt idx="41">
                  <c:v>17723.400000000001</c:v>
                </c:pt>
                <c:pt idx="42">
                  <c:v>4815.7</c:v>
                </c:pt>
                <c:pt idx="43">
                  <c:v>6557.98</c:v>
                </c:pt>
                <c:pt idx="44">
                  <c:v>5491</c:v>
                </c:pt>
                <c:pt idx="45">
                  <c:v>975.49</c:v>
                </c:pt>
                <c:pt idx="46">
                  <c:v>22395.9</c:v>
                </c:pt>
                <c:pt idx="47">
                  <c:v>16743</c:v>
                </c:pt>
                <c:pt idx="48">
                  <c:v>12368</c:v>
                </c:pt>
                <c:pt idx="49">
                  <c:v>9505</c:v>
                </c:pt>
                <c:pt idx="50">
                  <c:v>8132.64</c:v>
                </c:pt>
                <c:pt idx="51">
                  <c:v>10371.4</c:v>
                </c:pt>
                <c:pt idx="52">
                  <c:v>10654</c:v>
                </c:pt>
                <c:pt idx="53">
                  <c:v>4699</c:v>
                </c:pt>
                <c:pt idx="54">
                  <c:v>21272</c:v>
                </c:pt>
                <c:pt idx="55">
                  <c:v>7077</c:v>
                </c:pt>
                <c:pt idx="56">
                  <c:v>6414.17</c:v>
                </c:pt>
                <c:pt idx="57">
                  <c:v>6442</c:v>
                </c:pt>
                <c:pt idx="58">
                  <c:v>7534</c:v>
                </c:pt>
                <c:pt idx="59">
                  <c:v>8015</c:v>
                </c:pt>
                <c:pt idx="60">
                  <c:v>11180</c:v>
                </c:pt>
                <c:pt idx="61">
                  <c:v>6701</c:v>
                </c:pt>
                <c:pt idx="62">
                  <c:v>17493.400000000001</c:v>
                </c:pt>
                <c:pt idx="63">
                  <c:v>8097</c:v>
                </c:pt>
                <c:pt idx="64">
                  <c:v>5496</c:v>
                </c:pt>
                <c:pt idx="65">
                  <c:v>11462</c:v>
                </c:pt>
                <c:pt idx="66">
                  <c:v>4470</c:v>
                </c:pt>
                <c:pt idx="67">
                  <c:v>19398.490000000002</c:v>
                </c:pt>
                <c:pt idx="68">
                  <c:v>4243</c:v>
                </c:pt>
                <c:pt idx="69">
                  <c:v>9350</c:v>
                </c:pt>
                <c:pt idx="70">
                  <c:v>3754</c:v>
                </c:pt>
                <c:pt idx="71">
                  <c:v>5180</c:v>
                </c:pt>
                <c:pt idx="72">
                  <c:v>12009.2</c:v>
                </c:pt>
                <c:pt idx="73">
                  <c:v>10181</c:v>
                </c:pt>
                <c:pt idx="74">
                  <c:v>18581</c:v>
                </c:pt>
                <c:pt idx="75">
                  <c:v>9505</c:v>
                </c:pt>
                <c:pt idx="76">
                  <c:v>16080</c:v>
                </c:pt>
                <c:pt idx="77">
                  <c:v>7733</c:v>
                </c:pt>
                <c:pt idx="78">
                  <c:v>21471.7</c:v>
                </c:pt>
                <c:pt idx="79">
                  <c:v>7440</c:v>
                </c:pt>
                <c:pt idx="80">
                  <c:v>7971</c:v>
                </c:pt>
                <c:pt idx="81">
                  <c:v>10041</c:v>
                </c:pt>
                <c:pt idx="82">
                  <c:v>13024.9</c:v>
                </c:pt>
                <c:pt idx="83">
                  <c:v>11910</c:v>
                </c:pt>
                <c:pt idx="84">
                  <c:v>6295</c:v>
                </c:pt>
                <c:pt idx="85">
                  <c:v>9662</c:v>
                </c:pt>
                <c:pt idx="86">
                  <c:v>26389.5</c:v>
                </c:pt>
                <c:pt idx="87">
                  <c:v>6370</c:v>
                </c:pt>
                <c:pt idx="88">
                  <c:v>8085</c:v>
                </c:pt>
                <c:pt idx="89">
                  <c:v>18485.839</c:v>
                </c:pt>
                <c:pt idx="90">
                  <c:v>10205</c:v>
                </c:pt>
                <c:pt idx="91">
                  <c:v>10749</c:v>
                </c:pt>
                <c:pt idx="92">
                  <c:v>8030</c:v>
                </c:pt>
                <c:pt idx="93">
                  <c:v>21225.79</c:v>
                </c:pt>
                <c:pt idx="94">
                  <c:v>22230.31</c:v>
                </c:pt>
                <c:pt idx="95">
                  <c:v>17880</c:v>
                </c:pt>
                <c:pt idx="96">
                  <c:v>21686</c:v>
                </c:pt>
                <c:pt idx="97">
                  <c:v>21220</c:v>
                </c:pt>
                <c:pt idx="98">
                  <c:v>22438.6</c:v>
                </c:pt>
                <c:pt idx="99">
                  <c:v>18538.150000000001</c:v>
                </c:pt>
                <c:pt idx="100">
                  <c:v>6131</c:v>
                </c:pt>
                <c:pt idx="101">
                  <c:v>4800</c:v>
                </c:pt>
                <c:pt idx="102">
                  <c:v>18232</c:v>
                </c:pt>
                <c:pt idx="103">
                  <c:v>5893</c:v>
                </c:pt>
                <c:pt idx="104">
                  <c:v>11585</c:v>
                </c:pt>
                <c:pt idx="105">
                  <c:v>18547</c:v>
                </c:pt>
                <c:pt idx="106">
                  <c:v>22034</c:v>
                </c:pt>
                <c:pt idx="107">
                  <c:v>9764.1</c:v>
                </c:pt>
                <c:pt idx="108">
                  <c:v>10165</c:v>
                </c:pt>
                <c:pt idx="109">
                  <c:v>7089</c:v>
                </c:pt>
                <c:pt idx="110">
                  <c:v>8021</c:v>
                </c:pt>
                <c:pt idx="111">
                  <c:v>6727</c:v>
                </c:pt>
                <c:pt idx="112">
                  <c:v>21104</c:v>
                </c:pt>
                <c:pt idx="113">
                  <c:v>9692</c:v>
                </c:pt>
                <c:pt idx="114">
                  <c:v>17835</c:v>
                </c:pt>
                <c:pt idx="115">
                  <c:v>10658</c:v>
                </c:pt>
                <c:pt idx="116">
                  <c:v>20297.2</c:v>
                </c:pt>
                <c:pt idx="117">
                  <c:v>10660</c:v>
                </c:pt>
                <c:pt idx="118">
                  <c:v>11585</c:v>
                </c:pt>
                <c:pt idx="119">
                  <c:v>20884</c:v>
                </c:pt>
                <c:pt idx="120">
                  <c:v>8012</c:v>
                </c:pt>
                <c:pt idx="121">
                  <c:v>5008</c:v>
                </c:pt>
                <c:pt idx="122">
                  <c:v>23088</c:v>
                </c:pt>
                <c:pt idx="123">
                  <c:v>23088</c:v>
                </c:pt>
                <c:pt idx="124">
                  <c:v>8792.7000000000007</c:v>
                </c:pt>
                <c:pt idx="125">
                  <c:v>18406</c:v>
                </c:pt>
                <c:pt idx="126">
                  <c:v>8400</c:v>
                </c:pt>
                <c:pt idx="127">
                  <c:v>9265.2000000000007</c:v>
                </c:pt>
                <c:pt idx="128">
                  <c:v>18136.2</c:v>
                </c:pt>
                <c:pt idx="129">
                  <c:v>8013</c:v>
                </c:pt>
                <c:pt idx="130">
                  <c:v>8421</c:v>
                </c:pt>
                <c:pt idx="131">
                  <c:v>5597.97</c:v>
                </c:pt>
                <c:pt idx="132">
                  <c:v>22628</c:v>
                </c:pt>
                <c:pt idx="133">
                  <c:v>18572</c:v>
                </c:pt>
                <c:pt idx="134">
                  <c:v>11617</c:v>
                </c:pt>
                <c:pt idx="135">
                  <c:v>9733</c:v>
                </c:pt>
                <c:pt idx="136">
                  <c:v>8181.74</c:v>
                </c:pt>
                <c:pt idx="137">
                  <c:v>11351.9</c:v>
                </c:pt>
                <c:pt idx="138">
                  <c:v>10672</c:v>
                </c:pt>
                <c:pt idx="139">
                  <c:v>6179</c:v>
                </c:pt>
                <c:pt idx="140">
                  <c:v>9617</c:v>
                </c:pt>
                <c:pt idx="141">
                  <c:v>22746</c:v>
                </c:pt>
                <c:pt idx="142">
                  <c:v>8552.6</c:v>
                </c:pt>
                <c:pt idx="143">
                  <c:v>22016</c:v>
                </c:pt>
                <c:pt idx="144">
                  <c:v>7776</c:v>
                </c:pt>
                <c:pt idx="145">
                  <c:v>9037.83</c:v>
                </c:pt>
                <c:pt idx="146">
                  <c:v>5509</c:v>
                </c:pt>
                <c:pt idx="147">
                  <c:v>10125.52</c:v>
                </c:pt>
                <c:pt idx="148">
                  <c:v>10125.52</c:v>
                </c:pt>
                <c:pt idx="149">
                  <c:v>7837</c:v>
                </c:pt>
                <c:pt idx="150">
                  <c:v>9422.4</c:v>
                </c:pt>
                <c:pt idx="151">
                  <c:v>7197</c:v>
                </c:pt>
                <c:pt idx="152">
                  <c:v>7237</c:v>
                </c:pt>
                <c:pt idx="153">
                  <c:v>6506</c:v>
                </c:pt>
                <c:pt idx="154">
                  <c:v>10201</c:v>
                </c:pt>
                <c:pt idx="155">
                  <c:v>9911.2999999999993</c:v>
                </c:pt>
                <c:pt idx="156">
                  <c:v>26061.5</c:v>
                </c:pt>
                <c:pt idx="157">
                  <c:v>5996</c:v>
                </c:pt>
                <c:pt idx="158">
                  <c:v>5437</c:v>
                </c:pt>
                <c:pt idx="159">
                  <c:v>21550</c:v>
                </c:pt>
                <c:pt idx="160">
                  <c:v>19290</c:v>
                </c:pt>
                <c:pt idx="161">
                  <c:v>19992</c:v>
                </c:pt>
                <c:pt idx="162">
                  <c:v>6633</c:v>
                </c:pt>
                <c:pt idx="163">
                  <c:v>6750</c:v>
                </c:pt>
                <c:pt idx="164">
                  <c:v>9106</c:v>
                </c:pt>
                <c:pt idx="165">
                  <c:v>21320</c:v>
                </c:pt>
                <c:pt idx="166">
                  <c:v>10566</c:v>
                </c:pt>
                <c:pt idx="167">
                  <c:v>23954</c:v>
                </c:pt>
                <c:pt idx="168">
                  <c:v>10105</c:v>
                </c:pt>
                <c:pt idx="169">
                  <c:v>5586</c:v>
                </c:pt>
                <c:pt idx="170">
                  <c:v>19547.080000000002</c:v>
                </c:pt>
                <c:pt idx="171">
                  <c:v>8400</c:v>
                </c:pt>
                <c:pt idx="172">
                  <c:v>9338</c:v>
                </c:pt>
                <c:pt idx="173">
                  <c:v>9577</c:v>
                </c:pt>
                <c:pt idx="174">
                  <c:v>12800</c:v>
                </c:pt>
                <c:pt idx="175">
                  <c:v>22427</c:v>
                </c:pt>
                <c:pt idx="176">
                  <c:v>5725</c:v>
                </c:pt>
                <c:pt idx="177">
                  <c:v>5494</c:v>
                </c:pt>
                <c:pt idx="178">
                  <c:v>22427</c:v>
                </c:pt>
                <c:pt idx="179">
                  <c:v>8033.9</c:v>
                </c:pt>
                <c:pt idx="180">
                  <c:v>12092</c:v>
                </c:pt>
                <c:pt idx="181">
                  <c:v>19601</c:v>
                </c:pt>
                <c:pt idx="182">
                  <c:v>13575</c:v>
                </c:pt>
                <c:pt idx="183">
                  <c:v>10014</c:v>
                </c:pt>
                <c:pt idx="184">
                  <c:v>19874</c:v>
                </c:pt>
                <c:pt idx="185">
                  <c:v>18561</c:v>
                </c:pt>
                <c:pt idx="186">
                  <c:v>10336</c:v>
                </c:pt>
                <c:pt idx="187">
                  <c:v>8081</c:v>
                </c:pt>
                <c:pt idx="188">
                  <c:v>11776</c:v>
                </c:pt>
                <c:pt idx="189">
                  <c:v>5700</c:v>
                </c:pt>
                <c:pt idx="190">
                  <c:v>16506</c:v>
                </c:pt>
                <c:pt idx="191">
                  <c:v>26420</c:v>
                </c:pt>
                <c:pt idx="192">
                  <c:v>9708</c:v>
                </c:pt>
                <c:pt idx="193">
                  <c:v>18302</c:v>
                </c:pt>
                <c:pt idx="194">
                  <c:v>18674</c:v>
                </c:pt>
                <c:pt idx="195">
                  <c:v>5160.25</c:v>
                </c:pt>
                <c:pt idx="196">
                  <c:v>17970</c:v>
                </c:pt>
                <c:pt idx="197">
                  <c:v>10222.02</c:v>
                </c:pt>
                <c:pt idx="198">
                  <c:v>12180</c:v>
                </c:pt>
                <c:pt idx="199">
                  <c:v>5357</c:v>
                </c:pt>
                <c:pt idx="200">
                  <c:v>6727</c:v>
                </c:pt>
                <c:pt idx="201">
                  <c:v>19574</c:v>
                </c:pt>
                <c:pt idx="202">
                  <c:v>19449</c:v>
                </c:pt>
                <c:pt idx="203">
                  <c:v>19504</c:v>
                </c:pt>
                <c:pt idx="204">
                  <c:v>8679</c:v>
                </c:pt>
                <c:pt idx="205">
                  <c:v>7140</c:v>
                </c:pt>
                <c:pt idx="206">
                  <c:v>9711</c:v>
                </c:pt>
                <c:pt idx="207">
                  <c:v>9058</c:v>
                </c:pt>
                <c:pt idx="208">
                  <c:v>9517</c:v>
                </c:pt>
                <c:pt idx="209">
                  <c:v>6940</c:v>
                </c:pt>
                <c:pt idx="210">
                  <c:v>12982</c:v>
                </c:pt>
                <c:pt idx="211">
                  <c:v>8980</c:v>
                </c:pt>
                <c:pt idx="212">
                  <c:v>4595</c:v>
                </c:pt>
                <c:pt idx="213">
                  <c:v>7291</c:v>
                </c:pt>
                <c:pt idx="214">
                  <c:v>5552.84</c:v>
                </c:pt>
                <c:pt idx="215">
                  <c:v>25788</c:v>
                </c:pt>
                <c:pt idx="216">
                  <c:v>20793</c:v>
                </c:pt>
                <c:pt idx="217">
                  <c:v>9082</c:v>
                </c:pt>
                <c:pt idx="218">
                  <c:v>10244</c:v>
                </c:pt>
                <c:pt idx="219">
                  <c:v>8421</c:v>
                </c:pt>
                <c:pt idx="220">
                  <c:v>17987</c:v>
                </c:pt>
                <c:pt idx="221">
                  <c:v>10336</c:v>
                </c:pt>
                <c:pt idx="222">
                  <c:v>24162</c:v>
                </c:pt>
                <c:pt idx="223">
                  <c:v>18445</c:v>
                </c:pt>
                <c:pt idx="224">
                  <c:v>9517</c:v>
                </c:pt>
                <c:pt idx="225">
                  <c:v>21996</c:v>
                </c:pt>
                <c:pt idx="226">
                  <c:v>18430</c:v>
                </c:pt>
                <c:pt idx="227">
                  <c:v>5357</c:v>
                </c:pt>
                <c:pt idx="228">
                  <c:v>18843</c:v>
                </c:pt>
                <c:pt idx="229">
                  <c:v>5602</c:v>
                </c:pt>
                <c:pt idx="230">
                  <c:v>8085</c:v>
                </c:pt>
                <c:pt idx="231">
                  <c:v>22848</c:v>
                </c:pt>
                <c:pt idx="232">
                  <c:v>20973</c:v>
                </c:pt>
                <c:pt idx="233">
                  <c:v>2317.3000000000002</c:v>
                </c:pt>
                <c:pt idx="234">
                  <c:v>20737</c:v>
                </c:pt>
                <c:pt idx="235">
                  <c:v>18430</c:v>
                </c:pt>
                <c:pt idx="236">
                  <c:v>20737</c:v>
                </c:pt>
                <c:pt idx="237">
                  <c:v>20850</c:v>
                </c:pt>
                <c:pt idx="238">
                  <c:v>22494</c:v>
                </c:pt>
                <c:pt idx="239">
                  <c:v>6141</c:v>
                </c:pt>
                <c:pt idx="240">
                  <c:v>23186</c:v>
                </c:pt>
                <c:pt idx="241">
                  <c:v>10734</c:v>
                </c:pt>
                <c:pt idx="242">
                  <c:v>11696</c:v>
                </c:pt>
                <c:pt idx="243">
                  <c:v>6957</c:v>
                </c:pt>
                <c:pt idx="244">
                  <c:v>10166</c:v>
                </c:pt>
                <c:pt idx="245">
                  <c:v>11750</c:v>
                </c:pt>
                <c:pt idx="246">
                  <c:v>18475</c:v>
                </c:pt>
                <c:pt idx="247">
                  <c:v>19432</c:v>
                </c:pt>
                <c:pt idx="248">
                  <c:v>7140</c:v>
                </c:pt>
                <c:pt idx="249">
                  <c:v>7179</c:v>
                </c:pt>
                <c:pt idx="250">
                  <c:v>8366</c:v>
                </c:pt>
                <c:pt idx="251">
                  <c:v>18567</c:v>
                </c:pt>
                <c:pt idx="252">
                  <c:v>6787</c:v>
                </c:pt>
                <c:pt idx="253">
                  <c:v>7667</c:v>
                </c:pt>
                <c:pt idx="254">
                  <c:v>10644</c:v>
                </c:pt>
                <c:pt idx="255">
                  <c:v>9040</c:v>
                </c:pt>
                <c:pt idx="256">
                  <c:v>9977</c:v>
                </c:pt>
                <c:pt idx="257">
                  <c:v>7668</c:v>
                </c:pt>
                <c:pt idx="258">
                  <c:v>10941</c:v>
                </c:pt>
                <c:pt idx="259">
                  <c:v>6505</c:v>
                </c:pt>
                <c:pt idx="260">
                  <c:v>7779</c:v>
                </c:pt>
                <c:pt idx="261">
                  <c:v>10436</c:v>
                </c:pt>
                <c:pt idx="262">
                  <c:v>18908</c:v>
                </c:pt>
                <c:pt idx="263">
                  <c:v>22092</c:v>
                </c:pt>
                <c:pt idx="264">
                  <c:v>9511</c:v>
                </c:pt>
                <c:pt idx="265">
                  <c:v>18569</c:v>
                </c:pt>
                <c:pt idx="266">
                  <c:v>8200</c:v>
                </c:pt>
                <c:pt idx="267">
                  <c:v>17893</c:v>
                </c:pt>
                <c:pt idx="268">
                  <c:v>13972.55</c:v>
                </c:pt>
                <c:pt idx="269">
                  <c:v>24975</c:v>
                </c:pt>
                <c:pt idx="270">
                  <c:v>22339</c:v>
                </c:pt>
                <c:pt idx="271">
                  <c:v>9724</c:v>
                </c:pt>
                <c:pt idx="272">
                  <c:v>7180</c:v>
                </c:pt>
                <c:pt idx="273">
                  <c:v>7478</c:v>
                </c:pt>
                <c:pt idx="274">
                  <c:v>18615</c:v>
                </c:pt>
                <c:pt idx="275">
                  <c:v>22370</c:v>
                </c:pt>
                <c:pt idx="276">
                  <c:v>9937</c:v>
                </c:pt>
                <c:pt idx="277">
                  <c:v>10645.6</c:v>
                </c:pt>
                <c:pt idx="278">
                  <c:v>8200</c:v>
                </c:pt>
                <c:pt idx="279">
                  <c:v>17792</c:v>
                </c:pt>
                <c:pt idx="280">
                  <c:v>11271</c:v>
                </c:pt>
                <c:pt idx="281">
                  <c:v>6262</c:v>
                </c:pt>
                <c:pt idx="282">
                  <c:v>10116</c:v>
                </c:pt>
                <c:pt idx="283">
                  <c:v>14051</c:v>
                </c:pt>
                <c:pt idx="284">
                  <c:v>9865</c:v>
                </c:pt>
                <c:pt idx="285">
                  <c:v>8760</c:v>
                </c:pt>
                <c:pt idx="286">
                  <c:v>10166</c:v>
                </c:pt>
                <c:pt idx="287">
                  <c:v>18885</c:v>
                </c:pt>
                <c:pt idx="288">
                  <c:v>18615</c:v>
                </c:pt>
                <c:pt idx="289">
                  <c:v>11168</c:v>
                </c:pt>
                <c:pt idx="290">
                  <c:v>18572</c:v>
                </c:pt>
                <c:pt idx="291">
                  <c:v>7579.3</c:v>
                </c:pt>
                <c:pt idx="292">
                  <c:v>10454</c:v>
                </c:pt>
                <c:pt idx="293">
                  <c:v>9325</c:v>
                </c:pt>
                <c:pt idx="294">
                  <c:v>5237</c:v>
                </c:pt>
                <c:pt idx="295">
                  <c:v>5209</c:v>
                </c:pt>
                <c:pt idx="296">
                  <c:v>5218</c:v>
                </c:pt>
                <c:pt idx="297">
                  <c:v>6864</c:v>
                </c:pt>
                <c:pt idx="298">
                  <c:v>7198</c:v>
                </c:pt>
                <c:pt idx="299">
                  <c:v>6627</c:v>
                </c:pt>
                <c:pt idx="300">
                  <c:v>7142</c:v>
                </c:pt>
                <c:pt idx="301">
                  <c:v>6141</c:v>
                </c:pt>
                <c:pt idx="302">
                  <c:v>7218</c:v>
                </c:pt>
                <c:pt idx="303">
                  <c:v>7188.91</c:v>
                </c:pt>
                <c:pt idx="304">
                  <c:v>7423</c:v>
                </c:pt>
                <c:pt idx="305">
                  <c:v>9187</c:v>
                </c:pt>
                <c:pt idx="306">
                  <c:v>7620</c:v>
                </c:pt>
                <c:pt idx="307">
                  <c:v>7339</c:v>
                </c:pt>
                <c:pt idx="308">
                  <c:v>7359</c:v>
                </c:pt>
                <c:pt idx="309">
                  <c:v>7488</c:v>
                </c:pt>
                <c:pt idx="310">
                  <c:v>7017</c:v>
                </c:pt>
                <c:pt idx="311">
                  <c:v>8032</c:v>
                </c:pt>
                <c:pt idx="312">
                  <c:v>8904</c:v>
                </c:pt>
                <c:pt idx="313">
                  <c:v>8904</c:v>
                </c:pt>
                <c:pt idx="314">
                  <c:v>8792</c:v>
                </c:pt>
                <c:pt idx="315">
                  <c:v>9228.5</c:v>
                </c:pt>
                <c:pt idx="316">
                  <c:v>8169</c:v>
                </c:pt>
                <c:pt idx="317">
                  <c:v>7320</c:v>
                </c:pt>
                <c:pt idx="318">
                  <c:v>7475</c:v>
                </c:pt>
                <c:pt idx="319">
                  <c:v>8139</c:v>
                </c:pt>
                <c:pt idx="320">
                  <c:v>8206</c:v>
                </c:pt>
                <c:pt idx="321">
                  <c:v>8299</c:v>
                </c:pt>
                <c:pt idx="322">
                  <c:v>11025</c:v>
                </c:pt>
                <c:pt idx="323">
                  <c:v>10019</c:v>
                </c:pt>
                <c:pt idx="324">
                  <c:v>10232</c:v>
                </c:pt>
                <c:pt idx="325">
                  <c:v>10450</c:v>
                </c:pt>
                <c:pt idx="326">
                  <c:v>10739</c:v>
                </c:pt>
                <c:pt idx="327">
                  <c:v>13617</c:v>
                </c:pt>
                <c:pt idx="328">
                  <c:v>11990</c:v>
                </c:pt>
                <c:pt idx="329">
                  <c:v>10624</c:v>
                </c:pt>
                <c:pt idx="330">
                  <c:v>15878</c:v>
                </c:pt>
                <c:pt idx="331">
                  <c:v>13046</c:v>
                </c:pt>
                <c:pt idx="332">
                  <c:v>14302</c:v>
                </c:pt>
                <c:pt idx="333">
                  <c:v>18643</c:v>
                </c:pt>
                <c:pt idx="334">
                  <c:v>17312</c:v>
                </c:pt>
                <c:pt idx="335">
                  <c:v>18465</c:v>
                </c:pt>
                <c:pt idx="336">
                  <c:v>18433</c:v>
                </c:pt>
                <c:pt idx="337">
                  <c:v>22936</c:v>
                </c:pt>
                <c:pt idx="338">
                  <c:v>25464</c:v>
                </c:pt>
                <c:pt idx="339">
                  <c:v>29756</c:v>
                </c:pt>
                <c:pt idx="340">
                  <c:v>24932.400000000001</c:v>
                </c:pt>
                <c:pt idx="341">
                  <c:v>6203</c:v>
                </c:pt>
                <c:pt idx="342">
                  <c:v>7778</c:v>
                </c:pt>
                <c:pt idx="343">
                  <c:v>7379</c:v>
                </c:pt>
                <c:pt idx="344">
                  <c:v>23989</c:v>
                </c:pt>
                <c:pt idx="345">
                  <c:v>5659</c:v>
                </c:pt>
                <c:pt idx="346">
                  <c:v>12764</c:v>
                </c:pt>
                <c:pt idx="347">
                  <c:v>11004</c:v>
                </c:pt>
                <c:pt idx="348">
                  <c:v>6869.21</c:v>
                </c:pt>
                <c:pt idx="349">
                  <c:v>19761</c:v>
                </c:pt>
                <c:pt idx="350">
                  <c:v>17739</c:v>
                </c:pt>
                <c:pt idx="351">
                  <c:v>23984</c:v>
                </c:pt>
                <c:pt idx="352">
                  <c:v>13965</c:v>
                </c:pt>
                <c:pt idx="353">
                  <c:v>7490</c:v>
                </c:pt>
                <c:pt idx="354">
                  <c:v>6352</c:v>
                </c:pt>
                <c:pt idx="355">
                  <c:v>22716</c:v>
                </c:pt>
                <c:pt idx="356">
                  <c:v>6945</c:v>
                </c:pt>
                <c:pt idx="357">
                  <c:v>5324</c:v>
                </c:pt>
                <c:pt idx="358">
                  <c:v>23334</c:v>
                </c:pt>
                <c:pt idx="359">
                  <c:v>7856</c:v>
                </c:pt>
                <c:pt idx="360">
                  <c:v>7322</c:v>
                </c:pt>
                <c:pt idx="361">
                  <c:v>8312</c:v>
                </c:pt>
                <c:pt idx="362">
                  <c:v>8412</c:v>
                </c:pt>
                <c:pt idx="363">
                  <c:v>8091</c:v>
                </c:pt>
                <c:pt idx="364">
                  <c:v>9741</c:v>
                </c:pt>
                <c:pt idx="365">
                  <c:v>9765</c:v>
                </c:pt>
                <c:pt idx="366">
                  <c:v>9607</c:v>
                </c:pt>
                <c:pt idx="367">
                  <c:v>22693</c:v>
                </c:pt>
                <c:pt idx="368">
                  <c:v>21220</c:v>
                </c:pt>
                <c:pt idx="369">
                  <c:v>25571</c:v>
                </c:pt>
                <c:pt idx="370">
                  <c:v>8414</c:v>
                </c:pt>
                <c:pt idx="371">
                  <c:v>8179</c:v>
                </c:pt>
                <c:pt idx="372">
                  <c:v>29756</c:v>
                </c:pt>
                <c:pt idx="373">
                  <c:v>7352</c:v>
                </c:pt>
                <c:pt idx="374">
                  <c:v>27230</c:v>
                </c:pt>
                <c:pt idx="375">
                  <c:v>5781</c:v>
                </c:pt>
                <c:pt idx="376">
                  <c:v>8251</c:v>
                </c:pt>
                <c:pt idx="377">
                  <c:v>9239.7099999999991</c:v>
                </c:pt>
                <c:pt idx="378">
                  <c:v>11590</c:v>
                </c:pt>
                <c:pt idx="379">
                  <c:v>12317</c:v>
                </c:pt>
                <c:pt idx="380">
                  <c:v>24515</c:v>
                </c:pt>
                <c:pt idx="381">
                  <c:v>5944</c:v>
                </c:pt>
                <c:pt idx="382">
                  <c:v>8109</c:v>
                </c:pt>
                <c:pt idx="383">
                  <c:v>17198.599999999999</c:v>
                </c:pt>
                <c:pt idx="384">
                  <c:v>9605.31</c:v>
                </c:pt>
                <c:pt idx="385">
                  <c:v>7656.5</c:v>
                </c:pt>
                <c:pt idx="386">
                  <c:v>7630</c:v>
                </c:pt>
                <c:pt idx="387">
                  <c:v>23476.38</c:v>
                </c:pt>
                <c:pt idx="388">
                  <c:v>7860</c:v>
                </c:pt>
                <c:pt idx="389">
                  <c:v>10171.879999999999</c:v>
                </c:pt>
                <c:pt idx="390">
                  <c:v>15379</c:v>
                </c:pt>
                <c:pt idx="391">
                  <c:v>7934.5</c:v>
                </c:pt>
                <c:pt idx="392">
                  <c:v>10362.299999999999</c:v>
                </c:pt>
                <c:pt idx="393">
                  <c:v>12270</c:v>
                </c:pt>
                <c:pt idx="394">
                  <c:v>11725</c:v>
                </c:pt>
                <c:pt idx="395">
                  <c:v>7243.52</c:v>
                </c:pt>
                <c:pt idx="396">
                  <c:v>6226.58</c:v>
                </c:pt>
                <c:pt idx="397">
                  <c:v>25658</c:v>
                </c:pt>
                <c:pt idx="398">
                  <c:v>8026</c:v>
                </c:pt>
                <c:pt idx="399">
                  <c:v>7654</c:v>
                </c:pt>
                <c:pt idx="400">
                  <c:v>22083</c:v>
                </c:pt>
                <c:pt idx="401">
                  <c:v>9514.76</c:v>
                </c:pt>
                <c:pt idx="402">
                  <c:v>9840</c:v>
                </c:pt>
                <c:pt idx="403">
                  <c:v>11984</c:v>
                </c:pt>
                <c:pt idx="404">
                  <c:v>8329.16</c:v>
                </c:pt>
                <c:pt idx="405">
                  <c:v>8471</c:v>
                </c:pt>
                <c:pt idx="406">
                  <c:v>9907</c:v>
                </c:pt>
                <c:pt idx="407">
                  <c:v>5698</c:v>
                </c:pt>
                <c:pt idx="408">
                  <c:v>8384</c:v>
                </c:pt>
                <c:pt idx="409">
                  <c:v>5654</c:v>
                </c:pt>
                <c:pt idx="410">
                  <c:v>22809</c:v>
                </c:pt>
                <c:pt idx="411">
                  <c:v>11688</c:v>
                </c:pt>
                <c:pt idx="412">
                  <c:v>8126</c:v>
                </c:pt>
                <c:pt idx="413">
                  <c:v>23019</c:v>
                </c:pt>
                <c:pt idx="414">
                  <c:v>22571</c:v>
                </c:pt>
                <c:pt idx="415">
                  <c:v>23270</c:v>
                </c:pt>
                <c:pt idx="416">
                  <c:v>24289</c:v>
                </c:pt>
                <c:pt idx="417">
                  <c:v>23533.3</c:v>
                </c:pt>
                <c:pt idx="418">
                  <c:v>13496</c:v>
                </c:pt>
                <c:pt idx="419">
                  <c:v>7410</c:v>
                </c:pt>
                <c:pt idx="420">
                  <c:v>9333</c:v>
                </c:pt>
                <c:pt idx="421">
                  <c:v>10276</c:v>
                </c:pt>
                <c:pt idx="422">
                  <c:v>18100</c:v>
                </c:pt>
                <c:pt idx="423">
                  <c:v>10925</c:v>
                </c:pt>
                <c:pt idx="424">
                  <c:v>27828</c:v>
                </c:pt>
                <c:pt idx="425">
                  <c:v>5216</c:v>
                </c:pt>
                <c:pt idx="426">
                  <c:v>22158</c:v>
                </c:pt>
                <c:pt idx="427">
                  <c:v>8071</c:v>
                </c:pt>
                <c:pt idx="428">
                  <c:v>8985</c:v>
                </c:pt>
                <c:pt idx="429">
                  <c:v>17137</c:v>
                </c:pt>
                <c:pt idx="430">
                  <c:v>7899.5</c:v>
                </c:pt>
                <c:pt idx="431">
                  <c:v>7755</c:v>
                </c:pt>
                <c:pt idx="432">
                  <c:v>18080</c:v>
                </c:pt>
                <c:pt idx="433">
                  <c:v>9488</c:v>
                </c:pt>
                <c:pt idx="434">
                  <c:v>13736</c:v>
                </c:pt>
                <c:pt idx="435">
                  <c:v>18699</c:v>
                </c:pt>
                <c:pt idx="436">
                  <c:v>9135</c:v>
                </c:pt>
                <c:pt idx="437">
                  <c:v>8105</c:v>
                </c:pt>
                <c:pt idx="438">
                  <c:v>7843</c:v>
                </c:pt>
                <c:pt idx="439">
                  <c:v>26663</c:v>
                </c:pt>
                <c:pt idx="440">
                  <c:v>12434</c:v>
                </c:pt>
                <c:pt idx="441">
                  <c:v>9535</c:v>
                </c:pt>
                <c:pt idx="442">
                  <c:v>26048</c:v>
                </c:pt>
                <c:pt idx="443">
                  <c:v>23473</c:v>
                </c:pt>
                <c:pt idx="444">
                  <c:v>13651</c:v>
                </c:pt>
                <c:pt idx="445">
                  <c:v>9305</c:v>
                </c:pt>
                <c:pt idx="446">
                  <c:v>9422</c:v>
                </c:pt>
                <c:pt idx="447">
                  <c:v>7600</c:v>
                </c:pt>
                <c:pt idx="448">
                  <c:v>4607</c:v>
                </c:pt>
                <c:pt idx="449">
                  <c:v>7922</c:v>
                </c:pt>
                <c:pt idx="450">
                  <c:v>11217</c:v>
                </c:pt>
                <c:pt idx="451">
                  <c:v>8729</c:v>
                </c:pt>
                <c:pt idx="452">
                  <c:v>10952</c:v>
                </c:pt>
                <c:pt idx="453">
                  <c:v>8088</c:v>
                </c:pt>
                <c:pt idx="454">
                  <c:v>6966</c:v>
                </c:pt>
                <c:pt idx="455">
                  <c:v>8088</c:v>
                </c:pt>
                <c:pt idx="456">
                  <c:v>7244</c:v>
                </c:pt>
                <c:pt idx="457">
                  <c:v>8083</c:v>
                </c:pt>
                <c:pt idx="458">
                  <c:v>21129</c:v>
                </c:pt>
                <c:pt idx="459">
                  <c:v>23579</c:v>
                </c:pt>
                <c:pt idx="460">
                  <c:v>12326</c:v>
                </c:pt>
                <c:pt idx="461">
                  <c:v>11144</c:v>
                </c:pt>
                <c:pt idx="462">
                  <c:v>23533</c:v>
                </c:pt>
                <c:pt idx="463">
                  <c:v>13755</c:v>
                </c:pt>
                <c:pt idx="464">
                  <c:v>17794</c:v>
                </c:pt>
                <c:pt idx="465">
                  <c:v>6787</c:v>
                </c:pt>
                <c:pt idx="466">
                  <c:v>8020</c:v>
                </c:pt>
                <c:pt idx="467">
                  <c:v>7990</c:v>
                </c:pt>
                <c:pt idx="468">
                  <c:v>13651</c:v>
                </c:pt>
                <c:pt idx="469">
                  <c:v>7512</c:v>
                </c:pt>
                <c:pt idx="470">
                  <c:v>18168</c:v>
                </c:pt>
                <c:pt idx="471">
                  <c:v>11889</c:v>
                </c:pt>
                <c:pt idx="472">
                  <c:v>10614</c:v>
                </c:pt>
                <c:pt idx="473">
                  <c:v>19247</c:v>
                </c:pt>
                <c:pt idx="474">
                  <c:v>3064</c:v>
                </c:pt>
                <c:pt idx="475">
                  <c:v>5125</c:v>
                </c:pt>
                <c:pt idx="476">
                  <c:v>12500</c:v>
                </c:pt>
                <c:pt idx="477">
                  <c:v>18580</c:v>
                </c:pt>
                <c:pt idx="478">
                  <c:v>12941</c:v>
                </c:pt>
                <c:pt idx="479">
                  <c:v>18460</c:v>
                </c:pt>
                <c:pt idx="480">
                  <c:v>11028</c:v>
                </c:pt>
                <c:pt idx="481">
                  <c:v>8134</c:v>
                </c:pt>
                <c:pt idx="482">
                  <c:v>9210</c:v>
                </c:pt>
                <c:pt idx="483">
                  <c:v>9094</c:v>
                </c:pt>
                <c:pt idx="484">
                  <c:v>12074</c:v>
                </c:pt>
                <c:pt idx="485">
                  <c:v>7414.5</c:v>
                </c:pt>
                <c:pt idx="486">
                  <c:v>17353</c:v>
                </c:pt>
                <c:pt idx="487">
                  <c:v>13736</c:v>
                </c:pt>
                <c:pt idx="488">
                  <c:v>13885</c:v>
                </c:pt>
                <c:pt idx="489">
                  <c:v>24131</c:v>
                </c:pt>
                <c:pt idx="490">
                  <c:v>6385</c:v>
                </c:pt>
                <c:pt idx="491">
                  <c:v>15072</c:v>
                </c:pt>
                <c:pt idx="492">
                  <c:v>12149</c:v>
                </c:pt>
                <c:pt idx="493">
                  <c:v>16035</c:v>
                </c:pt>
                <c:pt idx="494">
                  <c:v>17366</c:v>
                </c:pt>
                <c:pt idx="495">
                  <c:v>18240</c:v>
                </c:pt>
                <c:pt idx="496">
                  <c:v>7923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3AF-41FF-AD8D-37FAD6BC1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1958319"/>
        <c:axId val="2101959567"/>
      </c:scatterChart>
      <c:valAx>
        <c:axId val="21019583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GRT (MT)</a:t>
                </a:r>
              </a:p>
            </c:rich>
          </c:tx>
          <c:layout>
            <c:manualLayout>
              <c:xMode val="edge"/>
              <c:yMode val="edge"/>
              <c:x val="0.46344239783539076"/>
              <c:y val="0.906791003475297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59567"/>
        <c:crosses val="autoZero"/>
        <c:crossBetween val="midCat"/>
      </c:valAx>
      <c:valAx>
        <c:axId val="210195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LDT (MT)</a:t>
                </a:r>
              </a:p>
            </c:rich>
          </c:tx>
          <c:layout>
            <c:manualLayout>
              <c:xMode val="edge"/>
              <c:yMode val="edge"/>
              <c:x val="1.8158239765973173E-2"/>
              <c:y val="0.409937668923654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583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  <a:round/>
    </a:ln>
    <a:effectLst>
      <a:outerShdw blurRad="50800" dist="38100" dir="2700000" algn="tl" rotWithShape="0">
        <a:prstClr val="black">
          <a:alpha val="40000"/>
        </a:prstClr>
      </a:outerShdw>
    </a:effectLst>
    <a:scene3d>
      <a:camera prst="orthographicFront"/>
      <a:lightRig rig="threePt" dir="t"/>
    </a:scene3d>
    <a:sp3d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LDT</a:t>
            </a:r>
            <a:r>
              <a:rPr lang="en-US" b="1" baseline="0"/>
              <a:t> vs. GRT for Oil Tankers (2012-2022)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c:spPr>
            <c:trendlineType val="linear"/>
            <c:dispRSqr val="1"/>
            <c:dispEq val="1"/>
            <c:trendlineLbl>
              <c:layout>
                <c:manualLayout>
                  <c:x val="-0.15037532808398951"/>
                  <c:y val="-1.0709755030621172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baseline="0"/>
                      <a:t>LDT = 0.2575*GRT + 2200.1</a:t>
                    </a:r>
                    <a:br>
                      <a:rPr lang="en-US" b="1" baseline="0"/>
                    </a:br>
                    <a:r>
                      <a:rPr lang="en-US" b="1" baseline="0"/>
                      <a:t>R² = 0.9795</a:t>
                    </a:r>
                    <a:endParaRPr lang="en-US" b="1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oiltanker_ldt_grt!$A$1:$A$1047463</c:f>
              <c:numCache>
                <c:formatCode>General</c:formatCode>
                <c:ptCount val="1047463"/>
                <c:pt idx="0">
                  <c:v>2824</c:v>
                </c:pt>
                <c:pt idx="1">
                  <c:v>55864</c:v>
                </c:pt>
                <c:pt idx="2">
                  <c:v>11844</c:v>
                </c:pt>
                <c:pt idx="3">
                  <c:v>6341</c:v>
                </c:pt>
                <c:pt idx="4">
                  <c:v>3243</c:v>
                </c:pt>
                <c:pt idx="5">
                  <c:v>57951</c:v>
                </c:pt>
                <c:pt idx="6">
                  <c:v>3772</c:v>
                </c:pt>
                <c:pt idx="7">
                  <c:v>4473</c:v>
                </c:pt>
                <c:pt idx="8">
                  <c:v>24294</c:v>
                </c:pt>
                <c:pt idx="9">
                  <c:v>58446</c:v>
                </c:pt>
                <c:pt idx="10">
                  <c:v>56285</c:v>
                </c:pt>
                <c:pt idx="11">
                  <c:v>21246</c:v>
                </c:pt>
                <c:pt idx="12">
                  <c:v>25800</c:v>
                </c:pt>
                <c:pt idx="13">
                  <c:v>58446</c:v>
                </c:pt>
                <c:pt idx="14">
                  <c:v>56212</c:v>
                </c:pt>
                <c:pt idx="15">
                  <c:v>1895</c:v>
                </c:pt>
                <c:pt idx="16">
                  <c:v>28226</c:v>
                </c:pt>
                <c:pt idx="17">
                  <c:v>1999</c:v>
                </c:pt>
                <c:pt idx="18">
                  <c:v>163882</c:v>
                </c:pt>
                <c:pt idx="19">
                  <c:v>2966</c:v>
                </c:pt>
                <c:pt idx="20">
                  <c:v>11426</c:v>
                </c:pt>
                <c:pt idx="21">
                  <c:v>7462</c:v>
                </c:pt>
                <c:pt idx="22">
                  <c:v>56955</c:v>
                </c:pt>
                <c:pt idx="23">
                  <c:v>81265</c:v>
                </c:pt>
                <c:pt idx="24">
                  <c:v>4410</c:v>
                </c:pt>
                <c:pt idx="25">
                  <c:v>3456</c:v>
                </c:pt>
                <c:pt idx="26">
                  <c:v>58374</c:v>
                </c:pt>
                <c:pt idx="27">
                  <c:v>80000</c:v>
                </c:pt>
                <c:pt idx="28">
                  <c:v>3778</c:v>
                </c:pt>
                <c:pt idx="29">
                  <c:v>56127</c:v>
                </c:pt>
                <c:pt idx="30">
                  <c:v>958</c:v>
                </c:pt>
                <c:pt idx="31">
                  <c:v>27526</c:v>
                </c:pt>
                <c:pt idx="32">
                  <c:v>2539</c:v>
                </c:pt>
                <c:pt idx="33">
                  <c:v>6544</c:v>
                </c:pt>
                <c:pt idx="34">
                  <c:v>4014</c:v>
                </c:pt>
                <c:pt idx="35">
                  <c:v>164371</c:v>
                </c:pt>
                <c:pt idx="36">
                  <c:v>28522</c:v>
                </c:pt>
                <c:pt idx="37">
                  <c:v>11324</c:v>
                </c:pt>
                <c:pt idx="38">
                  <c:v>5944</c:v>
                </c:pt>
                <c:pt idx="39">
                  <c:v>4629</c:v>
                </c:pt>
                <c:pt idx="40">
                  <c:v>156916</c:v>
                </c:pt>
                <c:pt idx="41">
                  <c:v>28546</c:v>
                </c:pt>
                <c:pt idx="42">
                  <c:v>2836</c:v>
                </c:pt>
                <c:pt idx="43">
                  <c:v>4437</c:v>
                </c:pt>
                <c:pt idx="44">
                  <c:v>1253</c:v>
                </c:pt>
                <c:pt idx="45">
                  <c:v>4007</c:v>
                </c:pt>
                <c:pt idx="46">
                  <c:v>63217</c:v>
                </c:pt>
                <c:pt idx="47">
                  <c:v>3055</c:v>
                </c:pt>
                <c:pt idx="48">
                  <c:v>62385</c:v>
                </c:pt>
                <c:pt idx="49">
                  <c:v>28246</c:v>
                </c:pt>
                <c:pt idx="50">
                  <c:v>21516</c:v>
                </c:pt>
                <c:pt idx="51">
                  <c:v>5237</c:v>
                </c:pt>
                <c:pt idx="52">
                  <c:v>4974</c:v>
                </c:pt>
                <c:pt idx="53">
                  <c:v>10584</c:v>
                </c:pt>
                <c:pt idx="54">
                  <c:v>57683</c:v>
                </c:pt>
                <c:pt idx="55">
                  <c:v>57943</c:v>
                </c:pt>
                <c:pt idx="56">
                  <c:v>163761</c:v>
                </c:pt>
                <c:pt idx="57">
                  <c:v>5537</c:v>
                </c:pt>
                <c:pt idx="58">
                  <c:v>43822</c:v>
                </c:pt>
                <c:pt idx="59">
                  <c:v>12669</c:v>
                </c:pt>
                <c:pt idx="60">
                  <c:v>158475</c:v>
                </c:pt>
                <c:pt idx="61">
                  <c:v>61764</c:v>
                </c:pt>
                <c:pt idx="62">
                  <c:v>4740</c:v>
                </c:pt>
                <c:pt idx="63">
                  <c:v>7441</c:v>
                </c:pt>
                <c:pt idx="64">
                  <c:v>20573</c:v>
                </c:pt>
                <c:pt idx="65">
                  <c:v>23235</c:v>
                </c:pt>
                <c:pt idx="66">
                  <c:v>2456</c:v>
                </c:pt>
                <c:pt idx="67">
                  <c:v>23784</c:v>
                </c:pt>
                <c:pt idx="68">
                  <c:v>4312</c:v>
                </c:pt>
                <c:pt idx="69">
                  <c:v>1065</c:v>
                </c:pt>
                <c:pt idx="70">
                  <c:v>22560</c:v>
                </c:pt>
                <c:pt idx="71">
                  <c:v>5537</c:v>
                </c:pt>
                <c:pt idx="72">
                  <c:v>57031</c:v>
                </c:pt>
                <c:pt idx="73">
                  <c:v>163882</c:v>
                </c:pt>
                <c:pt idx="74">
                  <c:v>1642</c:v>
                </c:pt>
                <c:pt idx="75">
                  <c:v>11423</c:v>
                </c:pt>
                <c:pt idx="76">
                  <c:v>11423</c:v>
                </c:pt>
                <c:pt idx="77">
                  <c:v>3507</c:v>
                </c:pt>
                <c:pt idx="78">
                  <c:v>80870</c:v>
                </c:pt>
                <c:pt idx="79">
                  <c:v>156802</c:v>
                </c:pt>
                <c:pt idx="80">
                  <c:v>1888</c:v>
                </c:pt>
                <c:pt idx="81">
                  <c:v>84598</c:v>
                </c:pt>
                <c:pt idx="82">
                  <c:v>156397</c:v>
                </c:pt>
                <c:pt idx="83">
                  <c:v>3232</c:v>
                </c:pt>
                <c:pt idx="84">
                  <c:v>57456</c:v>
                </c:pt>
                <c:pt idx="85">
                  <c:v>42771</c:v>
                </c:pt>
                <c:pt idx="86">
                  <c:v>4206</c:v>
                </c:pt>
                <c:pt idx="87">
                  <c:v>5404</c:v>
                </c:pt>
                <c:pt idx="88">
                  <c:v>6663</c:v>
                </c:pt>
                <c:pt idx="89">
                  <c:v>1999</c:v>
                </c:pt>
                <c:pt idx="90">
                  <c:v>24252</c:v>
                </c:pt>
                <c:pt idx="91">
                  <c:v>3203</c:v>
                </c:pt>
                <c:pt idx="92">
                  <c:v>159414</c:v>
                </c:pt>
                <c:pt idx="93">
                  <c:v>1493</c:v>
                </c:pt>
                <c:pt idx="94">
                  <c:v>4355</c:v>
                </c:pt>
                <c:pt idx="95">
                  <c:v>37033</c:v>
                </c:pt>
                <c:pt idx="96">
                  <c:v>57683</c:v>
                </c:pt>
                <c:pt idx="97">
                  <c:v>79633</c:v>
                </c:pt>
                <c:pt idx="98">
                  <c:v>160083</c:v>
                </c:pt>
                <c:pt idx="99">
                  <c:v>28434</c:v>
                </c:pt>
                <c:pt idx="100">
                  <c:v>23235</c:v>
                </c:pt>
                <c:pt idx="101">
                  <c:v>56203</c:v>
                </c:pt>
                <c:pt idx="102">
                  <c:v>25803</c:v>
                </c:pt>
                <c:pt idx="103">
                  <c:v>19095</c:v>
                </c:pt>
                <c:pt idx="104">
                  <c:v>3208</c:v>
                </c:pt>
                <c:pt idx="105">
                  <c:v>3348</c:v>
                </c:pt>
                <c:pt idx="106">
                  <c:v>84476</c:v>
                </c:pt>
                <c:pt idx="107">
                  <c:v>5665</c:v>
                </c:pt>
                <c:pt idx="108">
                  <c:v>2966</c:v>
                </c:pt>
                <c:pt idx="109">
                  <c:v>3491</c:v>
                </c:pt>
                <c:pt idx="110">
                  <c:v>1846</c:v>
                </c:pt>
                <c:pt idx="111">
                  <c:v>57456</c:v>
                </c:pt>
                <c:pt idx="112">
                  <c:v>27352</c:v>
                </c:pt>
                <c:pt idx="113">
                  <c:v>21165</c:v>
                </c:pt>
                <c:pt idx="114">
                  <c:v>27505</c:v>
                </c:pt>
                <c:pt idx="115">
                  <c:v>57680</c:v>
                </c:pt>
                <c:pt idx="116">
                  <c:v>159566</c:v>
                </c:pt>
                <c:pt idx="117">
                  <c:v>61653</c:v>
                </c:pt>
                <c:pt idx="118">
                  <c:v>57947</c:v>
                </c:pt>
                <c:pt idx="119">
                  <c:v>7093</c:v>
                </c:pt>
                <c:pt idx="120">
                  <c:v>35333</c:v>
                </c:pt>
                <c:pt idx="121">
                  <c:v>6281</c:v>
                </c:pt>
                <c:pt idx="122">
                  <c:v>21682</c:v>
                </c:pt>
                <c:pt idx="123">
                  <c:v>58243</c:v>
                </c:pt>
                <c:pt idx="124">
                  <c:v>28539</c:v>
                </c:pt>
                <c:pt idx="125">
                  <c:v>56239</c:v>
                </c:pt>
                <c:pt idx="126">
                  <c:v>5847</c:v>
                </c:pt>
                <c:pt idx="127">
                  <c:v>1430</c:v>
                </c:pt>
                <c:pt idx="128">
                  <c:v>1989</c:v>
                </c:pt>
                <c:pt idx="129">
                  <c:v>1999</c:v>
                </c:pt>
                <c:pt idx="130">
                  <c:v>159423</c:v>
                </c:pt>
                <c:pt idx="131">
                  <c:v>81230</c:v>
                </c:pt>
                <c:pt idx="132">
                  <c:v>57148</c:v>
                </c:pt>
                <c:pt idx="133">
                  <c:v>56245</c:v>
                </c:pt>
                <c:pt idx="134">
                  <c:v>1499</c:v>
                </c:pt>
                <c:pt idx="135">
                  <c:v>2118</c:v>
                </c:pt>
                <c:pt idx="136">
                  <c:v>5738</c:v>
                </c:pt>
                <c:pt idx="137">
                  <c:v>2998</c:v>
                </c:pt>
                <c:pt idx="138">
                  <c:v>3058</c:v>
                </c:pt>
                <c:pt idx="139">
                  <c:v>2043</c:v>
                </c:pt>
                <c:pt idx="140">
                  <c:v>26218</c:v>
                </c:pt>
                <c:pt idx="141">
                  <c:v>3338</c:v>
                </c:pt>
                <c:pt idx="142">
                  <c:v>52153</c:v>
                </c:pt>
                <c:pt idx="143">
                  <c:v>156539</c:v>
                </c:pt>
                <c:pt idx="144">
                  <c:v>42237</c:v>
                </c:pt>
                <c:pt idx="145">
                  <c:v>79718</c:v>
                </c:pt>
                <c:pt idx="146">
                  <c:v>2176</c:v>
                </c:pt>
                <c:pt idx="147">
                  <c:v>986</c:v>
                </c:pt>
                <c:pt idx="148">
                  <c:v>964</c:v>
                </c:pt>
                <c:pt idx="149">
                  <c:v>29498</c:v>
                </c:pt>
                <c:pt idx="150">
                  <c:v>21145</c:v>
                </c:pt>
                <c:pt idx="151">
                  <c:v>62619</c:v>
                </c:pt>
                <c:pt idx="152">
                  <c:v>1344</c:v>
                </c:pt>
                <c:pt idx="153">
                  <c:v>52875</c:v>
                </c:pt>
                <c:pt idx="154">
                  <c:v>57456</c:v>
                </c:pt>
                <c:pt idx="155">
                  <c:v>55048</c:v>
                </c:pt>
                <c:pt idx="156">
                  <c:v>38667</c:v>
                </c:pt>
                <c:pt idx="157">
                  <c:v>57017</c:v>
                </c:pt>
                <c:pt idx="158">
                  <c:v>79779</c:v>
                </c:pt>
                <c:pt idx="159">
                  <c:v>57670</c:v>
                </c:pt>
                <c:pt idx="160">
                  <c:v>25877</c:v>
                </c:pt>
                <c:pt idx="161">
                  <c:v>80058</c:v>
                </c:pt>
                <c:pt idx="162">
                  <c:v>22652</c:v>
                </c:pt>
                <c:pt idx="163">
                  <c:v>12962</c:v>
                </c:pt>
                <c:pt idx="164">
                  <c:v>79494</c:v>
                </c:pt>
                <c:pt idx="165">
                  <c:v>81526</c:v>
                </c:pt>
                <c:pt idx="166">
                  <c:v>53074</c:v>
                </c:pt>
                <c:pt idx="167">
                  <c:v>55743</c:v>
                </c:pt>
                <c:pt idx="168">
                  <c:v>23930</c:v>
                </c:pt>
                <c:pt idx="169">
                  <c:v>27627</c:v>
                </c:pt>
                <c:pt idx="170">
                  <c:v>156565</c:v>
                </c:pt>
                <c:pt idx="171">
                  <c:v>63515</c:v>
                </c:pt>
                <c:pt idx="172">
                  <c:v>39265</c:v>
                </c:pt>
                <c:pt idx="173">
                  <c:v>25669</c:v>
                </c:pt>
                <c:pt idx="174">
                  <c:v>28256</c:v>
                </c:pt>
                <c:pt idx="175">
                  <c:v>62685</c:v>
                </c:pt>
                <c:pt idx="176">
                  <c:v>8678</c:v>
                </c:pt>
                <c:pt idx="177">
                  <c:v>25807</c:v>
                </c:pt>
                <c:pt idx="178">
                  <c:v>153429</c:v>
                </c:pt>
                <c:pt idx="179">
                  <c:v>31330</c:v>
                </c:pt>
                <c:pt idx="180">
                  <c:v>57949</c:v>
                </c:pt>
                <c:pt idx="181">
                  <c:v>17184</c:v>
                </c:pt>
                <c:pt idx="182">
                  <c:v>158475</c:v>
                </c:pt>
                <c:pt idx="183">
                  <c:v>75029</c:v>
                </c:pt>
                <c:pt idx="184">
                  <c:v>57031</c:v>
                </c:pt>
                <c:pt idx="185">
                  <c:v>57944</c:v>
                </c:pt>
                <c:pt idx="186">
                  <c:v>61764</c:v>
                </c:pt>
                <c:pt idx="187">
                  <c:v>80130</c:v>
                </c:pt>
                <c:pt idx="188">
                  <c:v>77470</c:v>
                </c:pt>
                <c:pt idx="189">
                  <c:v>52048</c:v>
                </c:pt>
                <c:pt idx="190">
                  <c:v>52157</c:v>
                </c:pt>
                <c:pt idx="191">
                  <c:v>28277</c:v>
                </c:pt>
                <c:pt idx="192">
                  <c:v>22572</c:v>
                </c:pt>
                <c:pt idx="193">
                  <c:v>156802</c:v>
                </c:pt>
                <c:pt idx="194">
                  <c:v>21853</c:v>
                </c:pt>
                <c:pt idx="195">
                  <c:v>51793</c:v>
                </c:pt>
                <c:pt idx="196">
                  <c:v>58288</c:v>
                </c:pt>
                <c:pt idx="197">
                  <c:v>26474</c:v>
                </c:pt>
                <c:pt idx="198">
                  <c:v>54935</c:v>
                </c:pt>
                <c:pt idx="199">
                  <c:v>81148</c:v>
                </c:pt>
                <c:pt idx="200">
                  <c:v>58288</c:v>
                </c:pt>
                <c:pt idx="201">
                  <c:v>22596</c:v>
                </c:pt>
                <c:pt idx="202">
                  <c:v>157863</c:v>
                </c:pt>
                <c:pt idx="203">
                  <c:v>81194</c:v>
                </c:pt>
                <c:pt idx="204">
                  <c:v>1321</c:v>
                </c:pt>
                <c:pt idx="205">
                  <c:v>159766</c:v>
                </c:pt>
                <c:pt idx="206">
                  <c:v>706</c:v>
                </c:pt>
                <c:pt idx="207">
                  <c:v>25963</c:v>
                </c:pt>
                <c:pt idx="208">
                  <c:v>17199</c:v>
                </c:pt>
                <c:pt idx="209">
                  <c:v>9751</c:v>
                </c:pt>
                <c:pt idx="210">
                  <c:v>1204</c:v>
                </c:pt>
                <c:pt idx="211">
                  <c:v>22127</c:v>
                </c:pt>
                <c:pt idx="212">
                  <c:v>2951</c:v>
                </c:pt>
                <c:pt idx="213">
                  <c:v>4691</c:v>
                </c:pt>
                <c:pt idx="214">
                  <c:v>51747</c:v>
                </c:pt>
                <c:pt idx="215">
                  <c:v>18252</c:v>
                </c:pt>
                <c:pt idx="216">
                  <c:v>51747</c:v>
                </c:pt>
                <c:pt idx="217">
                  <c:v>68442</c:v>
                </c:pt>
                <c:pt idx="218">
                  <c:v>3336</c:v>
                </c:pt>
                <c:pt idx="219">
                  <c:v>132029</c:v>
                </c:pt>
                <c:pt idx="220">
                  <c:v>39036</c:v>
                </c:pt>
                <c:pt idx="221">
                  <c:v>944</c:v>
                </c:pt>
                <c:pt idx="222">
                  <c:v>18505</c:v>
                </c:pt>
                <c:pt idx="223">
                  <c:v>10985</c:v>
                </c:pt>
                <c:pt idx="224">
                  <c:v>11003</c:v>
                </c:pt>
                <c:pt idx="225">
                  <c:v>24111</c:v>
                </c:pt>
                <c:pt idx="226">
                  <c:v>24111</c:v>
                </c:pt>
                <c:pt idx="227">
                  <c:v>142647</c:v>
                </c:pt>
                <c:pt idx="228">
                  <c:v>2874</c:v>
                </c:pt>
                <c:pt idx="229">
                  <c:v>13204</c:v>
                </c:pt>
                <c:pt idx="230">
                  <c:v>1598</c:v>
                </c:pt>
                <c:pt idx="231">
                  <c:v>1861</c:v>
                </c:pt>
                <c:pt idx="232">
                  <c:v>2142</c:v>
                </c:pt>
                <c:pt idx="233">
                  <c:v>4151</c:v>
                </c:pt>
                <c:pt idx="234">
                  <c:v>6380</c:v>
                </c:pt>
                <c:pt idx="235">
                  <c:v>18493</c:v>
                </c:pt>
                <c:pt idx="236">
                  <c:v>21142</c:v>
                </c:pt>
                <c:pt idx="237">
                  <c:v>46697</c:v>
                </c:pt>
                <c:pt idx="238">
                  <c:v>52196</c:v>
                </c:pt>
                <c:pt idx="239">
                  <c:v>54953</c:v>
                </c:pt>
                <c:pt idx="240">
                  <c:v>58161</c:v>
                </c:pt>
                <c:pt idx="241">
                  <c:v>79832</c:v>
                </c:pt>
                <c:pt idx="242">
                  <c:v>55946</c:v>
                </c:pt>
                <c:pt idx="243">
                  <c:v>57448</c:v>
                </c:pt>
                <c:pt idx="244">
                  <c:v>56020</c:v>
                </c:pt>
                <c:pt idx="245">
                  <c:v>55864</c:v>
                </c:pt>
                <c:pt idx="246">
                  <c:v>21142</c:v>
                </c:pt>
                <c:pt idx="247">
                  <c:v>52504</c:v>
                </c:pt>
                <c:pt idx="248">
                  <c:v>79718</c:v>
                </c:pt>
                <c:pt idx="249">
                  <c:v>79718</c:v>
                </c:pt>
                <c:pt idx="250">
                  <c:v>79718</c:v>
                </c:pt>
                <c:pt idx="251">
                  <c:v>59289</c:v>
                </c:pt>
                <c:pt idx="252">
                  <c:v>23547</c:v>
                </c:pt>
                <c:pt idx="253">
                  <c:v>13811</c:v>
                </c:pt>
                <c:pt idx="254">
                  <c:v>52508</c:v>
                </c:pt>
                <c:pt idx="255">
                  <c:v>145635</c:v>
                </c:pt>
                <c:pt idx="256">
                  <c:v>21145</c:v>
                </c:pt>
                <c:pt idx="257">
                  <c:v>22570</c:v>
                </c:pt>
                <c:pt idx="258">
                  <c:v>11755</c:v>
                </c:pt>
                <c:pt idx="259">
                  <c:v>77728</c:v>
                </c:pt>
                <c:pt idx="260">
                  <c:v>147568</c:v>
                </c:pt>
                <c:pt idx="261">
                  <c:v>51136</c:v>
                </c:pt>
                <c:pt idx="262">
                  <c:v>146848</c:v>
                </c:pt>
                <c:pt idx="263">
                  <c:v>164251</c:v>
                </c:pt>
                <c:pt idx="264">
                  <c:v>37949</c:v>
                </c:pt>
                <c:pt idx="265">
                  <c:v>52552</c:v>
                </c:pt>
                <c:pt idx="266">
                  <c:v>58959</c:v>
                </c:pt>
              </c:numCache>
            </c:numRef>
          </c:xVal>
          <c:yVal>
            <c:numRef>
              <c:f>oiltanker_ldt_grt!$B$1:$B$1047463</c:f>
              <c:numCache>
                <c:formatCode>General</c:formatCode>
                <c:ptCount val="1047463"/>
                <c:pt idx="0">
                  <c:v>1718.24</c:v>
                </c:pt>
                <c:pt idx="1">
                  <c:v>16506</c:v>
                </c:pt>
                <c:pt idx="2">
                  <c:v>5974.41</c:v>
                </c:pt>
                <c:pt idx="3">
                  <c:v>3306.6</c:v>
                </c:pt>
                <c:pt idx="4">
                  <c:v>1999.43</c:v>
                </c:pt>
                <c:pt idx="5">
                  <c:v>19648.5</c:v>
                </c:pt>
                <c:pt idx="6">
                  <c:v>2411.8000000000002</c:v>
                </c:pt>
                <c:pt idx="7">
                  <c:v>2567</c:v>
                </c:pt>
                <c:pt idx="8">
                  <c:v>10359</c:v>
                </c:pt>
                <c:pt idx="9">
                  <c:v>18026.63</c:v>
                </c:pt>
                <c:pt idx="10">
                  <c:v>15904</c:v>
                </c:pt>
                <c:pt idx="11">
                  <c:v>10659</c:v>
                </c:pt>
                <c:pt idx="12">
                  <c:v>8227</c:v>
                </c:pt>
                <c:pt idx="13">
                  <c:v>18026.63</c:v>
                </c:pt>
                <c:pt idx="14">
                  <c:v>16501</c:v>
                </c:pt>
                <c:pt idx="15">
                  <c:v>1226.95</c:v>
                </c:pt>
                <c:pt idx="16">
                  <c:v>9077</c:v>
                </c:pt>
                <c:pt idx="17">
                  <c:v>1339.2</c:v>
                </c:pt>
                <c:pt idx="18">
                  <c:v>48087</c:v>
                </c:pt>
                <c:pt idx="19">
                  <c:v>2184.0300000000002</c:v>
                </c:pt>
                <c:pt idx="20">
                  <c:v>5999</c:v>
                </c:pt>
                <c:pt idx="21">
                  <c:v>4777.3</c:v>
                </c:pt>
                <c:pt idx="22">
                  <c:v>16237</c:v>
                </c:pt>
                <c:pt idx="23">
                  <c:v>23159.26</c:v>
                </c:pt>
                <c:pt idx="24">
                  <c:v>2418.7600000000002</c:v>
                </c:pt>
                <c:pt idx="25">
                  <c:v>2168</c:v>
                </c:pt>
                <c:pt idx="26">
                  <c:v>17124</c:v>
                </c:pt>
                <c:pt idx="27">
                  <c:v>20584</c:v>
                </c:pt>
                <c:pt idx="28">
                  <c:v>2275</c:v>
                </c:pt>
                <c:pt idx="29">
                  <c:v>16337</c:v>
                </c:pt>
                <c:pt idx="30">
                  <c:v>680</c:v>
                </c:pt>
                <c:pt idx="31">
                  <c:v>9623</c:v>
                </c:pt>
                <c:pt idx="32">
                  <c:v>1537.49</c:v>
                </c:pt>
                <c:pt idx="33">
                  <c:v>3590</c:v>
                </c:pt>
                <c:pt idx="34">
                  <c:v>2770.9</c:v>
                </c:pt>
                <c:pt idx="35">
                  <c:v>42686</c:v>
                </c:pt>
                <c:pt idx="36">
                  <c:v>9372</c:v>
                </c:pt>
                <c:pt idx="37">
                  <c:v>5218</c:v>
                </c:pt>
                <c:pt idx="38">
                  <c:v>3348.3</c:v>
                </c:pt>
                <c:pt idx="39">
                  <c:v>2206.3000000000002</c:v>
                </c:pt>
                <c:pt idx="40">
                  <c:v>39825</c:v>
                </c:pt>
                <c:pt idx="41">
                  <c:v>9368</c:v>
                </c:pt>
                <c:pt idx="42">
                  <c:v>1710.93</c:v>
                </c:pt>
                <c:pt idx="43">
                  <c:v>2254.39</c:v>
                </c:pt>
                <c:pt idx="44">
                  <c:v>944.75</c:v>
                </c:pt>
                <c:pt idx="45">
                  <c:v>2049</c:v>
                </c:pt>
                <c:pt idx="46">
                  <c:v>17707.8</c:v>
                </c:pt>
                <c:pt idx="47">
                  <c:v>1898.2180000000001</c:v>
                </c:pt>
                <c:pt idx="48">
                  <c:v>18921.099999999999</c:v>
                </c:pt>
                <c:pt idx="49">
                  <c:v>9820.107</c:v>
                </c:pt>
                <c:pt idx="50">
                  <c:v>7842.2</c:v>
                </c:pt>
                <c:pt idx="51">
                  <c:v>2764.62</c:v>
                </c:pt>
                <c:pt idx="52">
                  <c:v>3056.3</c:v>
                </c:pt>
                <c:pt idx="53">
                  <c:v>6286.9</c:v>
                </c:pt>
                <c:pt idx="54">
                  <c:v>16099</c:v>
                </c:pt>
                <c:pt idx="55">
                  <c:v>16740</c:v>
                </c:pt>
                <c:pt idx="56">
                  <c:v>46310</c:v>
                </c:pt>
                <c:pt idx="57">
                  <c:v>2315.66</c:v>
                </c:pt>
                <c:pt idx="58">
                  <c:v>16694</c:v>
                </c:pt>
                <c:pt idx="59">
                  <c:v>4828</c:v>
                </c:pt>
                <c:pt idx="60">
                  <c:v>40970</c:v>
                </c:pt>
                <c:pt idx="61">
                  <c:v>19601</c:v>
                </c:pt>
                <c:pt idx="62">
                  <c:v>2650</c:v>
                </c:pt>
                <c:pt idx="63">
                  <c:v>3498.7</c:v>
                </c:pt>
                <c:pt idx="64">
                  <c:v>7957</c:v>
                </c:pt>
                <c:pt idx="65">
                  <c:v>8636.2000000000007</c:v>
                </c:pt>
                <c:pt idx="66">
                  <c:v>1402.92</c:v>
                </c:pt>
                <c:pt idx="67">
                  <c:v>8553.7440000000006</c:v>
                </c:pt>
                <c:pt idx="68">
                  <c:v>2603</c:v>
                </c:pt>
                <c:pt idx="69">
                  <c:v>686.8</c:v>
                </c:pt>
                <c:pt idx="70">
                  <c:v>6950</c:v>
                </c:pt>
                <c:pt idx="71">
                  <c:v>2944.5</c:v>
                </c:pt>
                <c:pt idx="72">
                  <c:v>16208.6</c:v>
                </c:pt>
                <c:pt idx="73">
                  <c:v>48100</c:v>
                </c:pt>
                <c:pt idx="74">
                  <c:v>1047.58</c:v>
                </c:pt>
                <c:pt idx="75">
                  <c:v>5989</c:v>
                </c:pt>
                <c:pt idx="76">
                  <c:v>5989</c:v>
                </c:pt>
                <c:pt idx="77">
                  <c:v>2055.59</c:v>
                </c:pt>
                <c:pt idx="78">
                  <c:v>23267.3</c:v>
                </c:pt>
                <c:pt idx="79">
                  <c:v>42801.8</c:v>
                </c:pt>
                <c:pt idx="80">
                  <c:v>1120</c:v>
                </c:pt>
                <c:pt idx="81">
                  <c:v>24850</c:v>
                </c:pt>
                <c:pt idx="82">
                  <c:v>42151.7</c:v>
                </c:pt>
                <c:pt idx="83">
                  <c:v>1906</c:v>
                </c:pt>
                <c:pt idx="84">
                  <c:v>16365</c:v>
                </c:pt>
                <c:pt idx="85">
                  <c:v>13841.38</c:v>
                </c:pt>
                <c:pt idx="86">
                  <c:v>2396.7600000000002</c:v>
                </c:pt>
                <c:pt idx="87">
                  <c:v>2727.36</c:v>
                </c:pt>
                <c:pt idx="88">
                  <c:v>3682.9</c:v>
                </c:pt>
                <c:pt idx="89">
                  <c:v>1223.93</c:v>
                </c:pt>
                <c:pt idx="90">
                  <c:v>11442.8</c:v>
                </c:pt>
                <c:pt idx="91">
                  <c:v>1850.39</c:v>
                </c:pt>
                <c:pt idx="92">
                  <c:v>46657</c:v>
                </c:pt>
                <c:pt idx="93">
                  <c:v>1021.68</c:v>
                </c:pt>
                <c:pt idx="94">
                  <c:v>2871</c:v>
                </c:pt>
                <c:pt idx="95">
                  <c:v>13259.56</c:v>
                </c:pt>
                <c:pt idx="96">
                  <c:v>16111</c:v>
                </c:pt>
                <c:pt idx="97">
                  <c:v>22450</c:v>
                </c:pt>
                <c:pt idx="98">
                  <c:v>41402</c:v>
                </c:pt>
                <c:pt idx="99">
                  <c:v>9212</c:v>
                </c:pt>
                <c:pt idx="100">
                  <c:v>8749.2000000000007</c:v>
                </c:pt>
                <c:pt idx="101">
                  <c:v>16223.53</c:v>
                </c:pt>
                <c:pt idx="102">
                  <c:v>9420</c:v>
                </c:pt>
                <c:pt idx="103">
                  <c:v>7301</c:v>
                </c:pt>
                <c:pt idx="104">
                  <c:v>1988.93</c:v>
                </c:pt>
                <c:pt idx="105">
                  <c:v>2084.8200000000002</c:v>
                </c:pt>
                <c:pt idx="106">
                  <c:v>24370.400000000001</c:v>
                </c:pt>
                <c:pt idx="107">
                  <c:v>3523.5</c:v>
                </c:pt>
                <c:pt idx="108">
                  <c:v>2001.51</c:v>
                </c:pt>
                <c:pt idx="109">
                  <c:v>2063.12</c:v>
                </c:pt>
                <c:pt idx="110">
                  <c:v>1214.5899999999999</c:v>
                </c:pt>
                <c:pt idx="111">
                  <c:v>16365</c:v>
                </c:pt>
                <c:pt idx="112">
                  <c:v>9612.4</c:v>
                </c:pt>
                <c:pt idx="113">
                  <c:v>10222.6</c:v>
                </c:pt>
                <c:pt idx="114">
                  <c:v>10529</c:v>
                </c:pt>
                <c:pt idx="115">
                  <c:v>16884.5</c:v>
                </c:pt>
                <c:pt idx="116">
                  <c:v>42038</c:v>
                </c:pt>
                <c:pt idx="117">
                  <c:v>19864</c:v>
                </c:pt>
                <c:pt idx="118">
                  <c:v>16616</c:v>
                </c:pt>
                <c:pt idx="119">
                  <c:v>4156</c:v>
                </c:pt>
                <c:pt idx="120">
                  <c:v>19015.8</c:v>
                </c:pt>
                <c:pt idx="121">
                  <c:v>3413.15</c:v>
                </c:pt>
                <c:pt idx="122">
                  <c:v>10043</c:v>
                </c:pt>
                <c:pt idx="123">
                  <c:v>16896.5</c:v>
                </c:pt>
                <c:pt idx="124">
                  <c:v>9409</c:v>
                </c:pt>
                <c:pt idx="125">
                  <c:v>15681</c:v>
                </c:pt>
                <c:pt idx="126">
                  <c:v>2900</c:v>
                </c:pt>
                <c:pt idx="127">
                  <c:v>971.38</c:v>
                </c:pt>
                <c:pt idx="128">
                  <c:v>1283.5</c:v>
                </c:pt>
                <c:pt idx="129">
                  <c:v>1357.42</c:v>
                </c:pt>
                <c:pt idx="130">
                  <c:v>38959</c:v>
                </c:pt>
                <c:pt idx="131">
                  <c:v>23312.87</c:v>
                </c:pt>
                <c:pt idx="132">
                  <c:v>16640</c:v>
                </c:pt>
                <c:pt idx="133">
                  <c:v>15672</c:v>
                </c:pt>
                <c:pt idx="134">
                  <c:v>1149.8</c:v>
                </c:pt>
                <c:pt idx="135">
                  <c:v>1305</c:v>
                </c:pt>
                <c:pt idx="136">
                  <c:v>3024.52</c:v>
                </c:pt>
                <c:pt idx="137">
                  <c:v>3071.06</c:v>
                </c:pt>
                <c:pt idx="138">
                  <c:v>1883.9</c:v>
                </c:pt>
                <c:pt idx="139">
                  <c:v>1392.95</c:v>
                </c:pt>
                <c:pt idx="140">
                  <c:v>9567</c:v>
                </c:pt>
                <c:pt idx="141">
                  <c:v>2061</c:v>
                </c:pt>
                <c:pt idx="142">
                  <c:v>15327</c:v>
                </c:pt>
                <c:pt idx="143">
                  <c:v>38727.730000000003</c:v>
                </c:pt>
                <c:pt idx="144">
                  <c:v>12841.88</c:v>
                </c:pt>
                <c:pt idx="145">
                  <c:v>20502.3</c:v>
                </c:pt>
                <c:pt idx="146">
                  <c:v>1214.1300000000001</c:v>
                </c:pt>
                <c:pt idx="147">
                  <c:v>624.23</c:v>
                </c:pt>
                <c:pt idx="148">
                  <c:v>736.62</c:v>
                </c:pt>
                <c:pt idx="149">
                  <c:v>11945</c:v>
                </c:pt>
                <c:pt idx="150">
                  <c:v>10650</c:v>
                </c:pt>
                <c:pt idx="151">
                  <c:v>17771.900000000001</c:v>
                </c:pt>
                <c:pt idx="152">
                  <c:v>1021.886</c:v>
                </c:pt>
                <c:pt idx="153">
                  <c:v>16529.2</c:v>
                </c:pt>
                <c:pt idx="154">
                  <c:v>16726</c:v>
                </c:pt>
                <c:pt idx="155">
                  <c:v>16616</c:v>
                </c:pt>
                <c:pt idx="156">
                  <c:v>16350</c:v>
                </c:pt>
                <c:pt idx="157">
                  <c:v>16899</c:v>
                </c:pt>
                <c:pt idx="158">
                  <c:v>22060.93</c:v>
                </c:pt>
                <c:pt idx="159">
                  <c:v>19346</c:v>
                </c:pt>
                <c:pt idx="160">
                  <c:v>8254</c:v>
                </c:pt>
                <c:pt idx="161">
                  <c:v>22198.9</c:v>
                </c:pt>
                <c:pt idx="162">
                  <c:v>8613.4</c:v>
                </c:pt>
                <c:pt idx="163">
                  <c:v>6540</c:v>
                </c:pt>
                <c:pt idx="164">
                  <c:v>24462</c:v>
                </c:pt>
                <c:pt idx="165">
                  <c:v>22895.37</c:v>
                </c:pt>
                <c:pt idx="166">
                  <c:v>16984</c:v>
                </c:pt>
                <c:pt idx="167">
                  <c:v>16327</c:v>
                </c:pt>
                <c:pt idx="168">
                  <c:v>9473.86</c:v>
                </c:pt>
                <c:pt idx="169">
                  <c:v>10238.5</c:v>
                </c:pt>
                <c:pt idx="170">
                  <c:v>40849.4</c:v>
                </c:pt>
                <c:pt idx="171">
                  <c:v>18581.5</c:v>
                </c:pt>
                <c:pt idx="172">
                  <c:v>13084.8</c:v>
                </c:pt>
                <c:pt idx="173">
                  <c:v>10049</c:v>
                </c:pt>
                <c:pt idx="174">
                  <c:v>10766</c:v>
                </c:pt>
                <c:pt idx="175">
                  <c:v>18034.2</c:v>
                </c:pt>
                <c:pt idx="176">
                  <c:v>4709.8999999999996</c:v>
                </c:pt>
                <c:pt idx="177">
                  <c:v>10979.1</c:v>
                </c:pt>
                <c:pt idx="178">
                  <c:v>41892</c:v>
                </c:pt>
                <c:pt idx="179">
                  <c:v>12450</c:v>
                </c:pt>
                <c:pt idx="180">
                  <c:v>16711</c:v>
                </c:pt>
                <c:pt idx="181">
                  <c:v>6884.2</c:v>
                </c:pt>
                <c:pt idx="182">
                  <c:v>40970</c:v>
                </c:pt>
                <c:pt idx="183">
                  <c:v>20147.599999999999</c:v>
                </c:pt>
                <c:pt idx="184">
                  <c:v>16158.6</c:v>
                </c:pt>
                <c:pt idx="185">
                  <c:v>16665</c:v>
                </c:pt>
                <c:pt idx="186">
                  <c:v>19826</c:v>
                </c:pt>
                <c:pt idx="187">
                  <c:v>22347.599999999999</c:v>
                </c:pt>
                <c:pt idx="188">
                  <c:v>24512.1</c:v>
                </c:pt>
                <c:pt idx="189">
                  <c:v>15227</c:v>
                </c:pt>
                <c:pt idx="190">
                  <c:v>15702</c:v>
                </c:pt>
                <c:pt idx="191">
                  <c:v>8966.2999999999993</c:v>
                </c:pt>
                <c:pt idx="192">
                  <c:v>10001</c:v>
                </c:pt>
                <c:pt idx="193">
                  <c:v>42802</c:v>
                </c:pt>
                <c:pt idx="194">
                  <c:v>8490.75</c:v>
                </c:pt>
                <c:pt idx="195">
                  <c:v>18893</c:v>
                </c:pt>
                <c:pt idx="196">
                  <c:v>17091.400000000001</c:v>
                </c:pt>
                <c:pt idx="197">
                  <c:v>8245.5</c:v>
                </c:pt>
                <c:pt idx="198">
                  <c:v>16623</c:v>
                </c:pt>
                <c:pt idx="199">
                  <c:v>24901.4</c:v>
                </c:pt>
                <c:pt idx="200">
                  <c:v>17113.400000000001</c:v>
                </c:pt>
                <c:pt idx="201">
                  <c:v>7774</c:v>
                </c:pt>
                <c:pt idx="202">
                  <c:v>41816</c:v>
                </c:pt>
                <c:pt idx="203">
                  <c:v>23536.83</c:v>
                </c:pt>
                <c:pt idx="204">
                  <c:v>878.92</c:v>
                </c:pt>
                <c:pt idx="205">
                  <c:v>47118.16</c:v>
                </c:pt>
                <c:pt idx="206">
                  <c:v>671.5</c:v>
                </c:pt>
                <c:pt idx="207">
                  <c:v>8074</c:v>
                </c:pt>
                <c:pt idx="208">
                  <c:v>7460</c:v>
                </c:pt>
                <c:pt idx="209">
                  <c:v>4730.8</c:v>
                </c:pt>
                <c:pt idx="210">
                  <c:v>773</c:v>
                </c:pt>
                <c:pt idx="211">
                  <c:v>10935.97</c:v>
                </c:pt>
                <c:pt idx="212">
                  <c:v>1948.9</c:v>
                </c:pt>
                <c:pt idx="213">
                  <c:v>2717.34</c:v>
                </c:pt>
                <c:pt idx="214">
                  <c:v>17065</c:v>
                </c:pt>
                <c:pt idx="215">
                  <c:v>6811</c:v>
                </c:pt>
                <c:pt idx="216">
                  <c:v>17065</c:v>
                </c:pt>
                <c:pt idx="217">
                  <c:v>19975</c:v>
                </c:pt>
                <c:pt idx="218">
                  <c:v>1953</c:v>
                </c:pt>
                <c:pt idx="219">
                  <c:v>38984</c:v>
                </c:pt>
                <c:pt idx="220">
                  <c:v>14208</c:v>
                </c:pt>
                <c:pt idx="221">
                  <c:v>772</c:v>
                </c:pt>
                <c:pt idx="222">
                  <c:v>8811</c:v>
                </c:pt>
                <c:pt idx="223">
                  <c:v>6161</c:v>
                </c:pt>
                <c:pt idx="224">
                  <c:v>6184</c:v>
                </c:pt>
                <c:pt idx="225">
                  <c:v>11510</c:v>
                </c:pt>
                <c:pt idx="226">
                  <c:v>11510</c:v>
                </c:pt>
                <c:pt idx="227">
                  <c:v>34500</c:v>
                </c:pt>
                <c:pt idx="228">
                  <c:v>2327.5</c:v>
                </c:pt>
                <c:pt idx="229">
                  <c:v>7445</c:v>
                </c:pt>
                <c:pt idx="230">
                  <c:v>1075.57</c:v>
                </c:pt>
                <c:pt idx="231">
                  <c:v>1297.8699999999999</c:v>
                </c:pt>
                <c:pt idx="232">
                  <c:v>1334</c:v>
                </c:pt>
                <c:pt idx="233">
                  <c:v>1383</c:v>
                </c:pt>
                <c:pt idx="234">
                  <c:v>3205.63</c:v>
                </c:pt>
                <c:pt idx="235">
                  <c:v>10020</c:v>
                </c:pt>
                <c:pt idx="236">
                  <c:v>10830</c:v>
                </c:pt>
                <c:pt idx="237">
                  <c:v>19426</c:v>
                </c:pt>
                <c:pt idx="238">
                  <c:v>15513</c:v>
                </c:pt>
                <c:pt idx="239">
                  <c:v>16426</c:v>
                </c:pt>
                <c:pt idx="240">
                  <c:v>19850</c:v>
                </c:pt>
                <c:pt idx="241">
                  <c:v>23039</c:v>
                </c:pt>
                <c:pt idx="242">
                  <c:v>16761</c:v>
                </c:pt>
                <c:pt idx="243">
                  <c:v>16719</c:v>
                </c:pt>
                <c:pt idx="244">
                  <c:v>18879</c:v>
                </c:pt>
                <c:pt idx="245">
                  <c:v>16476</c:v>
                </c:pt>
                <c:pt idx="246">
                  <c:v>10827</c:v>
                </c:pt>
                <c:pt idx="247">
                  <c:v>15922</c:v>
                </c:pt>
                <c:pt idx="248">
                  <c:v>20514.599999999999</c:v>
                </c:pt>
                <c:pt idx="249">
                  <c:v>20520.3</c:v>
                </c:pt>
                <c:pt idx="250">
                  <c:v>20502</c:v>
                </c:pt>
                <c:pt idx="251">
                  <c:v>18604.900000000001</c:v>
                </c:pt>
                <c:pt idx="252">
                  <c:v>9210</c:v>
                </c:pt>
                <c:pt idx="253">
                  <c:v>6954</c:v>
                </c:pt>
                <c:pt idx="254">
                  <c:v>15912</c:v>
                </c:pt>
                <c:pt idx="255">
                  <c:v>32309</c:v>
                </c:pt>
                <c:pt idx="256">
                  <c:v>10830</c:v>
                </c:pt>
                <c:pt idx="257">
                  <c:v>8951</c:v>
                </c:pt>
                <c:pt idx="258">
                  <c:v>5163</c:v>
                </c:pt>
                <c:pt idx="259">
                  <c:v>23019</c:v>
                </c:pt>
                <c:pt idx="260">
                  <c:v>35792</c:v>
                </c:pt>
                <c:pt idx="261">
                  <c:v>17100</c:v>
                </c:pt>
                <c:pt idx="262">
                  <c:v>40402</c:v>
                </c:pt>
                <c:pt idx="263">
                  <c:v>46142</c:v>
                </c:pt>
                <c:pt idx="264">
                  <c:v>13676</c:v>
                </c:pt>
                <c:pt idx="265">
                  <c:v>15020</c:v>
                </c:pt>
                <c:pt idx="266">
                  <c:v>16151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C7-4D1D-BF12-D41E1BCEC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5262431"/>
        <c:axId val="745262015"/>
      </c:scatterChart>
      <c:valAx>
        <c:axId val="745262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GRT</a:t>
                </a:r>
                <a:r>
                  <a:rPr lang="en-US" b="1" baseline="0"/>
                  <a:t> (MT)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0.46533902012248468"/>
              <c:y val="0.892569262175561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62015"/>
        <c:crosses val="autoZero"/>
        <c:crossBetween val="midCat"/>
      </c:valAx>
      <c:valAx>
        <c:axId val="745262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LDT</a:t>
                </a:r>
                <a:r>
                  <a:rPr lang="en-US" b="1" baseline="0"/>
                  <a:t> (MT)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1.6666666666666666E-2"/>
              <c:y val="0.428291046952464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624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LDT</a:t>
            </a:r>
            <a:r>
              <a:rPr lang="en-US" b="1" baseline="0"/>
              <a:t> vs. GRT for General Cargo Ships (2012-2022)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1.1872265966754157E-3"/>
                  <c:y val="0.3606944444444444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baseline="0"/>
                      <a:t>LDT = 0.3455*GRT + 1143.9</a:t>
                    </a:r>
                    <a:br>
                      <a:rPr lang="en-US" b="1" baseline="0"/>
                    </a:br>
                    <a:r>
                      <a:rPr lang="en-US" b="1" baseline="0"/>
                      <a:t>R² = 0.8189</a:t>
                    </a:r>
                    <a:endParaRPr lang="en-US" b="1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cargo_ldt_grt!$A$1:$A$1047362</c:f>
              <c:numCache>
                <c:formatCode>General</c:formatCode>
                <c:ptCount val="1047362"/>
                <c:pt idx="0">
                  <c:v>4643</c:v>
                </c:pt>
                <c:pt idx="1">
                  <c:v>6182</c:v>
                </c:pt>
                <c:pt idx="2">
                  <c:v>5512</c:v>
                </c:pt>
                <c:pt idx="3">
                  <c:v>3812.47</c:v>
                </c:pt>
                <c:pt idx="4">
                  <c:v>6638</c:v>
                </c:pt>
                <c:pt idx="5">
                  <c:v>3356</c:v>
                </c:pt>
                <c:pt idx="6">
                  <c:v>3356</c:v>
                </c:pt>
                <c:pt idx="7">
                  <c:v>3812.47</c:v>
                </c:pt>
                <c:pt idx="8">
                  <c:v>4264</c:v>
                </c:pt>
                <c:pt idx="9">
                  <c:v>2502</c:v>
                </c:pt>
                <c:pt idx="10">
                  <c:v>12357</c:v>
                </c:pt>
                <c:pt idx="11">
                  <c:v>13965</c:v>
                </c:pt>
                <c:pt idx="12">
                  <c:v>6655</c:v>
                </c:pt>
                <c:pt idx="13">
                  <c:v>1471</c:v>
                </c:pt>
                <c:pt idx="14">
                  <c:v>4238</c:v>
                </c:pt>
                <c:pt idx="15">
                  <c:v>3170</c:v>
                </c:pt>
                <c:pt idx="16">
                  <c:v>2561</c:v>
                </c:pt>
                <c:pt idx="17">
                  <c:v>4677</c:v>
                </c:pt>
                <c:pt idx="18">
                  <c:v>9991</c:v>
                </c:pt>
                <c:pt idx="19">
                  <c:v>4177</c:v>
                </c:pt>
                <c:pt idx="20">
                  <c:v>6714</c:v>
                </c:pt>
                <c:pt idx="21">
                  <c:v>493</c:v>
                </c:pt>
                <c:pt idx="22">
                  <c:v>4086</c:v>
                </c:pt>
                <c:pt idx="23">
                  <c:v>4086</c:v>
                </c:pt>
                <c:pt idx="24">
                  <c:v>4090</c:v>
                </c:pt>
                <c:pt idx="25">
                  <c:v>2116</c:v>
                </c:pt>
                <c:pt idx="26">
                  <c:v>1266</c:v>
                </c:pt>
                <c:pt idx="27">
                  <c:v>5506</c:v>
                </c:pt>
                <c:pt idx="28">
                  <c:v>1165.1199999999999</c:v>
                </c:pt>
                <c:pt idx="29">
                  <c:v>5548</c:v>
                </c:pt>
                <c:pt idx="30">
                  <c:v>6714</c:v>
                </c:pt>
                <c:pt idx="31">
                  <c:v>4455</c:v>
                </c:pt>
                <c:pt idx="32">
                  <c:v>17590</c:v>
                </c:pt>
                <c:pt idx="33">
                  <c:v>4400</c:v>
                </c:pt>
                <c:pt idx="34">
                  <c:v>11807</c:v>
                </c:pt>
                <c:pt idx="35">
                  <c:v>12301</c:v>
                </c:pt>
                <c:pt idx="36">
                  <c:v>10069</c:v>
                </c:pt>
                <c:pt idx="37">
                  <c:v>5441</c:v>
                </c:pt>
                <c:pt idx="38">
                  <c:v>5757</c:v>
                </c:pt>
                <c:pt idx="39">
                  <c:v>4944</c:v>
                </c:pt>
                <c:pt idx="40">
                  <c:v>5359</c:v>
                </c:pt>
                <c:pt idx="41">
                  <c:v>16075</c:v>
                </c:pt>
                <c:pt idx="42">
                  <c:v>3936</c:v>
                </c:pt>
                <c:pt idx="43">
                  <c:v>8892</c:v>
                </c:pt>
                <c:pt idx="44">
                  <c:v>3388</c:v>
                </c:pt>
                <c:pt idx="45">
                  <c:v>3388</c:v>
                </c:pt>
                <c:pt idx="46">
                  <c:v>1182</c:v>
                </c:pt>
                <c:pt idx="47">
                  <c:v>2910</c:v>
                </c:pt>
                <c:pt idx="48">
                  <c:v>1812</c:v>
                </c:pt>
                <c:pt idx="49">
                  <c:v>3433</c:v>
                </c:pt>
                <c:pt idx="50">
                  <c:v>6395</c:v>
                </c:pt>
                <c:pt idx="51">
                  <c:v>2679</c:v>
                </c:pt>
                <c:pt idx="52">
                  <c:v>2509</c:v>
                </c:pt>
                <c:pt idx="53">
                  <c:v>5505</c:v>
                </c:pt>
                <c:pt idx="54">
                  <c:v>9909</c:v>
                </c:pt>
                <c:pt idx="55">
                  <c:v>16075</c:v>
                </c:pt>
                <c:pt idx="56">
                  <c:v>9990</c:v>
                </c:pt>
                <c:pt idx="57">
                  <c:v>9990</c:v>
                </c:pt>
                <c:pt idx="58">
                  <c:v>3911</c:v>
                </c:pt>
                <c:pt idx="59">
                  <c:v>5629</c:v>
                </c:pt>
                <c:pt idx="60">
                  <c:v>9112</c:v>
                </c:pt>
                <c:pt idx="61">
                  <c:v>13781</c:v>
                </c:pt>
                <c:pt idx="62">
                  <c:v>13567</c:v>
                </c:pt>
                <c:pt idx="63">
                  <c:v>11583</c:v>
                </c:pt>
                <c:pt idx="64">
                  <c:v>7772</c:v>
                </c:pt>
                <c:pt idx="65">
                  <c:v>11748</c:v>
                </c:pt>
                <c:pt idx="66">
                  <c:v>13397</c:v>
                </c:pt>
                <c:pt idx="67">
                  <c:v>15520</c:v>
                </c:pt>
                <c:pt idx="68">
                  <c:v>4905</c:v>
                </c:pt>
                <c:pt idx="69">
                  <c:v>5463</c:v>
                </c:pt>
                <c:pt idx="70">
                  <c:v>8388</c:v>
                </c:pt>
                <c:pt idx="71">
                  <c:v>2905</c:v>
                </c:pt>
                <c:pt idx="72">
                  <c:v>4541</c:v>
                </c:pt>
                <c:pt idx="73">
                  <c:v>6318</c:v>
                </c:pt>
                <c:pt idx="74">
                  <c:v>2426</c:v>
                </c:pt>
                <c:pt idx="75">
                  <c:v>12484</c:v>
                </c:pt>
                <c:pt idx="76">
                  <c:v>3728</c:v>
                </c:pt>
                <c:pt idx="77">
                  <c:v>13274</c:v>
                </c:pt>
                <c:pt idx="78">
                  <c:v>3433</c:v>
                </c:pt>
                <c:pt idx="79">
                  <c:v>17331</c:v>
                </c:pt>
                <c:pt idx="80">
                  <c:v>2919</c:v>
                </c:pt>
                <c:pt idx="81">
                  <c:v>1258</c:v>
                </c:pt>
                <c:pt idx="82">
                  <c:v>16075</c:v>
                </c:pt>
                <c:pt idx="83">
                  <c:v>11233</c:v>
                </c:pt>
                <c:pt idx="84">
                  <c:v>1548</c:v>
                </c:pt>
                <c:pt idx="85">
                  <c:v>11243</c:v>
                </c:pt>
                <c:pt idx="86">
                  <c:v>1922</c:v>
                </c:pt>
                <c:pt idx="87">
                  <c:v>5850</c:v>
                </c:pt>
                <c:pt idx="88">
                  <c:v>3976</c:v>
                </c:pt>
                <c:pt idx="89">
                  <c:v>4797</c:v>
                </c:pt>
                <c:pt idx="90">
                  <c:v>1324</c:v>
                </c:pt>
                <c:pt idx="91">
                  <c:v>2736</c:v>
                </c:pt>
                <c:pt idx="92">
                  <c:v>2776</c:v>
                </c:pt>
                <c:pt idx="93">
                  <c:v>2776</c:v>
                </c:pt>
                <c:pt idx="94">
                  <c:v>3019</c:v>
                </c:pt>
                <c:pt idx="95">
                  <c:v>3260</c:v>
                </c:pt>
                <c:pt idx="96">
                  <c:v>3506</c:v>
                </c:pt>
                <c:pt idx="97">
                  <c:v>3597</c:v>
                </c:pt>
                <c:pt idx="98">
                  <c:v>3748</c:v>
                </c:pt>
                <c:pt idx="99">
                  <c:v>3817</c:v>
                </c:pt>
                <c:pt idx="100">
                  <c:v>3908</c:v>
                </c:pt>
                <c:pt idx="101">
                  <c:v>3938</c:v>
                </c:pt>
                <c:pt idx="102">
                  <c:v>4028</c:v>
                </c:pt>
                <c:pt idx="103">
                  <c:v>4046</c:v>
                </c:pt>
                <c:pt idx="104">
                  <c:v>4356</c:v>
                </c:pt>
                <c:pt idx="105">
                  <c:v>4618</c:v>
                </c:pt>
                <c:pt idx="106">
                  <c:v>4674</c:v>
                </c:pt>
                <c:pt idx="107">
                  <c:v>4895</c:v>
                </c:pt>
                <c:pt idx="108">
                  <c:v>5370</c:v>
                </c:pt>
                <c:pt idx="109">
                  <c:v>5410</c:v>
                </c:pt>
                <c:pt idx="110">
                  <c:v>5457</c:v>
                </c:pt>
                <c:pt idx="111">
                  <c:v>5464</c:v>
                </c:pt>
                <c:pt idx="112">
                  <c:v>5464</c:v>
                </c:pt>
                <c:pt idx="113">
                  <c:v>5589</c:v>
                </c:pt>
                <c:pt idx="114">
                  <c:v>5590</c:v>
                </c:pt>
                <c:pt idx="115">
                  <c:v>5899</c:v>
                </c:pt>
                <c:pt idx="116">
                  <c:v>7949</c:v>
                </c:pt>
                <c:pt idx="117">
                  <c:v>8508</c:v>
                </c:pt>
                <c:pt idx="118">
                  <c:v>9943</c:v>
                </c:pt>
                <c:pt idx="119">
                  <c:v>9971</c:v>
                </c:pt>
                <c:pt idx="120">
                  <c:v>10022</c:v>
                </c:pt>
                <c:pt idx="121">
                  <c:v>10572</c:v>
                </c:pt>
                <c:pt idx="122">
                  <c:v>11042</c:v>
                </c:pt>
                <c:pt idx="123">
                  <c:v>13237</c:v>
                </c:pt>
                <c:pt idx="124">
                  <c:v>13432</c:v>
                </c:pt>
                <c:pt idx="125">
                  <c:v>13640</c:v>
                </c:pt>
                <c:pt idx="126">
                  <c:v>16794</c:v>
                </c:pt>
                <c:pt idx="127">
                  <c:v>22103</c:v>
                </c:pt>
                <c:pt idx="128">
                  <c:v>27069</c:v>
                </c:pt>
                <c:pt idx="129">
                  <c:v>31524</c:v>
                </c:pt>
                <c:pt idx="130">
                  <c:v>36623</c:v>
                </c:pt>
                <c:pt idx="131">
                  <c:v>38844</c:v>
                </c:pt>
                <c:pt idx="132">
                  <c:v>4165</c:v>
                </c:pt>
                <c:pt idx="133">
                  <c:v>4785</c:v>
                </c:pt>
                <c:pt idx="134">
                  <c:v>31355</c:v>
                </c:pt>
                <c:pt idx="135">
                  <c:v>2998</c:v>
                </c:pt>
                <c:pt idx="136">
                  <c:v>4962</c:v>
                </c:pt>
                <c:pt idx="137">
                  <c:v>13428</c:v>
                </c:pt>
                <c:pt idx="138">
                  <c:v>14163</c:v>
                </c:pt>
                <c:pt idx="139">
                  <c:v>18675</c:v>
                </c:pt>
                <c:pt idx="140">
                  <c:v>5987</c:v>
                </c:pt>
                <c:pt idx="141">
                  <c:v>7163</c:v>
                </c:pt>
                <c:pt idx="142">
                  <c:v>4750</c:v>
                </c:pt>
                <c:pt idx="143">
                  <c:v>4581</c:v>
                </c:pt>
                <c:pt idx="144">
                  <c:v>23761</c:v>
                </c:pt>
                <c:pt idx="145">
                  <c:v>7662</c:v>
                </c:pt>
                <c:pt idx="146">
                  <c:v>7662</c:v>
                </c:pt>
                <c:pt idx="147">
                  <c:v>2657</c:v>
                </c:pt>
                <c:pt idx="148">
                  <c:v>7212</c:v>
                </c:pt>
                <c:pt idx="149">
                  <c:v>12383</c:v>
                </c:pt>
                <c:pt idx="150">
                  <c:v>13651</c:v>
                </c:pt>
                <c:pt idx="151">
                  <c:v>8052</c:v>
                </c:pt>
                <c:pt idx="152">
                  <c:v>18680</c:v>
                </c:pt>
                <c:pt idx="153">
                  <c:v>5615</c:v>
                </c:pt>
                <c:pt idx="154">
                  <c:v>23761</c:v>
                </c:pt>
                <c:pt idx="155">
                  <c:v>13237</c:v>
                </c:pt>
                <c:pt idx="156">
                  <c:v>12111</c:v>
                </c:pt>
                <c:pt idx="157">
                  <c:v>4837</c:v>
                </c:pt>
                <c:pt idx="158">
                  <c:v>18574</c:v>
                </c:pt>
                <c:pt idx="159">
                  <c:v>6562</c:v>
                </c:pt>
                <c:pt idx="160">
                  <c:v>4988</c:v>
                </c:pt>
                <c:pt idx="161">
                  <c:v>26942</c:v>
                </c:pt>
                <c:pt idx="162">
                  <c:v>12963</c:v>
                </c:pt>
                <c:pt idx="163">
                  <c:v>14286</c:v>
                </c:pt>
                <c:pt idx="164">
                  <c:v>2612</c:v>
                </c:pt>
                <c:pt idx="165">
                  <c:v>14337</c:v>
                </c:pt>
                <c:pt idx="166">
                  <c:v>17126</c:v>
                </c:pt>
              </c:numCache>
            </c:numRef>
          </c:xVal>
          <c:yVal>
            <c:numRef>
              <c:f>cargo_ldt_grt!$B$1:$B$1047362</c:f>
              <c:numCache>
                <c:formatCode>General</c:formatCode>
                <c:ptCount val="1047362"/>
                <c:pt idx="0">
                  <c:v>3120</c:v>
                </c:pt>
                <c:pt idx="1">
                  <c:v>3173.9</c:v>
                </c:pt>
                <c:pt idx="2">
                  <c:v>2406.35</c:v>
                </c:pt>
                <c:pt idx="3">
                  <c:v>2894.6</c:v>
                </c:pt>
                <c:pt idx="4">
                  <c:v>3339</c:v>
                </c:pt>
                <c:pt idx="5">
                  <c:v>1904</c:v>
                </c:pt>
                <c:pt idx="6">
                  <c:v>1929</c:v>
                </c:pt>
                <c:pt idx="7">
                  <c:v>2894</c:v>
                </c:pt>
                <c:pt idx="8">
                  <c:v>2490</c:v>
                </c:pt>
                <c:pt idx="9">
                  <c:v>1485.6</c:v>
                </c:pt>
                <c:pt idx="10">
                  <c:v>3727</c:v>
                </c:pt>
                <c:pt idx="11">
                  <c:v>5514</c:v>
                </c:pt>
                <c:pt idx="12">
                  <c:v>2633</c:v>
                </c:pt>
                <c:pt idx="13">
                  <c:v>1016.16</c:v>
                </c:pt>
                <c:pt idx="14">
                  <c:v>2665.93</c:v>
                </c:pt>
                <c:pt idx="15">
                  <c:v>1984.31</c:v>
                </c:pt>
                <c:pt idx="16">
                  <c:v>1379.83</c:v>
                </c:pt>
                <c:pt idx="17">
                  <c:v>3220.93</c:v>
                </c:pt>
                <c:pt idx="18">
                  <c:v>5193.59</c:v>
                </c:pt>
                <c:pt idx="19">
                  <c:v>2836.04</c:v>
                </c:pt>
                <c:pt idx="20">
                  <c:v>3540</c:v>
                </c:pt>
                <c:pt idx="21">
                  <c:v>1051.24</c:v>
                </c:pt>
                <c:pt idx="22">
                  <c:v>2722</c:v>
                </c:pt>
                <c:pt idx="23">
                  <c:v>2686.51</c:v>
                </c:pt>
                <c:pt idx="24">
                  <c:v>2785.29</c:v>
                </c:pt>
                <c:pt idx="25">
                  <c:v>1545</c:v>
                </c:pt>
                <c:pt idx="26">
                  <c:v>779.52</c:v>
                </c:pt>
                <c:pt idx="27">
                  <c:v>2369</c:v>
                </c:pt>
                <c:pt idx="28">
                  <c:v>798.54</c:v>
                </c:pt>
                <c:pt idx="29">
                  <c:v>2295</c:v>
                </c:pt>
                <c:pt idx="30">
                  <c:v>3561.7</c:v>
                </c:pt>
                <c:pt idx="31">
                  <c:v>2844.5</c:v>
                </c:pt>
                <c:pt idx="32">
                  <c:v>6873</c:v>
                </c:pt>
                <c:pt idx="33">
                  <c:v>2354.1999999999998</c:v>
                </c:pt>
                <c:pt idx="34">
                  <c:v>5387</c:v>
                </c:pt>
                <c:pt idx="35">
                  <c:v>5548</c:v>
                </c:pt>
                <c:pt idx="36">
                  <c:v>6100</c:v>
                </c:pt>
                <c:pt idx="37">
                  <c:v>2322.1</c:v>
                </c:pt>
                <c:pt idx="38">
                  <c:v>2515.66</c:v>
                </c:pt>
                <c:pt idx="39">
                  <c:v>2396.87</c:v>
                </c:pt>
                <c:pt idx="40">
                  <c:v>2474</c:v>
                </c:pt>
                <c:pt idx="41">
                  <c:v>8960</c:v>
                </c:pt>
                <c:pt idx="42">
                  <c:v>2461.8000000000002</c:v>
                </c:pt>
                <c:pt idx="43">
                  <c:v>4591</c:v>
                </c:pt>
                <c:pt idx="44">
                  <c:v>2014.76</c:v>
                </c:pt>
                <c:pt idx="45">
                  <c:v>1986.22</c:v>
                </c:pt>
                <c:pt idx="46">
                  <c:v>973.91</c:v>
                </c:pt>
                <c:pt idx="47">
                  <c:v>2054.5</c:v>
                </c:pt>
                <c:pt idx="48">
                  <c:v>1026</c:v>
                </c:pt>
                <c:pt idx="49">
                  <c:v>2041.3</c:v>
                </c:pt>
                <c:pt idx="50">
                  <c:v>4174</c:v>
                </c:pt>
                <c:pt idx="51">
                  <c:v>1266.72</c:v>
                </c:pt>
                <c:pt idx="52">
                  <c:v>1667.86</c:v>
                </c:pt>
                <c:pt idx="53">
                  <c:v>2691.8</c:v>
                </c:pt>
                <c:pt idx="54">
                  <c:v>5422.2</c:v>
                </c:pt>
                <c:pt idx="55">
                  <c:v>9210</c:v>
                </c:pt>
                <c:pt idx="56">
                  <c:v>5550</c:v>
                </c:pt>
                <c:pt idx="57">
                  <c:v>5550</c:v>
                </c:pt>
                <c:pt idx="58">
                  <c:v>2092.0500000000002</c:v>
                </c:pt>
                <c:pt idx="59">
                  <c:v>2888.58</c:v>
                </c:pt>
                <c:pt idx="60">
                  <c:v>4588.32</c:v>
                </c:pt>
                <c:pt idx="61">
                  <c:v>6347</c:v>
                </c:pt>
                <c:pt idx="62">
                  <c:v>6456.12</c:v>
                </c:pt>
                <c:pt idx="63">
                  <c:v>6803.1</c:v>
                </c:pt>
                <c:pt idx="64">
                  <c:v>3489.47</c:v>
                </c:pt>
                <c:pt idx="65">
                  <c:v>5195.4799999999996</c:v>
                </c:pt>
                <c:pt idx="66">
                  <c:v>5467</c:v>
                </c:pt>
                <c:pt idx="67">
                  <c:v>8193</c:v>
                </c:pt>
                <c:pt idx="68">
                  <c:v>2526.2800000000002</c:v>
                </c:pt>
                <c:pt idx="69">
                  <c:v>2174.1</c:v>
                </c:pt>
                <c:pt idx="70">
                  <c:v>5839</c:v>
                </c:pt>
                <c:pt idx="71">
                  <c:v>1753</c:v>
                </c:pt>
                <c:pt idx="72">
                  <c:v>2144</c:v>
                </c:pt>
                <c:pt idx="73">
                  <c:v>2771</c:v>
                </c:pt>
                <c:pt idx="74">
                  <c:v>1891</c:v>
                </c:pt>
                <c:pt idx="75">
                  <c:v>6535.9</c:v>
                </c:pt>
                <c:pt idx="76">
                  <c:v>3105</c:v>
                </c:pt>
                <c:pt idx="77">
                  <c:v>7434</c:v>
                </c:pt>
                <c:pt idx="78">
                  <c:v>2041</c:v>
                </c:pt>
                <c:pt idx="79">
                  <c:v>8684</c:v>
                </c:pt>
                <c:pt idx="80">
                  <c:v>2358</c:v>
                </c:pt>
                <c:pt idx="81">
                  <c:v>650</c:v>
                </c:pt>
                <c:pt idx="82">
                  <c:v>9210</c:v>
                </c:pt>
                <c:pt idx="83">
                  <c:v>7287</c:v>
                </c:pt>
                <c:pt idx="84">
                  <c:v>1098</c:v>
                </c:pt>
                <c:pt idx="85">
                  <c:v>7116</c:v>
                </c:pt>
                <c:pt idx="86">
                  <c:v>1340</c:v>
                </c:pt>
                <c:pt idx="87">
                  <c:v>3582</c:v>
                </c:pt>
                <c:pt idx="88">
                  <c:v>2462</c:v>
                </c:pt>
                <c:pt idx="89">
                  <c:v>2345</c:v>
                </c:pt>
                <c:pt idx="90">
                  <c:v>817.73</c:v>
                </c:pt>
                <c:pt idx="91">
                  <c:v>1991</c:v>
                </c:pt>
                <c:pt idx="92">
                  <c:v>1629</c:v>
                </c:pt>
                <c:pt idx="93">
                  <c:v>1628.8</c:v>
                </c:pt>
                <c:pt idx="94">
                  <c:v>1650</c:v>
                </c:pt>
                <c:pt idx="95">
                  <c:v>1900</c:v>
                </c:pt>
                <c:pt idx="96">
                  <c:v>1385</c:v>
                </c:pt>
                <c:pt idx="97">
                  <c:v>2004</c:v>
                </c:pt>
                <c:pt idx="98">
                  <c:v>1827</c:v>
                </c:pt>
                <c:pt idx="99">
                  <c:v>2137</c:v>
                </c:pt>
                <c:pt idx="100">
                  <c:v>2037</c:v>
                </c:pt>
                <c:pt idx="101">
                  <c:v>1875</c:v>
                </c:pt>
                <c:pt idx="102">
                  <c:v>2061</c:v>
                </c:pt>
                <c:pt idx="103">
                  <c:v>2657.47</c:v>
                </c:pt>
                <c:pt idx="104">
                  <c:v>2052</c:v>
                </c:pt>
                <c:pt idx="105">
                  <c:v>2167.25</c:v>
                </c:pt>
                <c:pt idx="106">
                  <c:v>2204.85</c:v>
                </c:pt>
                <c:pt idx="107">
                  <c:v>2388</c:v>
                </c:pt>
                <c:pt idx="108">
                  <c:v>3937</c:v>
                </c:pt>
                <c:pt idx="109">
                  <c:v>2947</c:v>
                </c:pt>
                <c:pt idx="110">
                  <c:v>2374</c:v>
                </c:pt>
                <c:pt idx="111">
                  <c:v>2304.21</c:v>
                </c:pt>
                <c:pt idx="112">
                  <c:v>2341</c:v>
                </c:pt>
                <c:pt idx="113">
                  <c:v>2448</c:v>
                </c:pt>
                <c:pt idx="114">
                  <c:v>2366.86</c:v>
                </c:pt>
                <c:pt idx="115">
                  <c:v>2579</c:v>
                </c:pt>
                <c:pt idx="116">
                  <c:v>3816</c:v>
                </c:pt>
                <c:pt idx="117">
                  <c:v>4767</c:v>
                </c:pt>
                <c:pt idx="118">
                  <c:v>5422</c:v>
                </c:pt>
                <c:pt idx="119">
                  <c:v>4645</c:v>
                </c:pt>
                <c:pt idx="120">
                  <c:v>5960</c:v>
                </c:pt>
                <c:pt idx="121">
                  <c:v>4950</c:v>
                </c:pt>
                <c:pt idx="122">
                  <c:v>4330</c:v>
                </c:pt>
                <c:pt idx="123">
                  <c:v>7177</c:v>
                </c:pt>
                <c:pt idx="124">
                  <c:v>5310</c:v>
                </c:pt>
                <c:pt idx="125">
                  <c:v>5300</c:v>
                </c:pt>
                <c:pt idx="126">
                  <c:v>8126</c:v>
                </c:pt>
                <c:pt idx="127">
                  <c:v>10682</c:v>
                </c:pt>
                <c:pt idx="128">
                  <c:v>12253</c:v>
                </c:pt>
                <c:pt idx="129">
                  <c:v>7897</c:v>
                </c:pt>
                <c:pt idx="130">
                  <c:v>9261.81</c:v>
                </c:pt>
                <c:pt idx="131">
                  <c:v>8969</c:v>
                </c:pt>
                <c:pt idx="132">
                  <c:v>2277</c:v>
                </c:pt>
                <c:pt idx="133">
                  <c:v>2391</c:v>
                </c:pt>
                <c:pt idx="134">
                  <c:v>9790</c:v>
                </c:pt>
                <c:pt idx="135">
                  <c:v>1361</c:v>
                </c:pt>
                <c:pt idx="136">
                  <c:v>1764</c:v>
                </c:pt>
                <c:pt idx="137">
                  <c:v>5440</c:v>
                </c:pt>
                <c:pt idx="138">
                  <c:v>7777</c:v>
                </c:pt>
                <c:pt idx="139">
                  <c:v>7890</c:v>
                </c:pt>
                <c:pt idx="140">
                  <c:v>3010</c:v>
                </c:pt>
                <c:pt idx="141">
                  <c:v>3225.88</c:v>
                </c:pt>
                <c:pt idx="142">
                  <c:v>2389.4699999999998</c:v>
                </c:pt>
                <c:pt idx="143">
                  <c:v>2457.39</c:v>
                </c:pt>
                <c:pt idx="144">
                  <c:v>9242</c:v>
                </c:pt>
                <c:pt idx="145">
                  <c:v>4256</c:v>
                </c:pt>
                <c:pt idx="146">
                  <c:v>4256</c:v>
                </c:pt>
                <c:pt idx="147">
                  <c:v>1530</c:v>
                </c:pt>
                <c:pt idx="148">
                  <c:v>3679</c:v>
                </c:pt>
                <c:pt idx="149">
                  <c:v>7262</c:v>
                </c:pt>
                <c:pt idx="150">
                  <c:v>7528</c:v>
                </c:pt>
                <c:pt idx="151">
                  <c:v>5053</c:v>
                </c:pt>
                <c:pt idx="152">
                  <c:v>7965</c:v>
                </c:pt>
                <c:pt idx="153">
                  <c:v>2643</c:v>
                </c:pt>
                <c:pt idx="154">
                  <c:v>9097</c:v>
                </c:pt>
                <c:pt idx="155">
                  <c:v>7175</c:v>
                </c:pt>
                <c:pt idx="156">
                  <c:v>7910</c:v>
                </c:pt>
                <c:pt idx="157">
                  <c:v>2505</c:v>
                </c:pt>
                <c:pt idx="158">
                  <c:v>10995</c:v>
                </c:pt>
                <c:pt idx="159">
                  <c:v>3863</c:v>
                </c:pt>
                <c:pt idx="160">
                  <c:v>3230</c:v>
                </c:pt>
                <c:pt idx="161">
                  <c:v>12253</c:v>
                </c:pt>
                <c:pt idx="162">
                  <c:v>5489</c:v>
                </c:pt>
                <c:pt idx="163">
                  <c:v>5806</c:v>
                </c:pt>
                <c:pt idx="164">
                  <c:v>1835</c:v>
                </c:pt>
                <c:pt idx="165">
                  <c:v>5806</c:v>
                </c:pt>
                <c:pt idx="166">
                  <c:v>7385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FC-43EC-9BE6-52A4F82FE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5013663"/>
        <c:axId val="748759839"/>
      </c:scatterChart>
      <c:valAx>
        <c:axId val="785013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GRT (MT)</a:t>
                </a:r>
              </a:p>
            </c:rich>
          </c:tx>
          <c:layout>
            <c:manualLayout>
              <c:xMode val="edge"/>
              <c:yMode val="edge"/>
              <c:x val="0.4844293525809274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759839"/>
        <c:crosses val="autoZero"/>
        <c:crossBetween val="midCat"/>
      </c:valAx>
      <c:valAx>
        <c:axId val="748759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LDT (MT)</a:t>
                </a:r>
              </a:p>
            </c:rich>
          </c:tx>
          <c:layout>
            <c:manualLayout>
              <c:xMode val="edge"/>
              <c:yMode val="edge"/>
              <c:x val="2.5000000000000001E-2"/>
              <c:y val="0.411010863225430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0136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LDT</a:t>
            </a:r>
            <a:r>
              <a:rPr lang="en-US" b="1" baseline="0"/>
              <a:t> vs. GRT for Container Ships (2012-2022)</a:t>
            </a:r>
            <a:endParaRPr lang="en-US" b="1"/>
          </a:p>
        </c:rich>
      </c:tx>
      <c:layout>
        <c:manualLayout>
          <c:xMode val="edge"/>
          <c:yMode val="edge"/>
          <c:x val="0.15835411198600174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2077165354330709"/>
                  <c:y val="1.9957713619130943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baseline="0"/>
                      <a:t>LDT = 0.3599*GRT + 1339</a:t>
                    </a:r>
                    <a:br>
                      <a:rPr lang="en-US" b="1" baseline="0"/>
                    </a:br>
                    <a:r>
                      <a:rPr lang="en-US" b="1" baseline="0"/>
                      <a:t>R² = 0.9864</a:t>
                    </a:r>
                    <a:endParaRPr lang="en-US" b="1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container_ldt_grt!$A$1:$A$161</c:f>
              <c:numCache>
                <c:formatCode>General</c:formatCode>
                <c:ptCount val="161"/>
                <c:pt idx="0">
                  <c:v>4165</c:v>
                </c:pt>
                <c:pt idx="1">
                  <c:v>13272</c:v>
                </c:pt>
                <c:pt idx="2">
                  <c:v>4813</c:v>
                </c:pt>
                <c:pt idx="3">
                  <c:v>16071</c:v>
                </c:pt>
                <c:pt idx="4">
                  <c:v>3986</c:v>
                </c:pt>
                <c:pt idx="5">
                  <c:v>5299</c:v>
                </c:pt>
                <c:pt idx="6">
                  <c:v>6349</c:v>
                </c:pt>
                <c:pt idx="7">
                  <c:v>4126</c:v>
                </c:pt>
                <c:pt idx="8">
                  <c:v>3666</c:v>
                </c:pt>
                <c:pt idx="9">
                  <c:v>4476</c:v>
                </c:pt>
                <c:pt idx="10">
                  <c:v>3775</c:v>
                </c:pt>
                <c:pt idx="11">
                  <c:v>1843</c:v>
                </c:pt>
                <c:pt idx="12">
                  <c:v>16800</c:v>
                </c:pt>
                <c:pt idx="13">
                  <c:v>40306</c:v>
                </c:pt>
                <c:pt idx="14">
                  <c:v>40306</c:v>
                </c:pt>
                <c:pt idx="15">
                  <c:v>16165</c:v>
                </c:pt>
                <c:pt idx="16">
                  <c:v>53096</c:v>
                </c:pt>
                <c:pt idx="17">
                  <c:v>8633</c:v>
                </c:pt>
                <c:pt idx="18">
                  <c:v>54214</c:v>
                </c:pt>
                <c:pt idx="19">
                  <c:v>11872</c:v>
                </c:pt>
                <c:pt idx="20">
                  <c:v>65131</c:v>
                </c:pt>
                <c:pt idx="21">
                  <c:v>17125</c:v>
                </c:pt>
                <c:pt idx="22">
                  <c:v>17125</c:v>
                </c:pt>
                <c:pt idx="23">
                  <c:v>24053</c:v>
                </c:pt>
                <c:pt idx="24">
                  <c:v>30024</c:v>
                </c:pt>
                <c:pt idx="25">
                  <c:v>65184</c:v>
                </c:pt>
                <c:pt idx="26">
                  <c:v>21583</c:v>
                </c:pt>
                <c:pt idx="27">
                  <c:v>53096</c:v>
                </c:pt>
                <c:pt idx="28">
                  <c:v>40465</c:v>
                </c:pt>
                <c:pt idx="29">
                  <c:v>9151</c:v>
                </c:pt>
                <c:pt idx="30">
                  <c:v>1912</c:v>
                </c:pt>
                <c:pt idx="31">
                  <c:v>9605</c:v>
                </c:pt>
                <c:pt idx="32">
                  <c:v>9590</c:v>
                </c:pt>
                <c:pt idx="33">
                  <c:v>9606</c:v>
                </c:pt>
                <c:pt idx="34">
                  <c:v>20624</c:v>
                </c:pt>
                <c:pt idx="35">
                  <c:v>2603</c:v>
                </c:pt>
                <c:pt idx="36">
                  <c:v>10811</c:v>
                </c:pt>
                <c:pt idx="37">
                  <c:v>9603</c:v>
                </c:pt>
                <c:pt idx="38">
                  <c:v>9601</c:v>
                </c:pt>
                <c:pt idx="39">
                  <c:v>52191</c:v>
                </c:pt>
                <c:pt idx="40">
                  <c:v>4811</c:v>
                </c:pt>
                <c:pt idx="41">
                  <c:v>3611</c:v>
                </c:pt>
                <c:pt idx="42">
                  <c:v>23896</c:v>
                </c:pt>
                <c:pt idx="43">
                  <c:v>4937</c:v>
                </c:pt>
                <c:pt idx="44">
                  <c:v>6942</c:v>
                </c:pt>
                <c:pt idx="45">
                  <c:v>37235</c:v>
                </c:pt>
                <c:pt idx="46">
                  <c:v>12405</c:v>
                </c:pt>
                <c:pt idx="47">
                  <c:v>12405</c:v>
                </c:pt>
                <c:pt idx="48">
                  <c:v>23691</c:v>
                </c:pt>
                <c:pt idx="49">
                  <c:v>40306</c:v>
                </c:pt>
                <c:pt idx="50">
                  <c:v>27093</c:v>
                </c:pt>
                <c:pt idx="51">
                  <c:v>30024</c:v>
                </c:pt>
                <c:pt idx="52">
                  <c:v>54309</c:v>
                </c:pt>
                <c:pt idx="53">
                  <c:v>29383</c:v>
                </c:pt>
                <c:pt idx="54">
                  <c:v>25359</c:v>
                </c:pt>
                <c:pt idx="55">
                  <c:v>54309</c:v>
                </c:pt>
                <c:pt idx="56">
                  <c:v>12129</c:v>
                </c:pt>
                <c:pt idx="57">
                  <c:v>65643</c:v>
                </c:pt>
                <c:pt idx="58">
                  <c:v>25624</c:v>
                </c:pt>
                <c:pt idx="59">
                  <c:v>35824</c:v>
                </c:pt>
                <c:pt idx="60">
                  <c:v>51754</c:v>
                </c:pt>
                <c:pt idx="61">
                  <c:v>54519</c:v>
                </c:pt>
                <c:pt idx="62">
                  <c:v>41078</c:v>
                </c:pt>
                <c:pt idx="63">
                  <c:v>30024</c:v>
                </c:pt>
                <c:pt idx="64">
                  <c:v>40306</c:v>
                </c:pt>
                <c:pt idx="65">
                  <c:v>54519</c:v>
                </c:pt>
                <c:pt idx="66">
                  <c:v>7455</c:v>
                </c:pt>
                <c:pt idx="67">
                  <c:v>7944</c:v>
                </c:pt>
                <c:pt idx="68">
                  <c:v>35824</c:v>
                </c:pt>
                <c:pt idx="69">
                  <c:v>28270</c:v>
                </c:pt>
                <c:pt idx="70">
                  <c:v>54592</c:v>
                </c:pt>
                <c:pt idx="71">
                  <c:v>50243</c:v>
                </c:pt>
                <c:pt idx="72">
                  <c:v>50242</c:v>
                </c:pt>
                <c:pt idx="73">
                  <c:v>32322</c:v>
                </c:pt>
                <c:pt idx="74">
                  <c:v>32322</c:v>
                </c:pt>
                <c:pt idx="75">
                  <c:v>54415</c:v>
                </c:pt>
                <c:pt idx="76">
                  <c:v>41507</c:v>
                </c:pt>
                <c:pt idx="77">
                  <c:v>6405</c:v>
                </c:pt>
                <c:pt idx="78">
                  <c:v>76847</c:v>
                </c:pt>
                <c:pt idx="79">
                  <c:v>66045</c:v>
                </c:pt>
                <c:pt idx="80">
                  <c:v>76847</c:v>
                </c:pt>
                <c:pt idx="81">
                  <c:v>66332</c:v>
                </c:pt>
                <c:pt idx="82">
                  <c:v>36606</c:v>
                </c:pt>
                <c:pt idx="83">
                  <c:v>51299</c:v>
                </c:pt>
                <c:pt idx="84">
                  <c:v>32322</c:v>
                </c:pt>
                <c:pt idx="85">
                  <c:v>53103</c:v>
                </c:pt>
                <c:pt idx="86">
                  <c:v>35589</c:v>
                </c:pt>
                <c:pt idx="87">
                  <c:v>12129</c:v>
                </c:pt>
                <c:pt idx="88">
                  <c:v>17738</c:v>
                </c:pt>
                <c:pt idx="89">
                  <c:v>9691</c:v>
                </c:pt>
                <c:pt idx="90">
                  <c:v>53103</c:v>
                </c:pt>
                <c:pt idx="91">
                  <c:v>51364</c:v>
                </c:pt>
                <c:pt idx="92">
                  <c:v>66046</c:v>
                </c:pt>
                <c:pt idx="93">
                  <c:v>5333</c:v>
                </c:pt>
                <c:pt idx="94">
                  <c:v>53103</c:v>
                </c:pt>
                <c:pt idx="95">
                  <c:v>74310</c:v>
                </c:pt>
                <c:pt idx="96">
                  <c:v>53324</c:v>
                </c:pt>
                <c:pt idx="97">
                  <c:v>5524</c:v>
                </c:pt>
                <c:pt idx="98">
                  <c:v>29383</c:v>
                </c:pt>
                <c:pt idx="99">
                  <c:v>31730</c:v>
                </c:pt>
                <c:pt idx="100">
                  <c:v>23897</c:v>
                </c:pt>
                <c:pt idx="101">
                  <c:v>66278</c:v>
                </c:pt>
                <c:pt idx="102">
                  <c:v>50242</c:v>
                </c:pt>
                <c:pt idx="103">
                  <c:v>9965</c:v>
                </c:pt>
                <c:pt idx="104">
                  <c:v>23897</c:v>
                </c:pt>
                <c:pt idx="105">
                  <c:v>53324</c:v>
                </c:pt>
                <c:pt idx="106">
                  <c:v>40085</c:v>
                </c:pt>
                <c:pt idx="107">
                  <c:v>35824</c:v>
                </c:pt>
                <c:pt idx="108">
                  <c:v>66332</c:v>
                </c:pt>
                <c:pt idx="109">
                  <c:v>37209</c:v>
                </c:pt>
                <c:pt idx="110">
                  <c:v>23722</c:v>
                </c:pt>
                <c:pt idx="111">
                  <c:v>8516.99</c:v>
                </c:pt>
                <c:pt idx="112">
                  <c:v>71902</c:v>
                </c:pt>
                <c:pt idx="113">
                  <c:v>71902</c:v>
                </c:pt>
                <c:pt idx="114">
                  <c:v>12404</c:v>
                </c:pt>
                <c:pt idx="115">
                  <c:v>12404</c:v>
                </c:pt>
                <c:pt idx="116">
                  <c:v>9048</c:v>
                </c:pt>
                <c:pt idx="117">
                  <c:v>9048</c:v>
                </c:pt>
                <c:pt idx="118">
                  <c:v>10649</c:v>
                </c:pt>
                <c:pt idx="119">
                  <c:v>53519</c:v>
                </c:pt>
                <c:pt idx="120">
                  <c:v>41507</c:v>
                </c:pt>
                <c:pt idx="121">
                  <c:v>24495</c:v>
                </c:pt>
                <c:pt idx="122">
                  <c:v>10383</c:v>
                </c:pt>
                <c:pt idx="123">
                  <c:v>53103</c:v>
                </c:pt>
                <c:pt idx="124">
                  <c:v>39678</c:v>
                </c:pt>
                <c:pt idx="125">
                  <c:v>53324</c:v>
                </c:pt>
                <c:pt idx="126">
                  <c:v>53359</c:v>
                </c:pt>
                <c:pt idx="127">
                  <c:v>41507</c:v>
                </c:pt>
                <c:pt idx="128">
                  <c:v>54415</c:v>
                </c:pt>
                <c:pt idx="129">
                  <c:v>7343</c:v>
                </c:pt>
                <c:pt idx="130">
                  <c:v>9548</c:v>
                </c:pt>
                <c:pt idx="131">
                  <c:v>9764</c:v>
                </c:pt>
                <c:pt idx="132">
                  <c:v>9764</c:v>
                </c:pt>
                <c:pt idx="133">
                  <c:v>9764</c:v>
                </c:pt>
                <c:pt idx="134">
                  <c:v>9991</c:v>
                </c:pt>
                <c:pt idx="135">
                  <c:v>10453</c:v>
                </c:pt>
                <c:pt idx="136">
                  <c:v>48508</c:v>
                </c:pt>
                <c:pt idx="137">
                  <c:v>50350</c:v>
                </c:pt>
                <c:pt idx="138">
                  <c:v>50350</c:v>
                </c:pt>
                <c:pt idx="139">
                  <c:v>10256</c:v>
                </c:pt>
                <c:pt idx="140">
                  <c:v>11998</c:v>
                </c:pt>
                <c:pt idx="141">
                  <c:v>16869</c:v>
                </c:pt>
                <c:pt idx="142">
                  <c:v>47541</c:v>
                </c:pt>
                <c:pt idx="143">
                  <c:v>47541</c:v>
                </c:pt>
                <c:pt idx="144">
                  <c:v>43213</c:v>
                </c:pt>
                <c:pt idx="145">
                  <c:v>17285</c:v>
                </c:pt>
                <c:pt idx="146">
                  <c:v>7017</c:v>
                </c:pt>
                <c:pt idx="147">
                  <c:v>5932</c:v>
                </c:pt>
                <c:pt idx="148">
                  <c:v>4918</c:v>
                </c:pt>
                <c:pt idx="149">
                  <c:v>9279</c:v>
                </c:pt>
                <c:pt idx="150">
                  <c:v>37814</c:v>
                </c:pt>
                <c:pt idx="151">
                  <c:v>6740</c:v>
                </c:pt>
                <c:pt idx="152">
                  <c:v>8062</c:v>
                </c:pt>
                <c:pt idx="153">
                  <c:v>39892</c:v>
                </c:pt>
                <c:pt idx="154">
                  <c:v>17058</c:v>
                </c:pt>
                <c:pt idx="155">
                  <c:v>19562</c:v>
                </c:pt>
                <c:pt idx="156">
                  <c:v>43209</c:v>
                </c:pt>
                <c:pt idx="157">
                  <c:v>14858</c:v>
                </c:pt>
                <c:pt idx="158">
                  <c:v>35595</c:v>
                </c:pt>
                <c:pt idx="159">
                  <c:v>48220</c:v>
                </c:pt>
                <c:pt idx="160">
                  <c:v>37209</c:v>
                </c:pt>
              </c:numCache>
            </c:numRef>
          </c:xVal>
          <c:yVal>
            <c:numRef>
              <c:f>container_ldt_grt!$B$1:$B$161</c:f>
              <c:numCache>
                <c:formatCode>General</c:formatCode>
                <c:ptCount val="161"/>
                <c:pt idx="0">
                  <c:v>2316.14</c:v>
                </c:pt>
                <c:pt idx="1">
                  <c:v>5309</c:v>
                </c:pt>
                <c:pt idx="2">
                  <c:v>2392.3690000000001</c:v>
                </c:pt>
                <c:pt idx="3">
                  <c:v>7542</c:v>
                </c:pt>
                <c:pt idx="4">
                  <c:v>2070</c:v>
                </c:pt>
                <c:pt idx="5">
                  <c:v>2756</c:v>
                </c:pt>
                <c:pt idx="6">
                  <c:v>3447.63</c:v>
                </c:pt>
                <c:pt idx="7">
                  <c:v>2153.3969999999999</c:v>
                </c:pt>
                <c:pt idx="8">
                  <c:v>1878.89</c:v>
                </c:pt>
                <c:pt idx="9">
                  <c:v>2956.9</c:v>
                </c:pt>
                <c:pt idx="10">
                  <c:v>2640</c:v>
                </c:pt>
                <c:pt idx="11">
                  <c:v>1020</c:v>
                </c:pt>
                <c:pt idx="12">
                  <c:v>7852</c:v>
                </c:pt>
                <c:pt idx="13">
                  <c:v>16027</c:v>
                </c:pt>
                <c:pt idx="14">
                  <c:v>16108</c:v>
                </c:pt>
                <c:pt idx="15">
                  <c:v>7400.8</c:v>
                </c:pt>
                <c:pt idx="16">
                  <c:v>22386</c:v>
                </c:pt>
                <c:pt idx="17">
                  <c:v>4647</c:v>
                </c:pt>
                <c:pt idx="18">
                  <c:v>20018.900000000001</c:v>
                </c:pt>
                <c:pt idx="19">
                  <c:v>6417</c:v>
                </c:pt>
                <c:pt idx="20">
                  <c:v>23312.3</c:v>
                </c:pt>
                <c:pt idx="21">
                  <c:v>7005</c:v>
                </c:pt>
                <c:pt idx="22">
                  <c:v>7024</c:v>
                </c:pt>
                <c:pt idx="23">
                  <c:v>9702.4</c:v>
                </c:pt>
                <c:pt idx="24">
                  <c:v>12654</c:v>
                </c:pt>
                <c:pt idx="25">
                  <c:v>24174.9</c:v>
                </c:pt>
                <c:pt idx="26">
                  <c:v>9005</c:v>
                </c:pt>
                <c:pt idx="27">
                  <c:v>22265.4</c:v>
                </c:pt>
                <c:pt idx="28">
                  <c:v>15886.66</c:v>
                </c:pt>
                <c:pt idx="29">
                  <c:v>4575.6000000000004</c:v>
                </c:pt>
                <c:pt idx="30">
                  <c:v>1066.0999999999999</c:v>
                </c:pt>
                <c:pt idx="31">
                  <c:v>5248.4</c:v>
                </c:pt>
                <c:pt idx="32">
                  <c:v>5103</c:v>
                </c:pt>
                <c:pt idx="33">
                  <c:v>5248</c:v>
                </c:pt>
                <c:pt idx="34">
                  <c:v>9531.6</c:v>
                </c:pt>
                <c:pt idx="35">
                  <c:v>1741.06</c:v>
                </c:pt>
                <c:pt idx="36">
                  <c:v>5046</c:v>
                </c:pt>
                <c:pt idx="37">
                  <c:v>5245</c:v>
                </c:pt>
                <c:pt idx="38">
                  <c:v>5248</c:v>
                </c:pt>
                <c:pt idx="39">
                  <c:v>23450</c:v>
                </c:pt>
                <c:pt idx="40">
                  <c:v>2430</c:v>
                </c:pt>
                <c:pt idx="41">
                  <c:v>1763</c:v>
                </c:pt>
                <c:pt idx="42">
                  <c:v>10656</c:v>
                </c:pt>
                <c:pt idx="43">
                  <c:v>2543.2199999999998</c:v>
                </c:pt>
                <c:pt idx="44">
                  <c:v>3276</c:v>
                </c:pt>
                <c:pt idx="45">
                  <c:v>13202.8</c:v>
                </c:pt>
                <c:pt idx="46">
                  <c:v>5823.34</c:v>
                </c:pt>
                <c:pt idx="47">
                  <c:v>5823.34</c:v>
                </c:pt>
                <c:pt idx="48">
                  <c:v>10540</c:v>
                </c:pt>
                <c:pt idx="49">
                  <c:v>16027</c:v>
                </c:pt>
                <c:pt idx="50">
                  <c:v>11478.215</c:v>
                </c:pt>
                <c:pt idx="51">
                  <c:v>12603.3</c:v>
                </c:pt>
                <c:pt idx="52">
                  <c:v>20614</c:v>
                </c:pt>
                <c:pt idx="53">
                  <c:v>11175</c:v>
                </c:pt>
                <c:pt idx="54">
                  <c:v>10561.6</c:v>
                </c:pt>
                <c:pt idx="55">
                  <c:v>20639</c:v>
                </c:pt>
                <c:pt idx="56">
                  <c:v>6668</c:v>
                </c:pt>
                <c:pt idx="57">
                  <c:v>25863.67</c:v>
                </c:pt>
                <c:pt idx="58">
                  <c:v>10611.8</c:v>
                </c:pt>
                <c:pt idx="59">
                  <c:v>15041</c:v>
                </c:pt>
                <c:pt idx="60">
                  <c:v>18991.3</c:v>
                </c:pt>
                <c:pt idx="61">
                  <c:v>21585</c:v>
                </c:pt>
                <c:pt idx="62">
                  <c:v>16121</c:v>
                </c:pt>
                <c:pt idx="63">
                  <c:v>12612.8</c:v>
                </c:pt>
                <c:pt idx="64">
                  <c:v>16180</c:v>
                </c:pt>
                <c:pt idx="65">
                  <c:v>21569</c:v>
                </c:pt>
                <c:pt idx="66">
                  <c:v>3926.6</c:v>
                </c:pt>
                <c:pt idx="67">
                  <c:v>4313</c:v>
                </c:pt>
                <c:pt idx="68">
                  <c:v>15162</c:v>
                </c:pt>
                <c:pt idx="69">
                  <c:v>12584</c:v>
                </c:pt>
                <c:pt idx="70">
                  <c:v>21268</c:v>
                </c:pt>
                <c:pt idx="71">
                  <c:v>19450</c:v>
                </c:pt>
                <c:pt idx="72">
                  <c:v>18844</c:v>
                </c:pt>
                <c:pt idx="73">
                  <c:v>13077</c:v>
                </c:pt>
                <c:pt idx="74">
                  <c:v>13052</c:v>
                </c:pt>
                <c:pt idx="75">
                  <c:v>20073</c:v>
                </c:pt>
                <c:pt idx="76">
                  <c:v>16900</c:v>
                </c:pt>
                <c:pt idx="77">
                  <c:v>3240</c:v>
                </c:pt>
                <c:pt idx="78">
                  <c:v>28544</c:v>
                </c:pt>
                <c:pt idx="79">
                  <c:v>30540</c:v>
                </c:pt>
                <c:pt idx="80">
                  <c:v>28440</c:v>
                </c:pt>
                <c:pt idx="81">
                  <c:v>24572</c:v>
                </c:pt>
                <c:pt idx="82">
                  <c:v>14446.1</c:v>
                </c:pt>
                <c:pt idx="83">
                  <c:v>18980.900000000001</c:v>
                </c:pt>
                <c:pt idx="84">
                  <c:v>12950</c:v>
                </c:pt>
                <c:pt idx="85">
                  <c:v>20240</c:v>
                </c:pt>
                <c:pt idx="86">
                  <c:v>13901</c:v>
                </c:pt>
                <c:pt idx="87">
                  <c:v>6648</c:v>
                </c:pt>
                <c:pt idx="88">
                  <c:v>8998</c:v>
                </c:pt>
                <c:pt idx="89">
                  <c:v>6065.54</c:v>
                </c:pt>
                <c:pt idx="90">
                  <c:v>20244</c:v>
                </c:pt>
                <c:pt idx="91">
                  <c:v>21382.2</c:v>
                </c:pt>
                <c:pt idx="92">
                  <c:v>23740</c:v>
                </c:pt>
                <c:pt idx="93">
                  <c:v>4215</c:v>
                </c:pt>
                <c:pt idx="94">
                  <c:v>20244</c:v>
                </c:pt>
                <c:pt idx="95">
                  <c:v>27200.3</c:v>
                </c:pt>
                <c:pt idx="96">
                  <c:v>18986</c:v>
                </c:pt>
                <c:pt idx="97">
                  <c:v>3111</c:v>
                </c:pt>
                <c:pt idx="98">
                  <c:v>11132</c:v>
                </c:pt>
                <c:pt idx="99">
                  <c:v>11355</c:v>
                </c:pt>
                <c:pt idx="100">
                  <c:v>10485</c:v>
                </c:pt>
                <c:pt idx="101">
                  <c:v>24215.599999999999</c:v>
                </c:pt>
                <c:pt idx="102">
                  <c:v>18934</c:v>
                </c:pt>
                <c:pt idx="103">
                  <c:v>4584</c:v>
                </c:pt>
                <c:pt idx="104">
                  <c:v>10507.06</c:v>
                </c:pt>
                <c:pt idx="105">
                  <c:v>18963</c:v>
                </c:pt>
                <c:pt idx="106">
                  <c:v>16053.8</c:v>
                </c:pt>
                <c:pt idx="107">
                  <c:v>15107</c:v>
                </c:pt>
                <c:pt idx="108">
                  <c:v>24571.83</c:v>
                </c:pt>
                <c:pt idx="109">
                  <c:v>14500.18</c:v>
                </c:pt>
                <c:pt idx="110">
                  <c:v>10427.799999999999</c:v>
                </c:pt>
                <c:pt idx="111">
                  <c:v>5540.61</c:v>
                </c:pt>
                <c:pt idx="112">
                  <c:v>26557</c:v>
                </c:pt>
                <c:pt idx="113">
                  <c:v>26557</c:v>
                </c:pt>
                <c:pt idx="114">
                  <c:v>5823.34</c:v>
                </c:pt>
                <c:pt idx="115">
                  <c:v>5823.34</c:v>
                </c:pt>
                <c:pt idx="116">
                  <c:v>4400</c:v>
                </c:pt>
                <c:pt idx="117">
                  <c:v>4428</c:v>
                </c:pt>
                <c:pt idx="118">
                  <c:v>4701</c:v>
                </c:pt>
                <c:pt idx="119">
                  <c:v>21468</c:v>
                </c:pt>
                <c:pt idx="120">
                  <c:v>16900</c:v>
                </c:pt>
                <c:pt idx="121">
                  <c:v>8595.6</c:v>
                </c:pt>
                <c:pt idx="122">
                  <c:v>4647</c:v>
                </c:pt>
                <c:pt idx="123">
                  <c:v>20244</c:v>
                </c:pt>
                <c:pt idx="124">
                  <c:v>15206</c:v>
                </c:pt>
                <c:pt idx="125">
                  <c:v>18851</c:v>
                </c:pt>
                <c:pt idx="126">
                  <c:v>22144</c:v>
                </c:pt>
                <c:pt idx="127">
                  <c:v>16900</c:v>
                </c:pt>
                <c:pt idx="128">
                  <c:v>20058</c:v>
                </c:pt>
                <c:pt idx="129">
                  <c:v>3915</c:v>
                </c:pt>
                <c:pt idx="130">
                  <c:v>5359</c:v>
                </c:pt>
                <c:pt idx="131">
                  <c:v>5429</c:v>
                </c:pt>
                <c:pt idx="132">
                  <c:v>5428.3</c:v>
                </c:pt>
                <c:pt idx="133">
                  <c:v>5441</c:v>
                </c:pt>
                <c:pt idx="134">
                  <c:v>4961</c:v>
                </c:pt>
                <c:pt idx="135">
                  <c:v>4566</c:v>
                </c:pt>
                <c:pt idx="136">
                  <c:v>20447</c:v>
                </c:pt>
                <c:pt idx="137">
                  <c:v>19631</c:v>
                </c:pt>
                <c:pt idx="138">
                  <c:v>19587</c:v>
                </c:pt>
                <c:pt idx="139">
                  <c:v>4656</c:v>
                </c:pt>
                <c:pt idx="140">
                  <c:v>6648</c:v>
                </c:pt>
                <c:pt idx="141">
                  <c:v>7506</c:v>
                </c:pt>
                <c:pt idx="142">
                  <c:v>17594</c:v>
                </c:pt>
                <c:pt idx="143">
                  <c:v>17584</c:v>
                </c:pt>
                <c:pt idx="144">
                  <c:v>15913</c:v>
                </c:pt>
                <c:pt idx="145">
                  <c:v>8220</c:v>
                </c:pt>
                <c:pt idx="146">
                  <c:v>3594.04</c:v>
                </c:pt>
                <c:pt idx="147">
                  <c:v>3345</c:v>
                </c:pt>
                <c:pt idx="148">
                  <c:v>2334.35</c:v>
                </c:pt>
                <c:pt idx="149">
                  <c:v>4550</c:v>
                </c:pt>
                <c:pt idx="150">
                  <c:v>16322</c:v>
                </c:pt>
                <c:pt idx="151">
                  <c:v>3632</c:v>
                </c:pt>
                <c:pt idx="152">
                  <c:v>3635</c:v>
                </c:pt>
                <c:pt idx="153">
                  <c:v>15137</c:v>
                </c:pt>
                <c:pt idx="154">
                  <c:v>7076</c:v>
                </c:pt>
                <c:pt idx="155">
                  <c:v>8228</c:v>
                </c:pt>
                <c:pt idx="156">
                  <c:v>16604</c:v>
                </c:pt>
                <c:pt idx="157">
                  <c:v>6939</c:v>
                </c:pt>
                <c:pt idx="158">
                  <c:v>13339</c:v>
                </c:pt>
                <c:pt idx="159">
                  <c:v>17720</c:v>
                </c:pt>
                <c:pt idx="160">
                  <c:v>14465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2F-4705-BF12-07200B961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1907567"/>
        <c:axId val="741898831"/>
      </c:scatterChart>
      <c:valAx>
        <c:axId val="74190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GRT</a:t>
                </a:r>
                <a:r>
                  <a:rPr lang="en-US" b="1" baseline="0"/>
                  <a:t> (MT)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0.46401968503937008"/>
              <c:y val="0.887939632545931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898831"/>
        <c:crosses val="autoZero"/>
        <c:crossBetween val="midCat"/>
      </c:valAx>
      <c:valAx>
        <c:axId val="741898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LDT (MT)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403510863225430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9075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0BB7B-B7DD-441B-987B-3205B0FCC97E}" type="datetimeFigureOut">
              <a:rPr lang="en-US" smtClean="0"/>
              <a:t>09-Sep-23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684AE-55E8-4A99-BF5E-BC84880E8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2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31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136</a:t>
            </a:r>
            <a:r>
              <a:rPr lang="en-US" baseline="0" dirty="0" smtClean="0"/>
              <a:t> drafts.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9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 is analyzing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understand the data, discover patterns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spot anomalies.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Engineering is the process of improving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performance of a machine learning model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selecting, transforming, and creating new variables based on domain knowledge and the characteristics of the dataset.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1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D1D5DB"/>
                </a:solidFill>
                <a:effectLst/>
                <a:latin typeface="Söhne"/>
              </a:rPr>
              <a:t>LDT (Light Displacement Tonnage)</a:t>
            </a:r>
            <a:r>
              <a:rPr lang="en-US" b="0" i="0" baseline="0" dirty="0" smtClean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smtClean="0">
                <a:solidFill>
                  <a:srgbClr val="D1D5DB"/>
                </a:solidFill>
                <a:effectLst/>
                <a:latin typeface="Söhne"/>
              </a:rPr>
              <a:t>represents the weight of a ship when it is completely empty, without any cargo, fuel, water, or supplies. This provides a baseline weight for the ship's structure, which is essential in estimating the total weight of scrap material that can be obtained.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26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D1D5DB"/>
                </a:solidFill>
                <a:effectLst/>
                <a:latin typeface="Söhne"/>
              </a:rPr>
              <a:t>a.k.a.</a:t>
            </a:r>
            <a:r>
              <a:rPr lang="en-US" b="0" i="0" baseline="0" dirty="0" smtClean="0">
                <a:solidFill>
                  <a:srgbClr val="D1D5DB"/>
                </a:solidFill>
                <a:effectLst/>
                <a:latin typeface="Söhne"/>
              </a:rPr>
              <a:t> First Party data, because the data was collected directly from the responsible organization. Internal data, thus unbiased.</a:t>
            </a:r>
          </a:p>
          <a:p>
            <a:r>
              <a:rPr lang="en-US" b="0" i="0" baseline="0" dirty="0" smtClean="0">
                <a:solidFill>
                  <a:srgbClr val="D1D5DB"/>
                </a:solidFill>
                <a:effectLst/>
                <a:latin typeface="Söhne"/>
              </a:rPr>
              <a:t>Gratitude to our thesis supervisor, collected data over a span of 5 weeks on Excel.</a:t>
            </a:r>
          </a:p>
          <a:p>
            <a:r>
              <a:rPr lang="en-US" b="0" i="0" baseline="0" dirty="0" smtClean="0">
                <a:solidFill>
                  <a:srgbClr val="D1D5DB"/>
                </a:solidFill>
                <a:effectLst/>
                <a:latin typeface="Söhne"/>
              </a:rPr>
              <a:t>2018, 2019, 2020 was excluded.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97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80-90%</a:t>
            </a:r>
            <a:r>
              <a:rPr lang="en-US" baseline="0" dirty="0" smtClean="0"/>
              <a:t> time was spent on data collection and cleaning.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2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Done on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78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Done on Tableau. Logical</a:t>
            </a:r>
            <a:r>
              <a:rPr lang="en-US" baseline="0" dirty="0" smtClean="0"/>
              <a:t> errors (LDT &gt; GRT) were also excluded. </a:t>
            </a:r>
            <a:br>
              <a:rPr lang="en-US" baseline="0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LDT &gt; GRT, it would imply that the ship's structural components and equipment are heavier than the entire volume of the ship, which is physically impossible.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17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Compared to existing</a:t>
            </a:r>
            <a:r>
              <a:rPr lang="en-US" baseline="0" dirty="0" smtClean="0"/>
              <a:t> literature. (2014)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684AE-55E8-4A99-BF5E-BC84880E81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2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2D09-621A-4350-B127-3C8F7CE71E60}" type="datetime1">
              <a:rPr lang="en-US" smtClean="0"/>
              <a:t>09-Sep-23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1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E342-4126-4257-B08E-E27CEE094263}" type="datetime1">
              <a:rPr lang="en-US" smtClean="0"/>
              <a:t>09-Sep-23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0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7FC0-72A8-4AF6-8008-6116001542E9}" type="datetime1">
              <a:rPr lang="en-US" smtClean="0"/>
              <a:t>09-Sep-23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8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B0EF-27F7-4A84-9DB3-5010AB64D141}" type="datetime1">
              <a:rPr lang="en-US" smtClean="0"/>
              <a:t>09-Sep-23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1692-419A-43EC-9BCB-6CC28A1A663B}" type="datetime1">
              <a:rPr lang="en-US" smtClean="0"/>
              <a:t>09-Sep-23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234E-2636-4717-911D-A928B4C89F49}" type="datetime1">
              <a:rPr lang="en-US" smtClean="0"/>
              <a:t>09-Sep-23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7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1C14-4E3A-4306-9731-EE4CC9583431}" type="datetime1">
              <a:rPr lang="en-US" smtClean="0"/>
              <a:t>09-Sep-23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2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53DF-B7EF-45DB-924F-DC03D5165924}" type="datetime1">
              <a:rPr lang="en-US" smtClean="0"/>
              <a:t>09-Sep-23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7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4E0C-4669-44C0-8924-FD33D8FB127B}" type="datetime1">
              <a:rPr lang="en-US" smtClean="0"/>
              <a:t>09-Sep-23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5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697C80-3DE1-4986-8E63-10EE28E0DADB}" type="datetime1">
              <a:rPr lang="en-US" smtClean="0"/>
              <a:t>09-Sep-23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3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DEBE-6808-4D05-9C6F-F82E7009D123}" type="datetime1">
              <a:rPr lang="en-US" smtClean="0"/>
              <a:t>09-Sep-23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5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8B5051-8F11-400C-93D5-278DA11EE844}" type="datetime1">
              <a:rPr lang="en-US" smtClean="0"/>
              <a:t>09-Sep-23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F7F6FA-1985-4402-ADDA-9D4905FCD1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7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560" y="1241643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NAME-400</a:t>
            </a:r>
            <a:br>
              <a:rPr lang="en-US" b="1" dirty="0" smtClean="0">
                <a:latin typeface="+mn-lt"/>
                <a:cs typeface="Arial" panose="020B0604020202020204" pitchFamily="34" charset="0"/>
              </a:rPr>
            </a:br>
            <a:r>
              <a:rPr lang="en-US" b="1" dirty="0" smtClean="0">
                <a:latin typeface="+mn-lt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+mn-lt"/>
                <a:cs typeface="Arial" panose="020B0604020202020204" pitchFamily="34" charset="0"/>
              </a:rPr>
            </a:br>
            <a:r>
              <a:rPr lang="en-US" b="1" dirty="0" smtClean="0">
                <a:latin typeface="+mn-lt"/>
                <a:cs typeface="Arial" panose="020B0604020202020204" pitchFamily="34" charset="0"/>
              </a:rPr>
              <a:t>Project &amp; Thesis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640" y="3210560"/>
            <a:ext cx="374769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Supervised by,</a:t>
            </a:r>
          </a:p>
          <a:p>
            <a:endParaRPr lang="en-US" sz="2800" dirty="0"/>
          </a:p>
          <a:p>
            <a:r>
              <a:rPr lang="en-US" sz="2800" dirty="0" smtClean="0"/>
              <a:t>Dr. N. M. Golam Zakaria</a:t>
            </a:r>
          </a:p>
          <a:p>
            <a:r>
              <a:rPr lang="en-US" sz="2800" dirty="0" smtClean="0"/>
              <a:t>Professor,</a:t>
            </a:r>
          </a:p>
          <a:p>
            <a:r>
              <a:rPr lang="en-US" sz="2800" dirty="0" smtClean="0"/>
              <a:t>Dept. of NAME,</a:t>
            </a:r>
          </a:p>
          <a:p>
            <a:r>
              <a:rPr lang="en-US" sz="2800" dirty="0" smtClean="0"/>
              <a:t>BUET.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54807" y="3210560"/>
            <a:ext cx="327192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Presented by,</a:t>
            </a:r>
          </a:p>
          <a:p>
            <a:endParaRPr lang="en-US" sz="2800" dirty="0"/>
          </a:p>
          <a:p>
            <a:r>
              <a:rPr lang="en-US" sz="2800" dirty="0" smtClean="0"/>
              <a:t>Touseef Hasan</a:t>
            </a:r>
          </a:p>
          <a:p>
            <a:r>
              <a:rPr lang="en-US" sz="2800" dirty="0" smtClean="0"/>
              <a:t>Student ID: 1812044,</a:t>
            </a:r>
          </a:p>
          <a:p>
            <a:r>
              <a:rPr lang="en-US" sz="2800" dirty="0" smtClean="0"/>
              <a:t>Shamsul Islam</a:t>
            </a:r>
          </a:p>
          <a:p>
            <a:r>
              <a:rPr lang="en-US" sz="2800" dirty="0" smtClean="0"/>
              <a:t>Student ID: 1812039.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70802"/>
            <a:ext cx="1312025" cy="365125"/>
          </a:xfrm>
        </p:spPr>
        <p:txBody>
          <a:bodyPr/>
          <a:lstStyle/>
          <a:p>
            <a:fld id="{B0F7F6FA-1985-4402-ADDA-9D4905FCD1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9"/>
    </mc:Choice>
    <mc:Fallback xmlns="">
      <p:transition spd="slow" advTm="49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9992" y="42776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Data Pre-Processing/Cleaning (contd.)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0" y="1878522"/>
            <a:ext cx="5409680" cy="2638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932" y="1897129"/>
            <a:ext cx="5447587" cy="2638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-2765645" y="4773487"/>
            <a:ext cx="116586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Figure: Before excluding outliers</a:t>
            </a:r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48577" y="4792094"/>
            <a:ext cx="116586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Figure: After excluding outliers</a:t>
            </a:r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"/>
    </mc:Choice>
    <mc:Fallback xmlns="">
      <p:transition spd="slow" advTm="39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9992" y="42776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Exploratory Data Analysis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559850"/>
              </p:ext>
            </p:extLst>
          </p:nvPr>
        </p:nvGraphicFramePr>
        <p:xfrm>
          <a:off x="1139992" y="1626437"/>
          <a:ext cx="6026226" cy="3594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808" y="1737360"/>
            <a:ext cx="2017826" cy="2582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274"/>
          <a:stretch/>
        </p:blipFill>
        <p:spPr>
          <a:xfrm>
            <a:off x="9565224" y="1737360"/>
            <a:ext cx="2063856" cy="27146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602" y="5668512"/>
            <a:ext cx="116586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Figure: EDA for all unique ships, taking GRT and LDT as key parameters</a:t>
            </a:r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8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"/>
    </mc:Choice>
    <mc:Fallback xmlns="">
      <p:transition spd="slow" advTm="73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9992" y="42776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Exploratory Data Analysis (contd.)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3035787"/>
              </p:ext>
            </p:extLst>
          </p:nvPr>
        </p:nvGraphicFramePr>
        <p:xfrm>
          <a:off x="822960" y="1576750"/>
          <a:ext cx="5977890" cy="3680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8602" y="5668512"/>
            <a:ext cx="116586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Figure: EDA for all bulk carriers, taking GRT and LDT as key parameters</a:t>
            </a:r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685" y="1576749"/>
            <a:ext cx="2305168" cy="2711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369" y="1576748"/>
            <a:ext cx="2190863" cy="271158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9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3"/>
    </mc:Choice>
    <mc:Fallback xmlns="">
      <p:transition spd="slow" advTm="118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9992" y="42776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Exploratory Data Analysis (contd.)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023958"/>
              </p:ext>
            </p:extLst>
          </p:nvPr>
        </p:nvGraphicFramePr>
        <p:xfrm>
          <a:off x="1055370" y="1645920"/>
          <a:ext cx="5802630" cy="374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8602" y="5668512"/>
            <a:ext cx="116586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Figure: EDA for all oil tankers, taking GRT and LDT as key parameters</a:t>
            </a:r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597" y="1814679"/>
            <a:ext cx="2044805" cy="2724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160" y="1808329"/>
            <a:ext cx="1930499" cy="273064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8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"/>
    </mc:Choice>
    <mc:Fallback xmlns="">
      <p:transition spd="slow" advTm="54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9992" y="42776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Exploratory Data Analysis (contd.)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432146"/>
              </p:ext>
            </p:extLst>
          </p:nvPr>
        </p:nvGraphicFramePr>
        <p:xfrm>
          <a:off x="1139992" y="1627742"/>
          <a:ext cx="6560798" cy="363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8602" y="5668512"/>
            <a:ext cx="116586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Figure: EDA for all cargo vessels, taking GRT and LDT as key parameters</a:t>
            </a:r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339" y="1629192"/>
            <a:ext cx="1892397" cy="2743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1196" y="1627742"/>
            <a:ext cx="1968601" cy="274334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5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"/>
    </mc:Choice>
    <mc:Fallback xmlns="">
      <p:transition spd="slow" advTm="52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9992" y="42776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Exploratory Data Analysis (contd.)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602" y="5668512"/>
            <a:ext cx="116586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Figure: EDA for all container ships, taking GRT and LDT as key parameters</a:t>
            </a:r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857770"/>
              </p:ext>
            </p:extLst>
          </p:nvPr>
        </p:nvGraphicFramePr>
        <p:xfrm>
          <a:off x="1139993" y="1636298"/>
          <a:ext cx="6274360" cy="3541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390" y="1757410"/>
            <a:ext cx="1987652" cy="2730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474" y="1752121"/>
            <a:ext cx="2101958" cy="273064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"/>
    </mc:Choice>
    <mc:Fallback xmlns="">
      <p:transition spd="slow" advTm="51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6620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Gap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759" y="2374869"/>
            <a:ext cx="1165863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Field Survey from 2011                    Internal Data up to 2022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Regression from a 1983 Japanese Report                 Latest Data in Bangladesh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Small Sample of a few ship types             Large Dataset of multifarious ship types</a:t>
            </a:r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5760058" y="2374869"/>
            <a:ext cx="82430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948247" y="3283026"/>
            <a:ext cx="752544" cy="446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372835" y="4098275"/>
            <a:ext cx="774447" cy="488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6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"/>
    </mc:Choice>
    <mc:Fallback xmlns="">
      <p:transition spd="slow" advTm="117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6620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Gap Analysis (contd.)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541242" y="3201633"/>
            <a:ext cx="11658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LDT = 0.2645*GRT + 2742</a:t>
            </a:r>
            <a:endParaRPr lang="en-US" sz="3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940911" y="1898348"/>
            <a:ext cx="11658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LDT = 0.2494*GRT + 2491 [combined]</a:t>
            </a:r>
            <a:endParaRPr lang="en-US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146651" y="2703101"/>
            <a:ext cx="11658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LDT = 0.2201*GRT + 2993 [bulk carriers]</a:t>
            </a:r>
            <a:endParaRPr lang="en-US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020921" y="3463243"/>
            <a:ext cx="11658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LDT = 0.2575*GRT + 2200 [oil tankers]</a:t>
            </a:r>
            <a:endParaRPr lang="en-US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46651" y="4291116"/>
            <a:ext cx="11658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LDT = 0.3455*GRT + 1144 [cargo vessels]</a:t>
            </a:r>
          </a:p>
          <a:p>
            <a:pPr algn="ctr"/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146651" y="5172296"/>
            <a:ext cx="11658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LDT = 0.3599*GRT + 1139 [container ships]</a:t>
            </a:r>
            <a:endParaRPr lang="en-US" sz="320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09110" y="2300896"/>
            <a:ext cx="1611630" cy="105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274820" y="2964711"/>
            <a:ext cx="1762293" cy="52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09110" y="3558411"/>
            <a:ext cx="1728003" cy="1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4820" y="3622414"/>
            <a:ext cx="1645920" cy="873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83380" y="3665457"/>
            <a:ext cx="1634490" cy="176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"/>
    </mc:Choice>
    <mc:Fallback xmlns="">
      <p:transition spd="slow" advTm="56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6620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685" y="1482502"/>
            <a:ext cx="116586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    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                                         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685" y="2112813"/>
            <a:ext cx="116586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1. Dealing with missing values</a:t>
            </a:r>
          </a:p>
          <a:p>
            <a:pPr marL="514350" indent="-514350">
              <a:buAutoNum type="arabicPeriod"/>
            </a:pPr>
            <a:endParaRPr lang="en-US" sz="3000" dirty="0"/>
          </a:p>
          <a:p>
            <a:r>
              <a:rPr lang="en-US" sz="3000" dirty="0" smtClean="0"/>
              <a:t>2. Depth correction</a:t>
            </a:r>
          </a:p>
          <a:p>
            <a:endParaRPr lang="en-US" sz="3000" dirty="0"/>
          </a:p>
          <a:p>
            <a:r>
              <a:rPr lang="en-US" sz="3000" dirty="0" smtClean="0"/>
              <a:t>3. Human error while recording data</a:t>
            </a:r>
          </a:p>
          <a:p>
            <a:endParaRPr lang="en-US" sz="3000" dirty="0"/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"/>
    </mc:Choice>
    <mc:Fallback xmlns="">
      <p:transition spd="slow" advTm="564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6620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685" y="1790974"/>
            <a:ext cx="1165863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Ministry of Industries, Motijheel C/A, Dhaka.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Hossain</a:t>
            </a:r>
            <a:r>
              <a:rPr lang="en-US" sz="2000" dirty="0"/>
              <a:t>, A., Iqbal, K.S. and Zakaria, </a:t>
            </a:r>
            <a:r>
              <a:rPr lang="en-US" sz="2000" dirty="0" smtClean="0"/>
              <a:t>N.M.G.; Ship </a:t>
            </a:r>
            <a:r>
              <a:rPr lang="en-US" sz="2000" dirty="0"/>
              <a:t>Recycling Prospects in Bangladesh, December, MARTEC 2010, </a:t>
            </a:r>
            <a:r>
              <a:rPr lang="en-US" sz="2000" dirty="0" smtClean="0"/>
              <a:t>Bangladesh.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Shameem</a:t>
            </a:r>
            <a:r>
              <a:rPr lang="en-US" sz="2000" dirty="0"/>
              <a:t>, </a:t>
            </a:r>
            <a:r>
              <a:rPr lang="en-US" sz="2000" dirty="0" smtClean="0"/>
              <a:t>A.B.M; The </a:t>
            </a:r>
            <a:r>
              <a:rPr lang="en-US" sz="2000" dirty="0"/>
              <a:t>Role of the Ship Breaking Industry in Bangladesh and its Future with Special Emphasis on Capacity Building Through Education and </a:t>
            </a:r>
            <a:r>
              <a:rPr lang="en-US" sz="2000" dirty="0" smtClean="0"/>
              <a:t>Training, </a:t>
            </a:r>
            <a:r>
              <a:rPr lang="en-US" sz="2000" dirty="0"/>
              <a:t>M.Sc Thesis, 2012, World Maritime University, </a:t>
            </a:r>
            <a:r>
              <a:rPr lang="en-US" sz="2000" dirty="0" smtClean="0"/>
              <a:t>Sweden.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Rahman, Sohanur; Aspects and Impacts of Ship Recycling in Bangladesh, MARTEC 2016.</a:t>
            </a:r>
          </a:p>
          <a:p>
            <a:pPr marL="457200" indent="-457200">
              <a:buAutoNum type="arabicPeriod"/>
            </a:pPr>
            <a:r>
              <a:rPr lang="en-US" sz="2000" dirty="0"/>
              <a:t>N. M. Golam Zakaria, Mir Tareque Ali and Kh. Akhter Hossain; Underlying Problems of Ship Recycling Industries in Bangladesh and Way Forward, Journal of Naval Architecture and Marine Engineering, December, </a:t>
            </a:r>
            <a:r>
              <a:rPr lang="en-US" sz="2000" dirty="0" smtClean="0"/>
              <a:t>2012.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Hasan Ruhan Rabbi, Aevelina Rahman; Ship Breaking and Recycling Industry of Bangladesh; Issues and Challenges, MARTEC 2016.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    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                  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48552" y="84493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Tentative Title</a:t>
            </a:r>
          </a:p>
          <a:p>
            <a:pPr algn="ctr"/>
            <a:endParaRPr lang="en-US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5942" y="2570013"/>
            <a:ext cx="7143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“ A  </a:t>
            </a:r>
            <a:r>
              <a:rPr lang="en-US" sz="3600" b="1" dirty="0" smtClean="0"/>
              <a:t>Material Flow Analysis</a:t>
            </a:r>
            <a:r>
              <a:rPr lang="en-US" sz="3600" dirty="0" smtClean="0"/>
              <a:t>  </a:t>
            </a:r>
            <a:r>
              <a:rPr lang="en-US" sz="3200" dirty="0" smtClean="0"/>
              <a:t>of the</a:t>
            </a:r>
          </a:p>
          <a:p>
            <a:pPr algn="ctr"/>
            <a:r>
              <a:rPr lang="en-US" sz="3600" b="1" dirty="0" smtClean="0"/>
              <a:t>Ship-Breaking Industry</a:t>
            </a:r>
            <a:r>
              <a:rPr lang="en-US" sz="3600" dirty="0" smtClean="0"/>
              <a:t>  </a:t>
            </a:r>
            <a:r>
              <a:rPr lang="en-US" sz="3200" dirty="0" smtClean="0"/>
              <a:t>in Bangladesh</a:t>
            </a:r>
          </a:p>
          <a:p>
            <a:pPr lvl="1" algn="ctr"/>
            <a:r>
              <a:rPr lang="en-US" sz="3200" dirty="0" smtClean="0"/>
              <a:t>using  </a:t>
            </a:r>
            <a:r>
              <a:rPr lang="en-US" sz="3600" b="1" dirty="0" smtClean="0"/>
              <a:t>Machine Learning</a:t>
            </a:r>
            <a:r>
              <a:rPr lang="en-US" sz="3200" dirty="0" smtClean="0"/>
              <a:t>. 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4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2"/>
    </mc:Choice>
    <mc:Fallback xmlns="">
      <p:transition spd="slow" advTm="143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7113" y="261324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latin typeface="+mn-lt"/>
                <a:cs typeface="Arial" panose="020B0604020202020204" pitchFamily="34" charset="0"/>
              </a:rPr>
              <a:t>Thank You.</a:t>
            </a:r>
          </a:p>
          <a:p>
            <a:pPr algn="ctr"/>
            <a:endParaRPr lang="en-US" sz="54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5400" b="1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9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"/>
    </mc:Choice>
    <mc:Fallback xmlns="">
      <p:transition spd="slow" advTm="35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26632" y="58077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187" y="1533118"/>
            <a:ext cx="116780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000" b="1" dirty="0" smtClean="0"/>
              <a:t>Review</a:t>
            </a:r>
            <a:r>
              <a:rPr lang="en-US" sz="3000" dirty="0" smtClean="0"/>
              <a:t> </a:t>
            </a:r>
            <a:r>
              <a:rPr lang="en-US" sz="3000" dirty="0"/>
              <a:t>the ship-breaking industry in Bangladesh, </a:t>
            </a:r>
            <a:r>
              <a:rPr lang="en-US" sz="3000" dirty="0" smtClean="0"/>
              <a:t>focusing primarily</a:t>
            </a:r>
          </a:p>
          <a:p>
            <a:r>
              <a:rPr lang="en-US" sz="3000" dirty="0" smtClean="0"/>
              <a:t>                                         on its economic aspects.</a:t>
            </a:r>
          </a:p>
          <a:p>
            <a:endParaRPr lang="en-US" sz="3000" dirty="0"/>
          </a:p>
          <a:p>
            <a:r>
              <a:rPr lang="en-US" sz="3000" dirty="0" smtClean="0"/>
              <a:t>2. Develop </a:t>
            </a:r>
            <a:r>
              <a:rPr lang="en-US" sz="3000" dirty="0"/>
              <a:t>a </a:t>
            </a:r>
            <a:r>
              <a:rPr lang="en-US" sz="3000" b="1" dirty="0"/>
              <a:t>machine learning </a:t>
            </a:r>
            <a:r>
              <a:rPr lang="en-US" sz="3000" b="1" dirty="0" smtClean="0"/>
              <a:t>model</a:t>
            </a:r>
            <a:r>
              <a:rPr lang="en-US" sz="3000" dirty="0" smtClean="0"/>
              <a:t>, using key factors – ship type, </a:t>
            </a:r>
          </a:p>
          <a:p>
            <a:r>
              <a:rPr lang="en-US" sz="3000" dirty="0"/>
              <a:t> </a:t>
            </a:r>
            <a:r>
              <a:rPr lang="en-US" sz="3000" dirty="0" smtClean="0"/>
              <a:t>   market conditions, and historical data to predict the scrap value of   </a:t>
            </a:r>
          </a:p>
          <a:p>
            <a:r>
              <a:rPr lang="en-US" sz="3000" dirty="0" smtClean="0"/>
              <a:t>                                                             ships. </a:t>
            </a:r>
          </a:p>
          <a:p>
            <a:endParaRPr lang="en-US" sz="3000" dirty="0" smtClean="0"/>
          </a:p>
          <a:p>
            <a:r>
              <a:rPr lang="en-US" sz="3000" dirty="0" smtClean="0"/>
              <a:t>3. Conduct gap analysis of the existing literature and provide a </a:t>
            </a:r>
            <a:r>
              <a:rPr lang="en-US" sz="3000" b="1" dirty="0" smtClean="0"/>
              <a:t>projection</a:t>
            </a:r>
          </a:p>
          <a:p>
            <a:r>
              <a:rPr lang="en-US" sz="3000" b="1" dirty="0"/>
              <a:t> </a:t>
            </a:r>
            <a:r>
              <a:rPr lang="en-US" sz="3000" b="1" dirty="0" smtClean="0"/>
              <a:t>                  of ship scrap</a:t>
            </a:r>
            <a:r>
              <a:rPr lang="en-US" sz="3000" dirty="0" smtClean="0"/>
              <a:t>, based on relevant input parameters.</a:t>
            </a:r>
          </a:p>
          <a:p>
            <a:r>
              <a:rPr lang="en-US" sz="3000" dirty="0" smtClean="0"/>
              <a:t>              </a:t>
            </a:r>
            <a:endParaRPr lang="en-US" sz="3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3"/>
    </mc:Choice>
    <mc:Fallback xmlns="">
      <p:transition spd="slow" advTm="201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9992" y="4588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171" y="1493520"/>
            <a:ext cx="116586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1. Reviewing Existing Literature</a:t>
            </a:r>
          </a:p>
          <a:p>
            <a:pPr marL="514350" indent="-514350">
              <a:buAutoNum type="arabicPeriod"/>
            </a:pPr>
            <a:endParaRPr lang="en-US" sz="3000" dirty="0"/>
          </a:p>
          <a:p>
            <a:r>
              <a:rPr lang="en-US" sz="3000" dirty="0" smtClean="0"/>
              <a:t>2. Data Collection, Cleaning and Exploratory Data Analysis (EDA)</a:t>
            </a:r>
          </a:p>
          <a:p>
            <a:endParaRPr lang="en-US" sz="3000" dirty="0"/>
          </a:p>
          <a:p>
            <a:r>
              <a:rPr lang="en-US" sz="3000" dirty="0" smtClean="0"/>
              <a:t>3. Feature Engineering</a:t>
            </a:r>
          </a:p>
          <a:p>
            <a:endParaRPr lang="en-US" sz="3000" dirty="0"/>
          </a:p>
          <a:p>
            <a:r>
              <a:rPr lang="en-US" sz="3000" dirty="0" smtClean="0"/>
              <a:t>4. </a:t>
            </a:r>
            <a:r>
              <a:rPr lang="en-US" sz="3000" dirty="0"/>
              <a:t>Machine Learning Model Development, Training &amp; </a:t>
            </a:r>
            <a:r>
              <a:rPr lang="en-US" sz="3000" dirty="0" smtClean="0"/>
              <a:t>Testing</a:t>
            </a:r>
            <a:endParaRPr lang="en-US" sz="3000" dirty="0"/>
          </a:p>
          <a:p>
            <a:r>
              <a:rPr lang="en-US" sz="3000" dirty="0"/>
              <a:t> </a:t>
            </a:r>
          </a:p>
          <a:p>
            <a:r>
              <a:rPr lang="en-US" sz="3000" dirty="0" smtClean="0"/>
              <a:t>5. </a:t>
            </a:r>
            <a:r>
              <a:rPr lang="en-US" sz="3000" dirty="0"/>
              <a:t>Model </a:t>
            </a:r>
            <a:r>
              <a:rPr lang="en-US" sz="3000" dirty="0" smtClean="0"/>
              <a:t>Evaluation and Interpretation</a:t>
            </a:r>
            <a:endParaRPr lang="en-US" sz="3000" dirty="0"/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8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9"/>
    </mc:Choice>
    <mc:Fallback xmlns="">
      <p:transition spd="slow" advTm="225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9992" y="4588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Data Collection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877" y="1647756"/>
            <a:ext cx="1165863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 smtClean="0"/>
              <a:t>1. Defining the Problem Statement</a:t>
            </a:r>
          </a:p>
          <a:p>
            <a:endParaRPr lang="en-US" sz="3000" dirty="0"/>
          </a:p>
          <a:p>
            <a:pPr algn="ctr"/>
            <a:endParaRPr lang="en-US" sz="2800" dirty="0" smtClean="0"/>
          </a:p>
          <a:p>
            <a:pPr algn="ctr"/>
            <a:r>
              <a:rPr lang="en-US" sz="2800" b="1" dirty="0" smtClean="0"/>
              <a:t>Why</a:t>
            </a:r>
            <a:r>
              <a:rPr lang="en-US" sz="2800" dirty="0" smtClean="0"/>
              <a:t> must data be collected?</a:t>
            </a:r>
          </a:p>
          <a:p>
            <a:pPr algn="ctr"/>
            <a:r>
              <a:rPr lang="en-US" sz="2800" b="1" dirty="0" smtClean="0"/>
              <a:t>Where</a:t>
            </a:r>
            <a:r>
              <a:rPr lang="en-US" sz="2800" dirty="0" smtClean="0"/>
              <a:t> should unbiased data be collected from?</a:t>
            </a:r>
          </a:p>
          <a:p>
            <a:pPr algn="ctr"/>
            <a:r>
              <a:rPr lang="en-US" sz="2800" dirty="0" smtClean="0"/>
              <a:t>What is the current </a:t>
            </a:r>
            <a:r>
              <a:rPr lang="en-US" sz="2800" b="1" dirty="0" smtClean="0"/>
              <a:t>statistical standpoint</a:t>
            </a:r>
            <a:r>
              <a:rPr lang="en-US" sz="2800" dirty="0" smtClean="0"/>
              <a:t> of the ship breaking industry?</a:t>
            </a:r>
          </a:p>
          <a:p>
            <a:pPr algn="ctr"/>
            <a:r>
              <a:rPr lang="en-US" sz="2800" dirty="0" smtClean="0"/>
              <a:t>Which </a:t>
            </a:r>
            <a:r>
              <a:rPr lang="en-US" sz="2800" b="1" dirty="0" smtClean="0"/>
              <a:t>key factor</a:t>
            </a:r>
            <a:r>
              <a:rPr lang="en-US" sz="2800" dirty="0" smtClean="0"/>
              <a:t> indicates the total scrap weight of a recycled ship?</a:t>
            </a:r>
          </a:p>
          <a:p>
            <a:pPr algn="ctr"/>
            <a:r>
              <a:rPr lang="en-US" sz="2800" dirty="0" smtClean="0"/>
              <a:t>Do </a:t>
            </a:r>
            <a:r>
              <a:rPr lang="en-US" sz="2800" b="1" dirty="0" smtClean="0"/>
              <a:t>other factors</a:t>
            </a:r>
            <a:r>
              <a:rPr lang="en-US" sz="2800" dirty="0" smtClean="0"/>
              <a:t> impact scrap?</a:t>
            </a:r>
          </a:p>
          <a:p>
            <a:pPr algn="ctr"/>
            <a:r>
              <a:rPr lang="en-US" sz="2800" dirty="0" smtClean="0"/>
              <a:t>Is there a </a:t>
            </a:r>
            <a:r>
              <a:rPr lang="en-US" sz="2800" b="1" dirty="0" smtClean="0"/>
              <a:t>correlation/causation</a:t>
            </a:r>
            <a:r>
              <a:rPr lang="en-US" sz="2800" dirty="0" smtClean="0"/>
              <a:t>?</a:t>
            </a:r>
            <a:endParaRPr lang="en-US" sz="3000" dirty="0"/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0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3"/>
    </mc:Choice>
    <mc:Fallback xmlns="">
      <p:transition spd="slow" advTm="249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9992" y="4588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Data Collection (contd.)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877" y="1647756"/>
            <a:ext cx="1165863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 smtClean="0"/>
              <a:t>2. Creating a Dataset</a:t>
            </a:r>
          </a:p>
          <a:p>
            <a:endParaRPr lang="en-US" sz="3000" dirty="0"/>
          </a:p>
          <a:p>
            <a:pPr algn="ctr"/>
            <a:endParaRPr lang="en-US" sz="2800" dirty="0" smtClean="0"/>
          </a:p>
          <a:p>
            <a:pPr algn="ctr"/>
            <a:r>
              <a:rPr lang="en-US" sz="2800" b="1" dirty="0" smtClean="0"/>
              <a:t>Sourced from: </a:t>
            </a:r>
            <a:r>
              <a:rPr lang="en-US" sz="2800" dirty="0" smtClean="0"/>
              <a:t>Ministry of Industries, Motijheel C/A, Dhaka</a:t>
            </a:r>
          </a:p>
          <a:p>
            <a:pPr algn="ctr"/>
            <a:r>
              <a:rPr lang="en-US" sz="2800" b="1" dirty="0" smtClean="0"/>
              <a:t>Timeline of Collection: </a:t>
            </a:r>
            <a:r>
              <a:rPr lang="en-US" sz="2800" dirty="0" smtClean="0"/>
              <a:t>July 23, 2023 – August 30, 2023</a:t>
            </a:r>
          </a:p>
          <a:p>
            <a:pPr algn="ctr"/>
            <a:r>
              <a:rPr lang="en-US" sz="2800" b="1" dirty="0" smtClean="0"/>
              <a:t>Interval of Collected Data: </a:t>
            </a:r>
            <a:r>
              <a:rPr lang="en-US" sz="2800" dirty="0" smtClean="0"/>
              <a:t>January 2012 - December 2022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b="1" dirty="0" smtClean="0"/>
              <a:t>Total Unique Vessels Recorded: </a:t>
            </a:r>
            <a:r>
              <a:rPr lang="en-US" sz="2800" dirty="0" smtClean="0"/>
              <a:t>1337</a:t>
            </a:r>
          </a:p>
          <a:p>
            <a:pPr algn="ctr"/>
            <a:r>
              <a:rPr lang="en-US" sz="2800" b="1" dirty="0" smtClean="0"/>
              <a:t>Ship Types Obtained: </a:t>
            </a:r>
            <a:r>
              <a:rPr lang="en-US" sz="2800" dirty="0" smtClean="0"/>
              <a:t>48</a:t>
            </a:r>
            <a:endParaRPr lang="en-US" sz="2800" b="1" dirty="0" smtClean="0"/>
          </a:p>
          <a:p>
            <a:endParaRPr lang="en-US" sz="3000" dirty="0"/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7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36"/>
    </mc:Choice>
    <mc:Fallback xmlns="">
      <p:transition spd="slow" advTm="1273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9992" y="458856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Data Collection (contd.)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9877" y="1647756"/>
            <a:ext cx="11658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 smtClean="0"/>
              <a:t>2. Creating a Dataset (contd.)</a:t>
            </a:r>
            <a:endParaRPr lang="en-US" sz="3000" dirty="0"/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020457"/>
              </p:ext>
            </p:extLst>
          </p:nvPr>
        </p:nvGraphicFramePr>
        <p:xfrm>
          <a:off x="2456507" y="2247442"/>
          <a:ext cx="7425369" cy="3910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1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"/>
    </mc:Choice>
    <mc:Fallback xmlns="">
      <p:transition spd="slow" advTm="42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9992" y="42776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Data Pre-Processing/Cleaning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759" y="2374869"/>
            <a:ext cx="1165863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Removing</a:t>
            </a:r>
            <a:r>
              <a:rPr lang="en-US" sz="2800" b="1" dirty="0" smtClean="0"/>
              <a:t> </a:t>
            </a:r>
            <a:r>
              <a:rPr lang="en-US" sz="2800" dirty="0" smtClean="0"/>
              <a:t>duplicates                    Finding unique data points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Fixing</a:t>
            </a:r>
            <a:r>
              <a:rPr lang="en-US" sz="2800" b="1" dirty="0" smtClean="0"/>
              <a:t> </a:t>
            </a:r>
            <a:r>
              <a:rPr lang="en-US" sz="2800" dirty="0" smtClean="0"/>
              <a:t>structural errors                  Standardizing units for a certain parameter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Excluding outliers                      Ensuring a better fit</a:t>
            </a:r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5416902" y="24166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305759" y="32444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679988" y="41230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7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5"/>
    </mc:Choice>
    <mc:Fallback xmlns="">
      <p:transition spd="slow" advTm="154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9992" y="42776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Data Pre-Processing/Cleaning (contd.)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096"/>
          <a:stretch/>
        </p:blipFill>
        <p:spPr>
          <a:xfrm>
            <a:off x="2018283" y="1377109"/>
            <a:ext cx="8111322" cy="4285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8602" y="5765005"/>
            <a:ext cx="116586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Figure: Removal of duplicate values</a:t>
            </a:r>
          </a:p>
          <a:p>
            <a:r>
              <a:rPr lang="en-US" sz="3000" dirty="0" smtClean="0"/>
              <a:t>                                                      </a:t>
            </a:r>
            <a:endParaRPr lang="en-US" sz="3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F6FA-1985-4402-ADDA-9D4905FCD1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9"/>
    </mc:Choice>
    <mc:Fallback xmlns="">
      <p:transition spd="slow" advTm="476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5246</TotalTime>
  <Words>1097</Words>
  <Application>Microsoft Office PowerPoint</Application>
  <PresentationFormat>Widescreen</PresentationFormat>
  <Paragraphs>200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Söhne</vt:lpstr>
      <vt:lpstr>Wingdings</vt:lpstr>
      <vt:lpstr>Retrospect</vt:lpstr>
      <vt:lpstr>NAME-400  Project &amp; 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NAME-400  Project &amp; Thesis</dc:title>
  <dc:creator>Touseef Hasan</dc:creator>
  <cp:lastModifiedBy>Touseef Hasan</cp:lastModifiedBy>
  <cp:revision>69</cp:revision>
  <dcterms:created xsi:type="dcterms:W3CDTF">2023-07-17T02:50:56Z</dcterms:created>
  <dcterms:modified xsi:type="dcterms:W3CDTF">2023-09-09T03:35:55Z</dcterms:modified>
</cp:coreProperties>
</file>