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24" r:id="rId5"/>
    <p:sldId id="2527" r:id="rId6"/>
    <p:sldId id="2531" r:id="rId7"/>
    <p:sldId id="2469" r:id="rId8"/>
    <p:sldId id="2525" r:id="rId9"/>
    <p:sldId id="2523" r:id="rId10"/>
    <p:sldId id="2431" r:id="rId11"/>
    <p:sldId id="2427" r:id="rId12"/>
    <p:sldId id="2528" r:id="rId13"/>
    <p:sldId id="2530"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p:normalViewPr>
  <p:slideViewPr>
    <p:cSldViewPr snapToGrid="0" snapToObjects="1" showGuides="1">
      <p:cViewPr varScale="1">
        <p:scale>
          <a:sx n="96" d="100"/>
          <a:sy n="96" d="100"/>
        </p:scale>
        <p:origin x="1092" y="6"/>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xmlns:c16r2="http://schemas.microsoft.com/office/drawing/2015/06/char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319750720"/>
        <c:axId val="1319754528"/>
      </c:barChart>
      <c:catAx>
        <c:axId val="131975072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319754528"/>
        <c:crosses val="autoZero"/>
        <c:auto val="1"/>
        <c:lblAlgn val="ctr"/>
        <c:lblOffset val="100"/>
        <c:noMultiLvlLbl val="0"/>
      </c:catAx>
      <c:valAx>
        <c:axId val="131975452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31975072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12/23/2024</a:t>
            </a:fld>
            <a:endParaRPr lang="en-US" dirty="0"/>
          </a:p>
        </p:txBody>
      </p:sp>
      <p:sp>
        <p:nvSpPr>
          <p:cNvPr id="4" name="Footer Placeholder 3">
            <a:extLst>
              <a:ext uri="{FF2B5EF4-FFF2-40B4-BE49-F238E27FC236}">
                <a16:creationId xmlns:a16="http://schemas.microsoft.com/office/drawing/2014/main" xmlns=""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smtClean="0"/>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xmlns=""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a:extLst>
              <a:ext uri="{FF2B5EF4-FFF2-40B4-BE49-F238E27FC236}">
                <a16:creationId xmlns:a16="http://schemas.microsoft.com/office/drawing/2014/main" xmlns=""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xmlns=""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Полилиния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smtClean="0"/>
              <a:t>Click icon to add picture</a:t>
            </a:r>
            <a:endParaRPr lang="en-US" dirty="0"/>
          </a:p>
        </p:txBody>
      </p:sp>
      <p:sp>
        <p:nvSpPr>
          <p:cNvPr id="7" name="Shape 223">
            <a:extLst>
              <a:ext uri="{FF2B5EF4-FFF2-40B4-BE49-F238E27FC236}">
                <a16:creationId xmlns:a16="http://schemas.microsoft.com/office/drawing/2014/main" xmlns=""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xmlns=""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xmlns=""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xmlns=""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xmlns=""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a:extLst>
              <a:ext uri="{FF2B5EF4-FFF2-40B4-BE49-F238E27FC236}">
                <a16:creationId xmlns:a16="http://schemas.microsoft.com/office/drawing/2014/main" xmlns=""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xmlns=""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8200" y="21057"/>
            <a:ext cx="10515600" cy="986943"/>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8200" y="21057"/>
            <a:ext cx="10515600" cy="98694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2A5E4FE9-CEDE-F34D-924F-EB11B49749A2}"/>
              </a:ext>
            </a:extLst>
          </p:cNvPr>
          <p:cNvSpPr>
            <a:spLocks noGrp="1"/>
          </p:cNvSpPr>
          <p:nvPr>
            <p:ph sz="quarter" idx="10"/>
          </p:nvPr>
        </p:nvSpPr>
        <p:spPr>
          <a:xfrm>
            <a:off x="1363424" y="2367777"/>
            <a:ext cx="5056426" cy="3791433"/>
          </a:xfrm>
        </p:spPr>
        <p:txBody>
          <a:bodyPr/>
          <a:lstStyle/>
          <a:p>
            <a:pPr lvl="0"/>
            <a:r>
              <a:rPr lang="en-US" smtClean="0"/>
              <a:t>Click to edit Master text styles</a:t>
            </a:r>
          </a:p>
        </p:txBody>
      </p:sp>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4535-13A9-914D-A6BC-97AFF288301C}"/>
              </a:ext>
            </a:extLst>
          </p:cNvPr>
          <p:cNvSpPr>
            <a:spLocks noGrp="1"/>
          </p:cNvSpPr>
          <p:nvPr>
            <p:ph type="title" hasCustomPrompt="1"/>
          </p:nvPr>
        </p:nvSpPr>
        <p:spPr>
          <a:xfrm>
            <a:off x="838200" y="0"/>
            <a:ext cx="10896600" cy="893218"/>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xmlns="" id="{D75C1F3A-BBBB-2946-BF9D-CD1C4898C830}"/>
              </a:ext>
            </a:extLst>
          </p:cNvPr>
          <p:cNvSpPr>
            <a:spLocks noGrp="1"/>
          </p:cNvSpPr>
          <p:nvPr>
            <p:ph sz="quarter" idx="10"/>
          </p:nvPr>
        </p:nvSpPr>
        <p:spPr>
          <a:xfrm>
            <a:off x="838200" y="1690688"/>
            <a:ext cx="10896600" cy="4862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a:extLst>
              <a:ext uri="{FF2B5EF4-FFF2-40B4-BE49-F238E27FC236}">
                <a16:creationId xmlns:a16="http://schemas.microsoft.com/office/drawing/2014/main" xmlns="" id="{43A40995-514F-A74C-B120-F2ADB492062F}"/>
              </a:ext>
            </a:extLst>
          </p:cNvPr>
          <p:cNvSpPr>
            <a:spLocks noGrp="1"/>
          </p:cNvSpPr>
          <p:nvPr>
            <p:ph type="body" sz="quarter" idx="12" hasCustomPrompt="1"/>
          </p:nvPr>
        </p:nvSpPr>
        <p:spPr>
          <a:xfrm>
            <a:off x="838200" y="91448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9788" y="987426"/>
            <a:ext cx="3932237" cy="1868896"/>
          </a:xfrm>
        </p:spPr>
        <p:txBody>
          <a:bodyPr anchor="b"/>
          <a:lstStyle/>
          <a:p>
            <a:r>
              <a:rPr lang="en-US" noProof="0" smtClean="0"/>
              <a:t>Click to edit Master title style</a:t>
            </a:r>
            <a:endParaRPr lang="en-US" noProof="0"/>
          </a:p>
        </p:txBody>
      </p:sp>
      <p:sp>
        <p:nvSpPr>
          <p:cNvPr id="4" name="Content Placeholder 2">
            <a:extLst>
              <a:ext uri="{FF2B5EF4-FFF2-40B4-BE49-F238E27FC236}">
                <a16:creationId xmlns:a16="http://schemas.microsoft.com/office/drawing/2014/main" xmlns=""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3">
            <a:extLst>
              <a:ext uri="{FF2B5EF4-FFF2-40B4-BE49-F238E27FC236}">
                <a16:creationId xmlns:a16="http://schemas.microsoft.com/office/drawing/2014/main" xmlns=""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9788" y="987426"/>
            <a:ext cx="3932237" cy="1868896"/>
          </a:xfrm>
        </p:spPr>
        <p:txBody>
          <a:bodyPr anchor="b"/>
          <a:lstStyle/>
          <a:p>
            <a:r>
              <a:rPr lang="en-US" noProof="0" smtClean="0"/>
              <a:t>Click to edit Master title style</a:t>
            </a:r>
            <a:endParaRPr lang="en-US" noProof="0"/>
          </a:p>
        </p:txBody>
      </p:sp>
      <p:sp>
        <p:nvSpPr>
          <p:cNvPr id="5" name="Text Placeholder 3">
            <a:extLst>
              <a:ext uri="{FF2B5EF4-FFF2-40B4-BE49-F238E27FC236}">
                <a16:creationId xmlns:a16="http://schemas.microsoft.com/office/drawing/2014/main" xmlns=""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 name="Picture Placeholder 2">
            <a:extLst>
              <a:ext uri="{FF2B5EF4-FFF2-40B4-BE49-F238E27FC236}">
                <a16:creationId xmlns:a16="http://schemas.microsoft.com/office/drawing/2014/main" xmlns=""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xmlns=""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smtClean="0"/>
              <a:t>Click icon to add picture</a:t>
            </a:r>
            <a:endParaRPr lang="en-US" dirty="0"/>
          </a:p>
        </p:txBody>
      </p:sp>
      <p:sp>
        <p:nvSpPr>
          <p:cNvPr id="2" name="Title 1">
            <a:extLst>
              <a:ext uri="{FF2B5EF4-FFF2-40B4-BE49-F238E27FC236}">
                <a16:creationId xmlns:a16="http://schemas.microsoft.com/office/drawing/2014/main" xmlns=""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smtClean="0"/>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smtClean="0"/>
              <a:t>Click icon to add picture</a:t>
            </a:r>
            <a:endParaRPr lang="en-US" dirty="0"/>
          </a:p>
        </p:txBody>
      </p:sp>
      <p:sp>
        <p:nvSpPr>
          <p:cNvPr id="12" name="Title 1">
            <a:extLst>
              <a:ext uri="{FF2B5EF4-FFF2-40B4-BE49-F238E27FC236}">
                <a16:creationId xmlns:a16="http://schemas.microsoft.com/office/drawing/2014/main" xmlns=""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xmlns=""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xmlns=""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83684983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smtClean="0"/>
              <a:t>Click icon to add picture</a:t>
            </a:r>
            <a:endParaRPr lang="en-US" dirty="0"/>
          </a:p>
        </p:txBody>
      </p:sp>
      <p:sp>
        <p:nvSpPr>
          <p:cNvPr id="5" name="Text Placeholder 4">
            <a:extLst>
              <a:ext uri="{FF2B5EF4-FFF2-40B4-BE49-F238E27FC236}">
                <a16:creationId xmlns:a16="http://schemas.microsoft.com/office/drawing/2014/main" xmlns=""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xmlns=""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Tree>
    <p:extLst>
      <p:ext uri="{BB962C8B-B14F-4D97-AF65-F5344CB8AC3E}">
        <p14:creationId xmlns:p14="http://schemas.microsoft.com/office/powerpoint/2010/main" val="15652620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smtClean="0"/>
              <a:t>Click icon to add picture</a:t>
            </a:r>
            <a:endParaRPr lang="en-US" dirty="0"/>
          </a:p>
        </p:txBody>
      </p:sp>
      <p:sp>
        <p:nvSpPr>
          <p:cNvPr id="15" name="Rectangle 14">
            <a:extLst>
              <a:ext uri="{FF2B5EF4-FFF2-40B4-BE49-F238E27FC236}">
                <a16:creationId xmlns:a16="http://schemas.microsoft.com/office/drawing/2014/main" xmlns=""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xmlns=""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3">
            <a:extLst>
              <a:ext uri="{FF2B5EF4-FFF2-40B4-BE49-F238E27FC236}">
                <a16:creationId xmlns:a16="http://schemas.microsoft.com/office/drawing/2014/main" xmlns=""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a:extLst>
              <a:ext uri="{FF2B5EF4-FFF2-40B4-BE49-F238E27FC236}">
                <a16:creationId xmlns:a16="http://schemas.microsoft.com/office/drawing/2014/main" xmlns=""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Content Placeholder 5">
            <a:extLst>
              <a:ext uri="{FF2B5EF4-FFF2-40B4-BE49-F238E27FC236}">
                <a16:creationId xmlns:a16="http://schemas.microsoft.com/office/drawing/2014/main" xmlns=""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1">
            <a:extLst>
              <a:ext uri="{FF2B5EF4-FFF2-40B4-BE49-F238E27FC236}">
                <a16:creationId xmlns:a16="http://schemas.microsoft.com/office/drawing/2014/main" xmlns=""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86674C34-BF58-4A21-BEE1-52BA2A5DBB7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3ADF8-C269-5D42-A626-BE35303B98E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3C128E13-F6CA-9A4F-A3DD-2CEB2ED95E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xmlns=""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5" name="Shape 61">
            <a:extLst>
              <a:ext uri="{FF2B5EF4-FFF2-40B4-BE49-F238E27FC236}">
                <a16:creationId xmlns:a16="http://schemas.microsoft.com/office/drawing/2014/main" xmlns="" id="{EFA7F577-E691-D948-943E-8D25DFE256F5}"/>
              </a:ext>
            </a:extLst>
          </p:cNvPr>
          <p:cNvSpPr/>
          <p:nvPr userDrawn="1"/>
        </p:nvSpPr>
        <p:spPr>
          <a:xfrm rot="16200000">
            <a:off x="-540747" y="4350527"/>
            <a:ext cx="1919693" cy="284693"/>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6" name="Shape 62">
            <a:extLst>
              <a:ext uri="{FF2B5EF4-FFF2-40B4-BE49-F238E27FC236}">
                <a16:creationId xmlns:a16="http://schemas.microsoft.com/office/drawing/2014/main" xmlns=""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xmlns=""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9" name="Shape 61">
            <a:extLst>
              <a:ext uri="{FF2B5EF4-FFF2-40B4-BE49-F238E27FC236}">
                <a16:creationId xmlns:a16="http://schemas.microsoft.com/office/drawing/2014/main" xmlns="" id="{B3E93633-ABFF-9C4A-BBE4-734B074DB938}"/>
              </a:ext>
            </a:extLst>
          </p:cNvPr>
          <p:cNvSpPr/>
          <p:nvPr userDrawn="1"/>
        </p:nvSpPr>
        <p:spPr>
          <a:xfrm>
            <a:off x="129758" y="5998559"/>
            <a:ext cx="537006"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g"/><Relationship Id="rId7"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11.svg"/><Relationship Id="rId4" Type="http://schemas.openxmlformats.org/officeDocument/2006/relationships/image" Target="../media/image9.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walking in big city">
            <a:extLst>
              <a:ext uri="{FF2B5EF4-FFF2-40B4-BE49-F238E27FC236}">
                <a16:creationId xmlns:a16="http://schemas.microsoft.com/office/drawing/2014/main" xmlns="" id="{ECA3BA48-F34B-6346-ABF0-1EE5BC4FF2B8}"/>
              </a:ext>
            </a:extLst>
          </p:cNvPr>
          <p:cNvPicPr>
            <a:picLocks noGrp="1" noChangeAspect="1"/>
          </p:cNvPicPr>
          <p:nvPr>
            <p:ph type="pic" sz="quarter" idx="13"/>
          </p:nvPr>
        </p:nvPicPr>
        <p:blipFill rotWithShape="1">
          <a:blip r:embed="rId3"/>
          <a:srcRect t="35194" r="26570" b="8624"/>
          <a:stretch/>
        </p:blipFill>
        <p:spPr>
          <a:xfrm>
            <a:off x="838200" y="0"/>
            <a:ext cx="11353800" cy="5791201"/>
          </a:xfrm>
        </p:spPr>
      </p:pic>
      <p:sp>
        <p:nvSpPr>
          <p:cNvPr id="2" name="Title 1">
            <a:extLst>
              <a:ext uri="{FF2B5EF4-FFF2-40B4-BE49-F238E27FC236}">
                <a16:creationId xmlns:a16="http://schemas.microsoft.com/office/drawing/2014/main" xmlns="" id="{14801ABD-7339-4C70-82A3-696BE8EF14DF}"/>
              </a:ext>
            </a:extLst>
          </p:cNvPr>
          <p:cNvSpPr>
            <a:spLocks noGrp="1"/>
          </p:cNvSpPr>
          <p:nvPr>
            <p:ph type="title"/>
          </p:nvPr>
        </p:nvSpPr>
        <p:spPr/>
        <p:txBody>
          <a:bodyPr/>
          <a:lstStyle/>
          <a:p>
            <a:r>
              <a:rPr lang="en-US" sz="8000" dirty="0"/>
              <a:t>MARGIE’S </a:t>
            </a:r>
            <a:br>
              <a:rPr lang="en-US" sz="8000" dirty="0"/>
            </a:br>
            <a:r>
              <a:rPr lang="en-US" sz="8000" dirty="0"/>
              <a:t>TRAVEL</a:t>
            </a:r>
          </a:p>
        </p:txBody>
      </p:sp>
      <p:sp>
        <p:nvSpPr>
          <p:cNvPr id="6" name="Text Placeholder 5">
            <a:extLst>
              <a:ext uri="{FF2B5EF4-FFF2-40B4-BE49-F238E27FC236}">
                <a16:creationId xmlns:a16="http://schemas.microsoft.com/office/drawing/2014/main" xmlns="" id="{849EBC96-F2B6-43D3-A761-898E1D269BC3}"/>
              </a:ext>
            </a:extLst>
          </p:cNvPr>
          <p:cNvSpPr>
            <a:spLocks noGrp="1"/>
          </p:cNvSpPr>
          <p:nvPr>
            <p:ph type="body" sz="quarter" idx="14"/>
          </p:nvPr>
        </p:nvSpPr>
        <p:spPr/>
        <p:txBody>
          <a:bodyPr>
            <a:normAutofit lnSpcReduction="10000"/>
          </a:bodyPr>
          <a:lstStyle/>
          <a:p>
            <a:r>
              <a:rPr lang="en-US" dirty="0"/>
              <a:t>HTTP://WWW.MARGIESTRAVEL.COM</a:t>
            </a: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vel Themed Flat lay">
            <a:extLst>
              <a:ext uri="{FF2B5EF4-FFF2-40B4-BE49-F238E27FC236}">
                <a16:creationId xmlns:a16="http://schemas.microsoft.com/office/drawing/2014/main" xmlns="" id="{2320BECE-3734-8743-8137-451E559E9974}"/>
              </a:ext>
            </a:extLst>
          </p:cNvPr>
          <p:cNvPicPr>
            <a:picLocks noGrp="1" noChangeAspect="1"/>
          </p:cNvPicPr>
          <p:nvPr>
            <p:ph type="pic" sz="quarter" idx="13"/>
          </p:nvPr>
        </p:nvPicPr>
        <p:blipFill>
          <a:blip r:embed="rId3"/>
          <a:srcRect t="11745" b="11745"/>
          <a:stretch>
            <a:fillRect/>
          </a:stretch>
        </p:blipFill>
        <p:spPr>
          <a:xfrm>
            <a:off x="838200" y="0"/>
            <a:ext cx="11353800" cy="5791201"/>
          </a:xfrm>
        </p:spPr>
      </p:pic>
      <p:sp>
        <p:nvSpPr>
          <p:cNvPr id="4" name="Title 3">
            <a:extLst>
              <a:ext uri="{FF2B5EF4-FFF2-40B4-BE49-F238E27FC236}">
                <a16:creationId xmlns:a16="http://schemas.microsoft.com/office/drawing/2014/main" xmlns="" id="{EB516E3E-5EFE-4EBE-B821-28A54E2B1169}"/>
              </a:ext>
            </a:extLst>
          </p:cNvPr>
          <p:cNvSpPr>
            <a:spLocks noGrp="1"/>
          </p:cNvSpPr>
          <p:nvPr>
            <p:ph type="title"/>
          </p:nvPr>
        </p:nvSpPr>
        <p:spPr/>
        <p:txBody>
          <a:bodyPr anchor="b"/>
          <a:lstStyle/>
          <a:p>
            <a:pPr lvl="0"/>
            <a:r>
              <a:rPr lang="en-US" dirty="0">
                <a:sym typeface="Bebas"/>
              </a:rPr>
              <a:t>THANK YOU</a:t>
            </a:r>
            <a:endParaRPr lang="en-US" dirty="0"/>
          </a:p>
        </p:txBody>
      </p:sp>
      <p:sp>
        <p:nvSpPr>
          <p:cNvPr id="6" name="Text Placeholder 5">
            <a:extLst>
              <a:ext uri="{FF2B5EF4-FFF2-40B4-BE49-F238E27FC236}">
                <a16:creationId xmlns:a16="http://schemas.microsoft.com/office/drawing/2014/main" xmlns="" id="{4E492036-E696-4CD7-AA21-39FC74717BB9}"/>
              </a:ext>
            </a:extLst>
          </p:cNvPr>
          <p:cNvSpPr>
            <a:spLocks noGrp="1"/>
          </p:cNvSpPr>
          <p:nvPr>
            <p:ph type="body" sz="quarter" idx="14"/>
          </p:nvPr>
        </p:nvSpPr>
        <p:spPr/>
        <p:txBody>
          <a:bodyPr>
            <a:normAutofit lnSpcReduction="10000"/>
          </a:bodyPr>
          <a:lstStyle/>
          <a:p>
            <a:r>
              <a:rPr lang="en-US" dirty="0"/>
              <a:t>HTTP://WWW.MARGIESTRAVEL.COM/</a:t>
            </a:r>
          </a:p>
          <a:p>
            <a:endParaRPr lang="en-US" dirty="0"/>
          </a:p>
        </p:txBody>
      </p:sp>
      <p:grpSp>
        <p:nvGrpSpPr>
          <p:cNvPr id="51" name="Group 50" descr="Contact information text box group">
            <a:extLst>
              <a:ext uri="{FF2B5EF4-FFF2-40B4-BE49-F238E27FC236}">
                <a16:creationId xmlns:a16="http://schemas.microsoft.com/office/drawing/2014/main" xmlns=""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xmlns=""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xmlns=""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b="1" dirty="0">
                    <a:solidFill>
                      <a:schemeClr val="tx2"/>
                    </a:solidFill>
                    <a:latin typeface="+mj-lt"/>
                    <a:cs typeface="Gill Sans" panose="020B0502020104020203" pitchFamily="34" charset="-79"/>
                  </a:rPr>
                  <a:t>VICTORIA LINDQVIST</a:t>
                </a:r>
                <a:endPar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endParaRPr>
              </a:p>
            </p:txBody>
          </p:sp>
          <p:sp>
            <p:nvSpPr>
              <p:cNvPr id="46" name="Text Placeholder 17">
                <a:extLst>
                  <a:ext uri="{FF2B5EF4-FFF2-40B4-BE49-F238E27FC236}">
                    <a16:creationId xmlns:a16="http://schemas.microsoft.com/office/drawing/2014/main" xmlns=""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a:t>
                </a:r>
                <a:r>
                  <a:rPr lang="en-US" dirty="0">
                    <a:solidFill>
                      <a:schemeClr val="tx2"/>
                    </a:solidFill>
                    <a:cs typeface="Gill Sans Light" panose="020B0302020104020203" pitchFamily="34" charset="-79"/>
                  </a:rPr>
                  <a:t>1 (589) 555‐0199</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xmlns=""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victoria@margiestravel.com</a:t>
                </a:r>
              </a:p>
            </p:txBody>
          </p:sp>
        </p:grpSp>
        <p:grpSp>
          <p:nvGrpSpPr>
            <p:cNvPr id="20" name="Group 19">
              <a:extLst>
                <a:ext uri="{FF2B5EF4-FFF2-40B4-BE49-F238E27FC236}">
                  <a16:creationId xmlns:a16="http://schemas.microsoft.com/office/drawing/2014/main" xmlns=""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xmlns=""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xmlns=""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xmlns=""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xmlns="" id="{D3D8A761-4FF9-4CEB-80F5-216BB692509B}"/>
              </a:ext>
            </a:extLst>
          </p:cNvPr>
          <p:cNvSpPr>
            <a:spLocks noGrp="1"/>
          </p:cNvSpPr>
          <p:nvPr>
            <p:ph type="body" sz="quarter" idx="11"/>
          </p:nvPr>
        </p:nvSpPr>
        <p:spPr/>
        <p:txBody>
          <a:bodyPr/>
          <a:lstStyle/>
          <a:p>
            <a:r>
              <a:rPr lang="en-US" u="sng" dirty="0">
                <a:solidFill>
                  <a:srgbClr val="0070C0"/>
                </a:solidFill>
                <a:hlinkClick r:id="rId2">
                  <a:extLst>
                    <a:ext uri="{A12FA001-AC4F-418D-AE19-62706E023703}">
                      <ahyp:hlinkClr xmlns:ahyp="http://schemas.microsoft.com/office/drawing/2018/hyperlinkcolor" xmlns=""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acked traveling bag">
            <a:extLst>
              <a:ext uri="{FF2B5EF4-FFF2-40B4-BE49-F238E27FC236}">
                <a16:creationId xmlns:a16="http://schemas.microsoft.com/office/drawing/2014/main" xmlns="" id="{1953526E-7475-6A40-B32A-AB90CBA9376F}"/>
              </a:ext>
            </a:extLst>
          </p:cNvPr>
          <p:cNvPicPr>
            <a:picLocks noGrp="1" noChangeAspect="1"/>
          </p:cNvPicPr>
          <p:nvPr>
            <p:ph type="pic" sz="quarter" idx="13"/>
          </p:nvPr>
        </p:nvPicPr>
        <p:blipFill>
          <a:blip r:embed="rId3"/>
          <a:srcRect t="4656" b="4656"/>
          <a:stretch>
            <a:fillRect/>
          </a:stretch>
        </p:blipFill>
        <p:spPr/>
      </p:pic>
      <p:sp>
        <p:nvSpPr>
          <p:cNvPr id="24" name="Title 23">
            <a:extLst>
              <a:ext uri="{FF2B5EF4-FFF2-40B4-BE49-F238E27FC236}">
                <a16:creationId xmlns:a16="http://schemas.microsoft.com/office/drawing/2014/main" xmlns="" id="{3BC3A2D7-5CFE-0944-821B-1E6E6760B61B}"/>
              </a:ext>
            </a:extLst>
          </p:cNvPr>
          <p:cNvSpPr>
            <a:spLocks noGrp="1"/>
          </p:cNvSpPr>
          <p:nvPr>
            <p:ph type="title"/>
          </p:nvPr>
        </p:nvSpPr>
        <p:spPr/>
        <p:txBody>
          <a:bodyPr/>
          <a:lstStyle/>
          <a:p>
            <a:r>
              <a:rPr lang="en-US" dirty="0"/>
              <a:t>DIVIDER TITLE</a:t>
            </a:r>
            <a:br>
              <a:rPr lang="en-US" dirty="0"/>
            </a:br>
            <a:r>
              <a:rPr lang="en-US" dirty="0"/>
              <a:t>GOES HERE</a:t>
            </a:r>
          </a:p>
        </p:txBody>
      </p:sp>
      <p:sp>
        <p:nvSpPr>
          <p:cNvPr id="25" name="Text Placeholder 24">
            <a:extLst>
              <a:ext uri="{FF2B5EF4-FFF2-40B4-BE49-F238E27FC236}">
                <a16:creationId xmlns:a16="http://schemas.microsoft.com/office/drawing/2014/main" xmlns="" id="{F8C6BF16-D352-864F-9ABC-9C63470E63C1}"/>
              </a:ext>
            </a:extLst>
          </p:cNvPr>
          <p:cNvSpPr>
            <a:spLocks noGrp="1"/>
          </p:cNvSpPr>
          <p:nvPr>
            <p:ph type="body" idx="1"/>
          </p:nvPr>
        </p:nvSpPr>
        <p:spPr/>
        <p:txBody>
          <a:bodyPr/>
          <a:lstStyle/>
          <a:p>
            <a:r>
              <a:rPr lang="en-US" dirty="0"/>
              <a:t>SUBHEADER TEXT HERE</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xmlns=""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xmlns="" id="{566F62C9-A1BC-DD47-B0A8-8EF9838D62BB}"/>
              </a:ext>
            </a:extLst>
          </p:cNvPr>
          <p:cNvSpPr>
            <a:spLocks noGrp="1"/>
          </p:cNvSpPr>
          <p:nvPr>
            <p:ph type="title"/>
          </p:nvPr>
        </p:nvSpPr>
        <p:spPr/>
        <p:txBody>
          <a:bodyPr/>
          <a:lstStyle/>
          <a:p>
            <a:r>
              <a:rPr lang="en-US" dirty="0">
                <a:solidFill>
                  <a:prstClr val="black"/>
                </a:solidFill>
              </a:rPr>
              <a:t>DIVIDER TITLE</a:t>
            </a:r>
            <a:br>
              <a:rPr lang="en-US" dirty="0">
                <a:solidFill>
                  <a:prstClr val="black"/>
                </a:solidFill>
              </a:rPr>
            </a:br>
            <a:r>
              <a:rPr lang="en-US" dirty="0">
                <a:solidFill>
                  <a:prstClr val="black"/>
                </a:solidFill>
              </a:rPr>
              <a:t>GOES HERE</a:t>
            </a:r>
            <a:r>
              <a:rPr lang="en-US" sz="8000" spc="-300" dirty="0">
                <a:solidFill>
                  <a:schemeClr val="tx2"/>
                </a:solidFill>
              </a:rPr>
              <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xmlns="" id="{BD5253D3-376F-F247-863E-0A946AC774A9}"/>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12966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12FCB55E-59A0-A24E-82CA-C867595835BD}"/>
              </a:ext>
            </a:extLst>
          </p:cNvPr>
          <p:cNvSpPr>
            <a:spLocks noGrp="1"/>
          </p:cNvSpPr>
          <p:nvPr>
            <p:ph type="title"/>
          </p:nvPr>
        </p:nvSpPr>
        <p:spPr/>
        <p:txBody>
          <a:bodyPr/>
          <a:lstStyle/>
          <a:p>
            <a:r>
              <a:rPr lang="en-US" dirty="0"/>
              <a:t>TITLE GOES HERE 1</a:t>
            </a:r>
          </a:p>
        </p:txBody>
      </p:sp>
      <p:sp>
        <p:nvSpPr>
          <p:cNvPr id="21" name="Text Placeholder 20">
            <a:extLst>
              <a:ext uri="{FF2B5EF4-FFF2-40B4-BE49-F238E27FC236}">
                <a16:creationId xmlns:a16="http://schemas.microsoft.com/office/drawing/2014/main" xmlns="" id="{AE6AE7FB-4892-5B4E-A7DB-B0F56C1C98F7}"/>
              </a:ext>
            </a:extLst>
          </p:cNvPr>
          <p:cNvSpPr>
            <a:spLocks noGrp="1"/>
          </p:cNvSpPr>
          <p:nvPr>
            <p:ph type="body" sz="quarter" idx="12"/>
          </p:nvPr>
        </p:nvSpPr>
        <p:spPr/>
        <p:txBody>
          <a:bodyPr anchor="t"/>
          <a:lstStyle/>
          <a:p>
            <a:r>
              <a:rPr lang="en-US" dirty="0"/>
              <a:t>SUBTITLE HERE</a:t>
            </a:r>
          </a:p>
        </p:txBody>
      </p:sp>
      <p:sp>
        <p:nvSpPr>
          <p:cNvPr id="11" name="Text Placeholder 10">
            <a:extLst>
              <a:ext uri="{FF2B5EF4-FFF2-40B4-BE49-F238E27FC236}">
                <a16:creationId xmlns:a16="http://schemas.microsoft.com/office/drawing/2014/main" xmlns="" id="{2DDA8123-7ECD-2A44-A629-7F2DB0D01D34}"/>
              </a:ext>
            </a:extLst>
          </p:cNvPr>
          <p:cNvSpPr>
            <a:spLocks noGrp="1"/>
          </p:cNvSpPr>
          <p:nvPr>
            <p:ph type="body" sz="quarter" idx="11"/>
          </p:nvPr>
        </p:nvSpPr>
        <p:spPr/>
        <p:txBody>
          <a:bodyPr>
            <a:normAutofit fontScale="77500" lnSpcReduction="2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5" name="Picture Placeholder 4" descr="Flat lay of work desk with woman pointing at map">
            <a:extLst>
              <a:ext uri="{FF2B5EF4-FFF2-40B4-BE49-F238E27FC236}">
                <a16:creationId xmlns:a16="http://schemas.microsoft.com/office/drawing/2014/main" xmlns="" id="{F1AF67EB-A440-4F40-861A-A266D594A0BE}"/>
              </a:ext>
            </a:extLst>
          </p:cNvPr>
          <p:cNvPicPr>
            <a:picLocks noGrp="1" noChangeAspect="1"/>
          </p:cNvPicPr>
          <p:nvPr>
            <p:ph type="pic" sz="quarter" idx="10"/>
          </p:nvPr>
        </p:nvPicPr>
        <p:blipFill>
          <a:blip r:embed="rId3"/>
          <a:srcRect l="4321" r="4321"/>
          <a:stretch>
            <a:fillRect/>
          </a:stretch>
        </p:blipFill>
        <p:spPr/>
      </p:pic>
    </p:spTree>
    <p:extLst>
      <p:ext uri="{BB962C8B-B14F-4D97-AF65-F5344CB8AC3E}">
        <p14:creationId xmlns:p14="http://schemas.microsoft.com/office/powerpoint/2010/main" val="39570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lstStyle/>
          <a:p>
            <a:r>
              <a:rPr lang="en-US" dirty="0"/>
              <a:t>TITLE GOES HERE II</a:t>
            </a:r>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lstStyle/>
          <a:p>
            <a:r>
              <a:rPr lang="en-US" dirty="0"/>
              <a:t>SUBTITLE HERE</a:t>
            </a:r>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p:txBody>
          <a:bodyPr>
            <a:normAutofit/>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13" name="Picture Placeholder 12" descr="Woman standing in busy street">
            <a:extLst>
              <a:ext uri="{FF2B5EF4-FFF2-40B4-BE49-F238E27FC236}">
                <a16:creationId xmlns:a16="http://schemas.microsoft.com/office/drawing/2014/main" xmlns="" id="{2DE929C2-CECF-4E72-810C-75B9E7BC252A}"/>
              </a:ext>
            </a:extLst>
          </p:cNvPr>
          <p:cNvPicPr>
            <a:picLocks noGrp="1" noChangeAspect="1"/>
          </p:cNvPicPr>
          <p:nvPr>
            <p:ph type="pic" sz="quarter" idx="14"/>
          </p:nvPr>
        </p:nvPicPr>
        <p:blipFill>
          <a:blip r:embed="rId2"/>
          <a:srcRect t="3981" b="3981"/>
          <a:stretch>
            <a:fillRect/>
          </a:stretch>
        </p:blipFill>
        <p:spPr/>
      </p:pic>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 Scape">
            <a:extLst>
              <a:ext uri="{FF2B5EF4-FFF2-40B4-BE49-F238E27FC236}">
                <a16:creationId xmlns:a16="http://schemas.microsoft.com/office/drawing/2014/main" xmlns="" id="{09BF8C8C-B999-7949-855D-142BC52BD6FE}"/>
              </a:ext>
            </a:extLst>
          </p:cNvPr>
          <p:cNvPicPr>
            <a:picLocks noGrp="1" noChangeAspect="1"/>
          </p:cNvPicPr>
          <p:nvPr>
            <p:ph type="pic" sz="quarter" idx="14"/>
          </p:nvPr>
        </p:nvPicPr>
        <p:blipFill>
          <a:blip r:embed="rId2"/>
          <a:srcRect t="19456" b="19456"/>
          <a:stretch>
            <a:fillRect/>
          </a:stretch>
        </p:blipFill>
        <p:spPr/>
      </p:pic>
      <p:sp>
        <p:nvSpPr>
          <p:cNvPr id="7" name="Title 6">
            <a:extLst>
              <a:ext uri="{FF2B5EF4-FFF2-40B4-BE49-F238E27FC236}">
                <a16:creationId xmlns:a16="http://schemas.microsoft.com/office/drawing/2014/main" xmlns="" id="{D67182A4-D17D-4F6A-B389-045E096E89AD}"/>
              </a:ext>
            </a:extLst>
          </p:cNvPr>
          <p:cNvSpPr>
            <a:spLocks noGrp="1"/>
          </p:cNvSpPr>
          <p:nvPr>
            <p:ph type="title"/>
          </p:nvPr>
        </p:nvSpPr>
        <p:spPr/>
        <p:txBody>
          <a:bodyPr/>
          <a:lstStyle/>
          <a:p>
            <a:r>
              <a:rPr lang="en-US" dirty="0"/>
              <a:t>Comparison slide</a:t>
            </a:r>
          </a:p>
        </p:txBody>
      </p:sp>
      <p:sp>
        <p:nvSpPr>
          <p:cNvPr id="68" name="Rectangle 67" descr="White box">
            <a:extLst>
              <a:ext uri="{FF2B5EF4-FFF2-40B4-BE49-F238E27FC236}">
                <a16:creationId xmlns:a16="http://schemas.microsoft.com/office/drawing/2014/main" xmlns="" id="{25DEB875-B217-FA4B-891B-6996E72D1E67}"/>
              </a:ext>
            </a:extLst>
          </p:cNvPr>
          <p:cNvSpPr/>
          <p:nvPr/>
        </p:nvSpPr>
        <p:spPr>
          <a:xfrm>
            <a:off x="700391" y="1968284"/>
            <a:ext cx="5256721"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9" name="Rectangle 68" descr="white box">
            <a:extLst>
              <a:ext uri="{FF2B5EF4-FFF2-40B4-BE49-F238E27FC236}">
                <a16:creationId xmlns:a16="http://schemas.microsoft.com/office/drawing/2014/main" xmlns="" id="{AFC511E3-2C5E-2C41-839C-CC2E16162740}"/>
              </a:ext>
            </a:extLst>
          </p:cNvPr>
          <p:cNvSpPr/>
          <p:nvPr/>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0" name="Rectangle 69" descr="black accent box">
            <a:extLst>
              <a:ext uri="{FF2B5EF4-FFF2-40B4-BE49-F238E27FC236}">
                <a16:creationId xmlns:a16="http://schemas.microsoft.com/office/drawing/2014/main" xmlns="" id="{55268785-0FFD-9943-B7D3-0047B032A348}"/>
              </a:ext>
            </a:extLst>
          </p:cNvPr>
          <p:cNvSpPr/>
          <p:nvPr/>
        </p:nvSpPr>
        <p:spPr>
          <a:xfrm>
            <a:off x="851173"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descr="Add">
            <a:extLst>
              <a:ext uri="{FF2B5EF4-FFF2-40B4-BE49-F238E27FC236}">
                <a16:creationId xmlns:a16="http://schemas.microsoft.com/office/drawing/2014/main" xmlns="" id="{1BDEABA6-954B-B04B-AD3C-9791CCD27EB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xmlns="" id="{FF676A8E-576B-6D42-BD7D-6EE95E3DE890}"/>
              </a:ext>
            </a:extLst>
          </p:cNvPr>
          <p:cNvSpPr>
            <a:spLocks noGrp="1"/>
          </p:cNvSpPr>
          <p:nvPr>
            <p:ph type="body" idx="1"/>
          </p:nvPr>
        </p:nvSpPr>
        <p:spPr/>
        <p:txBody>
          <a:bodyPr/>
          <a:lstStyle/>
          <a:p>
            <a:r>
              <a:rPr lang="en-US" dirty="0"/>
              <a:t>COMPARISON POINT 1</a:t>
            </a:r>
          </a:p>
        </p:txBody>
      </p:sp>
      <p:sp>
        <p:nvSpPr>
          <p:cNvPr id="17" name="Content Placeholder 16">
            <a:extLst>
              <a:ext uri="{FF2B5EF4-FFF2-40B4-BE49-F238E27FC236}">
                <a16:creationId xmlns:a16="http://schemas.microsoft.com/office/drawing/2014/main" xmlns="" id="{ECAD5706-E9F8-6746-8560-1CC21AA84A8A}"/>
              </a:ext>
            </a:extLst>
          </p:cNvPr>
          <p:cNvSpPr>
            <a:spLocks noGrp="1"/>
          </p:cNvSpPr>
          <p:nvPr>
            <p:ph sz="half" idx="2"/>
          </p:nvPr>
        </p:nvSpPr>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71" name="Rectangle 70" descr="black accent box">
            <a:extLst>
              <a:ext uri="{FF2B5EF4-FFF2-40B4-BE49-F238E27FC236}">
                <a16:creationId xmlns:a16="http://schemas.microsoft.com/office/drawing/2014/main" xmlns="" id="{9FBAC350-ACFC-494F-817D-DD1F63D2B8A8}"/>
              </a:ext>
            </a:extLst>
          </p:cNvPr>
          <p:cNvSpPr/>
          <p:nvPr/>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Graphic 48" descr="Add">
            <a:extLst>
              <a:ext uri="{FF2B5EF4-FFF2-40B4-BE49-F238E27FC236}">
                <a16:creationId xmlns:a16="http://schemas.microsoft.com/office/drawing/2014/main" xmlns="" id="{3F34C7F2-79E3-9A4F-8CF6-041586EECA0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xmlns="" id="{31D4FCDA-D49E-6548-BE42-519A15A8AFF9}"/>
              </a:ext>
            </a:extLst>
          </p:cNvPr>
          <p:cNvSpPr>
            <a:spLocks noGrp="1"/>
          </p:cNvSpPr>
          <p:nvPr>
            <p:ph type="body" sz="quarter" idx="3"/>
          </p:nvPr>
        </p:nvSpPr>
        <p:spPr/>
        <p:txBody>
          <a:bodyPr/>
          <a:lstStyle/>
          <a:p>
            <a:r>
              <a:rPr lang="en-US" dirty="0"/>
              <a:t>COMPARISON POINT 2</a:t>
            </a:r>
          </a:p>
        </p:txBody>
      </p:sp>
      <p:sp>
        <p:nvSpPr>
          <p:cNvPr id="13" name="Content Placeholder 12">
            <a:extLst>
              <a:ext uri="{FF2B5EF4-FFF2-40B4-BE49-F238E27FC236}">
                <a16:creationId xmlns:a16="http://schemas.microsoft.com/office/drawing/2014/main" xmlns="" id="{B8E676E3-FB1C-634E-A9D8-18085C984F54}"/>
              </a:ext>
            </a:extLst>
          </p:cNvPr>
          <p:cNvSpPr>
            <a:spLocks noGrp="1"/>
          </p:cNvSpPr>
          <p:nvPr>
            <p:ph sz="quarter" idx="4"/>
          </p:nvPr>
        </p:nvSpPr>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Tree>
    <p:extLst>
      <p:ext uri="{BB962C8B-B14F-4D97-AF65-F5344CB8AC3E}">
        <p14:creationId xmlns:p14="http://schemas.microsoft.com/office/powerpoint/2010/main" val="20053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3" descr="Chart&#10;">
            <a:extLst>
              <a:ext uri="{FF2B5EF4-FFF2-40B4-BE49-F238E27FC236}">
                <a16:creationId xmlns:a16="http://schemas.microsoft.com/office/drawing/2014/main" xmlns="" id="{B5F670E4-3406-294C-82F8-C8DEF2678A09}"/>
              </a:ext>
            </a:extLst>
          </p:cNvPr>
          <p:cNvGraphicFramePr>
            <a:graphicFrameLocks noGrp="1"/>
          </p:cNvGraphicFramePr>
          <p:nvPr>
            <p:ph sz="quarter" idx="10"/>
            <p:extLst>
              <p:ext uri="{D42A27DB-BD31-4B8C-83A1-F6EECF244321}">
                <p14:modId xmlns:p14="http://schemas.microsoft.com/office/powerpoint/2010/main" val="968449417"/>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7">
            <a:extLst>
              <a:ext uri="{FF2B5EF4-FFF2-40B4-BE49-F238E27FC236}">
                <a16:creationId xmlns:a16="http://schemas.microsoft.com/office/drawing/2014/main" xmlns="" id="{AB58A585-52FA-4A45-B2D0-660EC2D22B31}"/>
              </a:ext>
            </a:extLst>
          </p:cNvPr>
          <p:cNvSpPr>
            <a:spLocks noGrp="1"/>
          </p:cNvSpPr>
          <p:nvPr>
            <p:ph type="title"/>
          </p:nvPr>
        </p:nvSpPr>
        <p:spPr/>
        <p:txBody>
          <a:bodyPr/>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xmlns="" id="{F82458FA-5D5F-6A41-B047-910858C1E142}"/>
              </a:ext>
            </a:extLst>
          </p:cNvPr>
          <p:cNvSpPr>
            <a:spLocks noGrp="1"/>
          </p:cNvSpPr>
          <p:nvPr>
            <p:ph type="body" sz="quarter" idx="12"/>
          </p:nvPr>
        </p:nvSpPr>
        <p:spPr/>
        <p:txBody>
          <a:bodyPr/>
          <a:lstStyle/>
          <a:p>
            <a:r>
              <a:rPr lang="en-US" dirty="0"/>
              <a:t>SUBTITLE HERE</a:t>
            </a:r>
          </a:p>
        </p:txBody>
      </p:sp>
      <p:sp>
        <p:nvSpPr>
          <p:cNvPr id="10" name="Text Placeholder 9">
            <a:extLst>
              <a:ext uri="{FF2B5EF4-FFF2-40B4-BE49-F238E27FC236}">
                <a16:creationId xmlns:a16="http://schemas.microsoft.com/office/drawing/2014/main" xmlns="" id="{76C3E0A7-1C3E-0A40-AC21-1EAD4086CBB7}"/>
              </a:ext>
            </a:extLst>
          </p:cNvPr>
          <p:cNvSpPr>
            <a:spLocks noGrp="1"/>
          </p:cNvSpPr>
          <p:nvPr>
            <p:ph type="body" sz="quarter" idx="11"/>
          </p:nvPr>
        </p:nvSpPr>
        <p:spPr/>
        <p:txBody>
          <a:bodyPr/>
          <a:lstStyle/>
          <a:p>
            <a:pPr marL="0" lv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a:p>
            <a:endParaRPr lang="en-US" dirty="0"/>
          </a:p>
        </p:txBody>
      </p:sp>
    </p:spTree>
    <p:extLst>
      <p:ext uri="{BB962C8B-B14F-4D97-AF65-F5344CB8AC3E}">
        <p14:creationId xmlns:p14="http://schemas.microsoft.com/office/powerpoint/2010/main" val="675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9AE0A8A-2B01-FC43-AA90-88BA2A4E3F7F}"/>
              </a:ext>
            </a:extLst>
          </p:cNvPr>
          <p:cNvSpPr>
            <a:spLocks noGrp="1"/>
          </p:cNvSpPr>
          <p:nvPr>
            <p:ph type="title"/>
          </p:nvPr>
        </p:nvSpPr>
        <p:spPr>
          <a:xfrm>
            <a:off x="838200" y="-58205"/>
            <a:ext cx="10896924" cy="1359726"/>
          </a:xfrm>
        </p:spPr>
        <p:txBody>
          <a:bodyPr/>
          <a:lstStyle/>
          <a:p>
            <a:r>
              <a:rPr lang="en-US" dirty="0">
                <a:ea typeface="Roboto Black" panose="02000000000000000000" pitchFamily="2" charset="0"/>
              </a:rPr>
              <a:t>PRICING TABLES</a:t>
            </a:r>
            <a:endParaRPr lang="en-US" dirty="0"/>
          </a:p>
        </p:txBody>
      </p:sp>
      <p:sp>
        <p:nvSpPr>
          <p:cNvPr id="13" name="Text Placeholder 12">
            <a:extLst>
              <a:ext uri="{FF2B5EF4-FFF2-40B4-BE49-F238E27FC236}">
                <a16:creationId xmlns:a16="http://schemas.microsoft.com/office/drawing/2014/main" xmlns="" id="{D8714EE5-8E15-6B41-9518-644A043BB8FC}"/>
              </a:ext>
            </a:extLst>
          </p:cNvPr>
          <p:cNvSpPr>
            <a:spLocks noGrp="1"/>
          </p:cNvSpPr>
          <p:nvPr>
            <p:ph type="body" sz="quarter" idx="12"/>
          </p:nvPr>
        </p:nvSpPr>
        <p:spPr>
          <a:xfrm>
            <a:off x="838200" y="1175657"/>
            <a:ext cx="10896924" cy="320447"/>
          </a:xfrm>
        </p:spPr>
        <p:txBody>
          <a:bodyPr/>
          <a:lstStyle/>
          <a:p>
            <a:r>
              <a:rPr lang="en-US" dirty="0"/>
              <a:t>SUBTITLE HERE</a:t>
            </a:r>
          </a:p>
        </p:txBody>
      </p:sp>
      <p:graphicFrame>
        <p:nvGraphicFramePr>
          <p:cNvPr id="12" name="Table 2" descr="Table">
            <a:extLst>
              <a:ext uri="{FF2B5EF4-FFF2-40B4-BE49-F238E27FC236}">
                <a16:creationId xmlns:a16="http://schemas.microsoft.com/office/drawing/2014/main" xmlns="" id="{6B27A8E2-B17E-3949-8E3A-8111DF5F8DF8}"/>
              </a:ext>
            </a:extLst>
          </p:cNvPr>
          <p:cNvGraphicFramePr>
            <a:graphicFrameLocks noGrp="1"/>
          </p:cNvGraphicFramePr>
          <p:nvPr>
            <p:ph sz="quarter" idx="10"/>
            <p:extLst>
              <p:ext uri="{D42A27DB-BD31-4B8C-83A1-F6EECF244321}">
                <p14:modId xmlns:p14="http://schemas.microsoft.com/office/powerpoint/2010/main" val="4282502006"/>
              </p:ext>
            </p:extLst>
          </p:nvPr>
        </p:nvGraphicFramePr>
        <p:xfrm>
          <a:off x="838200" y="1690688"/>
          <a:ext cx="10896924" cy="4879281"/>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xmlns="" val="2481577866"/>
                    </a:ext>
                  </a:extLst>
                </a:gridCol>
                <a:gridCol w="2724231">
                  <a:extLst>
                    <a:ext uri="{9D8B030D-6E8A-4147-A177-3AD203B41FA5}">
                      <a16:colId xmlns:a16="http://schemas.microsoft.com/office/drawing/2014/main" xmlns="" val="2836427615"/>
                    </a:ext>
                  </a:extLst>
                </a:gridCol>
                <a:gridCol w="2724231">
                  <a:extLst>
                    <a:ext uri="{9D8B030D-6E8A-4147-A177-3AD203B41FA5}">
                      <a16:colId xmlns:a16="http://schemas.microsoft.com/office/drawing/2014/main" xmlns="" val="310093864"/>
                    </a:ext>
                  </a:extLst>
                </a:gridCol>
                <a:gridCol w="2724231">
                  <a:extLst>
                    <a:ext uri="{9D8B030D-6E8A-4147-A177-3AD203B41FA5}">
                      <a16:colId xmlns:a16="http://schemas.microsoft.com/office/drawing/2014/main" xmlns="" val="2023951014"/>
                    </a:ext>
                  </a:extLst>
                </a:gridCol>
              </a:tblGrid>
              <a:tr h="442369">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983420419"/>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xmlns="" val="3883246291"/>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xmlns="" val="350260785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xmlns="" val="3557125802"/>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xmlns="" val="1055255528"/>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xmlns="" val="1449646690"/>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xmlns="" val="1173117077"/>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xmlns="" val="4397074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xmlns="" val="1663314759"/>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Kayaking ">
            <a:extLst>
              <a:ext uri="{FF2B5EF4-FFF2-40B4-BE49-F238E27FC236}">
                <a16:creationId xmlns:a16="http://schemas.microsoft.com/office/drawing/2014/main" xmlns="" id="{0F328162-C41F-0747-AD98-22BF1A68A41C}"/>
              </a:ext>
            </a:extLst>
          </p:cNvPr>
          <p:cNvPicPr>
            <a:picLocks noGrp="1" noChangeAspect="1"/>
          </p:cNvPicPr>
          <p:nvPr>
            <p:ph type="pic" sz="quarter" idx="12"/>
          </p:nvPr>
        </p:nvPicPr>
        <p:blipFill>
          <a:blip r:embed="rId3"/>
          <a:srcRect t="4698" b="4698"/>
          <a:stretch>
            <a:fillRect/>
          </a:stretch>
        </p:blipFill>
        <p:spPr/>
      </p:pic>
      <p:sp>
        <p:nvSpPr>
          <p:cNvPr id="4" name="Title 3">
            <a:extLst>
              <a:ext uri="{FF2B5EF4-FFF2-40B4-BE49-F238E27FC236}">
                <a16:creationId xmlns:a16="http://schemas.microsoft.com/office/drawing/2014/main" xmlns="" id="{0108483C-D7E5-4BC4-A063-CD9EA2DDE84E}"/>
              </a:ext>
            </a:extLst>
          </p:cNvPr>
          <p:cNvSpPr>
            <a:spLocks noGrp="1"/>
          </p:cNvSpPr>
          <p:nvPr>
            <p:ph type="title"/>
          </p:nvPr>
        </p:nvSpPr>
        <p:spPr/>
        <p:txBody>
          <a:bodyPr>
            <a:normAutofit/>
          </a:bodyPr>
          <a:lstStyle/>
          <a:p>
            <a:r>
              <a:rPr lang="en-US" dirty="0"/>
              <a:t>TITLE GOES HERE</a:t>
            </a:r>
          </a:p>
        </p:txBody>
      </p:sp>
      <p:sp>
        <p:nvSpPr>
          <p:cNvPr id="6" name="Text Placeholder 5">
            <a:extLst>
              <a:ext uri="{FF2B5EF4-FFF2-40B4-BE49-F238E27FC236}">
                <a16:creationId xmlns:a16="http://schemas.microsoft.com/office/drawing/2014/main" xmlns="" id="{9D8A0347-95CC-4E7E-B5B8-92D48FB28F1A}"/>
              </a:ext>
            </a:extLst>
          </p:cNvPr>
          <p:cNvSpPr>
            <a:spLocks noGrp="1"/>
          </p:cNvSpPr>
          <p:nvPr>
            <p:ph type="body" sz="quarter" idx="11"/>
          </p:nvPr>
        </p:nvSpPr>
        <p:spPr/>
        <p:txBody>
          <a:bodyPr>
            <a:normAutofit fontScale="92500"/>
          </a:bodyPr>
          <a:lstStyle/>
          <a:p>
            <a:pPr>
              <a:lnSpc>
                <a:spcPct val="150000"/>
              </a:lnSpc>
            </a:pPr>
            <a:r>
              <a:rPr lang="en-US" dirty="0"/>
              <a:t>Lorem ipsum dolor sit amet, consectetur adipiscing elit. Ut gravida eros erat. Proin a tellus sed risus lobortis sagittis </a:t>
            </a:r>
            <a:endParaRPr lang="en-US" sz="2000" b="1" dirty="0">
              <a:latin typeface="Gill Sans" panose="020B0502020104020203" pitchFamily="34" charset="-79"/>
              <a:cs typeface="Gill Sans" panose="020B0502020104020203" pitchFamily="34" charset="-79"/>
            </a:endParaRPr>
          </a:p>
          <a:p>
            <a:pPr>
              <a:lnSpc>
                <a:spcPct val="150000"/>
              </a:lnSpc>
            </a:pPr>
            <a:endParaRPr lang="en-US" dirty="0"/>
          </a:p>
        </p:txBody>
      </p:sp>
    </p:spTree>
    <p:extLst>
      <p:ext uri="{BB962C8B-B14F-4D97-AF65-F5344CB8AC3E}">
        <p14:creationId xmlns:p14="http://schemas.microsoft.com/office/powerpoint/2010/main" val="279489262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646930_Travel presentation_AAS_v4" id="{69A0B7D3-DFC2-4DF4-94EE-39D7101E6D25}" vid="{C2C8F544-DED4-470E-87EA-91DC811D3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DE6D2A-0A40-4DAB-B8AE-656243D6AB33}">
  <ds:schemaRef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2A67AA4-7A39-4D54-84CA-5821BEF7F7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presentation</Template>
  <TotalTime>0</TotalTime>
  <Words>792</Words>
  <Application>Microsoft Office PowerPoint</Application>
  <PresentationFormat>Widescreen</PresentationFormat>
  <Paragraphs>70</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Bebas</vt:lpstr>
      <vt:lpstr>Calibri</vt:lpstr>
      <vt:lpstr>Gill Sans</vt:lpstr>
      <vt:lpstr>Gill Sans Light</vt:lpstr>
      <vt:lpstr>Gill Sans MT</vt:lpstr>
      <vt:lpstr>Gill Sans Nova Light</vt:lpstr>
      <vt:lpstr>Helvetica Light</vt:lpstr>
      <vt:lpstr>Roboto Black</vt:lpstr>
      <vt:lpstr>Roboto Light</vt:lpstr>
      <vt:lpstr>Office Theme</vt:lpstr>
      <vt:lpstr>MARGIE’S  TRAVEL</vt:lpstr>
      <vt:lpstr>DIVIDER TITLE GOES HERE</vt:lpstr>
      <vt:lpstr>DIVIDER TITLE GOES HERE </vt:lpstr>
      <vt:lpstr>TITLE GOES HERE 1</vt:lpstr>
      <vt:lpstr>TITLE GOES HERE II</vt:lpstr>
      <vt:lpstr>Comparison slide</vt:lpstr>
      <vt:lpstr>TITLE GOES HERE</vt:lpstr>
      <vt:lpstr>PRICING TABLES</vt:lpstr>
      <vt:lpstr>TITLE GOES HERE</vt:lpstr>
      <vt:lpstr>THANK YOU</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2024-12-23T11:11:13Z</dcterms:created>
  <dcterms:modified xsi:type="dcterms:W3CDTF">2024-12-23T11:12:29Z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