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Cancer patient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Nimra Sultan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BFCE7-AC2E-4078-B9C1-D9FD7680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6" y="267672"/>
            <a:ext cx="10005238" cy="63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98BB2C2-2F50-46A5-B80F-C8F720591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10633"/>
            <a:ext cx="12191985" cy="4578350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33415-5748-4337-B0DC-F421B088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82" y="404037"/>
            <a:ext cx="7213562" cy="61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48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{2707DAD5-6876-4B90-BEB4-FA617E9E1A8B}tf56160789_win32</Template>
  <TotalTime>5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Custom</vt:lpstr>
      <vt:lpstr>Cancer patient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patient dashboard</dc:title>
  <dc:creator>nimra sultan</dc:creator>
  <cp:lastModifiedBy>nimra sultan</cp:lastModifiedBy>
  <cp:revision>1</cp:revision>
  <dcterms:created xsi:type="dcterms:W3CDTF">2024-07-01T10:06:17Z</dcterms:created>
  <dcterms:modified xsi:type="dcterms:W3CDTF">2024-07-01T10:12:05Z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