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D3EFF-2871-4FB1-8120-6BEE446CD566}"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C5E6C-5F8F-4B21-AD42-3BA2BC72C390}" type="slidenum">
              <a:rPr lang="en-US" smtClean="0"/>
              <a:t>‹#›</a:t>
            </a:fld>
            <a:endParaRPr lang="en-US"/>
          </a:p>
        </p:txBody>
      </p:sp>
    </p:spTree>
    <p:extLst>
      <p:ext uri="{BB962C8B-B14F-4D97-AF65-F5344CB8AC3E}">
        <p14:creationId xmlns:p14="http://schemas.microsoft.com/office/powerpoint/2010/main" val="616371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C5E6C-5F8F-4B21-AD42-3BA2BC72C390}" type="slidenum">
              <a:rPr lang="en-US" smtClean="0"/>
              <a:t>1</a:t>
            </a:fld>
            <a:endParaRPr lang="en-US"/>
          </a:p>
        </p:txBody>
      </p:sp>
    </p:spTree>
    <p:extLst>
      <p:ext uri="{BB962C8B-B14F-4D97-AF65-F5344CB8AC3E}">
        <p14:creationId xmlns:p14="http://schemas.microsoft.com/office/powerpoint/2010/main" val="3927690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244F39-0A4E-4E66-986D-DAC63A1FF2AC}"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1A386-3EFB-42B2-9FF6-1F3953106F00}"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20C08-6B38-44E9-93BA-3420F7A9E869}"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1C988C-B277-4230-8BDC-DA7645BD7D21}"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AFEDAF9-3984-4963-8015-F9440DD49708}"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74B023-621B-45F9-B470-098554A56476}"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ED1DAC-D74A-4ECB-9D7E-D0B09E19F7FC}"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B5B3C7-A714-43A5-ABEA-6FD27529410B}"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DDC572-C457-4EFB-8624-1718B4A284CD}"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D3EB7-E345-4A82-9B9B-B5FD2E0F961D}" type="datetime1">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5D995E-4469-47B8-B0C5-7300EE7A8F77}"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8C77C3-B608-442E-98A1-12283D0FDD24}" type="datetime1">
              <a:rPr lang="en-US" smtClean="0"/>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146BB9-0E22-4C66-9345-4BF41DCAF575}" type="datetime1">
              <a:rPr lang="en-US" smtClean="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FEA5C-1C06-491F-8683-86ABF5494D5D}" type="datetime1">
              <a:rPr lang="en-US" smtClean="0"/>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376D9F-2681-423C-8393-9535EC7A7521}"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A8F98-DC51-41B4-BE92-FBA2EDA16A2E}" type="datetime1">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FFCD83-2EE3-42CF-A55E-B1ADA3298AD3}" type="datetime1">
              <a:rPr lang="en-US" smtClean="0"/>
              <a:t>8/17/2023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ouseefhadi1998@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Spam/Not-Spam </a:t>
            </a:r>
            <a:r>
              <a:rPr lang="en-US" dirty="0" smtClean="0"/>
              <a:t>Detection</a:t>
            </a:r>
            <a:endParaRPr lang="en-US" dirty="0"/>
          </a:p>
        </p:txBody>
      </p:sp>
      <p:sp>
        <p:nvSpPr>
          <p:cNvPr id="3" name="Content Placeholder 2"/>
          <p:cNvSpPr>
            <a:spLocks noGrp="1"/>
          </p:cNvSpPr>
          <p:nvPr>
            <p:ph idx="1"/>
          </p:nvPr>
        </p:nvSpPr>
        <p:spPr/>
        <p:txBody>
          <a:bodyPr/>
          <a:lstStyle/>
          <a:p>
            <a:pPr marL="0" indent="0">
              <a:buNone/>
            </a:pPr>
            <a:r>
              <a:rPr lang="en-US" dirty="0" smtClean="0"/>
              <a:t>Name:  Touseef Hadi                                                 Phone </a:t>
            </a:r>
            <a:r>
              <a:rPr lang="en-US" dirty="0"/>
              <a:t>number: 0301-8334595</a:t>
            </a:r>
          </a:p>
          <a:p>
            <a:pPr marL="0" indent="0" algn="r">
              <a:buNone/>
            </a:pPr>
            <a:endParaRPr lang="en-US" dirty="0" smtClean="0"/>
          </a:p>
          <a:p>
            <a:pPr marL="0" indent="0">
              <a:buNone/>
            </a:pPr>
            <a:r>
              <a:rPr lang="en-US" dirty="0" smtClean="0"/>
              <a:t>                       Email address: </a:t>
            </a:r>
            <a:r>
              <a:rPr lang="en-US" dirty="0" smtClean="0">
                <a:hlinkClick r:id="rId3"/>
              </a:rPr>
              <a:t>touseefhadi1998@gmail.com</a:t>
            </a:r>
            <a:endParaRPr lang="en-US" dirty="0" smtClean="0"/>
          </a:p>
          <a:p>
            <a:pPr marL="0" indent="0">
              <a:buNone/>
            </a:pPr>
            <a:endParaRPr lang="en-US" dirty="0" smtClean="0"/>
          </a:p>
          <a:p>
            <a:pPr marL="0" indent="0">
              <a:buNone/>
            </a:pPr>
            <a:r>
              <a:rPr lang="en-US" dirty="0" smtClean="0"/>
              <a:t>                  Problem of: Machine learning (supervised-learning)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78078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Email becomes a powerful tool for communication as it saves a lot of time and cost</a:t>
            </a:r>
            <a:r>
              <a:rPr lang="en-US" dirty="0" smtClean="0"/>
              <a:t>.</a:t>
            </a:r>
          </a:p>
          <a:p>
            <a:pPr>
              <a:buFont typeface="Wingdings" panose="05000000000000000000" pitchFamily="2" charset="2"/>
              <a:buChar char="Ø"/>
            </a:pPr>
            <a:r>
              <a:rPr lang="en-US" dirty="0" smtClean="0"/>
              <a:t>Emails </a:t>
            </a:r>
            <a:r>
              <a:rPr lang="en-US" dirty="0"/>
              <a:t>Secure online communication and data transfer</a:t>
            </a:r>
            <a:r>
              <a:rPr lang="en-US" dirty="0" smtClean="0"/>
              <a:t>.</a:t>
            </a:r>
          </a:p>
          <a:p>
            <a:pPr>
              <a:buFont typeface="Wingdings" panose="05000000000000000000" pitchFamily="2" charset="2"/>
              <a:buChar char="Ø"/>
            </a:pPr>
            <a:r>
              <a:rPr lang="en-US" dirty="0"/>
              <a:t>Social networks have led to unwanted emails, known as spam</a:t>
            </a:r>
            <a:r>
              <a:rPr lang="en-US" dirty="0" smtClean="0"/>
              <a:t>.</a:t>
            </a:r>
          </a:p>
          <a:p>
            <a:pPr>
              <a:buFont typeface="Wingdings" panose="05000000000000000000" pitchFamily="2" charset="2"/>
              <a:buChar char="Ø"/>
            </a:pPr>
            <a:r>
              <a:rPr lang="en-US" dirty="0"/>
              <a:t>Identifying such spam emails is one of the important challenges</a:t>
            </a:r>
            <a:r>
              <a:rPr lang="en-US" dirty="0" smtClean="0"/>
              <a:t>.</a:t>
            </a:r>
          </a:p>
          <a:p>
            <a:pPr>
              <a:buFont typeface="Wingdings" panose="05000000000000000000" pitchFamily="2" charset="2"/>
              <a:buChar char="Ø"/>
            </a:pPr>
            <a:r>
              <a:rPr lang="en-US" dirty="0"/>
              <a:t>This project utilizes Python's text classification to identify email spam </a:t>
            </a:r>
            <a:r>
              <a:rPr lang="en-US" dirty="0" smtClean="0"/>
              <a:t>messages.</a:t>
            </a:r>
          </a:p>
          <a:p>
            <a:pPr>
              <a:buFont typeface="Wingdings" panose="05000000000000000000" pitchFamily="2" charset="2"/>
              <a:buChar char="Ø"/>
            </a:pPr>
            <a:r>
              <a:rPr lang="en-US" dirty="0"/>
              <a:t>We'll evaluate accuracy, time, and error rates using algorithms like </a:t>
            </a:r>
            <a:r>
              <a:rPr lang="en-US" dirty="0" err="1"/>
              <a:t>NaiveBayes</a:t>
            </a:r>
            <a:r>
              <a:rPr lang="en-US" dirty="0"/>
              <a:t>, </a:t>
            </a:r>
            <a:r>
              <a:rPr lang="en-US" dirty="0" err="1"/>
              <a:t>NaiveBayesMultinomial</a:t>
            </a:r>
            <a:r>
              <a:rPr lang="en-US" dirty="0"/>
              <a:t>, and J48 on an Email Dataset. Comparing results will help determine the optimal algorithm for text classification.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9141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 and Need</a:t>
            </a:r>
            <a:endParaRPr lang="en-US" dirty="0"/>
          </a:p>
        </p:txBody>
      </p:sp>
      <p:sp>
        <p:nvSpPr>
          <p:cNvPr id="3" name="Content Placeholder 2"/>
          <p:cNvSpPr>
            <a:spLocks noGrp="1"/>
          </p:cNvSpPr>
          <p:nvPr>
            <p:ph idx="1"/>
          </p:nvPr>
        </p:nvSpPr>
        <p:spPr/>
        <p:txBody>
          <a:bodyPr>
            <a:normAutofit lnSpcReduction="10000"/>
          </a:bodyPr>
          <a:lstStyle/>
          <a:p>
            <a:r>
              <a:rPr lang="en-US" dirty="0"/>
              <a:t>Protecting Communication </a:t>
            </a:r>
            <a:r>
              <a:rPr lang="en-US" dirty="0" smtClean="0"/>
              <a:t>Integrity (</a:t>
            </a:r>
            <a:r>
              <a:rPr lang="en-US" dirty="0"/>
              <a:t>Preventing unwanted content from infiltrating important communication </a:t>
            </a:r>
            <a:r>
              <a:rPr lang="en-US" dirty="0" smtClean="0"/>
              <a:t>channels)</a:t>
            </a:r>
          </a:p>
          <a:p>
            <a:r>
              <a:rPr lang="en-US" dirty="0"/>
              <a:t>Time and Resource </a:t>
            </a:r>
            <a:r>
              <a:rPr lang="en-US" dirty="0" smtClean="0"/>
              <a:t>Efficiency (</a:t>
            </a:r>
            <a:r>
              <a:rPr lang="en-US" dirty="0"/>
              <a:t>Saving time by filtering out irrelevant and potentially harmful messages</a:t>
            </a:r>
            <a:r>
              <a:rPr lang="en-US" dirty="0" smtClean="0"/>
              <a:t>.)</a:t>
            </a:r>
          </a:p>
          <a:p>
            <a:r>
              <a:rPr lang="en-US" dirty="0"/>
              <a:t>Enhanced User </a:t>
            </a:r>
            <a:r>
              <a:rPr lang="en-US" dirty="0" smtClean="0"/>
              <a:t>Experience (</a:t>
            </a:r>
            <a:r>
              <a:rPr lang="en-US" dirty="0"/>
              <a:t>Delivering a clean and organized inbox experience to users</a:t>
            </a:r>
            <a:r>
              <a:rPr lang="en-US" dirty="0" smtClean="0"/>
              <a:t>.)</a:t>
            </a:r>
          </a:p>
          <a:p>
            <a:r>
              <a:rPr lang="en-US" dirty="0"/>
              <a:t>Privacy and </a:t>
            </a:r>
            <a:r>
              <a:rPr lang="en-US" dirty="0" smtClean="0"/>
              <a:t>Security (</a:t>
            </a:r>
            <a:r>
              <a:rPr lang="en-US" dirty="0"/>
              <a:t>Safeguarding personal and sensitive information from phishing attempts</a:t>
            </a:r>
            <a:r>
              <a:rPr lang="en-US" dirty="0" smtClean="0"/>
              <a:t>.)</a:t>
            </a:r>
          </a:p>
          <a:p>
            <a:r>
              <a:rPr lang="en-US" dirty="0"/>
              <a:t>Customized Email </a:t>
            </a:r>
            <a:r>
              <a:rPr lang="en-US" dirty="0" smtClean="0"/>
              <a:t>Experience (</a:t>
            </a:r>
            <a:r>
              <a:rPr lang="en-US" dirty="0"/>
              <a:t>Allowing users to tailor their email preferences based on personal choices</a:t>
            </a:r>
            <a:r>
              <a:rPr lang="en-US" dirty="0" smtClean="0"/>
              <a:t>.)</a:t>
            </a:r>
          </a:p>
          <a:p>
            <a:r>
              <a:rPr lang="en-US" dirty="0"/>
              <a:t>Increasing Email </a:t>
            </a:r>
            <a:r>
              <a:rPr lang="en-US" dirty="0" smtClean="0"/>
              <a:t>Traffic (</a:t>
            </a:r>
            <a:r>
              <a:rPr lang="en-US" dirty="0"/>
              <a:t>Managing the surge in email communication with effective filtering</a:t>
            </a:r>
            <a:r>
              <a:rPr lang="en-US" dirty="0" smtClean="0"/>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3796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Analysis</a:t>
            </a:r>
            <a:endParaRPr lang="en-US" dirty="0"/>
          </a:p>
        </p:txBody>
      </p:sp>
      <p:sp>
        <p:nvSpPr>
          <p:cNvPr id="3" name="Content Placeholder 2"/>
          <p:cNvSpPr>
            <a:spLocks noGrp="1"/>
          </p:cNvSpPr>
          <p:nvPr>
            <p:ph idx="1"/>
          </p:nvPr>
        </p:nvSpPr>
        <p:spPr/>
        <p:txBody>
          <a:bodyPr>
            <a:normAutofit lnSpcReduction="10000"/>
          </a:bodyPr>
          <a:lstStyle/>
          <a:p>
            <a:r>
              <a:rPr lang="en-US" dirty="0"/>
              <a:t>Email </a:t>
            </a:r>
            <a:r>
              <a:rPr lang="en-US" dirty="0" smtClean="0"/>
              <a:t>Overload (</a:t>
            </a:r>
            <a:r>
              <a:rPr lang="en-US" dirty="0"/>
              <a:t>The influx of emails makes it challenging to identify relevant messages among spam</a:t>
            </a:r>
            <a:r>
              <a:rPr lang="en-US" dirty="0" smtClean="0"/>
              <a:t>.)</a:t>
            </a:r>
          </a:p>
          <a:p>
            <a:r>
              <a:rPr lang="en-US" dirty="0"/>
              <a:t>Information </a:t>
            </a:r>
            <a:r>
              <a:rPr lang="en-US" dirty="0" smtClean="0"/>
              <a:t>Security (</a:t>
            </a:r>
            <a:r>
              <a:rPr lang="en-US" dirty="0"/>
              <a:t>Malicious links and attachments in spam messages pose a threat to user data</a:t>
            </a:r>
            <a:r>
              <a:rPr lang="en-US" dirty="0" smtClean="0"/>
              <a:t>.)</a:t>
            </a:r>
          </a:p>
          <a:p>
            <a:r>
              <a:rPr lang="en-US" dirty="0"/>
              <a:t>Time </a:t>
            </a:r>
            <a:r>
              <a:rPr lang="en-US" dirty="0" smtClean="0"/>
              <a:t>Wastage (</a:t>
            </a:r>
            <a:r>
              <a:rPr lang="en-US" dirty="0"/>
              <a:t>Users spend valuable time sifting through spam messages, affecting </a:t>
            </a:r>
            <a:r>
              <a:rPr lang="en-US" dirty="0" smtClean="0"/>
              <a:t>productivity).</a:t>
            </a:r>
          </a:p>
          <a:p>
            <a:r>
              <a:rPr lang="en-US" dirty="0"/>
              <a:t>Trust </a:t>
            </a:r>
            <a:r>
              <a:rPr lang="en-US" dirty="0" smtClean="0"/>
              <a:t>Erosion (</a:t>
            </a:r>
            <a:r>
              <a:rPr lang="en-US" dirty="0"/>
              <a:t>Consistent exposure to spam can erode user trust in email </a:t>
            </a:r>
            <a:r>
              <a:rPr lang="en-US" dirty="0" smtClean="0"/>
              <a:t>communication).</a:t>
            </a:r>
          </a:p>
          <a:p>
            <a:r>
              <a:rPr lang="en-US" dirty="0"/>
              <a:t>User </a:t>
            </a:r>
            <a:r>
              <a:rPr lang="en-US" dirty="0" smtClean="0"/>
              <a:t>Experience (</a:t>
            </a:r>
            <a:r>
              <a:rPr lang="en-US" dirty="0"/>
              <a:t>Tedious manual sorting of messages hampers a seamless email </a:t>
            </a:r>
            <a:r>
              <a:rPr lang="en-US" dirty="0" smtClean="0"/>
              <a:t>experience).</a:t>
            </a:r>
          </a:p>
          <a:p>
            <a:r>
              <a:rPr lang="en-US" dirty="0"/>
              <a:t>Targeted </a:t>
            </a:r>
            <a:r>
              <a:rPr lang="en-US" dirty="0" smtClean="0"/>
              <a:t>Attacks (</a:t>
            </a:r>
            <a:r>
              <a:rPr lang="en-US" dirty="0"/>
              <a:t>Advanced spam techniques can specifically target individuals for phishing and </a:t>
            </a:r>
            <a:r>
              <a:rPr lang="en-US" dirty="0" smtClean="0"/>
              <a:t>scams).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7619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a:t>
            </a:r>
            <a:r>
              <a:rPr lang="en-US" b="1" dirty="0">
                <a:solidFill>
                  <a:schemeClr val="tx1"/>
                </a:solidFill>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solve this problem we have to do some step like.</a:t>
            </a:r>
          </a:p>
          <a:p>
            <a:r>
              <a:rPr lang="en-US" dirty="0" smtClean="0"/>
              <a:t>I collect the data first from the out side source like </a:t>
            </a:r>
            <a:r>
              <a:rPr lang="en-US" dirty="0" err="1" smtClean="0"/>
              <a:t>kaggle</a:t>
            </a:r>
            <a:r>
              <a:rPr lang="en-US" dirty="0" smtClean="0"/>
              <a:t> website in this case.</a:t>
            </a:r>
          </a:p>
          <a:p>
            <a:r>
              <a:rPr lang="en-US" dirty="0" smtClean="0"/>
              <a:t>I load the data with the help of pandas library.</a:t>
            </a:r>
          </a:p>
          <a:p>
            <a:r>
              <a:rPr lang="en-US" dirty="0" smtClean="0"/>
              <a:t>I analyze the data, like do pre-processor step on it lets say, looking for duplicate values and non values etc.</a:t>
            </a:r>
          </a:p>
          <a:p>
            <a:r>
              <a:rPr lang="en-US" dirty="0" smtClean="0"/>
              <a:t>As many of the values in last three columns are NAN (not a number)values, that’s why we drop the last three columns.</a:t>
            </a:r>
          </a:p>
          <a:p>
            <a:r>
              <a:rPr lang="en-US" dirty="0"/>
              <a:t>I</a:t>
            </a:r>
            <a:r>
              <a:rPr lang="en-US" dirty="0" smtClean="0"/>
              <a:t> also give a proper names to remaining two column as a Target where our target values are present, and Information where our text are present.</a:t>
            </a:r>
          </a:p>
          <a:p>
            <a:r>
              <a:rPr lang="en-US" dirty="0" smtClean="0"/>
              <a:t>I also add other three column of counting words, sentence and character of the paragraph in order to create a transform </a:t>
            </a:r>
            <a:r>
              <a:rPr lang="en-US" dirty="0" err="1" smtClean="0"/>
              <a:t>msg</a:t>
            </a:r>
            <a:r>
              <a:rPr lang="en-US" dirty="0" smtClean="0"/>
              <a:t> after pre-processing on information column and I named that as updated text.</a:t>
            </a:r>
          </a:p>
          <a:p>
            <a:r>
              <a:rPr lang="en-US" dirty="0" smtClean="0"/>
              <a:t>We will use different algorithms (models) made for supervised classification problems to find precision, accuracy and confusion matrix.</a:t>
            </a:r>
          </a:p>
          <a:p>
            <a:r>
              <a:rPr lang="en-US" dirty="0" smtClean="0"/>
              <a:t>After applying many algorithms we use top three algorithm which have high accuracy and high precision.</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9221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a:t>
            </a:r>
            <a:r>
              <a:rPr lang="en-US" b="1" dirty="0">
                <a:solidFill>
                  <a:schemeClr val="tx1"/>
                </a:solidFill>
                <a:latin typeface="Times New Roman" pitchFamily="18" charset="0"/>
                <a:cs typeface="Times New Roman" pitchFamily="18" charset="0"/>
              </a:rPr>
              <a:t> </a:t>
            </a:r>
            <a:r>
              <a:rPr lang="en-US" dirty="0" smtClean="0">
                <a:latin typeface="Times New Roman" panose="02020603050405020304" pitchFamily="18" charset="0"/>
                <a:cs typeface="Times New Roman" panose="02020603050405020304" pitchFamily="18" charset="0"/>
              </a:rPr>
              <a:t>Solution </a:t>
            </a:r>
            <a:r>
              <a:rPr lang="en-US" sz="2000" dirty="0" err="1" smtClean="0">
                <a:latin typeface="Times New Roman" panose="02020603050405020304" pitchFamily="18" charset="0"/>
                <a:cs typeface="Times New Roman" panose="02020603050405020304" pitchFamily="18" charset="0"/>
              </a:rPr>
              <a:t>cont</a:t>
            </a:r>
            <a:r>
              <a:rPr lang="en-US" sz="2000" dirty="0" smtClean="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After applying many algorithms we use top three algorithm which have high accuracy and high precision</a:t>
            </a:r>
            <a:r>
              <a:rPr lang="en-US" dirty="0" smtClean="0"/>
              <a:t>.</a:t>
            </a:r>
          </a:p>
          <a:p>
            <a:r>
              <a:rPr lang="en-US" dirty="0" smtClean="0"/>
              <a:t>In </a:t>
            </a:r>
            <a:r>
              <a:rPr lang="en-US" dirty="0"/>
              <a:t>this problem the precisions matter much more than the accuracy because our data are imbalance (many ham and little spam).</a:t>
            </a:r>
          </a:p>
          <a:p>
            <a:r>
              <a:rPr lang="en-US" dirty="0"/>
              <a:t>Further I do further features tuning like </a:t>
            </a:r>
            <a:r>
              <a:rPr lang="en-US" dirty="0" err="1"/>
              <a:t>vectorizing</a:t>
            </a:r>
            <a:r>
              <a:rPr lang="en-US" dirty="0"/>
              <a:t> and stacking to achieve more </a:t>
            </a:r>
            <a:r>
              <a:rPr lang="en-US" dirty="0" err="1"/>
              <a:t>accurace</a:t>
            </a:r>
            <a:r>
              <a:rPr lang="en-US" dirty="0"/>
              <a:t> and I got 98% accuracy and 100% precision value by using </a:t>
            </a:r>
            <a:r>
              <a:rPr lang="en-US" dirty="0" err="1"/>
              <a:t>MultinomialNB</a:t>
            </a:r>
            <a:r>
              <a:rPr lang="en-US" dirty="0"/>
              <a:t> model.</a:t>
            </a:r>
          </a:p>
          <a:p>
            <a:r>
              <a:rPr lang="en-US" dirty="0"/>
              <a:t>I use </a:t>
            </a:r>
            <a:r>
              <a:rPr lang="en-US" dirty="0" err="1"/>
              <a:t>jupyter</a:t>
            </a:r>
            <a:r>
              <a:rPr lang="en-US" dirty="0"/>
              <a:t>-lab for this project to create email-</a:t>
            </a:r>
            <a:r>
              <a:rPr lang="en-US" dirty="0" err="1"/>
              <a:t>sms</a:t>
            </a:r>
            <a:r>
              <a:rPr lang="en-US" dirty="0"/>
              <a:t>-spam-</a:t>
            </a:r>
            <a:r>
              <a:rPr lang="en-US" dirty="0" err="1"/>
              <a:t>notspam</a:t>
            </a:r>
            <a:r>
              <a:rPr lang="en-US" dirty="0"/>
              <a:t>-detection.</a:t>
            </a:r>
          </a:p>
          <a:p>
            <a:r>
              <a:rPr lang="en-US" dirty="0"/>
              <a:t>Other file I write with name “web_page_Detection.py” use to create a website for detecting </a:t>
            </a:r>
            <a:r>
              <a:rPr lang="en-US" dirty="0" err="1"/>
              <a:t>msgs</a:t>
            </a:r>
            <a:r>
              <a:rPr lang="en-US" dirty="0"/>
              <a:t> on local host in </a:t>
            </a:r>
            <a:r>
              <a:rPr lang="en-US" dirty="0" err="1"/>
              <a:t>pycharm</a:t>
            </a:r>
            <a:r>
              <a:rPr lang="en-US" dirty="0"/>
              <a:t>.</a:t>
            </a:r>
          </a:p>
          <a:p>
            <a:r>
              <a:rPr lang="en-US" dirty="0"/>
              <a:t>The other two important files with name “</a:t>
            </a:r>
            <a:r>
              <a:rPr lang="en-US" dirty="0" err="1"/>
              <a:t>vectarizer_file.pkl</a:t>
            </a:r>
            <a:r>
              <a:rPr lang="en-US" dirty="0"/>
              <a:t>” and “</a:t>
            </a:r>
            <a:r>
              <a:rPr lang="en-US" dirty="0" err="1"/>
              <a:t>model_file.pkl</a:t>
            </a:r>
            <a:r>
              <a:rPr lang="en-US" dirty="0"/>
              <a:t>” are the two files required for the deployment of the website. </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28906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lstStyle/>
          <a:p>
            <a:pPr algn="just"/>
            <a:r>
              <a:rPr lang="en-US" dirty="0"/>
              <a:t>In summary, our robust classification model effectively distinguishes between spam and legitimate messages. Leveraging advanced techniques and diverse algorithms like Naive Bayes and </a:t>
            </a:r>
            <a:r>
              <a:rPr lang="en-US" dirty="0"/>
              <a:t>m</a:t>
            </a:r>
            <a:r>
              <a:rPr lang="en-US" dirty="0" smtClean="0"/>
              <a:t>any more, </a:t>
            </a:r>
            <a:r>
              <a:rPr lang="en-US" dirty="0"/>
              <a:t>we optimized accuracy and execution time. This solution enhances user experience, thwarts security risks, and streamlines communication. Our innovative approach reinforces trust and efficiency in digital interactions, while adhering to legal standards. This model marks a pivotal step towards a safer, more efficient communication landscape.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7732587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63</TotalTime>
  <Words>720</Words>
  <Application>Microsoft Office PowerPoint</Application>
  <PresentationFormat>Widescreen</PresentationFormat>
  <Paragraphs>54</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Times New Roman</vt:lpstr>
      <vt:lpstr>Wingdings</vt:lpstr>
      <vt:lpstr>Wingdings 3</vt:lpstr>
      <vt:lpstr>Wisp</vt:lpstr>
      <vt:lpstr>Spam/Not-Spam Detection</vt:lpstr>
      <vt:lpstr>Introduction</vt:lpstr>
      <vt:lpstr>Motivation and Need</vt:lpstr>
      <vt:lpstr>Problem Analysis</vt:lpstr>
      <vt:lpstr>Proposed Solution</vt:lpstr>
      <vt:lpstr>Proposed Solution cont…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Spam/Not-Spam Detection</dc:title>
  <dc:creator>Touseef Hadi</dc:creator>
  <cp:lastModifiedBy>Touseef Hadi</cp:lastModifiedBy>
  <cp:revision>7</cp:revision>
  <dcterms:created xsi:type="dcterms:W3CDTF">2023-08-17T15:01:43Z</dcterms:created>
  <dcterms:modified xsi:type="dcterms:W3CDTF">2023-08-17T16:05:25Z</dcterms:modified>
</cp:coreProperties>
</file>