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9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46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6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288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3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42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6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6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8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9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2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7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F82C-9DD8-B142-A24B-122469DD8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2404534"/>
            <a:ext cx="9706708" cy="1646302"/>
          </a:xfrm>
        </p:spPr>
        <p:txBody>
          <a:bodyPr/>
          <a:lstStyle/>
          <a:p>
            <a:pPr algn="ctr"/>
            <a:r>
              <a:rPr lang="en-US" sz="3200" b="1" i="0" dirty="0">
                <a:solidFill>
                  <a:srgbClr val="252423"/>
                </a:solidFill>
                <a:effectLst/>
                <a:highlight>
                  <a:srgbClr val="E6E6E6"/>
                </a:highlight>
                <a:latin typeface="Times New Roman" panose="02020603050405020304" pitchFamily="18" charset="0"/>
              </a:rPr>
              <a:t>Machine Maintenance and Performance Summary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FB5E0-3BCD-7B1C-BD1B-70F4AE28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880360"/>
            <a:ext cx="2236763" cy="54864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r>
              <a:rPr lang="en-US" sz="2000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Aug 2024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1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8CE8-9413-A5F7-C283-DA1D72F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Activity Analysis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5316-0D6C-0B55-77FE-81B566BA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994"/>
            <a:ext cx="8930900" cy="12684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Pie chart showing 99.4% active and 0.6% inactive machines out of the total.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Bar chart showing the distribution of different machine statuses by count, where very few machines were observed that didn't get fixed, but most machines are either operational or under maintenance.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7100C-6FF4-5F43-F73A-32C3DA55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8" y="3262741"/>
            <a:ext cx="4249527" cy="2856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F578E-3C00-086E-D23B-9A2AC795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628" y="3262740"/>
            <a:ext cx="4394499" cy="28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7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9498-66CA-D575-6141-0C134CDE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Age Analysis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077F-B489-BD89-45C4-BC050C3A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9407"/>
            <a:ext cx="8944968" cy="117345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Pie chart showing the distribution of machine ages by count, 45% of the machines are over 5 years old, followed by 23% between 2-3 years, 17% between 4-5 years, and so on, with very few machines under 1 year old.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EB27B-F2ED-375C-5D57-0C6CE63A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33" y="2721731"/>
            <a:ext cx="6173632" cy="37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1BFE-7B6D-83B8-0D4C-C5D1461B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Geographical Analysis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97DD-B9C2-CF7A-FFAE-A673F276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490"/>
            <a:ext cx="8596668" cy="93430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Bar chart showing the number of machines in each state, with the highest count in Haryana, followed by Punjab and Rajasthan.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0DF3F-7F84-C686-C71F-54273BBB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59" y="2735792"/>
            <a:ext cx="6933288" cy="37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8B43-04BE-AF6E-7240-54CB410C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Monthly Breakdown of Machine Invoices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8BC3-E217-0B26-3D4B-29C77F23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890"/>
            <a:ext cx="8596668" cy="7268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Line chart showing the number of machines invoiced per month.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2720A-E3D3-9839-72EE-4D6FDD24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50" y="2602520"/>
            <a:ext cx="8930901" cy="35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8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3DF7-A3C8-9F7B-F8A2-1197ED3B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Amount Based on Consumption vs Quotation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3D888-E949-3672-78C2-DFD9F77A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154"/>
            <a:ext cx="9085644" cy="68303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Bar chart showing the total amount based on consumption and quotation by state.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B9490-A8BE-9797-AEC2-CB173878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97" y="2228193"/>
            <a:ext cx="7552266" cy="43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2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F48D-1C65-2CE0-19CD-50D399E8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3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 Technicians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1039-6C47-A62D-3BF6-D081392D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874"/>
            <a:ext cx="8596668" cy="681084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Bar chart showing top 20 technicians with the most breakdowns fixed.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5D821-4E40-C530-44DE-90DAFDBC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8230"/>
            <a:ext cx="8793616" cy="36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5EF6-B4BB-C5F5-6894-C7DC8BD1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 Operators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197F-69B3-8BB0-63B7-89C7A550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881"/>
            <a:ext cx="8916832" cy="52634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Bar chart showing top 20 operators with the most machine maintenance needs.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ECCB2-9B33-F206-049F-FC79DAAF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67332"/>
            <a:ext cx="8784243" cy="37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81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208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Machine Maintenance and Performance Summary</vt:lpstr>
      <vt:lpstr>Machine Activity Analysis:</vt:lpstr>
      <vt:lpstr>Machine Age Analysis:</vt:lpstr>
      <vt:lpstr>Geographical Analysis:</vt:lpstr>
      <vt:lpstr>Monthly Breakdown of Machine Invoices</vt:lpstr>
      <vt:lpstr>Amount Based on Consumption vs Quotation</vt:lpstr>
      <vt:lpstr>Top Technicians Analysis</vt:lpstr>
      <vt:lpstr>Top Operators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3</cp:revision>
  <dcterms:created xsi:type="dcterms:W3CDTF">2024-08-15T17:47:58Z</dcterms:created>
  <dcterms:modified xsi:type="dcterms:W3CDTF">2024-08-15T19:27:03Z</dcterms:modified>
</cp:coreProperties>
</file>