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41CA4-CD86-4884-BB21-5FAD3B85E428}" v="70" dt="2025-09-19T13:56:56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Tousignant" userId="S::tousignant.simon@cegepvicto.ca::526f68cb-84ed-46b6-b74e-a74c9d105d97" providerId="AD" clId="Web-{75641CA4-CD86-4884-BB21-5FAD3B85E428}"/>
    <pc:docChg chg="modSld">
      <pc:chgData name="Simon Tousignant" userId="S::tousignant.simon@cegepvicto.ca::526f68cb-84ed-46b6-b74e-a74c9d105d97" providerId="AD" clId="Web-{75641CA4-CD86-4884-BB21-5FAD3B85E428}" dt="2025-09-19T13:56:53.860" v="66" actId="20577"/>
      <pc:docMkLst>
        <pc:docMk/>
      </pc:docMkLst>
      <pc:sldChg chg="modSp">
        <pc:chgData name="Simon Tousignant" userId="S::tousignant.simon@cegepvicto.ca::526f68cb-84ed-46b6-b74e-a74c9d105d97" providerId="AD" clId="Web-{75641CA4-CD86-4884-BB21-5FAD3B85E428}" dt="2025-09-19T13:52:35.608" v="21" actId="20577"/>
        <pc:sldMkLst>
          <pc:docMk/>
          <pc:sldMk cId="249771559" sldId="260"/>
        </pc:sldMkLst>
        <pc:spChg chg="mod">
          <ac:chgData name="Simon Tousignant" userId="S::tousignant.simon@cegepvicto.ca::526f68cb-84ed-46b6-b74e-a74c9d105d97" providerId="AD" clId="Web-{75641CA4-CD86-4884-BB21-5FAD3B85E428}" dt="2025-09-19T13:52:35.608" v="21" actId="20577"/>
          <ac:spMkLst>
            <pc:docMk/>
            <pc:sldMk cId="249771559" sldId="260"/>
            <ac:spMk id="3" creationId="{9AA14D96-D264-52ED-DB1C-70257E1D91CD}"/>
          </ac:spMkLst>
        </pc:spChg>
      </pc:sldChg>
      <pc:sldChg chg="modSp">
        <pc:chgData name="Simon Tousignant" userId="S::tousignant.simon@cegepvicto.ca::526f68cb-84ed-46b6-b74e-a74c9d105d97" providerId="AD" clId="Web-{75641CA4-CD86-4884-BB21-5FAD3B85E428}" dt="2025-09-19T13:51:48.763" v="4" actId="20577"/>
        <pc:sldMkLst>
          <pc:docMk/>
          <pc:sldMk cId="233863256" sldId="261"/>
        </pc:sldMkLst>
        <pc:spChg chg="mod">
          <ac:chgData name="Simon Tousignant" userId="S::tousignant.simon@cegepvicto.ca::526f68cb-84ed-46b6-b74e-a74c9d105d97" providerId="AD" clId="Web-{75641CA4-CD86-4884-BB21-5FAD3B85E428}" dt="2025-09-19T13:51:48.763" v="4" actId="20577"/>
          <ac:spMkLst>
            <pc:docMk/>
            <pc:sldMk cId="233863256" sldId="261"/>
            <ac:spMk id="3" creationId="{C4E313EF-127E-3ADB-37A0-92CBA1947713}"/>
          </ac:spMkLst>
        </pc:spChg>
        <pc:picChg chg="mod">
          <ac:chgData name="Simon Tousignant" userId="S::tousignant.simon@cegepvicto.ca::526f68cb-84ed-46b6-b74e-a74c9d105d97" providerId="AD" clId="Web-{75641CA4-CD86-4884-BB21-5FAD3B85E428}" dt="2025-09-19T13:51:36.450" v="0" actId="14100"/>
          <ac:picMkLst>
            <pc:docMk/>
            <pc:sldMk cId="233863256" sldId="261"/>
            <ac:picMk id="5" creationId="{E6780768-6ECA-315E-AF68-F614FCD85790}"/>
          </ac:picMkLst>
        </pc:picChg>
      </pc:sldChg>
      <pc:sldChg chg="modSp">
        <pc:chgData name="Simon Tousignant" userId="S::tousignant.simon@cegepvicto.ca::526f68cb-84ed-46b6-b74e-a74c9d105d97" providerId="AD" clId="Web-{75641CA4-CD86-4884-BB21-5FAD3B85E428}" dt="2025-09-19T13:53:07.483" v="22" actId="20577"/>
        <pc:sldMkLst>
          <pc:docMk/>
          <pc:sldMk cId="2721223640" sldId="267"/>
        </pc:sldMkLst>
        <pc:spChg chg="mod">
          <ac:chgData name="Simon Tousignant" userId="S::tousignant.simon@cegepvicto.ca::526f68cb-84ed-46b6-b74e-a74c9d105d97" providerId="AD" clId="Web-{75641CA4-CD86-4884-BB21-5FAD3B85E428}" dt="2025-09-19T13:53:07.483" v="22" actId="20577"/>
          <ac:spMkLst>
            <pc:docMk/>
            <pc:sldMk cId="2721223640" sldId="267"/>
            <ac:spMk id="2" creationId="{B0ACB3F4-7E4E-8369-836E-7A8357418699}"/>
          </ac:spMkLst>
        </pc:spChg>
      </pc:sldChg>
      <pc:sldChg chg="addSp modSp">
        <pc:chgData name="Simon Tousignant" userId="S::tousignant.simon@cegepvicto.ca::526f68cb-84ed-46b6-b74e-a74c9d105d97" providerId="AD" clId="Web-{75641CA4-CD86-4884-BB21-5FAD3B85E428}" dt="2025-09-19T13:54:17.218" v="31" actId="20577"/>
        <pc:sldMkLst>
          <pc:docMk/>
          <pc:sldMk cId="1450858894" sldId="268"/>
        </pc:sldMkLst>
        <pc:spChg chg="mod">
          <ac:chgData name="Simon Tousignant" userId="S::tousignant.simon@cegepvicto.ca::526f68cb-84ed-46b6-b74e-a74c9d105d97" providerId="AD" clId="Web-{75641CA4-CD86-4884-BB21-5FAD3B85E428}" dt="2025-09-19T13:54:17.218" v="31" actId="20577"/>
          <ac:spMkLst>
            <pc:docMk/>
            <pc:sldMk cId="1450858894" sldId="268"/>
            <ac:spMk id="3" creationId="{8AD6CACA-BD50-D881-E75C-8A7E72FC67E7}"/>
          </ac:spMkLst>
        </pc:spChg>
        <pc:spChg chg="add">
          <ac:chgData name="Simon Tousignant" userId="S::tousignant.simon@cegepvicto.ca::526f68cb-84ed-46b6-b74e-a74c9d105d97" providerId="AD" clId="Web-{75641CA4-CD86-4884-BB21-5FAD3B85E428}" dt="2025-09-19T13:54:00.859" v="23"/>
          <ac:spMkLst>
            <pc:docMk/>
            <pc:sldMk cId="1450858894" sldId="268"/>
            <ac:spMk id="4" creationId="{8511C0BF-2FA4-4007-9D21-2FEF1AE47DFF}"/>
          </ac:spMkLst>
        </pc:spChg>
      </pc:sldChg>
      <pc:sldChg chg="addSp modSp">
        <pc:chgData name="Simon Tousignant" userId="S::tousignant.simon@cegepvicto.ca::526f68cb-84ed-46b6-b74e-a74c9d105d97" providerId="AD" clId="Web-{75641CA4-CD86-4884-BB21-5FAD3B85E428}" dt="2025-09-19T13:56:53.860" v="66" actId="20577"/>
        <pc:sldMkLst>
          <pc:docMk/>
          <pc:sldMk cId="2210068074" sldId="270"/>
        </pc:sldMkLst>
        <pc:spChg chg="add mod">
          <ac:chgData name="Simon Tousignant" userId="S::tousignant.simon@cegepvicto.ca::526f68cb-84ed-46b6-b74e-a74c9d105d97" providerId="AD" clId="Web-{75641CA4-CD86-4884-BB21-5FAD3B85E428}" dt="2025-09-19T13:56:03.141" v="48" actId="14100"/>
          <ac:spMkLst>
            <pc:docMk/>
            <pc:sldMk cId="2210068074" sldId="270"/>
            <ac:spMk id="4" creationId="{55B0AC0C-4FF4-C5A7-F01B-9D22729A87E9}"/>
          </ac:spMkLst>
        </pc:spChg>
        <pc:spChg chg="mod">
          <ac:chgData name="Simon Tousignant" userId="S::tousignant.simon@cegepvicto.ca::526f68cb-84ed-46b6-b74e-a74c9d105d97" providerId="AD" clId="Web-{75641CA4-CD86-4884-BB21-5FAD3B85E428}" dt="2025-09-19T13:55:12.313" v="32" actId="20577"/>
          <ac:spMkLst>
            <pc:docMk/>
            <pc:sldMk cId="2210068074" sldId="270"/>
            <ac:spMk id="6" creationId="{46571614-6300-E61B-5E3B-B85C647264D2}"/>
          </ac:spMkLst>
        </pc:spChg>
        <pc:spChg chg="mod">
          <ac:chgData name="Simon Tousignant" userId="S::tousignant.simon@cegepvicto.ca::526f68cb-84ed-46b6-b74e-a74c9d105d97" providerId="AD" clId="Web-{75641CA4-CD86-4884-BB21-5FAD3B85E428}" dt="2025-09-19T13:55:48.266" v="40" actId="14100"/>
          <ac:spMkLst>
            <pc:docMk/>
            <pc:sldMk cId="2210068074" sldId="270"/>
            <ac:spMk id="7" creationId="{BE9F789B-8BE8-5C42-147E-5EF2E9CDA0A3}"/>
          </ac:spMkLst>
        </pc:spChg>
        <pc:spChg chg="add mod">
          <ac:chgData name="Simon Tousignant" userId="S::tousignant.simon@cegepvicto.ca::526f68cb-84ed-46b6-b74e-a74c9d105d97" providerId="AD" clId="Web-{75641CA4-CD86-4884-BB21-5FAD3B85E428}" dt="2025-09-19T13:56:53.860" v="66" actId="20577"/>
          <ac:spMkLst>
            <pc:docMk/>
            <pc:sldMk cId="2210068074" sldId="270"/>
            <ac:spMk id="8" creationId="{9EBCD4D2-C191-24F5-CDC1-2CA27102594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CDA5D6-24D1-A0C0-AC37-E88AA6259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AEC1E7-EACE-E2EC-E94D-C2CDA5F33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4D9127-B3D1-C410-EA24-D6335B84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E9D3-44AC-4A71-B87D-2CD2BB925DAC}" type="datetimeFigureOut">
              <a:rPr lang="fr-CA" smtClean="0"/>
              <a:t>2025-09-19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3D9D45-4AE4-1605-8F24-9A7E1F76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0D0F3C-7083-A9F2-4267-FB06D992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1223-BD3A-4002-A203-995AD8D8C00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1992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7604B-6294-9300-4C9E-787346F9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7D6097-4BE8-ABC3-C642-EBD869D07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FD0326-DFF8-269D-64DC-9B16AF0C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E9D3-44AC-4A71-B87D-2CD2BB925DAC}" type="datetimeFigureOut">
              <a:rPr lang="fr-CA" smtClean="0"/>
              <a:t>2025-09-19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BD495C-804E-C5E8-ABAE-86E27938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13C2D3-F466-A1E9-0A7B-61B86CF40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1223-BD3A-4002-A203-995AD8D8C00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9288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723C19A-712F-1DC8-EDA1-14D28DCC2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D65F7B3-FCCF-E5D7-D89D-5738301C6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FC2A0A-B5F5-89DF-D7BD-B35FDDDD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E9D3-44AC-4A71-B87D-2CD2BB925DAC}" type="datetimeFigureOut">
              <a:rPr lang="fr-CA" smtClean="0"/>
              <a:t>2025-09-19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A3CF32-1D19-E36B-DFC2-770CC2D2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B91F57-53C7-E14C-7DC7-0C681939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1223-BD3A-4002-A203-995AD8D8C00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9150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33F4F-5A5C-2925-614E-DF851223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04DA47-C8B7-37B6-2127-B8388D14B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5A0EE2-2903-C998-C18F-2F425DE1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E9D3-44AC-4A71-B87D-2CD2BB925DAC}" type="datetimeFigureOut">
              <a:rPr lang="fr-CA" smtClean="0"/>
              <a:t>2025-09-19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BF74B7-23AC-C32B-54F5-BF765EAE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6F9CDC-3F98-8939-B733-D7F93EFC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1223-BD3A-4002-A203-995AD8D8C00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3142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44044-E5B5-5BB9-0E6E-D725F0D92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2A41A4-75F8-00AD-6C21-E8A0768CF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B30277-0E38-B371-FF9F-0F15DBB6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E9D3-44AC-4A71-B87D-2CD2BB925DAC}" type="datetimeFigureOut">
              <a:rPr lang="fr-CA" smtClean="0"/>
              <a:t>2025-09-19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06B70B-001A-CCA2-609F-119D36EB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5217F2-E642-6A7C-12AF-A925B83A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1223-BD3A-4002-A203-995AD8D8C00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4905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1AEF9E-3B27-16B4-68FE-FA7F02F5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685AF4-4D27-A87A-227C-4935167AB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812428-45F4-6A63-763A-B37908B5E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428ABC-D488-FAB1-34AA-A3D19F22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E9D3-44AC-4A71-B87D-2CD2BB925DAC}" type="datetimeFigureOut">
              <a:rPr lang="fr-CA" smtClean="0"/>
              <a:t>2025-09-19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D01F19-44F5-7BB0-7639-46AEBAFA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7182FC-F5EF-B928-4A9A-487BBC1E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1223-BD3A-4002-A203-995AD8D8C00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5493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4A6993-FCCE-06C0-D097-195BCB018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AA951E-1797-019A-C865-8EB15F5AE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CB152A-828D-A5FF-C965-ADCB490F3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8DD881-05D3-FD76-C016-3A595F11A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8A3FA65-7A30-749A-D1DC-D4D9D4180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5C5E93-ABC1-CD26-D554-BDAA4D57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E9D3-44AC-4A71-B87D-2CD2BB925DAC}" type="datetimeFigureOut">
              <a:rPr lang="fr-CA" smtClean="0"/>
              <a:t>2025-09-19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879FEDA-B2CD-ED14-F8AE-799D5E9A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2F2B3CB-9B78-B2E7-8CB0-2D4E7BAB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1223-BD3A-4002-A203-995AD8D8C00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9505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EC55FF-060D-7B24-F890-A0F3F083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157944-D038-3200-ECCD-65C910A8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E9D3-44AC-4A71-B87D-2CD2BB925DAC}" type="datetimeFigureOut">
              <a:rPr lang="fr-CA" smtClean="0"/>
              <a:t>2025-09-19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2F88C9-336A-4DF8-FE92-3E360403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8212CF-2516-2D39-DA11-50B37086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1223-BD3A-4002-A203-995AD8D8C00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2483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68AA932-C64D-E33F-CED3-25972371E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E9D3-44AC-4A71-B87D-2CD2BB925DAC}" type="datetimeFigureOut">
              <a:rPr lang="fr-CA" smtClean="0"/>
              <a:t>2025-09-19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81E7A8D-0A24-C68B-A3F4-E76CE162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968307-7E02-1B30-5CFD-73BB7C27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1223-BD3A-4002-A203-995AD8D8C00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9576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639A0C-6064-9B8C-0CBF-D6B30238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B5F25A-6401-4F96-B5CA-971E7EF7D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A9372F-DC35-E5CE-F416-E58267723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40F945-DBAC-5388-6383-81E7D13F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E9D3-44AC-4A71-B87D-2CD2BB925DAC}" type="datetimeFigureOut">
              <a:rPr lang="fr-CA" smtClean="0"/>
              <a:t>2025-09-19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0180A5-7211-DD8B-FD42-4471B354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99906C-8F16-F36E-2E00-D043CBF5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1223-BD3A-4002-A203-995AD8D8C00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7682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99BA3-5E24-1643-767E-A72BC9954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ABD200-E2CB-D541-86AB-2389F0B21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73E43A-7F6E-ED32-F010-63C533D9A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718F28-9CD8-CEB5-A937-66FC7DF4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E9D3-44AC-4A71-B87D-2CD2BB925DAC}" type="datetimeFigureOut">
              <a:rPr lang="fr-CA" smtClean="0"/>
              <a:t>2025-09-19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321D7B-738A-7361-CF69-B97020AB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22A860-4C6C-9D5E-BDED-89443D21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1223-BD3A-4002-A203-995AD8D8C00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833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83D6ED1-C2A9-AA3E-F3ED-99EBF64BC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A9888E-8B94-D6AB-395B-41E96279F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B2F2A2-64BE-F8AE-04C9-601AF877A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57E9D3-44AC-4A71-B87D-2CD2BB925DAC}" type="datetimeFigureOut">
              <a:rPr lang="fr-CA" smtClean="0"/>
              <a:t>2025-09-19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100C54-0E80-E82F-C68E-382BF5B41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E75EC8-17BC-BCD2-F39A-243FE3A1E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BE1223-BD3A-4002-A203-995AD8D8C00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330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98FEC-B194-EC9C-253D-6F1480C3E5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err="1"/>
              <a:t>Virtualbox</a:t>
            </a:r>
            <a:r>
              <a:rPr lang="fr-CA" dirty="0"/>
              <a:t> – Création de machine virtuelle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6374DB-64C8-5CC3-C364-4FEF3253D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46914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C11796-C8B3-8A48-07DB-0A196454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Passer en mode expert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79A1E7-C3F7-81D6-DC6E-2F0D829B6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6CE35D-10E0-1DC1-99E9-6FB67A62A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57" y="1367722"/>
            <a:ext cx="7499804" cy="526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6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ED2370-A56B-0930-22F6-9C1E7BA4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Activation du copier/coller entre votre Windows et celui de la machine virtuelle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9E8F4F-FA59-6D20-E367-757B2F91C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55B1636-E928-E1D7-4074-4D584D086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697" y="1513013"/>
            <a:ext cx="7958853" cy="5589535"/>
          </a:xfrm>
          <a:prstGeom prst="rect">
            <a:avLst/>
          </a:prstGeom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8D07F676-A752-E5B4-D9F0-D0EBC1635230}"/>
              </a:ext>
            </a:extLst>
          </p:cNvPr>
          <p:cNvSpPr/>
          <p:nvPr/>
        </p:nvSpPr>
        <p:spPr>
          <a:xfrm>
            <a:off x="6347637" y="2296633"/>
            <a:ext cx="701749" cy="4997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F29648DB-D477-B7D7-E530-0686269AB8AE}"/>
              </a:ext>
            </a:extLst>
          </p:cNvPr>
          <p:cNvSpPr/>
          <p:nvPr/>
        </p:nvSpPr>
        <p:spPr>
          <a:xfrm>
            <a:off x="5745125" y="3017506"/>
            <a:ext cx="701749" cy="4997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51290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ACB3F4-7E4E-8369-836E-7A835741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Description: Important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56984F-5F7C-6F89-11C8-C54BF4F41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93288" cy="4351338"/>
          </a:xfrm>
        </p:spPr>
        <p:txBody>
          <a:bodyPr>
            <a:normAutofit fontScale="92500"/>
          </a:bodyPr>
          <a:lstStyle/>
          <a:p>
            <a:r>
              <a:rPr lang="fr-CA" dirty="0"/>
              <a:t>Si vous avez des mots de passe pour des machines de test. Des spécifications précises.</a:t>
            </a:r>
          </a:p>
          <a:p>
            <a:endParaRPr lang="fr-CA" dirty="0"/>
          </a:p>
          <a:p>
            <a:r>
              <a:rPr lang="fr-CA" dirty="0"/>
              <a:t>Encore une fois respectez le fait que c’est une machine en soit, donc toujours penser sécurité en premier.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C1D7FCB-B0D3-724E-BCCF-A68CE5F5D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996" y="2262112"/>
            <a:ext cx="61958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2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F8C353-A6C3-5DAE-0F55-C6C3A1DDD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D6CACA-BD50-D881-E75C-8A7E72FC6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42414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fr-CA" dirty="0"/>
              <a:t>Modification de la mémoire, du processeur du type de bios, du démarrage sécuritaire etc.</a:t>
            </a:r>
          </a:p>
          <a:p>
            <a:r>
              <a:rPr lang="fr-CA" dirty="0"/>
              <a:t>Est-ce que vous voulez un TPM (</a:t>
            </a:r>
            <a:r>
              <a:rPr lang="fr-CA" i="1" dirty="0" err="1"/>
              <a:t>Trusted</a:t>
            </a:r>
            <a:r>
              <a:rPr lang="fr-CA" i="1" dirty="0"/>
              <a:t> Platform Module) </a:t>
            </a:r>
          </a:p>
          <a:p>
            <a:r>
              <a:rPr lang="fr-CA" i="1" dirty="0"/>
              <a:t>TPM 2 </a:t>
            </a:r>
            <a:r>
              <a:rPr lang="fr-CA" dirty="0"/>
              <a:t>Nécessaire pour Windows 11  (ou presque…)</a:t>
            </a:r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7CB63E9-9C5F-653E-31E3-B35480B76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588" y="1360414"/>
            <a:ext cx="6858210" cy="4816549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511C0BF-2FA4-4007-9D21-2FEF1AE47DFF}"/>
              </a:ext>
            </a:extLst>
          </p:cNvPr>
          <p:cNvSpPr/>
          <p:nvPr/>
        </p:nvSpPr>
        <p:spPr>
          <a:xfrm>
            <a:off x="6658840" y="3645477"/>
            <a:ext cx="917863" cy="2857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50858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0679DE-15F4-A141-731A-50AC2A4A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Affichage : Contrôleur graphique et accélération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8498CB-D5AF-C862-EE33-2F300D236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B973A5-50A2-B3E0-2CA3-63DF88CDB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356" y="1744422"/>
            <a:ext cx="7281143" cy="511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07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7EB98-A7C1-EC61-87E9-EFF5CE107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Stockage…. Attention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7E32C4-B30C-25E8-BEEB-720872B4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55065" cy="4351338"/>
          </a:xfrm>
        </p:spPr>
        <p:txBody>
          <a:bodyPr/>
          <a:lstStyle/>
          <a:p>
            <a:r>
              <a:rPr lang="fr-CA" dirty="0"/>
              <a:t>Contrôleur : Équivalent de la puce qui contrôle 1 ou plusieurs port </a:t>
            </a:r>
            <a:r>
              <a:rPr lang="fr-CA" dirty="0" err="1"/>
              <a:t>sata</a:t>
            </a:r>
            <a:r>
              <a:rPr lang="fr-CA" dirty="0"/>
              <a:t>.</a:t>
            </a:r>
          </a:p>
          <a:p>
            <a:r>
              <a:rPr lang="fr-CA" dirty="0"/>
              <a:t>Une carte mère peut avoir plusieurs contrôleurs</a:t>
            </a:r>
          </a:p>
          <a:p>
            <a:r>
              <a:rPr lang="fr-CA" dirty="0"/>
              <a:t>Disque… un disque :P</a:t>
            </a:r>
          </a:p>
          <a:p>
            <a:pPr marL="0" indent="0">
              <a:buNone/>
            </a:pPr>
            <a:r>
              <a:rPr lang="fr-CA" dirty="0"/>
              <a:t>Si on veut en ajouter le + est en bas.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9D1FE5-F732-99BA-8532-F5512BD5B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116" y="1690688"/>
            <a:ext cx="7039884" cy="4944140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46571614-6300-E61B-5E3B-B85C647264D2}"/>
              </a:ext>
            </a:extLst>
          </p:cNvPr>
          <p:cNvSpPr/>
          <p:nvPr/>
        </p:nvSpPr>
        <p:spPr>
          <a:xfrm>
            <a:off x="4593265" y="2530549"/>
            <a:ext cx="2498651" cy="5316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CA" dirty="0"/>
              <a:t>contrôleur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BE9F789B-8BE8-5C42-147E-5EF2E9CDA0A3}"/>
              </a:ext>
            </a:extLst>
          </p:cNvPr>
          <p:cNvSpPr/>
          <p:nvPr/>
        </p:nvSpPr>
        <p:spPr>
          <a:xfrm flipH="1">
            <a:off x="8743764" y="2926585"/>
            <a:ext cx="2057637" cy="4295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CA" dirty="0"/>
              <a:t>lecteurs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55B0AC0C-4FF4-C5A7-F01B-9D22729A87E9}"/>
              </a:ext>
            </a:extLst>
          </p:cNvPr>
          <p:cNvSpPr/>
          <p:nvPr/>
        </p:nvSpPr>
        <p:spPr>
          <a:xfrm flipH="1">
            <a:off x="9105125" y="2533801"/>
            <a:ext cx="2764647" cy="3980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CA" dirty="0"/>
              <a:t>Ajouter un lecteurs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9EBCD4D2-C191-24F5-CDC1-2CA271025943}"/>
              </a:ext>
            </a:extLst>
          </p:cNvPr>
          <p:cNvSpPr/>
          <p:nvPr/>
        </p:nvSpPr>
        <p:spPr>
          <a:xfrm flipH="1">
            <a:off x="8673064" y="4458440"/>
            <a:ext cx="3102440" cy="3980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CA" dirty="0"/>
              <a:t>Ajouter un contrôleur</a:t>
            </a:r>
          </a:p>
        </p:txBody>
      </p:sp>
    </p:spTree>
    <p:extLst>
      <p:ext uri="{BB962C8B-B14F-4D97-AF65-F5344CB8AC3E}">
        <p14:creationId xmlns:p14="http://schemas.microsoft.com/office/powerpoint/2010/main" val="2210068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1CA18D-279C-02A1-71BA-CC0D9914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Lecteur CD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CEF3AD-5C38-2DF6-CD33-2A72AE099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26296" cy="4351338"/>
          </a:xfrm>
        </p:spPr>
        <p:txBody>
          <a:bodyPr>
            <a:normAutofit fontScale="92500" lnSpcReduction="20000"/>
          </a:bodyPr>
          <a:lstStyle/>
          <a:p>
            <a:r>
              <a:rPr lang="fr-CA" dirty="0"/>
              <a:t>On peut mettre un « cd virtuel » dans une machine en configurant le fichier image. Exemple le fichier d’installation de </a:t>
            </a:r>
            <a:r>
              <a:rPr lang="fr-CA" dirty="0" err="1"/>
              <a:t>windows</a:t>
            </a:r>
            <a:r>
              <a:rPr lang="fr-CA" dirty="0"/>
              <a:t> ou de linux est généralement un fichier « .iso »</a:t>
            </a:r>
          </a:p>
          <a:p>
            <a:r>
              <a:rPr lang="fr-CA" b="1" dirty="0"/>
              <a:t>ATTENTION DE RETIRER LE DISQUE APRÈS INSTALLATION !</a:t>
            </a:r>
          </a:p>
          <a:p>
            <a:endParaRPr lang="fr-CA" dirty="0"/>
          </a:p>
          <a:p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8601A8-4A3E-EDAC-F514-B8BD1F03E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90" y="1347114"/>
            <a:ext cx="7551992" cy="416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77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2E151-307B-870C-617B-6C9F4E0B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Son :explicite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B16BBE-3E52-FCB0-D4BF-55496D8A2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D711961-3CC2-43D0-89A4-9C204A9FF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698" y="743726"/>
            <a:ext cx="7736302" cy="543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92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928AF1-99F4-7535-EC5C-4BA07172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Réseau : Boite énorme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BD2AA1-B9D6-3D83-0F12-9880C5EB2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Il y a plusieurs types de réseau avec </a:t>
            </a:r>
            <a:r>
              <a:rPr lang="fr-CA" dirty="0" err="1"/>
              <a:t>virtualbox</a:t>
            </a:r>
            <a:endParaRPr lang="fr-CA" dirty="0"/>
          </a:p>
          <a:p>
            <a:r>
              <a:rPr lang="fr-CA" dirty="0"/>
              <a:t>NAT : network </a:t>
            </a:r>
            <a:r>
              <a:rPr lang="fr-CA" dirty="0" err="1"/>
              <a:t>address</a:t>
            </a:r>
            <a:r>
              <a:rPr lang="fr-CA" dirty="0"/>
              <a:t> translation (Comme chez vous, les machines virtuelles sont dans un réseau local et le modem / Routeur est votre portable)</a:t>
            </a:r>
          </a:p>
          <a:p>
            <a:r>
              <a:rPr lang="fr-CA" dirty="0"/>
              <a:t>Bridge : La machine virtuelle est présente sur le réseau comme votre portable. Comme si elle était « à côté  de votre portable mais branché sur le même réseau que vous » (au cégep c’est moyennement bloqué sauf si…)</a:t>
            </a:r>
          </a:p>
        </p:txBody>
      </p:sp>
    </p:spTree>
    <p:extLst>
      <p:ext uri="{BB962C8B-B14F-4D97-AF65-F5344CB8AC3E}">
        <p14:creationId xmlns:p14="http://schemas.microsoft.com/office/powerpoint/2010/main" val="336256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8F56A4-2A4E-768E-F44B-9F10AEFF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NAT : les </a:t>
            </a:r>
            <a:r>
              <a:rPr lang="fr-CA" dirty="0" err="1"/>
              <a:t>vm</a:t>
            </a:r>
            <a:r>
              <a:rPr lang="fr-CA" dirty="0"/>
              <a:t> se voient entre elles et ont accès à internet.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AFED034-1BB4-F1B2-A5C1-974CAB939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43" y="1690688"/>
            <a:ext cx="8240351" cy="4571889"/>
          </a:xfrm>
        </p:spPr>
      </p:pic>
    </p:spTree>
    <p:extLst>
      <p:ext uri="{BB962C8B-B14F-4D97-AF65-F5344CB8AC3E}">
        <p14:creationId xmlns:p14="http://schemas.microsoft.com/office/powerpoint/2010/main" val="147147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D3E9E-0280-56F5-CBCB-CB71B589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F609C5-2BDD-682E-63AD-B62CCABB3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4D80FBC-8F5F-44DE-5FBE-112E737EA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654" y="0"/>
            <a:ext cx="8915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17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CC5506-9019-3131-155E-80DAE24D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Chaque </a:t>
            </a:r>
            <a:r>
              <a:rPr lang="fr-CA" dirty="0" err="1"/>
              <a:t>vm</a:t>
            </a:r>
            <a:r>
              <a:rPr lang="fr-CA" dirty="0"/>
              <a:t> à une carte réseau sur votre portable. Donc chaque </a:t>
            </a:r>
            <a:r>
              <a:rPr lang="fr-CA" dirty="0" err="1"/>
              <a:t>vm</a:t>
            </a:r>
            <a:r>
              <a:rPr lang="fr-CA" dirty="0"/>
              <a:t> est comme… un ordinateur à coté de votre portable.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A8977DA-03AE-7E12-1803-0D2E859BC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25" y="2076450"/>
            <a:ext cx="10117759" cy="4058536"/>
          </a:xfrm>
        </p:spPr>
      </p:pic>
    </p:spTree>
    <p:extLst>
      <p:ext uri="{BB962C8B-B14F-4D97-AF65-F5344CB8AC3E}">
        <p14:creationId xmlns:p14="http://schemas.microsoft.com/office/powerpoint/2010/main" val="1117820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9D7DF7-1A88-56AA-5AEC-09432E4B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Réseau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AAF84E-821D-03E8-C698-E110F3572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Virtualbox</a:t>
            </a:r>
            <a:r>
              <a:rPr lang="fr-CA" dirty="0"/>
              <a:t> est un monde en soit pour les configurations réseau. </a:t>
            </a:r>
          </a:p>
          <a:p>
            <a:r>
              <a:rPr lang="fr-CA" dirty="0"/>
              <a:t>Pour l’instant les 3 essentielles.</a:t>
            </a:r>
          </a:p>
          <a:p>
            <a:pPr lvl="1"/>
            <a:r>
              <a:rPr lang="fr-CA" dirty="0"/>
              <a:t>Aucun réseau</a:t>
            </a:r>
          </a:p>
          <a:p>
            <a:pPr lvl="1"/>
            <a:r>
              <a:rPr lang="fr-CA" dirty="0"/>
              <a:t>NAT</a:t>
            </a:r>
          </a:p>
          <a:p>
            <a:pPr lvl="1"/>
            <a:r>
              <a:rPr lang="fr-CA" dirty="0"/>
              <a:t>Bridge.</a:t>
            </a:r>
          </a:p>
        </p:txBody>
      </p:sp>
    </p:spTree>
    <p:extLst>
      <p:ext uri="{BB962C8B-B14F-4D97-AF65-F5344CB8AC3E}">
        <p14:creationId xmlns:p14="http://schemas.microsoft.com/office/powerpoint/2010/main" val="466038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4AD7EB-C262-D03C-1EBF-517EEBB7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Port série et </a:t>
            </a:r>
            <a:r>
              <a:rPr lang="fr-CA" dirty="0" err="1"/>
              <a:t>usb</a:t>
            </a:r>
            <a:r>
              <a:rPr lang="fr-CA" dirty="0"/>
              <a:t> au besoin.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39C055-B7FD-EAF1-7664-668466002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0448525-7941-6FBE-50F1-9487EF137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4379"/>
            <a:ext cx="7211570" cy="506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12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6843E-4A6B-790F-79D3-0BBF1229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Dossier partagés. On peut partager des dossiers entre l’ordinateur hôte (votre pc) et celui de la machine virtuelle.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CA0EAD-B850-BD1F-32C4-EEC0FFD47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88540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7D29A-8E3D-1AD9-3FED-A8490890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Configuration de la touche « hôte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3B32CD-8C35-1D39-E2E2-26A1E5E84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2507" cy="4351338"/>
          </a:xfrm>
        </p:spPr>
        <p:txBody>
          <a:bodyPr>
            <a:normAutofit/>
          </a:bodyPr>
          <a:lstStyle/>
          <a:p>
            <a:r>
              <a:rPr lang="fr-CA" dirty="0"/>
              <a:t>Il y a moyen d’exécuter une machine virtuelle en plein écran. Normalement pour quitter le mode on doit faire « </a:t>
            </a:r>
            <a:r>
              <a:rPr lang="fr-CA" dirty="0" err="1"/>
              <a:t>hôte+touche</a:t>
            </a:r>
            <a:r>
              <a:rPr lang="fr-CA" dirty="0"/>
              <a:t> quelconque »</a:t>
            </a:r>
          </a:p>
          <a:p>
            <a:r>
              <a:rPr lang="fr-CA" dirty="0"/>
              <a:t>Pour configurer la touche hôte : </a:t>
            </a:r>
          </a:p>
          <a:p>
            <a:r>
              <a:rPr lang="fr-CA" dirty="0"/>
              <a:t>Fichiers –&gt; paramètres</a:t>
            </a:r>
          </a:p>
          <a:p>
            <a:r>
              <a:rPr lang="fr-CA" dirty="0"/>
              <a:t>Entrée –&gt; Machine virtuelle</a:t>
            </a:r>
          </a:p>
          <a:p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BF7B370-3A51-5255-55DE-7FCCF7B07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406" y="1347788"/>
            <a:ext cx="8001000" cy="4829175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829936A3-AF87-BC0C-312F-94BDFA75E60D}"/>
              </a:ext>
            </a:extLst>
          </p:cNvPr>
          <p:cNvSpPr/>
          <p:nvPr/>
        </p:nvSpPr>
        <p:spPr>
          <a:xfrm>
            <a:off x="6953693" y="3429000"/>
            <a:ext cx="1116419" cy="5263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FB058B05-CBD3-A536-5BC4-DB8E369AC8AE}"/>
              </a:ext>
            </a:extLst>
          </p:cNvPr>
          <p:cNvSpPr/>
          <p:nvPr/>
        </p:nvSpPr>
        <p:spPr>
          <a:xfrm>
            <a:off x="10237381" y="3407513"/>
            <a:ext cx="1116419" cy="5263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0367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214FA-9D93-ED32-0779-F05877AF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3BDD76-726C-AF52-F42E-1481F619B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4508A16-A048-672C-EF2E-F67D0A9F0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0"/>
            <a:ext cx="8915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3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16D4D-3836-9851-57A8-2318E01C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Section de base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164DB2-E136-67B7-3C12-600CE5341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3335" cy="4351338"/>
          </a:xfrm>
        </p:spPr>
        <p:txBody>
          <a:bodyPr/>
          <a:lstStyle/>
          <a:p>
            <a:r>
              <a:rPr lang="fr-CA" dirty="0"/>
              <a:t>Nécessite le nom de la machine et quel est le type de système d’exploitation qui sera installé.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A44DD9-CE17-1AC4-CA5A-92919849E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63255"/>
            <a:ext cx="5841358" cy="482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6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35A60-716E-0D4C-76DD-8AE2C8E9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Section matériel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A14D96-D264-52ED-DB1C-70257E1D9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1219" cy="43513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fr-CA" dirty="0"/>
              <a:t>Virtuellement parlant. On doit donner de la mémoire vive et des </a:t>
            </a:r>
            <a:r>
              <a:rPr lang="fr-CA"/>
              <a:t>cœurs de processeurs.</a:t>
            </a:r>
            <a:endParaRPr lang="fr-CA" dirty="0"/>
          </a:p>
          <a:p>
            <a:endParaRPr lang="fr-CA" dirty="0"/>
          </a:p>
          <a:p>
            <a:r>
              <a:rPr lang="fr-CA" dirty="0"/>
              <a:t>Si vous donnez plus que ce qui et dans la zone verte c’est que vous allez virtualiser plus que ce que votre ordinateur possède.</a:t>
            </a:r>
          </a:p>
          <a:p>
            <a:endParaRPr lang="fr-CA" dirty="0"/>
          </a:p>
          <a:p>
            <a:r>
              <a:rPr lang="fr-CA" dirty="0"/>
              <a:t>Impacte énorme sur la performance.</a:t>
            </a:r>
          </a:p>
          <a:p>
            <a:endParaRPr lang="fr-CA" dirty="0"/>
          </a:p>
          <a:p>
            <a:r>
              <a:rPr lang="fr-CA" dirty="0"/>
              <a:t>4096 Mo pour Windows 11 minimum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339CD2-11D3-6DBB-DDD6-A805C60A6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311" y="1150374"/>
            <a:ext cx="6555057" cy="541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1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6D29B7-59BE-C8A0-77DB-D21570AE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Type de bios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E6967F-5B28-A309-50F3-A6D2F392F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3000" cy="4351338"/>
          </a:xfrm>
        </p:spPr>
        <p:txBody>
          <a:bodyPr/>
          <a:lstStyle/>
          <a:p>
            <a:r>
              <a:rPr lang="fr-CA" dirty="0"/>
              <a:t>Si vous voulez avoir un bios régulier ou UEFI</a:t>
            </a:r>
          </a:p>
          <a:p>
            <a:r>
              <a:rPr lang="fr-CA" dirty="0"/>
              <a:t>Je recommande EFI vu les ordinateurs moderne.</a:t>
            </a:r>
          </a:p>
          <a:p>
            <a:endParaRPr lang="fr-CA" dirty="0"/>
          </a:p>
          <a:p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03A6AFE-4F5B-C1EE-2517-6D7657AC8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25677"/>
            <a:ext cx="553116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1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C2A99D-95C3-F9C6-1164-5BEBB779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Disques durs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E313EF-127E-3ADB-37A0-92CBA194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5011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CA" dirty="0"/>
              <a:t>Va faire la création d’un fichier sur votre portable qui va faire office de disque dur pour la machine virtuelle</a:t>
            </a:r>
          </a:p>
          <a:p>
            <a:r>
              <a:rPr lang="fr-CA" dirty="0"/>
              <a:t>Si vous avez un </a:t>
            </a:r>
            <a:r>
              <a:rPr lang="fr-CA" dirty="0" err="1"/>
              <a:t>ssd</a:t>
            </a:r>
            <a:r>
              <a:rPr lang="fr-CA" dirty="0"/>
              <a:t>, ne cochez pas </a:t>
            </a:r>
            <a:r>
              <a:rPr lang="fr-CA" dirty="0" err="1"/>
              <a:t>pre</a:t>
            </a:r>
            <a:r>
              <a:rPr lang="fr-CA" dirty="0"/>
              <a:t>-allocation.</a:t>
            </a:r>
          </a:p>
          <a:p>
            <a:r>
              <a:rPr lang="fr-CA" dirty="0"/>
              <a:t>VDI est un format standard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780768-6ECA-315E-AF68-F614FCD85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685" y="0"/>
            <a:ext cx="7406315" cy="617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0473E-CFE5-8ECC-2C19-4EC4C274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Résumé de la machine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556041-02B1-B649-59CD-760E7E531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D728D15-11E5-3287-538E-C759F496F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576" y="1258094"/>
            <a:ext cx="713232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5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EDCC0-EC95-F77E-8F4C-EA93F77C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Éditer les configurations de la machine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B79983-C393-F1B0-A38F-4EB67019F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629739E-ECF6-B7FF-B2D2-DF820F4D5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190" y="1651454"/>
            <a:ext cx="6768509" cy="520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013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625C9D43565F48B6A2356E6AC18D8A" ma:contentTypeVersion="3" ma:contentTypeDescription="Crée un document." ma:contentTypeScope="" ma:versionID="b72412f999c699d9f8cb27becef0a98b">
  <xsd:schema xmlns:xsd="http://www.w3.org/2001/XMLSchema" xmlns:xs="http://www.w3.org/2001/XMLSchema" xmlns:p="http://schemas.microsoft.com/office/2006/metadata/properties" xmlns:ns2="0a3378f4-7b89-404f-b829-53c205c1523a" targetNamespace="http://schemas.microsoft.com/office/2006/metadata/properties" ma:root="true" ma:fieldsID="8b7e333d2e1c78bc7b72c193b7260e8e" ns2:_="">
    <xsd:import namespace="0a3378f4-7b89-404f-b829-53c205c152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3378f4-7b89-404f-b829-53c205c152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D28712-E715-4270-A751-F4B07EA5C1C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BC49D82-86A2-44EB-AC52-78BEB09EF4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37129E-B879-4C9A-8CE9-D28E7F35C05E}"/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583</Words>
  <Application>Microsoft Office PowerPoint</Application>
  <PresentationFormat>Grand écran</PresentationFormat>
  <Paragraphs>60</Paragraphs>
  <Slides>24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Thème Office</vt:lpstr>
      <vt:lpstr>Virtualbox – Création de machine virtuelle</vt:lpstr>
      <vt:lpstr>Présentation PowerPoint</vt:lpstr>
      <vt:lpstr>Présentation PowerPoint</vt:lpstr>
      <vt:lpstr>Section de base </vt:lpstr>
      <vt:lpstr>Section matériel</vt:lpstr>
      <vt:lpstr>Type de bios</vt:lpstr>
      <vt:lpstr>Disques durs</vt:lpstr>
      <vt:lpstr>Résumé de la machine</vt:lpstr>
      <vt:lpstr>Éditer les configurations de la machine</vt:lpstr>
      <vt:lpstr>Passer en mode expert</vt:lpstr>
      <vt:lpstr>Activation du copier/coller entre votre Windows et celui de la machine virtuelle</vt:lpstr>
      <vt:lpstr>Description: Important</vt:lpstr>
      <vt:lpstr>Système</vt:lpstr>
      <vt:lpstr>Affichage : Contrôleur graphique et accélération</vt:lpstr>
      <vt:lpstr>Stockage…. Attention</vt:lpstr>
      <vt:lpstr>Lecteur CD</vt:lpstr>
      <vt:lpstr>Son :explicite</vt:lpstr>
      <vt:lpstr>Réseau : Boite énorme</vt:lpstr>
      <vt:lpstr>NAT : les vm se voient entre elles et ont accès à internet.</vt:lpstr>
      <vt:lpstr>Chaque vm à une carte réseau sur votre portable. Donc chaque vm est comme… un ordinateur à coté de votre portable.</vt:lpstr>
      <vt:lpstr>Réseau</vt:lpstr>
      <vt:lpstr>Port série et usb au besoin.</vt:lpstr>
      <vt:lpstr>Dossier partagés. On peut partager des dossiers entre l’ordinateur hôte (votre pc) et celui de la machine virtuelle.</vt:lpstr>
      <vt:lpstr>Configuration de la touche « hôte 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Tousignant</dc:creator>
  <cp:lastModifiedBy>Simon Tousignant</cp:lastModifiedBy>
  <cp:revision>28</cp:revision>
  <dcterms:created xsi:type="dcterms:W3CDTF">2024-09-23T17:57:28Z</dcterms:created>
  <dcterms:modified xsi:type="dcterms:W3CDTF">2025-09-19T13:56:57Z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0x01010084625C9D43565F48B6A2356E6AC18D8A</vt:lpwstr>
  </property>
</Properties>
</file>