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CD529-2C3E-67E3-B420-08CC7A512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059464-E520-F35D-45CC-97EB157D6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54A8C-2120-036F-2060-D4D533C3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C8D50-936F-772E-A639-2289CAAE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0E31F-EC2D-9181-F038-B99E2B75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355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15EA8-50D2-159A-7271-AB975510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C0D4B-B563-8D39-D650-1D6C7AE5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ECF4C-9044-9A44-CABB-23043FF8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657F1D-6E49-3ADA-9D55-4743850B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76716-8158-4B5B-10EE-5A4F0BDA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75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F8A1A2-0A11-EA51-2DE2-94164A8D1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CA052-1E08-A059-A84F-87999AE8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8046C-0115-DA61-4181-08826C5B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989A82-EE95-8358-036A-3260B0BB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40D0E-36E2-BDF1-68B0-C09CA5B9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95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56240-00E5-E697-BF2D-48EC25E8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BA3EC-D67E-2FA4-E2B3-AD6E8F96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DC477-5FAF-E9D3-DEC1-4619B15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A075F-B75F-6172-C493-BCFBF415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94197-CBB3-88A4-7994-C1FCD1D7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38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C57A0-D881-DBA7-63E6-8E52316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385BDB-63B4-7C9E-F480-339432CE2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F17B8-D7E2-0F5A-BF3A-ED346D43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B329C-AA6E-9D86-9ABA-BEB0A280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637EE-201C-AA39-8904-2663A52C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95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FCF01-5A1D-83E3-497E-29521EE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27456-8C5E-DAEE-F68D-8CF76A1F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966329-41C0-B8B4-C92B-047168CF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462E42-A436-D55A-988A-130748A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D92B59-2F65-CE49-40C4-884195D6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68CB0-52D0-4819-E9FF-007B1602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77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1147B-36D6-41DB-5DF0-049AF534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899949-2586-9F23-2CBB-BA9D914A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5B5C05-0383-0E04-F0B9-46DA15FD4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4A1C13-3DE5-8B84-F2CC-D024D4549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0999B1-9110-733E-70CF-5BE05C5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6FD24-5985-CD76-6362-1ACBCB62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FADC9-D1A2-7EB5-BFD6-B0E2420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8569C7-4979-039E-B13E-87F86550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138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3BE3F-0C05-9EEE-42FB-1E5D9ACA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8C48EA-C6EA-F621-7DEC-A0EB0F1B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B9EA6D-80D0-4D98-9ABE-09A85B7C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7480C4-02B8-4BAB-CD40-05E6B161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337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B07BD8-6415-35AF-55DC-5265CCB4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5EF8A1-9B09-94CB-C303-14E87049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9C42D4-F534-5011-9924-1A9D5F9F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49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BC49E-DC4A-ECE6-4686-4B70F0EE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8E783-3616-1F71-1C2D-C32E957F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C2323-2022-A272-01F1-7CE78CD83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051BCD-9A3B-C3EC-4C1B-A8FA22A0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5195A2-9699-A429-15F0-AE101E9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5B0F-90F6-D172-C086-F3C0B68F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353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A1934-51DC-71FB-30D5-44C4A202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F0577B-B3F9-9FCA-4002-8C1F419B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980168-9FF9-DE32-B4E4-A2C61A118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6067E-79FD-E0F4-02CC-3A0A5EA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F62A1-B4FD-FA34-4531-C3AA57ED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44FCE-CE69-B510-474C-0666E06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35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5315C5-2AA9-3B26-942D-312D0DBF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467E4D-C80C-E5E1-7081-35929F85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5BE601-A874-B27A-E0E3-4E859F4D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A04AF-6F62-4596-8074-C7EFB05B72A7}" type="datetimeFigureOut">
              <a:rPr lang="fr-CH" smtClean="0"/>
              <a:t>10.01.2025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94073-66A8-631A-7B22-5AF6526C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2EB8B-A520-4829-643E-324A6CF59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AD232-2A1A-4136-B28D-200E2E93EF4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125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personne, habits, intérieur, groupe&#10;&#10;Description générée automatiquement">
            <a:extLst>
              <a:ext uri="{FF2B5EF4-FFF2-40B4-BE49-F238E27FC236}">
                <a16:creationId xmlns:a16="http://schemas.microsoft.com/office/drawing/2014/main" id="{FCF212DF-2D4E-0D73-41A2-A15FC25C8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44" y="0"/>
            <a:ext cx="6875608" cy="4182639"/>
          </a:xfrm>
          <a:prstGeom prst="rect">
            <a:avLst/>
          </a:prstGeom>
        </p:spPr>
      </p:pic>
      <p:pic>
        <p:nvPicPr>
          <p:cNvPr id="7" name="Image 6" descr="Une image contenant intérieur, collection, meubles, mur&#10;&#10;Description générée automatiquement">
            <a:extLst>
              <a:ext uri="{FF2B5EF4-FFF2-40B4-BE49-F238E27FC236}">
                <a16:creationId xmlns:a16="http://schemas.microsoft.com/office/drawing/2014/main" id="{A0741EE0-FBF5-0DC8-A329-ABDE75114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76852" cy="4182639"/>
          </a:xfrm>
          <a:prstGeom prst="rect">
            <a:avLst/>
          </a:prstGeom>
        </p:spPr>
      </p:pic>
      <p:sp>
        <p:nvSpPr>
          <p:cNvPr id="10" name="Parallélogramme 9">
            <a:extLst>
              <a:ext uri="{FF2B5EF4-FFF2-40B4-BE49-F238E27FC236}">
                <a16:creationId xmlns:a16="http://schemas.microsoft.com/office/drawing/2014/main" id="{9D3150EB-D985-B784-9D46-BB62EC78DE1E}"/>
              </a:ext>
            </a:extLst>
          </p:cNvPr>
          <p:cNvSpPr/>
          <p:nvPr/>
        </p:nvSpPr>
        <p:spPr>
          <a:xfrm flipH="1">
            <a:off x="2739816" y="0"/>
            <a:ext cx="6712367" cy="4182639"/>
          </a:xfrm>
          <a:prstGeom prst="parallelogram">
            <a:avLst>
              <a:gd name="adj" fmla="val 41374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BA5864-06B0-E79A-C0F5-86A6CB801630}"/>
              </a:ext>
            </a:extLst>
          </p:cNvPr>
          <p:cNvCxnSpPr>
            <a:cxnSpLocks/>
          </p:cNvCxnSpPr>
          <p:nvPr/>
        </p:nvCxnSpPr>
        <p:spPr>
          <a:xfrm>
            <a:off x="2726055" y="-26733"/>
            <a:ext cx="1771650" cy="42805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7CE42C7-D122-96F1-3B06-CB306955A53B}"/>
              </a:ext>
            </a:extLst>
          </p:cNvPr>
          <p:cNvCxnSpPr>
            <a:cxnSpLocks/>
          </p:cNvCxnSpPr>
          <p:nvPr/>
        </p:nvCxnSpPr>
        <p:spPr>
          <a:xfrm>
            <a:off x="7694297" y="-26734"/>
            <a:ext cx="1771650" cy="42805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32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LEBOZO LEBOZO</dc:creator>
  <cp:lastModifiedBy>LEBOZO LEBOZO</cp:lastModifiedBy>
  <cp:revision>1</cp:revision>
  <dcterms:created xsi:type="dcterms:W3CDTF">2025-01-10T14:03:06Z</dcterms:created>
  <dcterms:modified xsi:type="dcterms:W3CDTF">2025-01-10T14:12:27Z</dcterms:modified>
</cp:coreProperties>
</file>