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5" r:id="rId4"/>
    <p:sldMasterId id="2147483697" r:id="rId5"/>
  </p:sldMasterIdLst>
  <p:notesMasterIdLst>
    <p:notesMasterId r:id="rId10"/>
  </p:notesMasterIdLst>
  <p:sldIdLst>
    <p:sldId id="256" r:id="rId6"/>
    <p:sldId id="289" r:id="rId7"/>
    <p:sldId id="287" r:id="rId8"/>
    <p:sldId id="288" r:id="rId9"/>
  </p:sldIdLst>
  <p:sldSz cx="9144000" cy="5143500" type="screen16x9"/>
  <p:notesSz cx="6858000" cy="9144000"/>
  <p:embeddedFontLst>
    <p:embeddedFont>
      <p:font typeface="Corsiva"/>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AfVRKTeM2UY4cWo6TSQJu/w3P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706A0A-4A81-437F-B3CE-7AA4FC702F0E}">
  <a:tblStyle styleId="{8C706A0A-4A81-437F-B3CE-7AA4FC702F0E}" styleName="Table_0">
    <a:wholeTbl>
      <a:tcTxStyle b="off" i="off">
        <a:font>
          <a:latin typeface="Calibri"/>
          <a:ea typeface="Calibri"/>
          <a:cs typeface="Calibri"/>
        </a:font>
        <a:schemeClr val="lt1"/>
      </a:tcTxStyle>
      <a:tcStyle>
        <a:tcBdr>
          <a:left>
            <a:ln w="9525" cap="flat" cmpd="sng">
              <a:solidFill>
                <a:srgbClr val="C0CCE1"/>
              </a:solidFill>
              <a:prstDash val="solid"/>
              <a:round/>
              <a:headEnd type="none" w="sm" len="sm"/>
              <a:tailEnd type="none" w="sm" len="sm"/>
            </a:ln>
          </a:left>
          <a:right>
            <a:ln w="9525" cap="flat" cmpd="sng">
              <a:solidFill>
                <a:srgbClr val="C0CCE1"/>
              </a:solidFill>
              <a:prstDash val="solid"/>
              <a:round/>
              <a:headEnd type="none" w="sm" len="sm"/>
              <a:tailEnd type="none" w="sm" len="sm"/>
            </a:ln>
          </a:right>
          <a:top>
            <a:ln w="9525" cap="flat" cmpd="sng">
              <a:solidFill>
                <a:srgbClr val="C0CCE1"/>
              </a:solidFill>
              <a:prstDash val="solid"/>
              <a:round/>
              <a:headEnd type="none" w="sm" len="sm"/>
              <a:tailEnd type="none" w="sm" len="sm"/>
            </a:ln>
          </a:top>
          <a:bottom>
            <a:ln w="9525" cap="flat" cmpd="sng">
              <a:solidFill>
                <a:srgbClr val="C0CCE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71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3.fntdata"/><Relationship Id="rId18" Type="http://schemas.openxmlformats.org/officeDocument/2006/relationships/font" Target="fonts/font8.fntdata"/><Relationship Id="rId51" Type="http://schemas.openxmlformats.org/officeDocument/2006/relationships/tableStyles" Target="tableStyles.xml"/><Relationship Id="rId3" Type="http://schemas.openxmlformats.org/officeDocument/2006/relationships/slideMaster" Target="slideMasters/slideMaster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1.fntdata"/><Relationship Id="rId5" Type="http://schemas.openxmlformats.org/officeDocument/2006/relationships/slideMaster" Target="slideMasters/slideMaster5.xml"/><Relationship Id="rId15"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4.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8591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37830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4.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6"/>
        <p:cNvGrpSpPr/>
        <p:nvPr/>
      </p:nvGrpSpPr>
      <p:grpSpPr>
        <a:xfrm>
          <a:off x="0" y="0"/>
          <a:ext cx="0" cy="0"/>
          <a:chOff x="0" y="0"/>
          <a:chExt cx="0" cy="0"/>
        </a:xfrm>
      </p:grpSpPr>
      <p:pic>
        <p:nvPicPr>
          <p:cNvPr id="17" name="Google Shape;17;p34" descr="システナmaster5"/>
          <p:cNvPicPr preferRelativeResize="0"/>
          <p:nvPr/>
        </p:nvPicPr>
        <p:blipFill rotWithShape="1">
          <a:blip r:embed="rId2">
            <a:alphaModFix/>
          </a:blip>
          <a:srcRect/>
          <a:stretch/>
        </p:blipFill>
        <p:spPr>
          <a:xfrm>
            <a:off x="0" y="4538662"/>
            <a:ext cx="9144000" cy="604838"/>
          </a:xfrm>
          <a:prstGeom prst="rect">
            <a:avLst/>
          </a:prstGeom>
          <a:noFill/>
          <a:ln>
            <a:noFill/>
          </a:ln>
        </p:spPr>
      </p:pic>
      <p:sp>
        <p:nvSpPr>
          <p:cNvPr id="18" name="Google Shape;18;p34"/>
          <p:cNvSpPr txBox="1"/>
          <p:nvPr/>
        </p:nvSpPr>
        <p:spPr>
          <a:xfrm>
            <a:off x="5148066" y="5007769"/>
            <a:ext cx="421818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pic>
        <p:nvPicPr>
          <p:cNvPr id="19" name="Google Shape;19;p34" descr="システナロゴマーク.JPG"/>
          <p:cNvPicPr preferRelativeResize="0"/>
          <p:nvPr/>
        </p:nvPicPr>
        <p:blipFill rotWithShape="1">
          <a:blip r:embed="rId3">
            <a:alphaModFix/>
          </a:blip>
          <a:srcRect/>
          <a:stretch/>
        </p:blipFill>
        <p:spPr>
          <a:xfrm>
            <a:off x="7956550" y="1"/>
            <a:ext cx="1187451" cy="725091"/>
          </a:xfrm>
          <a:prstGeom prst="rect">
            <a:avLst/>
          </a:prstGeom>
          <a:noFill/>
          <a:ln>
            <a:noFill/>
          </a:ln>
        </p:spPr>
      </p:pic>
      <p:sp>
        <p:nvSpPr>
          <p:cNvPr id="20" name="Google Shape;20;p34"/>
          <p:cNvSpPr/>
          <p:nvPr/>
        </p:nvSpPr>
        <p:spPr>
          <a:xfrm>
            <a:off x="6443666"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1" name="Google Shape;21;p34"/>
          <p:cNvCxnSpPr/>
          <p:nvPr/>
        </p:nvCxnSpPr>
        <p:spPr>
          <a:xfrm>
            <a:off x="1015027" y="2043112"/>
            <a:ext cx="7157375" cy="0"/>
          </a:xfrm>
          <a:prstGeom prst="straightConnector1">
            <a:avLst/>
          </a:prstGeom>
          <a:noFill/>
          <a:ln w="38100" cap="rnd" cmpd="sng">
            <a:solidFill>
              <a:srgbClr val="FFF200"/>
            </a:solidFill>
            <a:prstDash val="solid"/>
            <a:round/>
            <a:headEnd type="none" w="sm" len="sm"/>
            <a:tailEnd type="none" w="sm" len="sm"/>
          </a:ln>
        </p:spPr>
      </p:cxnSp>
      <p:sp>
        <p:nvSpPr>
          <p:cNvPr id="22" name="Google Shape;22;p34"/>
          <p:cNvSpPr txBox="1">
            <a:spLocks noGrp="1"/>
          </p:cNvSpPr>
          <p:nvPr>
            <p:ph type="ctrTitle"/>
          </p:nvPr>
        </p:nvSpPr>
        <p:spPr>
          <a:xfrm>
            <a:off x="907803" y="1475929"/>
            <a:ext cx="7371823" cy="55148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4" name="Google Shape;24;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 name="Google Shape;25;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 name="Google Shape;26;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2" name="Google Shape;82;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4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rot="5400000">
            <a:off x="5767890" y="1597056"/>
            <a:ext cx="378042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4"/>
          <p:cNvSpPr txBox="1">
            <a:spLocks noGrp="1"/>
          </p:cNvSpPr>
          <p:nvPr>
            <p:ph type="body" idx="1"/>
          </p:nvPr>
        </p:nvSpPr>
        <p:spPr>
          <a:xfrm rot="5400000">
            <a:off x="1576890" y="-384144"/>
            <a:ext cx="378042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4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8" name="Google Shape;88;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9" name="Google Shape;89;p4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0"/>
        <p:cNvGrpSpPr/>
        <p:nvPr/>
      </p:nvGrpSpPr>
      <p:grpSpPr>
        <a:xfrm>
          <a:off x="0" y="0"/>
          <a:ext cx="0" cy="0"/>
          <a:chOff x="0" y="0"/>
          <a:chExt cx="0" cy="0"/>
        </a:xfrm>
      </p:grpSpPr>
      <p:sp>
        <p:nvSpPr>
          <p:cNvPr id="91" name="Google Shape;91;p4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Clr>
                <a:schemeClr val="dk1"/>
              </a:buClr>
              <a:buSzPts val="3600"/>
              <a:buFont typeface="Calibri"/>
              <a:buNone/>
              <a:defRPr sz="3600"/>
            </a:lvl1pPr>
            <a:lvl2pPr lvl="1" algn="ctr">
              <a:spcBef>
                <a:spcPts val="0"/>
              </a:spcBef>
              <a:spcAft>
                <a:spcPts val="0"/>
              </a:spcAft>
              <a:buSzPts val="1400"/>
              <a:buNone/>
              <a:defRPr sz="3600"/>
            </a:lvl2pPr>
            <a:lvl3pPr lvl="2" algn="ctr">
              <a:spcBef>
                <a:spcPts val="0"/>
              </a:spcBef>
              <a:spcAft>
                <a:spcPts val="0"/>
              </a:spcAft>
              <a:buSzPts val="1400"/>
              <a:buNone/>
              <a:defRPr sz="3600"/>
            </a:lvl3pPr>
            <a:lvl4pPr lvl="3" algn="ctr">
              <a:spcBef>
                <a:spcPts val="0"/>
              </a:spcBef>
              <a:spcAft>
                <a:spcPts val="0"/>
              </a:spcAft>
              <a:buSzPts val="1400"/>
              <a:buNone/>
              <a:defRPr sz="3600"/>
            </a:lvl4pPr>
            <a:lvl5pPr lvl="4" algn="ctr">
              <a:spcBef>
                <a:spcPts val="0"/>
              </a:spcBef>
              <a:spcAft>
                <a:spcPts val="0"/>
              </a:spcAft>
              <a:buSzPts val="1400"/>
              <a:buNone/>
              <a:defRPr sz="3600"/>
            </a:lvl5pPr>
            <a:lvl6pPr lvl="5" algn="ctr">
              <a:spcBef>
                <a:spcPts val="0"/>
              </a:spcBef>
              <a:spcAft>
                <a:spcPts val="0"/>
              </a:spcAft>
              <a:buSzPts val="1400"/>
              <a:buNone/>
              <a:defRPr sz="3600"/>
            </a:lvl6pPr>
            <a:lvl7pPr lvl="6" algn="ctr">
              <a:spcBef>
                <a:spcPts val="0"/>
              </a:spcBef>
              <a:spcAft>
                <a:spcPts val="0"/>
              </a:spcAft>
              <a:buSzPts val="1400"/>
              <a:buNone/>
              <a:defRPr sz="3600"/>
            </a:lvl7pPr>
            <a:lvl8pPr lvl="7" algn="ctr">
              <a:spcBef>
                <a:spcPts val="0"/>
              </a:spcBef>
              <a:spcAft>
                <a:spcPts val="0"/>
              </a:spcAft>
              <a:buSzPts val="1400"/>
              <a:buNone/>
              <a:defRPr sz="3600"/>
            </a:lvl8pPr>
            <a:lvl9pPr lvl="8" algn="ctr">
              <a:spcBef>
                <a:spcPts val="0"/>
              </a:spcBef>
              <a:spcAft>
                <a:spcPts val="0"/>
              </a:spcAft>
              <a:buSzPts val="1400"/>
              <a:buNone/>
              <a:defRPr sz="3600"/>
            </a:lvl9pPr>
          </a:lstStyle>
          <a:p>
            <a:endParaRPr/>
          </a:p>
        </p:txBody>
      </p:sp>
      <p:sp>
        <p:nvSpPr>
          <p:cNvPr id="92" name="Google Shape;92;p4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06"/>
        <p:cNvGrpSpPr/>
        <p:nvPr/>
      </p:nvGrpSpPr>
      <p:grpSpPr>
        <a:xfrm>
          <a:off x="0" y="0"/>
          <a:ext cx="0" cy="0"/>
          <a:chOff x="0" y="0"/>
          <a:chExt cx="0" cy="0"/>
        </a:xfrm>
      </p:grpSpPr>
      <p:pic>
        <p:nvPicPr>
          <p:cNvPr id="107" name="Google Shape;107;p47" descr="キャッチ.bmp"/>
          <p:cNvPicPr preferRelativeResize="0"/>
          <p:nvPr/>
        </p:nvPicPr>
        <p:blipFill rotWithShape="1">
          <a:blip r:embed="rId2">
            <a:alphaModFix/>
          </a:blip>
          <a:srcRect/>
          <a:stretch/>
        </p:blipFill>
        <p:spPr>
          <a:xfrm>
            <a:off x="250825" y="4769644"/>
            <a:ext cx="3352800" cy="178594"/>
          </a:xfrm>
          <a:prstGeom prst="rect">
            <a:avLst/>
          </a:prstGeom>
          <a:noFill/>
          <a:ln>
            <a:noFill/>
          </a:ln>
        </p:spPr>
      </p:pic>
      <p:pic>
        <p:nvPicPr>
          <p:cNvPr id="108" name="Google Shape;108;p47" descr="システナロゴ1"/>
          <p:cNvPicPr preferRelativeResize="0"/>
          <p:nvPr/>
        </p:nvPicPr>
        <p:blipFill rotWithShape="1">
          <a:blip r:embed="rId3">
            <a:alphaModFix/>
          </a:blip>
          <a:srcRect/>
          <a:stretch/>
        </p:blipFill>
        <p:spPr>
          <a:xfrm>
            <a:off x="6588126" y="4513661"/>
            <a:ext cx="2555875" cy="629840"/>
          </a:xfrm>
          <a:prstGeom prst="rect">
            <a:avLst/>
          </a:prstGeom>
          <a:noFill/>
          <a:ln>
            <a:noFill/>
          </a:ln>
        </p:spPr>
      </p:pic>
      <p:cxnSp>
        <p:nvCxnSpPr>
          <p:cNvPr id="109" name="Google Shape;109;p47"/>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110" name="Google Shape;110;p47"/>
          <p:cNvSpPr txBox="1"/>
          <p:nvPr/>
        </p:nvSpPr>
        <p:spPr>
          <a:xfrm>
            <a:off x="147638" y="4995863"/>
            <a:ext cx="4136331"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pic>
        <p:nvPicPr>
          <p:cNvPr id="111" name="Google Shape;111;p47" descr="システナロゴマーク.JPG"/>
          <p:cNvPicPr preferRelativeResize="0"/>
          <p:nvPr/>
        </p:nvPicPr>
        <p:blipFill rotWithShape="1">
          <a:blip r:embed="rId4">
            <a:alphaModFix/>
          </a:blip>
          <a:srcRect/>
          <a:stretch/>
        </p:blipFill>
        <p:spPr>
          <a:xfrm>
            <a:off x="1" y="1"/>
            <a:ext cx="1187451" cy="725091"/>
          </a:xfrm>
          <a:prstGeom prst="rect">
            <a:avLst/>
          </a:prstGeom>
          <a:noFill/>
          <a:ln>
            <a:noFill/>
          </a:ln>
        </p:spPr>
      </p:pic>
      <p:sp>
        <p:nvSpPr>
          <p:cNvPr id="112" name="Google Shape;112;p47"/>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113" name="Google Shape;113;p47"/>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sp>
        <p:nvSpPr>
          <p:cNvPr id="114" name="Google Shape;114;p47"/>
          <p:cNvSpPr txBox="1">
            <a:spLocks noGrp="1"/>
          </p:cNvSpPr>
          <p:nvPr>
            <p:ph type="ctrTitle"/>
          </p:nvPr>
        </p:nvSpPr>
        <p:spPr>
          <a:xfrm>
            <a:off x="1015027" y="1501360"/>
            <a:ext cx="7042599" cy="55148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7"/>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116" name="Google Shape;116;p4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4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8" name="Google Shape;118;p4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19"/>
        <p:cNvGrpSpPr/>
        <p:nvPr/>
      </p:nvGrpSpPr>
      <p:grpSpPr>
        <a:xfrm>
          <a:off x="0" y="0"/>
          <a:ext cx="0" cy="0"/>
          <a:chOff x="0" y="0"/>
          <a:chExt cx="0" cy="0"/>
        </a:xfrm>
      </p:grpSpPr>
      <p:sp>
        <p:nvSpPr>
          <p:cNvPr id="120" name="Google Shape;120;p48"/>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48"/>
          <p:cNvSpPr txBox="1">
            <a:spLocks noGrp="1"/>
          </p:cNvSpPr>
          <p:nvPr>
            <p:ph type="body" idx="1"/>
          </p:nvPr>
        </p:nvSpPr>
        <p:spPr>
          <a:xfrm>
            <a:off x="467544" y="1005577"/>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4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3" name="Google Shape;123;p4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4" name="Google Shape;124;p4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125"/>
        <p:cNvGrpSpPr/>
        <p:nvPr/>
      </p:nvGrpSpPr>
      <p:grpSpPr>
        <a:xfrm>
          <a:off x="0" y="0"/>
          <a:ext cx="0" cy="0"/>
          <a:chOff x="0" y="0"/>
          <a:chExt cx="0" cy="0"/>
        </a:xfrm>
      </p:grpSpPr>
      <p:sp>
        <p:nvSpPr>
          <p:cNvPr id="126" name="Google Shape;126;p49"/>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49"/>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128" name="Google Shape;128;p4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9" name="Google Shape;129;p4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0" name="Google Shape;130;p4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131"/>
        <p:cNvGrpSpPr/>
        <p:nvPr/>
      </p:nvGrpSpPr>
      <p:grpSpPr>
        <a:xfrm>
          <a:off x="0" y="0"/>
          <a:ext cx="0" cy="0"/>
          <a:chOff x="0" y="0"/>
          <a:chExt cx="0" cy="0"/>
        </a:xfrm>
      </p:grpSpPr>
      <p:sp>
        <p:nvSpPr>
          <p:cNvPr id="132" name="Google Shape;132;p50"/>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50"/>
          <p:cNvSpPr txBox="1">
            <a:spLocks noGrp="1"/>
          </p:cNvSpPr>
          <p:nvPr>
            <p:ph type="body" idx="1"/>
          </p:nvPr>
        </p:nvSpPr>
        <p:spPr>
          <a:xfrm>
            <a:off x="457200" y="1113589"/>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34" name="Google Shape;134;p50"/>
          <p:cNvSpPr txBox="1">
            <a:spLocks noGrp="1"/>
          </p:cNvSpPr>
          <p:nvPr>
            <p:ph type="body" idx="2"/>
          </p:nvPr>
        </p:nvSpPr>
        <p:spPr>
          <a:xfrm>
            <a:off x="4648200" y="1113589"/>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35" name="Google Shape;135;p5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6" name="Google Shape;136;p5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7" name="Google Shape;137;p5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138"/>
        <p:cNvGrpSpPr/>
        <p:nvPr/>
      </p:nvGrpSpPr>
      <p:grpSpPr>
        <a:xfrm>
          <a:off x="0" y="0"/>
          <a:ext cx="0" cy="0"/>
          <a:chOff x="0" y="0"/>
          <a:chExt cx="0" cy="0"/>
        </a:xfrm>
      </p:grpSpPr>
      <p:sp>
        <p:nvSpPr>
          <p:cNvPr id="139" name="Google Shape;139;p51"/>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51"/>
          <p:cNvSpPr txBox="1">
            <a:spLocks noGrp="1"/>
          </p:cNvSpPr>
          <p:nvPr>
            <p:ph type="body" idx="1"/>
          </p:nvPr>
        </p:nvSpPr>
        <p:spPr>
          <a:xfrm>
            <a:off x="457201" y="1005576"/>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141" name="Google Shape;141;p51"/>
          <p:cNvSpPr txBox="1">
            <a:spLocks noGrp="1"/>
          </p:cNvSpPr>
          <p:nvPr>
            <p:ph type="body" idx="2"/>
          </p:nvPr>
        </p:nvSpPr>
        <p:spPr>
          <a:xfrm>
            <a:off x="457201" y="1485398"/>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142" name="Google Shape;142;p51"/>
          <p:cNvSpPr txBox="1">
            <a:spLocks noGrp="1"/>
          </p:cNvSpPr>
          <p:nvPr>
            <p:ph type="body" idx="3"/>
          </p:nvPr>
        </p:nvSpPr>
        <p:spPr>
          <a:xfrm>
            <a:off x="4645027" y="1005576"/>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143" name="Google Shape;143;p51"/>
          <p:cNvSpPr txBox="1">
            <a:spLocks noGrp="1"/>
          </p:cNvSpPr>
          <p:nvPr>
            <p:ph type="body" idx="4"/>
          </p:nvPr>
        </p:nvSpPr>
        <p:spPr>
          <a:xfrm>
            <a:off x="4645027" y="1485398"/>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144" name="Google Shape;144;p5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45" name="Google Shape;145;p5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46" name="Google Shape;146;p5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147"/>
        <p:cNvGrpSpPr/>
        <p:nvPr/>
      </p:nvGrpSpPr>
      <p:grpSpPr>
        <a:xfrm>
          <a:off x="0" y="0"/>
          <a:ext cx="0" cy="0"/>
          <a:chOff x="0" y="0"/>
          <a:chExt cx="0" cy="0"/>
        </a:xfrm>
      </p:grpSpPr>
      <p:sp>
        <p:nvSpPr>
          <p:cNvPr id="148" name="Google Shape;148;p52"/>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0" name="Google Shape;150;p5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1" name="Google Shape;151;p5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152"/>
        <p:cNvGrpSpPr/>
        <p:nvPr/>
      </p:nvGrpSpPr>
      <p:grpSpPr>
        <a:xfrm>
          <a:off x="0" y="0"/>
          <a:ext cx="0" cy="0"/>
          <a:chOff x="0" y="0"/>
          <a:chExt cx="0" cy="0"/>
        </a:xfrm>
      </p:grpSpPr>
      <p:sp>
        <p:nvSpPr>
          <p:cNvPr id="153" name="Google Shape;153;p5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4" name="Google Shape;154;p5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5" name="Google Shape;155;p5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 name="Google Shape;31;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 name="Google Shape;32;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156"/>
        <p:cNvGrpSpPr/>
        <p:nvPr/>
      </p:nvGrpSpPr>
      <p:grpSpPr>
        <a:xfrm>
          <a:off x="0" y="0"/>
          <a:ext cx="0" cy="0"/>
          <a:chOff x="0" y="0"/>
          <a:chExt cx="0" cy="0"/>
        </a:xfrm>
      </p:grpSpPr>
      <p:sp>
        <p:nvSpPr>
          <p:cNvPr id="157" name="Google Shape;157;p54"/>
          <p:cNvSpPr txBox="1">
            <a:spLocks noGrp="1"/>
          </p:cNvSpPr>
          <p:nvPr>
            <p:ph type="title"/>
          </p:nvPr>
        </p:nvSpPr>
        <p:spPr>
          <a:xfrm>
            <a:off x="467545" y="681540"/>
            <a:ext cx="3008313" cy="75054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54"/>
          <p:cNvSpPr txBox="1">
            <a:spLocks noGrp="1"/>
          </p:cNvSpPr>
          <p:nvPr>
            <p:ph type="body" idx="1"/>
          </p:nvPr>
        </p:nvSpPr>
        <p:spPr>
          <a:xfrm>
            <a:off x="3575051" y="735546"/>
            <a:ext cx="5111751" cy="378042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59" name="Google Shape;159;p54"/>
          <p:cNvSpPr txBox="1">
            <a:spLocks noGrp="1"/>
          </p:cNvSpPr>
          <p:nvPr>
            <p:ph type="body" idx="2"/>
          </p:nvPr>
        </p:nvSpPr>
        <p:spPr>
          <a:xfrm>
            <a:off x="457202" y="1501710"/>
            <a:ext cx="3008313" cy="3029873"/>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60" name="Google Shape;160;p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1" name="Google Shape;161;p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2" name="Google Shape;162;p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163"/>
        <p:cNvGrpSpPr/>
        <p:nvPr/>
      </p:nvGrpSpPr>
      <p:grpSpPr>
        <a:xfrm>
          <a:off x="0" y="0"/>
          <a:ext cx="0" cy="0"/>
          <a:chOff x="0" y="0"/>
          <a:chExt cx="0" cy="0"/>
        </a:xfrm>
      </p:grpSpPr>
      <p:sp>
        <p:nvSpPr>
          <p:cNvPr id="164" name="Google Shape;164;p55"/>
          <p:cNvSpPr txBox="1">
            <a:spLocks noGrp="1"/>
          </p:cNvSpPr>
          <p:nvPr>
            <p:ph type="title"/>
          </p:nvPr>
        </p:nvSpPr>
        <p:spPr>
          <a:xfrm>
            <a:off x="1792288" y="3543858"/>
            <a:ext cx="5486400" cy="39448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55"/>
          <p:cNvSpPr>
            <a:spLocks noGrp="1"/>
          </p:cNvSpPr>
          <p:nvPr>
            <p:ph type="pic" idx="2"/>
          </p:nvPr>
        </p:nvSpPr>
        <p:spPr>
          <a:xfrm>
            <a:off x="1792288" y="681540"/>
            <a:ext cx="5486400" cy="2808313"/>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66" name="Google Shape;166;p55"/>
          <p:cNvSpPr txBox="1">
            <a:spLocks noGrp="1"/>
          </p:cNvSpPr>
          <p:nvPr>
            <p:ph type="body" idx="1"/>
          </p:nvPr>
        </p:nvSpPr>
        <p:spPr>
          <a:xfrm>
            <a:off x="1792288" y="3975907"/>
            <a:ext cx="5486400" cy="56023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67" name="Google Shape;167;p5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8" name="Google Shape;168;p5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5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170"/>
        <p:cNvGrpSpPr/>
        <p:nvPr/>
      </p:nvGrpSpPr>
      <p:grpSpPr>
        <a:xfrm>
          <a:off x="0" y="0"/>
          <a:ext cx="0" cy="0"/>
          <a:chOff x="0" y="0"/>
          <a:chExt cx="0" cy="0"/>
        </a:xfrm>
      </p:grpSpPr>
      <p:sp>
        <p:nvSpPr>
          <p:cNvPr id="171" name="Google Shape;171;p56"/>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56"/>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3" name="Google Shape;173;p5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4" name="Google Shape;174;p5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5" name="Google Shape;175;p5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76"/>
        <p:cNvGrpSpPr/>
        <p:nvPr/>
      </p:nvGrpSpPr>
      <p:grpSpPr>
        <a:xfrm>
          <a:off x="0" y="0"/>
          <a:ext cx="0" cy="0"/>
          <a:chOff x="0" y="0"/>
          <a:chExt cx="0" cy="0"/>
        </a:xfrm>
      </p:grpSpPr>
      <p:sp>
        <p:nvSpPr>
          <p:cNvPr id="177" name="Google Shape;177;p57"/>
          <p:cNvSpPr txBox="1">
            <a:spLocks noGrp="1"/>
          </p:cNvSpPr>
          <p:nvPr>
            <p:ph type="title"/>
          </p:nvPr>
        </p:nvSpPr>
        <p:spPr>
          <a:xfrm rot="5400000">
            <a:off x="5767890" y="1543050"/>
            <a:ext cx="378042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57"/>
          <p:cNvSpPr txBox="1">
            <a:spLocks noGrp="1"/>
          </p:cNvSpPr>
          <p:nvPr>
            <p:ph type="body" idx="1"/>
          </p:nvPr>
        </p:nvSpPr>
        <p:spPr>
          <a:xfrm rot="5400000">
            <a:off x="1576890" y="-438150"/>
            <a:ext cx="378042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9" name="Google Shape;179;p5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0" name="Google Shape;180;p5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1" name="Google Shape;181;p5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3"/>
        <p:cNvGrpSpPr/>
        <p:nvPr/>
      </p:nvGrpSpPr>
      <p:grpSpPr>
        <a:xfrm>
          <a:off x="0" y="0"/>
          <a:ext cx="0" cy="0"/>
          <a:chOff x="0" y="0"/>
          <a:chExt cx="0" cy="0"/>
        </a:xfrm>
      </p:grpSpPr>
      <p:pic>
        <p:nvPicPr>
          <p:cNvPr id="194" name="Google Shape;194;p59" descr="キャッチ.bmp"/>
          <p:cNvPicPr preferRelativeResize="0"/>
          <p:nvPr/>
        </p:nvPicPr>
        <p:blipFill rotWithShape="1">
          <a:blip r:embed="rId2">
            <a:alphaModFix/>
          </a:blip>
          <a:srcRect/>
          <a:stretch/>
        </p:blipFill>
        <p:spPr>
          <a:xfrm>
            <a:off x="107951" y="66676"/>
            <a:ext cx="3352800" cy="178594"/>
          </a:xfrm>
          <a:prstGeom prst="rect">
            <a:avLst/>
          </a:prstGeom>
          <a:noFill/>
          <a:ln>
            <a:noFill/>
          </a:ln>
        </p:spPr>
      </p:pic>
      <p:sp>
        <p:nvSpPr>
          <p:cNvPr id="195" name="Google Shape;195;p59"/>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196" name="Google Shape;196;p59"/>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pic>
        <p:nvPicPr>
          <p:cNvPr id="197" name="Google Shape;197;p59" descr="bg_contents_02"/>
          <p:cNvPicPr preferRelativeResize="0"/>
          <p:nvPr/>
        </p:nvPicPr>
        <p:blipFill rotWithShape="1">
          <a:blip r:embed="rId3">
            <a:alphaModFix/>
          </a:blip>
          <a:srcRect/>
          <a:stretch/>
        </p:blipFill>
        <p:spPr>
          <a:xfrm>
            <a:off x="0" y="4254104"/>
            <a:ext cx="9144000" cy="889397"/>
          </a:xfrm>
          <a:prstGeom prst="rect">
            <a:avLst/>
          </a:prstGeom>
          <a:noFill/>
          <a:ln>
            <a:noFill/>
          </a:ln>
        </p:spPr>
      </p:pic>
      <p:sp>
        <p:nvSpPr>
          <p:cNvPr id="198" name="Google Shape;198;p59"/>
          <p:cNvSpPr txBox="1"/>
          <p:nvPr/>
        </p:nvSpPr>
        <p:spPr>
          <a:xfrm>
            <a:off x="0" y="4972050"/>
            <a:ext cx="4211960"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199" name="Google Shape;199;p59"/>
          <p:cNvSpPr txBox="1">
            <a:spLocks noGrp="1"/>
          </p:cNvSpPr>
          <p:nvPr>
            <p:ph type="ctrTitle"/>
          </p:nvPr>
        </p:nvSpPr>
        <p:spPr>
          <a:xfrm>
            <a:off x="1015027" y="1491630"/>
            <a:ext cx="6984000" cy="529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5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01" name="Google Shape;201;p5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2" name="Google Shape;202;p5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3" name="Google Shape;203;p5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04"/>
        <p:cNvGrpSpPr/>
        <p:nvPr/>
      </p:nvGrpSpPr>
      <p:grpSpPr>
        <a:xfrm>
          <a:off x="0" y="0"/>
          <a:ext cx="0" cy="0"/>
          <a:chOff x="0" y="0"/>
          <a:chExt cx="0" cy="0"/>
        </a:xfrm>
      </p:grpSpPr>
      <p:sp>
        <p:nvSpPr>
          <p:cNvPr id="205" name="Google Shape;205;p60"/>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60"/>
          <p:cNvSpPr txBox="1">
            <a:spLocks noGrp="1"/>
          </p:cNvSpPr>
          <p:nvPr>
            <p:ph type="body" idx="1"/>
          </p:nvPr>
        </p:nvSpPr>
        <p:spPr>
          <a:xfrm>
            <a:off x="427069"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6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8" name="Google Shape;208;p6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9" name="Google Shape;209;p6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10"/>
        <p:cNvGrpSpPr/>
        <p:nvPr/>
      </p:nvGrpSpPr>
      <p:grpSpPr>
        <a:xfrm>
          <a:off x="0" y="0"/>
          <a:ext cx="0" cy="0"/>
          <a:chOff x="0" y="0"/>
          <a:chExt cx="0" cy="0"/>
        </a:xfrm>
      </p:grpSpPr>
      <p:sp>
        <p:nvSpPr>
          <p:cNvPr id="211" name="Google Shape;211;p6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1"/>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213" name="Google Shape;213;p6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4" name="Google Shape;214;p6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5" name="Google Shape;215;p6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16"/>
        <p:cNvGrpSpPr/>
        <p:nvPr/>
      </p:nvGrpSpPr>
      <p:grpSpPr>
        <a:xfrm>
          <a:off x="0" y="0"/>
          <a:ext cx="0" cy="0"/>
          <a:chOff x="0" y="0"/>
          <a:chExt cx="0" cy="0"/>
        </a:xfrm>
      </p:grpSpPr>
      <p:sp>
        <p:nvSpPr>
          <p:cNvPr id="217" name="Google Shape;217;p62"/>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62"/>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219" name="Google Shape;219;p62"/>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220" name="Google Shape;220;p6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1" name="Google Shape;221;p6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2" name="Google Shape;222;p6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223"/>
        <p:cNvGrpSpPr/>
        <p:nvPr/>
      </p:nvGrpSpPr>
      <p:grpSpPr>
        <a:xfrm>
          <a:off x="0" y="0"/>
          <a:ext cx="0" cy="0"/>
          <a:chOff x="0" y="0"/>
          <a:chExt cx="0" cy="0"/>
        </a:xfrm>
      </p:grpSpPr>
      <p:sp>
        <p:nvSpPr>
          <p:cNvPr id="224" name="Google Shape;224;p63"/>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63"/>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226" name="Google Shape;226;p63"/>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227" name="Google Shape;227;p63"/>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228" name="Google Shape;228;p63"/>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229" name="Google Shape;229;p6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0" name="Google Shape;230;p6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1" name="Google Shape;231;p6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232"/>
        <p:cNvGrpSpPr/>
        <p:nvPr/>
      </p:nvGrpSpPr>
      <p:grpSpPr>
        <a:xfrm>
          <a:off x="0" y="0"/>
          <a:ext cx="0" cy="0"/>
          <a:chOff x="0" y="0"/>
          <a:chExt cx="0" cy="0"/>
        </a:xfrm>
      </p:grpSpPr>
      <p:sp>
        <p:nvSpPr>
          <p:cNvPr id="233" name="Google Shape;233;p64"/>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5" name="Google Shape;235;p6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6" name="Google Shape;236;p6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6" name="Google Shape;36;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 name="Google Shape;37;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9" name="Google Shape;239;p6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0" name="Google Shape;240;p6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241"/>
        <p:cNvGrpSpPr/>
        <p:nvPr/>
      </p:nvGrpSpPr>
      <p:grpSpPr>
        <a:xfrm>
          <a:off x="0" y="0"/>
          <a:ext cx="0" cy="0"/>
          <a:chOff x="0" y="0"/>
          <a:chExt cx="0" cy="0"/>
        </a:xfrm>
      </p:grpSpPr>
      <p:sp>
        <p:nvSpPr>
          <p:cNvPr id="242" name="Google Shape;242;p66"/>
          <p:cNvSpPr txBox="1">
            <a:spLocks noGrp="1"/>
          </p:cNvSpPr>
          <p:nvPr>
            <p:ph type="title"/>
          </p:nvPr>
        </p:nvSpPr>
        <p:spPr>
          <a:xfrm>
            <a:off x="457202" y="725467"/>
            <a:ext cx="3008313" cy="76616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66"/>
          <p:cNvSpPr txBox="1">
            <a:spLocks noGrp="1"/>
          </p:cNvSpPr>
          <p:nvPr>
            <p:ph type="body" idx="1"/>
          </p:nvPr>
        </p:nvSpPr>
        <p:spPr>
          <a:xfrm>
            <a:off x="3575051" y="735546"/>
            <a:ext cx="5111751" cy="385907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244" name="Google Shape;244;p66"/>
          <p:cNvSpPr txBox="1">
            <a:spLocks noGrp="1"/>
          </p:cNvSpPr>
          <p:nvPr>
            <p:ph type="body" idx="2"/>
          </p:nvPr>
        </p:nvSpPr>
        <p:spPr>
          <a:xfrm>
            <a:off x="457202" y="1501710"/>
            <a:ext cx="3008313" cy="3092914"/>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245" name="Google Shape;245;p6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6" name="Google Shape;246;p6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7" name="Google Shape;247;p6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248"/>
        <p:cNvGrpSpPr/>
        <p:nvPr/>
      </p:nvGrpSpPr>
      <p:grpSpPr>
        <a:xfrm>
          <a:off x="0" y="0"/>
          <a:ext cx="0" cy="0"/>
          <a:chOff x="0" y="0"/>
          <a:chExt cx="0" cy="0"/>
        </a:xfrm>
      </p:grpSpPr>
      <p:sp>
        <p:nvSpPr>
          <p:cNvPr id="249" name="Google Shape;249;p67"/>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7"/>
          <p:cNvSpPr>
            <a:spLocks noGrp="1"/>
          </p:cNvSpPr>
          <p:nvPr>
            <p:ph type="pic" idx="2"/>
          </p:nvPr>
        </p:nvSpPr>
        <p:spPr>
          <a:xfrm>
            <a:off x="1792288" y="735547"/>
            <a:ext cx="5486400" cy="281013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251" name="Google Shape;251;p67"/>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252" name="Google Shape;252;p6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3" name="Google Shape;253;p6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4" name="Google Shape;254;p6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255"/>
        <p:cNvGrpSpPr/>
        <p:nvPr/>
      </p:nvGrpSpPr>
      <p:grpSpPr>
        <a:xfrm>
          <a:off x="0" y="0"/>
          <a:ext cx="0" cy="0"/>
          <a:chOff x="0" y="0"/>
          <a:chExt cx="0" cy="0"/>
        </a:xfrm>
      </p:grpSpPr>
      <p:sp>
        <p:nvSpPr>
          <p:cNvPr id="256" name="Google Shape;256;p68"/>
          <p:cNvSpPr txBox="1">
            <a:spLocks noGrp="1"/>
          </p:cNvSpPr>
          <p:nvPr>
            <p:ph type="title"/>
          </p:nvPr>
        </p:nvSpPr>
        <p:spPr>
          <a:xfrm>
            <a:off x="457200" y="205978"/>
            <a:ext cx="6984000" cy="4755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8"/>
          <p:cNvSpPr txBox="1">
            <a:spLocks noGrp="1"/>
          </p:cNvSpPr>
          <p:nvPr>
            <p:ph type="body" idx="1"/>
          </p:nvPr>
        </p:nvSpPr>
        <p:spPr>
          <a:xfrm rot="5400000">
            <a:off x="2844633" y="-1620106"/>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6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9" name="Google Shape;259;p6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0" name="Google Shape;260;p6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261"/>
        <p:cNvGrpSpPr/>
        <p:nvPr/>
      </p:nvGrpSpPr>
      <p:grpSpPr>
        <a:xfrm>
          <a:off x="0" y="0"/>
          <a:ext cx="0" cy="0"/>
          <a:chOff x="0" y="0"/>
          <a:chExt cx="0" cy="0"/>
        </a:xfrm>
      </p:grpSpPr>
      <p:sp>
        <p:nvSpPr>
          <p:cNvPr id="262" name="Google Shape;262;p69"/>
          <p:cNvSpPr txBox="1">
            <a:spLocks noGrp="1"/>
          </p:cNvSpPr>
          <p:nvPr>
            <p:ph type="title"/>
          </p:nvPr>
        </p:nvSpPr>
        <p:spPr>
          <a:xfrm rot="5400000">
            <a:off x="5782567" y="1528372"/>
            <a:ext cx="3751065"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69"/>
          <p:cNvSpPr txBox="1">
            <a:spLocks noGrp="1"/>
          </p:cNvSpPr>
          <p:nvPr>
            <p:ph type="body" idx="1"/>
          </p:nvPr>
        </p:nvSpPr>
        <p:spPr>
          <a:xfrm rot="5400000">
            <a:off x="1591568" y="-452827"/>
            <a:ext cx="375106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6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5" name="Google Shape;265;p6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6" name="Google Shape;266;p6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78"/>
        <p:cNvGrpSpPr/>
        <p:nvPr/>
      </p:nvGrpSpPr>
      <p:grpSpPr>
        <a:xfrm>
          <a:off x="0" y="0"/>
          <a:ext cx="0" cy="0"/>
          <a:chOff x="0" y="0"/>
          <a:chExt cx="0" cy="0"/>
        </a:xfrm>
      </p:grpSpPr>
      <p:pic>
        <p:nvPicPr>
          <p:cNvPr id="279" name="Google Shape;279;p71"/>
          <p:cNvPicPr preferRelativeResize="0"/>
          <p:nvPr/>
        </p:nvPicPr>
        <p:blipFill rotWithShape="1">
          <a:blip r:embed="rId2">
            <a:alphaModFix/>
          </a:blip>
          <a:srcRect/>
          <a:stretch/>
        </p:blipFill>
        <p:spPr>
          <a:xfrm>
            <a:off x="3851277" y="1221583"/>
            <a:ext cx="5292725" cy="3278981"/>
          </a:xfrm>
          <a:prstGeom prst="rect">
            <a:avLst/>
          </a:prstGeom>
          <a:noFill/>
          <a:ln>
            <a:noFill/>
          </a:ln>
        </p:spPr>
      </p:pic>
      <p:pic>
        <p:nvPicPr>
          <p:cNvPr id="280" name="Google Shape;280;p71" descr="システナmaster5"/>
          <p:cNvPicPr preferRelativeResize="0"/>
          <p:nvPr/>
        </p:nvPicPr>
        <p:blipFill rotWithShape="1">
          <a:blip r:embed="rId3">
            <a:alphaModFix/>
          </a:blip>
          <a:srcRect/>
          <a:stretch/>
        </p:blipFill>
        <p:spPr>
          <a:xfrm>
            <a:off x="0" y="4538662"/>
            <a:ext cx="9144000" cy="604838"/>
          </a:xfrm>
          <a:prstGeom prst="rect">
            <a:avLst/>
          </a:prstGeom>
          <a:noFill/>
          <a:ln>
            <a:noFill/>
          </a:ln>
        </p:spPr>
      </p:pic>
      <p:sp>
        <p:nvSpPr>
          <p:cNvPr id="281" name="Google Shape;281;p71"/>
          <p:cNvSpPr txBox="1"/>
          <p:nvPr/>
        </p:nvSpPr>
        <p:spPr>
          <a:xfrm>
            <a:off x="4982839" y="5007769"/>
            <a:ext cx="4290195"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
        <p:nvSpPr>
          <p:cNvPr id="282" name="Google Shape;282;p71"/>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83" name="Google Shape;283;p71"/>
          <p:cNvCxnSpPr/>
          <p:nvPr/>
        </p:nvCxnSpPr>
        <p:spPr>
          <a:xfrm>
            <a:off x="1015027" y="2043112"/>
            <a:ext cx="7085367" cy="0"/>
          </a:xfrm>
          <a:prstGeom prst="straightConnector1">
            <a:avLst/>
          </a:prstGeom>
          <a:noFill/>
          <a:ln w="38100" cap="rnd" cmpd="sng">
            <a:solidFill>
              <a:srgbClr val="FFF200"/>
            </a:solidFill>
            <a:prstDash val="solid"/>
            <a:round/>
            <a:headEnd type="none" w="sm" len="sm"/>
            <a:tailEnd type="none" w="sm" len="sm"/>
          </a:ln>
        </p:spPr>
      </p:cxnSp>
      <p:sp>
        <p:nvSpPr>
          <p:cNvPr id="284" name="Google Shape;284;p71"/>
          <p:cNvSpPr txBox="1">
            <a:spLocks noGrp="1"/>
          </p:cNvSpPr>
          <p:nvPr>
            <p:ph type="ctrTitle"/>
          </p:nvPr>
        </p:nvSpPr>
        <p:spPr>
          <a:xfrm>
            <a:off x="899592" y="1383618"/>
            <a:ext cx="7309372" cy="6594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7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86" name="Google Shape;286;p7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87" name="Google Shape;287;p7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88" name="Google Shape;288;p7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89"/>
        <p:cNvGrpSpPr/>
        <p:nvPr/>
      </p:nvGrpSpPr>
      <p:grpSpPr>
        <a:xfrm>
          <a:off x="0" y="0"/>
          <a:ext cx="0" cy="0"/>
          <a:chOff x="0" y="0"/>
          <a:chExt cx="0" cy="0"/>
        </a:xfrm>
      </p:grpSpPr>
      <p:sp>
        <p:nvSpPr>
          <p:cNvPr id="290" name="Google Shape;290;p72"/>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72"/>
          <p:cNvSpPr txBox="1">
            <a:spLocks noGrp="1"/>
          </p:cNvSpPr>
          <p:nvPr>
            <p:ph type="body" idx="1"/>
          </p:nvPr>
        </p:nvSpPr>
        <p:spPr>
          <a:xfrm>
            <a:off x="445601" y="843559"/>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7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3" name="Google Shape;293;p7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4" name="Google Shape;294;p7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95"/>
        <p:cNvGrpSpPr/>
        <p:nvPr/>
      </p:nvGrpSpPr>
      <p:grpSpPr>
        <a:xfrm>
          <a:off x="0" y="0"/>
          <a:ext cx="0" cy="0"/>
          <a:chOff x="0" y="0"/>
          <a:chExt cx="0" cy="0"/>
        </a:xfrm>
      </p:grpSpPr>
      <p:sp>
        <p:nvSpPr>
          <p:cNvPr id="296" name="Google Shape;296;p7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73"/>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298" name="Google Shape;298;p7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9" name="Google Shape;299;p7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0" name="Google Shape;300;p7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01"/>
        <p:cNvGrpSpPr/>
        <p:nvPr/>
      </p:nvGrpSpPr>
      <p:grpSpPr>
        <a:xfrm>
          <a:off x="0" y="0"/>
          <a:ext cx="0" cy="0"/>
          <a:chOff x="0" y="0"/>
          <a:chExt cx="0" cy="0"/>
        </a:xfrm>
      </p:grpSpPr>
      <p:sp>
        <p:nvSpPr>
          <p:cNvPr id="302" name="Google Shape;302;p74"/>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74"/>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4" name="Google Shape;304;p74"/>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5" name="Google Shape;305;p7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6" name="Google Shape;306;p7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7" name="Google Shape;307;p7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08"/>
        <p:cNvGrpSpPr/>
        <p:nvPr/>
      </p:nvGrpSpPr>
      <p:grpSpPr>
        <a:xfrm>
          <a:off x="0" y="0"/>
          <a:ext cx="0" cy="0"/>
          <a:chOff x="0" y="0"/>
          <a:chExt cx="0" cy="0"/>
        </a:xfrm>
      </p:grpSpPr>
      <p:sp>
        <p:nvSpPr>
          <p:cNvPr id="309" name="Google Shape;309;p75"/>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75"/>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11" name="Google Shape;311;p75"/>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12" name="Google Shape;312;p75"/>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13" name="Google Shape;313;p75"/>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14" name="Google Shape;314;p7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5" name="Google Shape;315;p7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6" name="Google Shape;316;p7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9"/>
        <p:cNvGrpSpPr/>
        <p:nvPr/>
      </p:nvGrpSpPr>
      <p:grpSpPr>
        <a:xfrm>
          <a:off x="0" y="0"/>
          <a:ext cx="0" cy="0"/>
          <a:chOff x="0" y="0"/>
          <a:chExt cx="0" cy="0"/>
        </a:xfrm>
      </p:grpSpPr>
      <p:sp>
        <p:nvSpPr>
          <p:cNvPr id="40" name="Google Shape;40;p37"/>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42" name="Google Shape;42;p3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43" name="Google Shape;43;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4" name="Google Shape;44;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5" name="Google Shape;45;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317"/>
        <p:cNvGrpSpPr/>
        <p:nvPr/>
      </p:nvGrpSpPr>
      <p:grpSpPr>
        <a:xfrm>
          <a:off x="0" y="0"/>
          <a:ext cx="0" cy="0"/>
          <a:chOff x="0" y="0"/>
          <a:chExt cx="0" cy="0"/>
        </a:xfrm>
      </p:grpSpPr>
      <p:sp>
        <p:nvSpPr>
          <p:cNvPr id="318" name="Google Shape;318;p76"/>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0" name="Google Shape;320;p7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1" name="Google Shape;321;p7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322"/>
        <p:cNvGrpSpPr/>
        <p:nvPr/>
      </p:nvGrpSpPr>
      <p:grpSpPr>
        <a:xfrm>
          <a:off x="0" y="0"/>
          <a:ext cx="0" cy="0"/>
          <a:chOff x="0" y="0"/>
          <a:chExt cx="0" cy="0"/>
        </a:xfrm>
      </p:grpSpPr>
      <p:sp>
        <p:nvSpPr>
          <p:cNvPr id="323" name="Google Shape;323;p7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4" name="Google Shape;324;p7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5" name="Google Shape;325;p7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326"/>
        <p:cNvGrpSpPr/>
        <p:nvPr/>
      </p:nvGrpSpPr>
      <p:grpSpPr>
        <a:xfrm>
          <a:off x="0" y="0"/>
          <a:ext cx="0" cy="0"/>
          <a:chOff x="0" y="0"/>
          <a:chExt cx="0" cy="0"/>
        </a:xfrm>
      </p:grpSpPr>
      <p:sp>
        <p:nvSpPr>
          <p:cNvPr id="327" name="Google Shape;327;p78"/>
          <p:cNvSpPr txBox="1">
            <a:spLocks noGrp="1"/>
          </p:cNvSpPr>
          <p:nvPr>
            <p:ph type="title"/>
          </p:nvPr>
        </p:nvSpPr>
        <p:spPr>
          <a:xfrm>
            <a:off x="457202" y="573529"/>
            <a:ext cx="3008313" cy="7876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78"/>
          <p:cNvSpPr txBox="1">
            <a:spLocks noGrp="1"/>
          </p:cNvSpPr>
          <p:nvPr>
            <p:ph type="body" idx="1"/>
          </p:nvPr>
        </p:nvSpPr>
        <p:spPr>
          <a:xfrm>
            <a:off x="3575051" y="573528"/>
            <a:ext cx="5111751" cy="3967089"/>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329" name="Google Shape;329;p78"/>
          <p:cNvSpPr txBox="1">
            <a:spLocks noGrp="1"/>
          </p:cNvSpPr>
          <p:nvPr>
            <p:ph type="body" idx="2"/>
          </p:nvPr>
        </p:nvSpPr>
        <p:spPr>
          <a:xfrm>
            <a:off x="457202" y="1361136"/>
            <a:ext cx="3008313" cy="3179482"/>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330" name="Google Shape;330;p7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1" name="Google Shape;331;p7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2" name="Google Shape;332;p7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333"/>
        <p:cNvGrpSpPr/>
        <p:nvPr/>
      </p:nvGrpSpPr>
      <p:grpSpPr>
        <a:xfrm>
          <a:off x="0" y="0"/>
          <a:ext cx="0" cy="0"/>
          <a:chOff x="0" y="0"/>
          <a:chExt cx="0" cy="0"/>
        </a:xfrm>
      </p:grpSpPr>
      <p:sp>
        <p:nvSpPr>
          <p:cNvPr id="334" name="Google Shape;334;p79"/>
          <p:cNvSpPr txBox="1">
            <a:spLocks noGrp="1"/>
          </p:cNvSpPr>
          <p:nvPr>
            <p:ph type="title"/>
          </p:nvPr>
        </p:nvSpPr>
        <p:spPr>
          <a:xfrm>
            <a:off x="1792288" y="3543858"/>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79"/>
          <p:cNvSpPr>
            <a:spLocks noGrp="1"/>
          </p:cNvSpPr>
          <p:nvPr>
            <p:ph type="pic" idx="2"/>
          </p:nvPr>
        </p:nvSpPr>
        <p:spPr>
          <a:xfrm>
            <a:off x="1792288" y="573529"/>
            <a:ext cx="5486400" cy="2864141"/>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336" name="Google Shape;336;p79"/>
          <p:cNvSpPr txBox="1">
            <a:spLocks noGrp="1"/>
          </p:cNvSpPr>
          <p:nvPr>
            <p:ph type="body" idx="1"/>
          </p:nvPr>
        </p:nvSpPr>
        <p:spPr>
          <a:xfrm>
            <a:off x="1792288" y="3968911"/>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337" name="Google Shape;337;p7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8" name="Google Shape;338;p7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9" name="Google Shape;339;p7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340"/>
        <p:cNvGrpSpPr/>
        <p:nvPr/>
      </p:nvGrpSpPr>
      <p:grpSpPr>
        <a:xfrm>
          <a:off x="0" y="0"/>
          <a:ext cx="0" cy="0"/>
          <a:chOff x="0" y="0"/>
          <a:chExt cx="0" cy="0"/>
        </a:xfrm>
      </p:grpSpPr>
      <p:sp>
        <p:nvSpPr>
          <p:cNvPr id="341" name="Google Shape;341;p80"/>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80"/>
          <p:cNvSpPr txBox="1">
            <a:spLocks noGrp="1"/>
          </p:cNvSpPr>
          <p:nvPr>
            <p:ph type="body" idx="1"/>
          </p:nvPr>
        </p:nvSpPr>
        <p:spPr>
          <a:xfrm rot="5400000">
            <a:off x="2863165" y="-1574005"/>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8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4" name="Google Shape;344;p8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5" name="Google Shape;345;p8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346"/>
        <p:cNvGrpSpPr/>
        <p:nvPr/>
      </p:nvGrpSpPr>
      <p:grpSpPr>
        <a:xfrm>
          <a:off x="0" y="0"/>
          <a:ext cx="0" cy="0"/>
          <a:chOff x="0" y="0"/>
          <a:chExt cx="0" cy="0"/>
        </a:xfrm>
      </p:grpSpPr>
      <p:sp>
        <p:nvSpPr>
          <p:cNvPr id="347" name="Google Shape;347;p81"/>
          <p:cNvSpPr txBox="1">
            <a:spLocks noGrp="1"/>
          </p:cNvSpPr>
          <p:nvPr>
            <p:ph type="title"/>
          </p:nvPr>
        </p:nvSpPr>
        <p:spPr>
          <a:xfrm rot="5400000">
            <a:off x="5674555" y="1528372"/>
            <a:ext cx="3967089"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81"/>
          <p:cNvSpPr txBox="1">
            <a:spLocks noGrp="1"/>
          </p:cNvSpPr>
          <p:nvPr>
            <p:ph type="body" idx="1"/>
          </p:nvPr>
        </p:nvSpPr>
        <p:spPr>
          <a:xfrm rot="5400000">
            <a:off x="1483556" y="-452827"/>
            <a:ext cx="3967089"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8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50" name="Google Shape;350;p8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51" name="Google Shape;351;p8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365"/>
        <p:cNvGrpSpPr/>
        <p:nvPr/>
      </p:nvGrpSpPr>
      <p:grpSpPr>
        <a:xfrm>
          <a:off x="0" y="0"/>
          <a:ext cx="0" cy="0"/>
          <a:chOff x="0" y="0"/>
          <a:chExt cx="0" cy="0"/>
        </a:xfrm>
      </p:grpSpPr>
      <p:pic>
        <p:nvPicPr>
          <p:cNvPr id="366" name="Google Shape;366;p83"/>
          <p:cNvPicPr preferRelativeResize="0"/>
          <p:nvPr/>
        </p:nvPicPr>
        <p:blipFill rotWithShape="1">
          <a:blip r:embed="rId2">
            <a:alphaModFix/>
          </a:blip>
          <a:srcRect/>
          <a:stretch/>
        </p:blipFill>
        <p:spPr>
          <a:xfrm>
            <a:off x="1" y="1329930"/>
            <a:ext cx="5292725" cy="3278981"/>
          </a:xfrm>
          <a:prstGeom prst="rect">
            <a:avLst/>
          </a:prstGeom>
          <a:noFill/>
          <a:ln>
            <a:noFill/>
          </a:ln>
        </p:spPr>
      </p:pic>
      <p:pic>
        <p:nvPicPr>
          <p:cNvPr id="367" name="Google Shape;367;p83" descr="キャッチ.bmp"/>
          <p:cNvPicPr preferRelativeResize="0"/>
          <p:nvPr/>
        </p:nvPicPr>
        <p:blipFill rotWithShape="1">
          <a:blip r:embed="rId3">
            <a:alphaModFix/>
          </a:blip>
          <a:srcRect/>
          <a:stretch/>
        </p:blipFill>
        <p:spPr>
          <a:xfrm>
            <a:off x="250825" y="4769644"/>
            <a:ext cx="3352800" cy="178594"/>
          </a:xfrm>
          <a:prstGeom prst="rect">
            <a:avLst/>
          </a:prstGeom>
          <a:noFill/>
          <a:ln>
            <a:noFill/>
          </a:ln>
        </p:spPr>
      </p:pic>
      <p:sp>
        <p:nvSpPr>
          <p:cNvPr id="368" name="Google Shape;368;p83"/>
          <p:cNvSpPr/>
          <p:nvPr/>
        </p:nvSpPr>
        <p:spPr>
          <a:xfrm>
            <a:off x="7343778"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369" name="Google Shape;369;p83" descr="システナロゴ1"/>
          <p:cNvPicPr preferRelativeResize="0"/>
          <p:nvPr/>
        </p:nvPicPr>
        <p:blipFill rotWithShape="1">
          <a:blip r:embed="rId4">
            <a:alphaModFix/>
          </a:blip>
          <a:srcRect/>
          <a:stretch/>
        </p:blipFill>
        <p:spPr>
          <a:xfrm>
            <a:off x="6588126" y="4513661"/>
            <a:ext cx="2555875" cy="629840"/>
          </a:xfrm>
          <a:prstGeom prst="rect">
            <a:avLst/>
          </a:prstGeom>
          <a:noFill/>
          <a:ln>
            <a:noFill/>
          </a:ln>
        </p:spPr>
      </p:pic>
      <p:cxnSp>
        <p:nvCxnSpPr>
          <p:cNvPr id="370" name="Google Shape;370;p83"/>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371" name="Google Shape;371;p83"/>
          <p:cNvSpPr txBox="1"/>
          <p:nvPr/>
        </p:nvSpPr>
        <p:spPr>
          <a:xfrm>
            <a:off x="147638" y="4995863"/>
            <a:ext cx="4208339"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cxnSp>
        <p:nvCxnSpPr>
          <p:cNvPr id="372" name="Google Shape;372;p83"/>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sp>
        <p:nvSpPr>
          <p:cNvPr id="373" name="Google Shape;373;p83"/>
          <p:cNvSpPr txBox="1">
            <a:spLocks noGrp="1"/>
          </p:cNvSpPr>
          <p:nvPr>
            <p:ph type="ctrTitle"/>
          </p:nvPr>
        </p:nvSpPr>
        <p:spPr>
          <a:xfrm>
            <a:off x="1015027" y="1275606"/>
            <a:ext cx="7042599" cy="76750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8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375" name="Google Shape;375;p8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6" name="Google Shape;376;p8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7" name="Google Shape;377;p8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378"/>
        <p:cNvGrpSpPr/>
        <p:nvPr/>
      </p:nvGrpSpPr>
      <p:grpSpPr>
        <a:xfrm>
          <a:off x="0" y="0"/>
          <a:ext cx="0" cy="0"/>
          <a:chOff x="0" y="0"/>
          <a:chExt cx="0" cy="0"/>
        </a:xfrm>
      </p:grpSpPr>
      <p:sp>
        <p:nvSpPr>
          <p:cNvPr id="379" name="Google Shape;379;p84"/>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84"/>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1" name="Google Shape;381;p8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2" name="Google Shape;382;p8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3" name="Google Shape;383;p8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6" name="Google Shape;386;p85"/>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87" name="Google Shape;387;p8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8" name="Google Shape;388;p8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9" name="Google Shape;389;p8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86"/>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93" name="Google Shape;393;p86"/>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94" name="Google Shape;394;p8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95" name="Google Shape;395;p8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96" name="Google Shape;396;p8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6"/>
        <p:cNvGrpSpPr/>
        <p:nvPr/>
      </p:nvGrpSpPr>
      <p:grpSpPr>
        <a:xfrm>
          <a:off x="0" y="0"/>
          <a:ext cx="0" cy="0"/>
          <a:chOff x="0" y="0"/>
          <a:chExt cx="0" cy="0"/>
        </a:xfrm>
      </p:grpSpPr>
      <p:sp>
        <p:nvSpPr>
          <p:cNvPr id="47" name="Google Shape;47;p38"/>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8"/>
          <p:cNvSpPr txBox="1">
            <a:spLocks noGrp="1"/>
          </p:cNvSpPr>
          <p:nvPr>
            <p:ph type="body" idx="1"/>
          </p:nvPr>
        </p:nvSpPr>
        <p:spPr>
          <a:xfrm>
            <a:off x="456183"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9" name="Google Shape;49;p38"/>
          <p:cNvSpPr txBox="1">
            <a:spLocks noGrp="1"/>
          </p:cNvSpPr>
          <p:nvPr>
            <p:ph type="body" idx="2"/>
          </p:nvPr>
        </p:nvSpPr>
        <p:spPr>
          <a:xfrm>
            <a:off x="456183"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0" name="Google Shape;50;p38"/>
          <p:cNvSpPr txBox="1">
            <a:spLocks noGrp="1"/>
          </p:cNvSpPr>
          <p:nvPr>
            <p:ph type="body" idx="3"/>
          </p:nvPr>
        </p:nvSpPr>
        <p:spPr>
          <a:xfrm>
            <a:off x="4644009"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51" name="Google Shape;51;p38"/>
          <p:cNvSpPr txBox="1">
            <a:spLocks noGrp="1"/>
          </p:cNvSpPr>
          <p:nvPr>
            <p:ph type="body" idx="4"/>
          </p:nvPr>
        </p:nvSpPr>
        <p:spPr>
          <a:xfrm>
            <a:off x="4644009"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2" name="Google Shape;52;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3" name="Google Shape;53;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4" name="Google Shape;54;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87"/>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00" name="Google Shape;400;p87"/>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01" name="Google Shape;401;p87"/>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02" name="Google Shape;402;p87"/>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03" name="Google Shape;403;p8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4" name="Google Shape;404;p8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5" name="Google Shape;405;p8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06"/>
        <p:cNvGrpSpPr/>
        <p:nvPr/>
      </p:nvGrpSpPr>
      <p:grpSpPr>
        <a:xfrm>
          <a:off x="0" y="0"/>
          <a:ext cx="0" cy="0"/>
          <a:chOff x="0" y="0"/>
          <a:chExt cx="0" cy="0"/>
        </a:xfrm>
      </p:grpSpPr>
      <p:sp>
        <p:nvSpPr>
          <p:cNvPr id="407" name="Google Shape;407;p88"/>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8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9" name="Google Shape;409;p8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0" name="Google Shape;410;p8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411"/>
        <p:cNvGrpSpPr/>
        <p:nvPr/>
      </p:nvGrpSpPr>
      <p:grpSpPr>
        <a:xfrm>
          <a:off x="0" y="0"/>
          <a:ext cx="0" cy="0"/>
          <a:chOff x="0" y="0"/>
          <a:chExt cx="0" cy="0"/>
        </a:xfrm>
      </p:grpSpPr>
      <p:sp>
        <p:nvSpPr>
          <p:cNvPr id="412" name="Google Shape;412;p8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3" name="Google Shape;413;p8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4" name="Google Shape;414;p8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415"/>
        <p:cNvGrpSpPr/>
        <p:nvPr/>
      </p:nvGrpSpPr>
      <p:grpSpPr>
        <a:xfrm>
          <a:off x="0" y="0"/>
          <a:ext cx="0" cy="0"/>
          <a:chOff x="0" y="0"/>
          <a:chExt cx="0" cy="0"/>
        </a:xfrm>
      </p:grpSpPr>
      <p:sp>
        <p:nvSpPr>
          <p:cNvPr id="416" name="Google Shape;416;p90"/>
          <p:cNvSpPr txBox="1">
            <a:spLocks noGrp="1"/>
          </p:cNvSpPr>
          <p:nvPr>
            <p:ph type="title"/>
          </p:nvPr>
        </p:nvSpPr>
        <p:spPr>
          <a:xfrm>
            <a:off x="457202" y="531282"/>
            <a:ext cx="3008313" cy="79833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90"/>
          <p:cNvSpPr txBox="1">
            <a:spLocks noGrp="1"/>
          </p:cNvSpPr>
          <p:nvPr>
            <p:ph type="body" idx="1"/>
          </p:nvPr>
        </p:nvSpPr>
        <p:spPr>
          <a:xfrm>
            <a:off x="3575051" y="519522"/>
            <a:ext cx="5111751" cy="402109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18" name="Google Shape;418;p90"/>
          <p:cNvSpPr txBox="1">
            <a:spLocks noGrp="1"/>
          </p:cNvSpPr>
          <p:nvPr>
            <p:ph type="body" idx="2"/>
          </p:nvPr>
        </p:nvSpPr>
        <p:spPr>
          <a:xfrm>
            <a:off x="457202" y="1329612"/>
            <a:ext cx="3008313" cy="3222765"/>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419" name="Google Shape;419;p9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0" name="Google Shape;420;p9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1" name="Google Shape;421;p9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422"/>
        <p:cNvGrpSpPr/>
        <p:nvPr/>
      </p:nvGrpSpPr>
      <p:grpSpPr>
        <a:xfrm>
          <a:off x="0" y="0"/>
          <a:ext cx="0" cy="0"/>
          <a:chOff x="0" y="0"/>
          <a:chExt cx="0" cy="0"/>
        </a:xfrm>
      </p:grpSpPr>
      <p:sp>
        <p:nvSpPr>
          <p:cNvPr id="423" name="Google Shape;423;p91"/>
          <p:cNvSpPr txBox="1">
            <a:spLocks noGrp="1"/>
          </p:cNvSpPr>
          <p:nvPr>
            <p:ph type="title"/>
          </p:nvPr>
        </p:nvSpPr>
        <p:spPr>
          <a:xfrm>
            <a:off x="1792288" y="3543858"/>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4" name="Google Shape;424;p91"/>
          <p:cNvSpPr>
            <a:spLocks noGrp="1"/>
          </p:cNvSpPr>
          <p:nvPr>
            <p:ph type="pic" idx="2"/>
          </p:nvPr>
        </p:nvSpPr>
        <p:spPr>
          <a:xfrm>
            <a:off x="1792288" y="573528"/>
            <a:ext cx="5486400" cy="2972153"/>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25" name="Google Shape;425;p91"/>
          <p:cNvSpPr txBox="1">
            <a:spLocks noGrp="1"/>
          </p:cNvSpPr>
          <p:nvPr>
            <p:ph type="body" idx="1"/>
          </p:nvPr>
        </p:nvSpPr>
        <p:spPr>
          <a:xfrm>
            <a:off x="1792288" y="3968911"/>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426" name="Google Shape;426;p9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7" name="Google Shape;427;p9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8" name="Google Shape;428;p9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429"/>
        <p:cNvGrpSpPr/>
        <p:nvPr/>
      </p:nvGrpSpPr>
      <p:grpSpPr>
        <a:xfrm>
          <a:off x="0" y="0"/>
          <a:ext cx="0" cy="0"/>
          <a:chOff x="0" y="0"/>
          <a:chExt cx="0" cy="0"/>
        </a:xfrm>
      </p:grpSpPr>
      <p:sp>
        <p:nvSpPr>
          <p:cNvPr id="430" name="Google Shape;430;p92"/>
          <p:cNvSpPr txBox="1">
            <a:spLocks noGrp="1"/>
          </p:cNvSpPr>
          <p:nvPr>
            <p:ph type="title"/>
          </p:nvPr>
        </p:nvSpPr>
        <p:spPr>
          <a:xfrm>
            <a:off x="467544"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92"/>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2" name="Google Shape;432;p9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3" name="Google Shape;433;p9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4" name="Google Shape;434;p9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435"/>
        <p:cNvGrpSpPr/>
        <p:nvPr/>
      </p:nvGrpSpPr>
      <p:grpSpPr>
        <a:xfrm>
          <a:off x="0" y="0"/>
          <a:ext cx="0" cy="0"/>
          <a:chOff x="0" y="0"/>
          <a:chExt cx="0" cy="0"/>
        </a:xfrm>
      </p:grpSpPr>
      <p:sp>
        <p:nvSpPr>
          <p:cNvPr id="436" name="Google Shape;436;p93"/>
          <p:cNvSpPr txBox="1">
            <a:spLocks noGrp="1"/>
          </p:cNvSpPr>
          <p:nvPr>
            <p:ph type="title"/>
          </p:nvPr>
        </p:nvSpPr>
        <p:spPr>
          <a:xfrm rot="5400000">
            <a:off x="5647552" y="1501370"/>
            <a:ext cx="4021095"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3"/>
          <p:cNvSpPr txBox="1">
            <a:spLocks noGrp="1"/>
          </p:cNvSpPr>
          <p:nvPr>
            <p:ph type="body" idx="1"/>
          </p:nvPr>
        </p:nvSpPr>
        <p:spPr>
          <a:xfrm rot="5400000">
            <a:off x="1456553" y="-479830"/>
            <a:ext cx="402109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8" name="Google Shape;438;p9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9" name="Google Shape;439;p9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40" name="Google Shape;440;p9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5"/>
        <p:cNvGrpSpPr/>
        <p:nvPr/>
      </p:nvGrpSpPr>
      <p:grpSpPr>
        <a:xfrm>
          <a:off x="0" y="0"/>
          <a:ext cx="0" cy="0"/>
          <a:chOff x="0" y="0"/>
          <a:chExt cx="0" cy="0"/>
        </a:xfrm>
      </p:grpSpPr>
      <p:sp>
        <p:nvSpPr>
          <p:cNvPr id="56" name="Google Shape;56;p39"/>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8" name="Google Shape;58;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9" name="Google Shape;59;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60"/>
        <p:cNvGrpSpPr/>
        <p:nvPr/>
      </p:nvGrpSpPr>
      <p:grpSpPr>
        <a:xfrm>
          <a:off x="0" y="0"/>
          <a:ext cx="0" cy="0"/>
          <a:chOff x="0" y="0"/>
          <a:chExt cx="0" cy="0"/>
        </a:xfrm>
      </p:grpSpPr>
      <p:sp>
        <p:nvSpPr>
          <p:cNvPr id="61" name="Google Shape;61;p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2" name="Google Shape;62;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3" name="Google Shape;63;p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467545" y="789552"/>
            <a:ext cx="3008313" cy="73982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3575051" y="789552"/>
            <a:ext cx="5111751" cy="3726414"/>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7" name="Google Shape;67;p41"/>
          <p:cNvSpPr txBox="1">
            <a:spLocks noGrp="1"/>
          </p:cNvSpPr>
          <p:nvPr>
            <p:ph type="body" idx="2"/>
          </p:nvPr>
        </p:nvSpPr>
        <p:spPr>
          <a:xfrm>
            <a:off x="457202" y="1544994"/>
            <a:ext cx="3008313" cy="2986589"/>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8" name="Google Shape;68;p4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9" name="Google Shape;69;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0" name="Google Shape;70;p4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1828800" y="3577015"/>
            <a:ext cx="5486400" cy="39448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2"/>
          <p:cNvSpPr>
            <a:spLocks noGrp="1"/>
          </p:cNvSpPr>
          <p:nvPr>
            <p:ph type="pic" idx="2"/>
          </p:nvPr>
        </p:nvSpPr>
        <p:spPr>
          <a:xfrm>
            <a:off x="1828800" y="627534"/>
            <a:ext cx="5486400" cy="2864141"/>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4" name="Google Shape;74;p42"/>
          <p:cNvSpPr txBox="1">
            <a:spLocks noGrp="1"/>
          </p:cNvSpPr>
          <p:nvPr>
            <p:ph type="body" idx="1"/>
          </p:nvPr>
        </p:nvSpPr>
        <p:spPr>
          <a:xfrm>
            <a:off x="1828800" y="4014913"/>
            <a:ext cx="5486400" cy="56023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75" name="Google Shape;75;p4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6" name="Google Shape;76;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7" name="Google Shape;77;p4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jp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jp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3" descr="システナmaster5"/>
          <p:cNvPicPr preferRelativeResize="0"/>
          <p:nvPr/>
        </p:nvPicPr>
        <p:blipFill rotWithShape="1">
          <a:blip r:embed="rId14">
            <a:alphaModFix/>
          </a:blip>
          <a:srcRect/>
          <a:stretch/>
        </p:blipFill>
        <p:spPr>
          <a:xfrm>
            <a:off x="0" y="4538662"/>
            <a:ext cx="9144000" cy="604838"/>
          </a:xfrm>
          <a:prstGeom prst="rect">
            <a:avLst/>
          </a:prstGeom>
          <a:noFill/>
          <a:ln>
            <a:noFill/>
          </a:ln>
        </p:spPr>
      </p:pic>
      <p:pic>
        <p:nvPicPr>
          <p:cNvPr id="7" name="Google Shape;7;p33" descr="システナロゴマーク.JPG"/>
          <p:cNvPicPr preferRelativeResize="0"/>
          <p:nvPr/>
        </p:nvPicPr>
        <p:blipFill rotWithShape="1">
          <a:blip r:embed="rId15">
            <a:alphaModFix/>
          </a:blip>
          <a:srcRect/>
          <a:stretch/>
        </p:blipFill>
        <p:spPr>
          <a:xfrm>
            <a:off x="7956550" y="1"/>
            <a:ext cx="1187451" cy="725091"/>
          </a:xfrm>
          <a:prstGeom prst="rect">
            <a:avLst/>
          </a:prstGeom>
          <a:noFill/>
          <a:ln>
            <a:noFill/>
          </a:ln>
        </p:spPr>
      </p:pic>
      <p:sp>
        <p:nvSpPr>
          <p:cNvPr id="8" name="Google Shape;8;p33"/>
          <p:cNvSpPr/>
          <p:nvPr/>
        </p:nvSpPr>
        <p:spPr>
          <a:xfrm>
            <a:off x="6443666"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9" name="Google Shape;9;p33"/>
          <p:cNvCxnSpPr/>
          <p:nvPr/>
        </p:nvCxnSpPr>
        <p:spPr>
          <a:xfrm>
            <a:off x="346656" y="553641"/>
            <a:ext cx="7558027" cy="0"/>
          </a:xfrm>
          <a:prstGeom prst="straightConnector1">
            <a:avLst/>
          </a:prstGeom>
          <a:noFill/>
          <a:ln w="38100" cap="rnd" cmpd="sng">
            <a:solidFill>
              <a:srgbClr val="FFF200"/>
            </a:solidFill>
            <a:prstDash val="solid"/>
            <a:round/>
            <a:headEnd type="none" w="sm" len="sm"/>
            <a:tailEnd type="none" w="sm" len="sm"/>
          </a:ln>
        </p:spPr>
      </p:cxnSp>
      <p:sp>
        <p:nvSpPr>
          <p:cNvPr id="10" name="Google Shape;10;p33"/>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p:cNvSpPr txBox="1"/>
          <p:nvPr/>
        </p:nvSpPr>
        <p:spPr>
          <a:xfrm>
            <a:off x="5148066" y="5007769"/>
            <a:ext cx="421818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pic>
        <p:nvPicPr>
          <p:cNvPr id="94" name="Google Shape;94;p46" descr="キャッチ.bmp"/>
          <p:cNvPicPr preferRelativeResize="0"/>
          <p:nvPr/>
        </p:nvPicPr>
        <p:blipFill rotWithShape="1">
          <a:blip r:embed="rId13">
            <a:alphaModFix/>
          </a:blip>
          <a:srcRect/>
          <a:stretch/>
        </p:blipFill>
        <p:spPr>
          <a:xfrm>
            <a:off x="250825" y="4769644"/>
            <a:ext cx="3352800" cy="178594"/>
          </a:xfrm>
          <a:prstGeom prst="rect">
            <a:avLst/>
          </a:prstGeom>
          <a:noFill/>
          <a:ln>
            <a:noFill/>
          </a:ln>
        </p:spPr>
      </p:pic>
      <p:cxnSp>
        <p:nvCxnSpPr>
          <p:cNvPr id="95" name="Google Shape;95;p46"/>
          <p:cNvCxnSpPr/>
          <p:nvPr/>
        </p:nvCxnSpPr>
        <p:spPr>
          <a:xfrm>
            <a:off x="1210256" y="608410"/>
            <a:ext cx="7558027" cy="0"/>
          </a:xfrm>
          <a:prstGeom prst="straightConnector1">
            <a:avLst/>
          </a:prstGeom>
          <a:noFill/>
          <a:ln w="38100" cap="rnd" cmpd="sng">
            <a:solidFill>
              <a:srgbClr val="FFF200"/>
            </a:solidFill>
            <a:prstDash val="solid"/>
            <a:round/>
            <a:headEnd type="none" w="sm" len="sm"/>
            <a:tailEnd type="none" w="sm" len="sm"/>
          </a:ln>
        </p:spPr>
      </p:cxnSp>
      <p:pic>
        <p:nvPicPr>
          <p:cNvPr id="96" name="Google Shape;96;p46" descr="システナロゴ1"/>
          <p:cNvPicPr preferRelativeResize="0"/>
          <p:nvPr/>
        </p:nvPicPr>
        <p:blipFill rotWithShape="1">
          <a:blip r:embed="rId14">
            <a:alphaModFix/>
          </a:blip>
          <a:srcRect/>
          <a:stretch/>
        </p:blipFill>
        <p:spPr>
          <a:xfrm>
            <a:off x="6588126" y="4513661"/>
            <a:ext cx="2555875" cy="629840"/>
          </a:xfrm>
          <a:prstGeom prst="rect">
            <a:avLst/>
          </a:prstGeom>
          <a:noFill/>
          <a:ln>
            <a:noFill/>
          </a:ln>
        </p:spPr>
      </p:pic>
      <p:cxnSp>
        <p:nvCxnSpPr>
          <p:cNvPr id="97" name="Google Shape;97;p46"/>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98" name="Google Shape;98;p46"/>
          <p:cNvSpPr txBox="1"/>
          <p:nvPr/>
        </p:nvSpPr>
        <p:spPr>
          <a:xfrm>
            <a:off x="147638" y="4995863"/>
            <a:ext cx="4136331"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pic>
        <p:nvPicPr>
          <p:cNvPr id="99" name="Google Shape;99;p46" descr="システナロゴマーク.JPG"/>
          <p:cNvPicPr preferRelativeResize="0"/>
          <p:nvPr/>
        </p:nvPicPr>
        <p:blipFill rotWithShape="1">
          <a:blip r:embed="rId15">
            <a:alphaModFix/>
          </a:blip>
          <a:srcRect/>
          <a:stretch/>
        </p:blipFill>
        <p:spPr>
          <a:xfrm>
            <a:off x="1" y="1"/>
            <a:ext cx="1187451" cy="725091"/>
          </a:xfrm>
          <a:prstGeom prst="rect">
            <a:avLst/>
          </a:prstGeom>
          <a:noFill/>
          <a:ln>
            <a:noFill/>
          </a:ln>
        </p:spPr>
      </p:pic>
      <p:sp>
        <p:nvSpPr>
          <p:cNvPr id="100" name="Google Shape;100;p46"/>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sp>
        <p:nvSpPr>
          <p:cNvPr id="101" name="Google Shape;101;p46"/>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6"/>
          <p:cNvSpPr txBox="1">
            <a:spLocks noGrp="1"/>
          </p:cNvSpPr>
          <p:nvPr>
            <p:ph type="body" idx="1"/>
          </p:nvPr>
        </p:nvSpPr>
        <p:spPr>
          <a:xfrm>
            <a:off x="467544" y="1005577"/>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3" name="Google Shape;103;p4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4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4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cxnSp>
        <p:nvCxnSpPr>
          <p:cNvPr id="183" name="Google Shape;183;p58"/>
          <p:cNvCxnSpPr/>
          <p:nvPr/>
        </p:nvCxnSpPr>
        <p:spPr>
          <a:xfrm>
            <a:off x="328788" y="627534"/>
            <a:ext cx="8486424" cy="0"/>
          </a:xfrm>
          <a:prstGeom prst="straightConnector1">
            <a:avLst/>
          </a:prstGeom>
          <a:noFill/>
          <a:ln w="38100" cap="rnd" cmpd="sng">
            <a:solidFill>
              <a:srgbClr val="FFF200"/>
            </a:solidFill>
            <a:prstDash val="solid"/>
            <a:round/>
            <a:headEnd type="none" w="sm" len="sm"/>
            <a:tailEnd type="none" w="sm" len="sm"/>
          </a:ln>
        </p:spPr>
      </p:cxnSp>
      <p:sp>
        <p:nvSpPr>
          <p:cNvPr id="184" name="Google Shape;184;p58"/>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185" name="Google Shape;185;p58" descr="キャッチ.bmp"/>
          <p:cNvPicPr preferRelativeResize="0"/>
          <p:nvPr/>
        </p:nvPicPr>
        <p:blipFill rotWithShape="1">
          <a:blip r:embed="rId13">
            <a:alphaModFix/>
          </a:blip>
          <a:srcRect/>
          <a:stretch/>
        </p:blipFill>
        <p:spPr>
          <a:xfrm>
            <a:off x="107951" y="66676"/>
            <a:ext cx="3352800" cy="178594"/>
          </a:xfrm>
          <a:prstGeom prst="rect">
            <a:avLst/>
          </a:prstGeom>
          <a:noFill/>
          <a:ln>
            <a:noFill/>
          </a:ln>
        </p:spPr>
      </p:pic>
      <p:pic>
        <p:nvPicPr>
          <p:cNvPr id="186" name="Google Shape;186;p58" descr="bg_contents_02"/>
          <p:cNvPicPr preferRelativeResize="0"/>
          <p:nvPr/>
        </p:nvPicPr>
        <p:blipFill rotWithShape="1">
          <a:blip r:embed="rId14">
            <a:alphaModFix/>
          </a:blip>
          <a:srcRect/>
          <a:stretch/>
        </p:blipFill>
        <p:spPr>
          <a:xfrm>
            <a:off x="0" y="4254104"/>
            <a:ext cx="9144000" cy="889397"/>
          </a:xfrm>
          <a:prstGeom prst="rect">
            <a:avLst/>
          </a:prstGeom>
          <a:noFill/>
          <a:ln>
            <a:noFill/>
          </a:ln>
        </p:spPr>
      </p:pic>
      <p:sp>
        <p:nvSpPr>
          <p:cNvPr id="187" name="Google Shape;187;p58"/>
          <p:cNvSpPr txBox="1"/>
          <p:nvPr/>
        </p:nvSpPr>
        <p:spPr>
          <a:xfrm>
            <a:off x="0" y="4972050"/>
            <a:ext cx="4211960"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188" name="Google Shape;188;p58"/>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9" name="Google Shape;189;p58"/>
          <p:cNvSpPr txBox="1">
            <a:spLocks noGrp="1"/>
          </p:cNvSpPr>
          <p:nvPr>
            <p:ph type="body" idx="1"/>
          </p:nvPr>
        </p:nvSpPr>
        <p:spPr>
          <a:xfrm>
            <a:off x="427069"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90" name="Google Shape;190;p5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5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Google Shape;192;p5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pic>
        <p:nvPicPr>
          <p:cNvPr id="268" name="Google Shape;268;p70"/>
          <p:cNvPicPr preferRelativeResize="0"/>
          <p:nvPr/>
        </p:nvPicPr>
        <p:blipFill rotWithShape="1">
          <a:blip r:embed="rId13">
            <a:alphaModFix/>
          </a:blip>
          <a:srcRect/>
          <a:stretch/>
        </p:blipFill>
        <p:spPr>
          <a:xfrm>
            <a:off x="3851277" y="1221583"/>
            <a:ext cx="5292725" cy="3278981"/>
          </a:xfrm>
          <a:prstGeom prst="rect">
            <a:avLst/>
          </a:prstGeom>
          <a:noFill/>
          <a:ln>
            <a:noFill/>
          </a:ln>
        </p:spPr>
      </p:pic>
      <p:pic>
        <p:nvPicPr>
          <p:cNvPr id="269" name="Google Shape;269;p70" descr="システナmaster5"/>
          <p:cNvPicPr preferRelativeResize="0"/>
          <p:nvPr/>
        </p:nvPicPr>
        <p:blipFill rotWithShape="1">
          <a:blip r:embed="rId14">
            <a:alphaModFix/>
          </a:blip>
          <a:srcRect/>
          <a:stretch/>
        </p:blipFill>
        <p:spPr>
          <a:xfrm>
            <a:off x="0" y="4538662"/>
            <a:ext cx="9144000" cy="604838"/>
          </a:xfrm>
          <a:prstGeom prst="rect">
            <a:avLst/>
          </a:prstGeom>
          <a:noFill/>
          <a:ln>
            <a:noFill/>
          </a:ln>
        </p:spPr>
      </p:pic>
      <p:sp>
        <p:nvSpPr>
          <p:cNvPr id="270" name="Google Shape;270;p70"/>
          <p:cNvSpPr txBox="1"/>
          <p:nvPr/>
        </p:nvSpPr>
        <p:spPr>
          <a:xfrm>
            <a:off x="5004050" y="5007769"/>
            <a:ext cx="4362203"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
        <p:nvSpPr>
          <p:cNvPr id="271" name="Google Shape;271;p70"/>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72" name="Google Shape;272;p70"/>
          <p:cNvCxnSpPr/>
          <p:nvPr/>
        </p:nvCxnSpPr>
        <p:spPr>
          <a:xfrm>
            <a:off x="438730" y="498872"/>
            <a:ext cx="7558027" cy="0"/>
          </a:xfrm>
          <a:prstGeom prst="straightConnector1">
            <a:avLst/>
          </a:prstGeom>
          <a:noFill/>
          <a:ln w="38100" cap="rnd" cmpd="sng">
            <a:solidFill>
              <a:srgbClr val="FFF200"/>
            </a:solidFill>
            <a:prstDash val="solid"/>
            <a:round/>
            <a:headEnd type="none" w="sm" len="sm"/>
            <a:tailEnd type="none" w="sm" len="sm"/>
          </a:ln>
        </p:spPr>
      </p:cxnSp>
      <p:sp>
        <p:nvSpPr>
          <p:cNvPr id="273" name="Google Shape;273;p70"/>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4" name="Google Shape;274;p70"/>
          <p:cNvSpPr txBox="1">
            <a:spLocks noGrp="1"/>
          </p:cNvSpPr>
          <p:nvPr>
            <p:ph type="body" idx="1"/>
          </p:nvPr>
        </p:nvSpPr>
        <p:spPr>
          <a:xfrm>
            <a:off x="445601" y="843559"/>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75" name="Google Shape;275;p7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 name="Google Shape;276;p7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 name="Google Shape;277;p7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pic>
        <p:nvPicPr>
          <p:cNvPr id="353" name="Google Shape;353;p82"/>
          <p:cNvPicPr preferRelativeResize="0"/>
          <p:nvPr/>
        </p:nvPicPr>
        <p:blipFill rotWithShape="1">
          <a:blip r:embed="rId13">
            <a:alphaModFix/>
          </a:blip>
          <a:srcRect/>
          <a:stretch/>
        </p:blipFill>
        <p:spPr>
          <a:xfrm>
            <a:off x="1" y="1329930"/>
            <a:ext cx="5292725" cy="3278981"/>
          </a:xfrm>
          <a:prstGeom prst="rect">
            <a:avLst/>
          </a:prstGeom>
          <a:noFill/>
          <a:ln>
            <a:noFill/>
          </a:ln>
        </p:spPr>
      </p:pic>
      <p:pic>
        <p:nvPicPr>
          <p:cNvPr id="354" name="Google Shape;354;p82" descr="キャッチ.bmp"/>
          <p:cNvPicPr preferRelativeResize="0"/>
          <p:nvPr/>
        </p:nvPicPr>
        <p:blipFill rotWithShape="1">
          <a:blip r:embed="rId14">
            <a:alphaModFix/>
          </a:blip>
          <a:srcRect/>
          <a:stretch/>
        </p:blipFill>
        <p:spPr>
          <a:xfrm>
            <a:off x="250825" y="4769644"/>
            <a:ext cx="3352800" cy="178594"/>
          </a:xfrm>
          <a:prstGeom prst="rect">
            <a:avLst/>
          </a:prstGeom>
          <a:noFill/>
          <a:ln>
            <a:noFill/>
          </a:ln>
        </p:spPr>
      </p:pic>
      <p:cxnSp>
        <p:nvCxnSpPr>
          <p:cNvPr id="355" name="Google Shape;355;p82"/>
          <p:cNvCxnSpPr/>
          <p:nvPr/>
        </p:nvCxnSpPr>
        <p:spPr>
          <a:xfrm>
            <a:off x="492475" y="447675"/>
            <a:ext cx="8183983" cy="0"/>
          </a:xfrm>
          <a:prstGeom prst="straightConnector1">
            <a:avLst/>
          </a:prstGeom>
          <a:noFill/>
          <a:ln w="38100" cap="rnd" cmpd="sng">
            <a:solidFill>
              <a:srgbClr val="FFF200"/>
            </a:solidFill>
            <a:prstDash val="solid"/>
            <a:round/>
            <a:headEnd type="none" w="sm" len="sm"/>
            <a:tailEnd type="none" w="sm" len="sm"/>
          </a:ln>
        </p:spPr>
      </p:cxnSp>
      <p:sp>
        <p:nvSpPr>
          <p:cNvPr id="356" name="Google Shape;356;p82"/>
          <p:cNvSpPr/>
          <p:nvPr/>
        </p:nvSpPr>
        <p:spPr>
          <a:xfrm>
            <a:off x="7343778"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357" name="Google Shape;357;p82" descr="システナロゴ1"/>
          <p:cNvPicPr preferRelativeResize="0"/>
          <p:nvPr/>
        </p:nvPicPr>
        <p:blipFill rotWithShape="1">
          <a:blip r:embed="rId15">
            <a:alphaModFix/>
          </a:blip>
          <a:srcRect/>
          <a:stretch/>
        </p:blipFill>
        <p:spPr>
          <a:xfrm>
            <a:off x="6588126" y="4513661"/>
            <a:ext cx="2555875" cy="629840"/>
          </a:xfrm>
          <a:prstGeom prst="rect">
            <a:avLst/>
          </a:prstGeom>
          <a:noFill/>
          <a:ln>
            <a:noFill/>
          </a:ln>
        </p:spPr>
      </p:pic>
      <p:cxnSp>
        <p:nvCxnSpPr>
          <p:cNvPr id="358" name="Google Shape;358;p82"/>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359" name="Google Shape;359;p82"/>
          <p:cNvSpPr txBox="1"/>
          <p:nvPr/>
        </p:nvSpPr>
        <p:spPr>
          <a:xfrm>
            <a:off x="147638" y="4995863"/>
            <a:ext cx="428034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360" name="Google Shape;360;p82"/>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1" name="Google Shape;361;p82"/>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62" name="Google Shape;362;p8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3" name="Google Shape;363;p8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4" name="Google Shape;364;p8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
          <p:cNvSpPr txBox="1">
            <a:spLocks noGrp="1"/>
          </p:cNvSpPr>
          <p:nvPr>
            <p:ph type="ctrTitle"/>
          </p:nvPr>
        </p:nvSpPr>
        <p:spPr>
          <a:xfrm>
            <a:off x="907803" y="1475929"/>
            <a:ext cx="7371823" cy="551483"/>
          </a:xfrm>
          <a:prstGeom prst="rect">
            <a:avLst/>
          </a:prstGeom>
          <a:noFill/>
          <a:ln>
            <a:noFill/>
          </a:ln>
        </p:spPr>
        <p:txBody>
          <a:bodyPr spcFirstLastPara="1" wrap="square" lIns="91425" tIns="45700" rIns="91425" bIns="45700" anchor="ctr" anchorCtr="0">
            <a:normAutofit fontScale="90000"/>
          </a:bodyPr>
          <a:lstStyle/>
          <a:p>
            <a:pPr lvl="0">
              <a:buSzPts val="3240"/>
            </a:pPr>
            <a:r>
              <a:rPr lang="ja-JP" altLang="en-US" sz="3240" dirty="0">
                <a:latin typeface="Arial"/>
                <a:ea typeface="Arial"/>
                <a:cs typeface="Arial"/>
                <a:sym typeface="Arial"/>
              </a:rPr>
              <a:t>虎の穴</a:t>
            </a:r>
            <a:r>
              <a:rPr lang="ja-JP" altLang="en-US" sz="3240" dirty="0" smtClean="0">
                <a:latin typeface="Arial"/>
                <a:ea typeface="Arial"/>
                <a:cs typeface="Arial"/>
                <a:sym typeface="Arial"/>
              </a:rPr>
              <a:t>振り返り</a:t>
            </a:r>
            <a:endParaRPr sz="3240" dirty="0">
              <a:latin typeface="Arial"/>
              <a:ea typeface="Arial"/>
              <a:cs typeface="Arial"/>
              <a:sym typeface="Arial"/>
            </a:endParaRPr>
          </a:p>
        </p:txBody>
      </p:sp>
      <p:sp>
        <p:nvSpPr>
          <p:cNvPr id="446" name="Google Shape;446;p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000"/>
              <a:buNone/>
            </a:pPr>
            <a:r>
              <a:rPr lang="en-US" sz="2000" dirty="0" smtClean="0">
                <a:latin typeface="Arial"/>
                <a:ea typeface="Arial"/>
                <a:cs typeface="Arial"/>
                <a:sym typeface="Arial"/>
              </a:rPr>
              <a:t>201521</a:t>
            </a:r>
          </a:p>
          <a:p>
            <a:pPr marL="0" lvl="0" indent="0" algn="ctr" rtl="0">
              <a:spcBef>
                <a:spcPts val="0"/>
              </a:spcBef>
              <a:spcAft>
                <a:spcPts val="0"/>
              </a:spcAft>
              <a:buClr>
                <a:srgbClr val="888888"/>
              </a:buClr>
              <a:buSzPts val="2000"/>
              <a:buNone/>
            </a:pPr>
            <a:r>
              <a:rPr lang="ja-JP" altLang="en-US" sz="2000" dirty="0" smtClean="0">
                <a:latin typeface="Arial"/>
                <a:ea typeface="Arial"/>
                <a:cs typeface="Arial"/>
                <a:sym typeface="Arial"/>
              </a:rPr>
              <a:t>金　度延</a:t>
            </a:r>
            <a:endParaRPr sz="2000" dirty="0">
              <a:latin typeface="Arial"/>
              <a:ea typeface="Arial"/>
              <a:cs typeface="Arial"/>
              <a:sym typeface="Arial"/>
            </a:endParaRPr>
          </a:p>
        </p:txBody>
      </p:sp>
      <p:sp>
        <p:nvSpPr>
          <p:cNvPr id="448" name="Google Shape;448;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1</a:t>
            </a:fld>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アプリ説明</a:t>
            </a:r>
            <a:endParaRPr dirty="0"/>
          </a:p>
        </p:txBody>
      </p:sp>
      <p:sp>
        <p:nvSpPr>
          <p:cNvPr id="772" name="Google Shape;772;p32"/>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r>
              <a:rPr lang="ja-JP" altLang="en-US" sz="1700" dirty="0" smtClean="0"/>
              <a:t>■仕様説明</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en-US" altLang="ja-JP" sz="1700" dirty="0" smtClean="0"/>
              <a:t>1.</a:t>
            </a:r>
            <a:r>
              <a:rPr lang="ja-JP" altLang="en-US" sz="1700" dirty="0" smtClean="0"/>
              <a:t>キャラクター作成画面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ja-JP" altLang="en-US" sz="1700" dirty="0" smtClean="0"/>
              <a:t>　キャラクター名入力、職業を決める</a:t>
            </a:r>
            <a:endParaRPr lang="en-US" altLang="ja-JP" sz="1700" dirty="0" smtClean="0"/>
          </a:p>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en-US" altLang="ja-JP" sz="1700" dirty="0" smtClean="0"/>
              <a:t>2.</a:t>
            </a:r>
            <a:r>
              <a:rPr lang="ja-JP" altLang="en-US" sz="1700" dirty="0" smtClean="0"/>
              <a:t>コマンド画面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「たたかう」ボタンで攻撃</a:t>
            </a:r>
            <a:endParaRPr lang="en-US" altLang="ja-JP" sz="1700" dirty="0" smtClean="0"/>
          </a:p>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r>
              <a:rPr lang="en-US" altLang="ja-JP" sz="1700" dirty="0" smtClean="0"/>
              <a:t>3.</a:t>
            </a:r>
            <a:r>
              <a:rPr lang="ja-JP" altLang="en-US" sz="1700" dirty="0" smtClean="0"/>
              <a:t>結果画面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ja-JP" altLang="en-US" sz="1700" dirty="0" smtClean="0"/>
              <a:t>　攻撃した画面が表示される</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endParaRPr sz="1700" dirty="0"/>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2</a:t>
            </a:fld>
            <a:endParaRPr sz="1000">
              <a:solidFill>
                <a:schemeClr val="dk2"/>
              </a:solidFill>
            </a:endParaRPr>
          </a:p>
        </p:txBody>
      </p:sp>
      <p:sp>
        <p:nvSpPr>
          <p:cNvPr id="5" name="テキスト ボックス 4"/>
          <p:cNvSpPr txBox="1"/>
          <p:nvPr/>
        </p:nvSpPr>
        <p:spPr>
          <a:xfrm>
            <a:off x="1580095" y="212931"/>
            <a:ext cx="1441420" cy="307777"/>
          </a:xfrm>
          <a:prstGeom prst="rect">
            <a:avLst/>
          </a:prstGeom>
          <a:noFill/>
        </p:spPr>
        <p:txBody>
          <a:bodyPr wrap="none" rtlCol="0">
            <a:spAutoFit/>
          </a:bodyPr>
          <a:lstStyle/>
          <a:p>
            <a:r>
              <a:rPr kumimoji="1" lang="en-US" altLang="ja-JP" dirty="0" smtClean="0"/>
              <a:t>※</a:t>
            </a:r>
            <a:r>
              <a:rPr kumimoji="1" lang="ja-JP" altLang="en-US" dirty="0" smtClean="0"/>
              <a:t>アプリ未完成</a:t>
            </a:r>
            <a:endParaRPr kumimoji="1" lang="ja-JP" altLang="en-US" dirty="0"/>
          </a:p>
        </p:txBody>
      </p:sp>
    </p:spTree>
    <p:extLst>
      <p:ext uri="{BB962C8B-B14F-4D97-AF65-F5344CB8AC3E}">
        <p14:creationId xmlns:p14="http://schemas.microsoft.com/office/powerpoint/2010/main" val="339322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アプリ説明</a:t>
            </a:r>
            <a:endParaRPr dirty="0"/>
          </a:p>
        </p:txBody>
      </p:sp>
      <p:sp>
        <p:nvSpPr>
          <p:cNvPr id="772" name="Google Shape;772;p32"/>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■クラス構成</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endParaRPr sz="1700" dirty="0"/>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3</a:t>
            </a:fld>
            <a:endParaRPr sz="1000">
              <a:solidFill>
                <a:schemeClr val="dk2"/>
              </a:solidFill>
            </a:endParaRPr>
          </a:p>
        </p:txBody>
      </p:sp>
      <p:sp>
        <p:nvSpPr>
          <p:cNvPr id="3" name="正方形/長方形 2"/>
          <p:cNvSpPr/>
          <p:nvPr/>
        </p:nvSpPr>
        <p:spPr>
          <a:xfrm>
            <a:off x="1085409" y="1360141"/>
            <a:ext cx="1780032" cy="5524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CaracterCreateView</a:t>
            </a:r>
            <a:endParaRPr kumimoji="1" lang="ja-JP" altLang="en-US" dirty="0">
              <a:solidFill>
                <a:schemeClr val="tx1"/>
              </a:solidFill>
            </a:endParaRPr>
          </a:p>
        </p:txBody>
      </p:sp>
      <p:sp>
        <p:nvSpPr>
          <p:cNvPr id="7" name="正方形/長方形 6"/>
          <p:cNvSpPr/>
          <p:nvPr/>
        </p:nvSpPr>
        <p:spPr>
          <a:xfrm>
            <a:off x="1085409" y="2330054"/>
            <a:ext cx="1780032" cy="585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CommandView</a:t>
            </a:r>
            <a:endParaRPr kumimoji="1" lang="ja-JP" altLang="en-US" dirty="0">
              <a:solidFill>
                <a:schemeClr val="tx1"/>
              </a:solidFill>
            </a:endParaRPr>
          </a:p>
        </p:txBody>
      </p:sp>
      <p:sp>
        <p:nvSpPr>
          <p:cNvPr id="8" name="正方形/長方形 7"/>
          <p:cNvSpPr/>
          <p:nvPr/>
        </p:nvSpPr>
        <p:spPr>
          <a:xfrm>
            <a:off x="1085409" y="3335410"/>
            <a:ext cx="1780032" cy="631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ResultView</a:t>
            </a:r>
            <a:endParaRPr kumimoji="1" lang="ja-JP" altLang="en-US" dirty="0">
              <a:solidFill>
                <a:schemeClr val="tx1"/>
              </a:solidFill>
            </a:endParaRPr>
          </a:p>
        </p:txBody>
      </p:sp>
      <p:sp>
        <p:nvSpPr>
          <p:cNvPr id="9" name="正方形/長方形 8"/>
          <p:cNvSpPr/>
          <p:nvPr/>
        </p:nvSpPr>
        <p:spPr>
          <a:xfrm>
            <a:off x="3661771" y="1347711"/>
            <a:ext cx="1780032" cy="666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cxnSp>
        <p:nvCxnSpPr>
          <p:cNvPr id="4" name="直線コネクタ 3"/>
          <p:cNvCxnSpPr>
            <a:stCxn id="3" idx="1"/>
            <a:endCxn id="3" idx="3"/>
          </p:cNvCxnSpPr>
          <p:nvPr/>
        </p:nvCxnSpPr>
        <p:spPr>
          <a:xfrm>
            <a:off x="1085409" y="1636382"/>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7" idx="1"/>
            <a:endCxn id="7" idx="3"/>
          </p:cNvCxnSpPr>
          <p:nvPr/>
        </p:nvCxnSpPr>
        <p:spPr>
          <a:xfrm>
            <a:off x="1085409" y="2622662"/>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8" idx="1"/>
            <a:endCxn id="8" idx="3"/>
          </p:cNvCxnSpPr>
          <p:nvPr/>
        </p:nvCxnSpPr>
        <p:spPr>
          <a:xfrm>
            <a:off x="1085409" y="3651098"/>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9" idx="1"/>
            <a:endCxn id="9" idx="3"/>
          </p:cNvCxnSpPr>
          <p:nvPr/>
        </p:nvCxnSpPr>
        <p:spPr>
          <a:xfrm>
            <a:off x="3661771" y="1680717"/>
            <a:ext cx="178003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53530" y="1335721"/>
            <a:ext cx="1443790" cy="307777"/>
          </a:xfrm>
          <a:prstGeom prst="rect">
            <a:avLst/>
          </a:prstGeom>
          <a:noFill/>
        </p:spPr>
        <p:txBody>
          <a:bodyPr wrap="square" rtlCol="0">
            <a:spAutoFit/>
          </a:bodyPr>
          <a:lstStyle/>
          <a:p>
            <a:r>
              <a:rPr kumimoji="1" lang="ja-JP" altLang="en-US" dirty="0"/>
              <a:t>テンプレート</a:t>
            </a:r>
          </a:p>
        </p:txBody>
      </p:sp>
      <p:sp>
        <p:nvSpPr>
          <p:cNvPr id="21" name="テキスト ボックス 20"/>
          <p:cNvSpPr txBox="1"/>
          <p:nvPr/>
        </p:nvSpPr>
        <p:spPr>
          <a:xfrm>
            <a:off x="1253530" y="2318466"/>
            <a:ext cx="1443790" cy="307777"/>
          </a:xfrm>
          <a:prstGeom prst="rect">
            <a:avLst/>
          </a:prstGeom>
          <a:noFill/>
        </p:spPr>
        <p:txBody>
          <a:bodyPr wrap="square" rtlCol="0">
            <a:spAutoFit/>
          </a:bodyPr>
          <a:lstStyle/>
          <a:p>
            <a:r>
              <a:rPr kumimoji="1" lang="ja-JP" altLang="en-US" dirty="0"/>
              <a:t>テンプレート</a:t>
            </a:r>
          </a:p>
        </p:txBody>
      </p:sp>
      <p:sp>
        <p:nvSpPr>
          <p:cNvPr id="22" name="テキスト ボックス 21"/>
          <p:cNvSpPr txBox="1"/>
          <p:nvPr/>
        </p:nvSpPr>
        <p:spPr>
          <a:xfrm>
            <a:off x="1253530" y="3311131"/>
            <a:ext cx="1443790" cy="307777"/>
          </a:xfrm>
          <a:prstGeom prst="rect">
            <a:avLst/>
          </a:prstGeom>
          <a:noFill/>
        </p:spPr>
        <p:txBody>
          <a:bodyPr wrap="square" rtlCol="0">
            <a:spAutoFit/>
          </a:bodyPr>
          <a:lstStyle/>
          <a:p>
            <a:r>
              <a:rPr kumimoji="1" lang="ja-JP" altLang="en-US" dirty="0"/>
              <a:t>テンプレート</a:t>
            </a:r>
          </a:p>
        </p:txBody>
      </p:sp>
      <p:sp>
        <p:nvSpPr>
          <p:cNvPr id="24" name="テキスト ボックス 23"/>
          <p:cNvSpPr txBox="1"/>
          <p:nvPr/>
        </p:nvSpPr>
        <p:spPr>
          <a:xfrm>
            <a:off x="3661771" y="1381666"/>
            <a:ext cx="2071999" cy="307777"/>
          </a:xfrm>
          <a:prstGeom prst="rect">
            <a:avLst/>
          </a:prstGeom>
          <a:noFill/>
        </p:spPr>
        <p:txBody>
          <a:bodyPr wrap="square" rtlCol="0">
            <a:spAutoFit/>
          </a:bodyPr>
          <a:lstStyle/>
          <a:p>
            <a:r>
              <a:rPr kumimoji="1" lang="en-US" altLang="ja-JP" dirty="0" err="1" smtClean="0">
                <a:solidFill>
                  <a:sysClr val="windowText" lastClr="000000"/>
                </a:solidFill>
              </a:rPr>
              <a:t>PR</a:t>
            </a:r>
            <a:r>
              <a:rPr kumimoji="1" lang="en-US" altLang="ja-JP" dirty="0" err="1">
                <a:solidFill>
                  <a:sysClr val="windowText" lastClr="000000"/>
                </a:solidFill>
              </a:rPr>
              <a:t>G</a:t>
            </a:r>
            <a:r>
              <a:rPr kumimoji="1" lang="en-US" altLang="ja-JP" dirty="0" err="1" smtClean="0">
                <a:solidFill>
                  <a:sysClr val="windowText" lastClr="000000"/>
                </a:solidFill>
              </a:rPr>
              <a:t>Controller</a:t>
            </a:r>
            <a:endParaRPr kumimoji="1" lang="ja-JP" altLang="en-US" dirty="0"/>
          </a:p>
        </p:txBody>
      </p:sp>
      <p:cxnSp>
        <p:nvCxnSpPr>
          <p:cNvPr id="34" name="直線矢印コネクタ 33"/>
          <p:cNvCxnSpPr>
            <a:stCxn id="3" idx="3"/>
          </p:cNvCxnSpPr>
          <p:nvPr/>
        </p:nvCxnSpPr>
        <p:spPr>
          <a:xfrm>
            <a:off x="2865441" y="1636382"/>
            <a:ext cx="796330" cy="8525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7" idx="3"/>
            <a:endCxn id="9" idx="1"/>
          </p:cNvCxnSpPr>
          <p:nvPr/>
        </p:nvCxnSpPr>
        <p:spPr>
          <a:xfrm flipV="1">
            <a:off x="2865441" y="1680717"/>
            <a:ext cx="796330" cy="94194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 idx="3"/>
          </p:cNvCxnSpPr>
          <p:nvPr/>
        </p:nvCxnSpPr>
        <p:spPr>
          <a:xfrm flipV="1">
            <a:off x="2865441" y="1744393"/>
            <a:ext cx="796330" cy="190670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6406254" y="2013723"/>
            <a:ext cx="1780032" cy="658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sp>
        <p:nvSpPr>
          <p:cNvPr id="44" name="テキスト ボックス 43"/>
          <p:cNvSpPr txBox="1"/>
          <p:nvPr/>
        </p:nvSpPr>
        <p:spPr>
          <a:xfrm>
            <a:off x="6729984" y="2164577"/>
            <a:ext cx="1780032" cy="307777"/>
          </a:xfrm>
          <a:prstGeom prst="rect">
            <a:avLst/>
          </a:prstGeom>
          <a:noFill/>
        </p:spPr>
        <p:txBody>
          <a:bodyPr wrap="square" rtlCol="0">
            <a:spAutoFit/>
          </a:bodyPr>
          <a:lstStyle/>
          <a:p>
            <a:r>
              <a:rPr kumimoji="1" lang="en-US" altLang="ja-JP" dirty="0" err="1" smtClean="0"/>
              <a:t>UserForm</a:t>
            </a:r>
            <a:endParaRPr kumimoji="1" lang="ja-JP" altLang="en-US" dirty="0"/>
          </a:p>
        </p:txBody>
      </p:sp>
      <p:cxnSp>
        <p:nvCxnSpPr>
          <p:cNvPr id="45" name="直線矢印コネクタ 44"/>
          <p:cNvCxnSpPr>
            <a:stCxn id="9" idx="3"/>
            <a:endCxn id="43" idx="1"/>
          </p:cNvCxnSpPr>
          <p:nvPr/>
        </p:nvCxnSpPr>
        <p:spPr>
          <a:xfrm>
            <a:off x="5441803" y="1680717"/>
            <a:ext cx="964451" cy="6624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620735" y="202671"/>
            <a:ext cx="1441420" cy="307777"/>
          </a:xfrm>
          <a:prstGeom prst="rect">
            <a:avLst/>
          </a:prstGeom>
          <a:noFill/>
        </p:spPr>
        <p:txBody>
          <a:bodyPr wrap="none" rtlCol="0">
            <a:spAutoFit/>
          </a:bodyPr>
          <a:lstStyle/>
          <a:p>
            <a:r>
              <a:rPr kumimoji="1" lang="en-US" altLang="ja-JP" dirty="0" smtClean="0"/>
              <a:t>※</a:t>
            </a:r>
            <a:r>
              <a:rPr kumimoji="1" lang="ja-JP" altLang="en-US" dirty="0" smtClean="0"/>
              <a:t>アプリ未完成</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講習の成果</a:t>
            </a:r>
            <a:endParaRPr dirty="0"/>
          </a:p>
        </p:txBody>
      </p:sp>
      <p:sp>
        <p:nvSpPr>
          <p:cNvPr id="772" name="Google Shape;772;p32"/>
          <p:cNvSpPr txBox="1">
            <a:spLocks noGrp="1"/>
          </p:cNvSpPr>
          <p:nvPr>
            <p:ph type="body" idx="1"/>
          </p:nvPr>
        </p:nvSpPr>
        <p:spPr>
          <a:xfrm>
            <a:off x="-93265" y="438092"/>
            <a:ext cx="9174480" cy="4208840"/>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endParaRPr lang="en-US" altLang="ja-JP" sz="1600" dirty="0"/>
          </a:p>
          <a:p>
            <a:pPr marL="557213" lvl="1" indent="-106362" algn="l" rtl="0">
              <a:lnSpc>
                <a:spcPct val="70000"/>
              </a:lnSpc>
              <a:spcBef>
                <a:spcPts val="340"/>
              </a:spcBef>
              <a:spcAft>
                <a:spcPts val="0"/>
              </a:spcAft>
              <a:buClr>
                <a:schemeClr val="dk1"/>
              </a:buClr>
              <a:buSzPts val="1700"/>
              <a:buNone/>
            </a:pPr>
            <a:r>
              <a:rPr lang="ja-JP" altLang="en-US" sz="1600" dirty="0" smtClean="0"/>
              <a:t>■虎の穴に取り組んで得たこと</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限られた中で課題を完成させるためには時間をゆうこうかつようしていかなければいけないと改めて学びました。</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smtClean="0"/>
              <a:t>　</a:t>
            </a:r>
            <a:r>
              <a:rPr lang="ja-JP" altLang="en-US" sz="1600" dirty="0"/>
              <a:t>　</a:t>
            </a: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■苦労・工夫した点</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虎</a:t>
            </a:r>
            <a:r>
              <a:rPr lang="ja-JP" altLang="en-US" sz="1600" dirty="0" smtClean="0"/>
              <a:t>の穴で学んだことは初めてのことが多く、どこから調べればいいのかどこから着手していけばいいのかとても悩みましたが、実際のアプリを触ることでこれから作る課題のイメージを持って作業をすすめることができました。</a:t>
            </a:r>
            <a:endParaRPr lang="en-US" altLang="ja-JP" sz="1600" dirty="0" smtClean="0"/>
          </a:p>
          <a:p>
            <a:pPr marL="557213" lvl="1" indent="-106362" algn="l" rtl="0">
              <a:lnSpc>
                <a:spcPct val="70000"/>
              </a:lnSpc>
              <a:spcBef>
                <a:spcPts val="340"/>
              </a:spcBef>
              <a:spcAft>
                <a:spcPts val="0"/>
              </a:spcAft>
              <a:buClr>
                <a:schemeClr val="dk1"/>
              </a:buClr>
              <a:buSzPts val="1700"/>
              <a:buNone/>
            </a:pP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■取り組み内容</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・講習前に質問をまとめる</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smtClean="0"/>
              <a:t>　・毎日少なくても</a:t>
            </a:r>
            <a:r>
              <a:rPr lang="en-US" altLang="ja-JP" sz="1600" dirty="0" smtClean="0"/>
              <a:t>30</a:t>
            </a:r>
            <a:r>
              <a:rPr lang="ja-JP" altLang="en-US" sz="1600" dirty="0" smtClean="0"/>
              <a:t>分はできるだけ課題を進める</a:t>
            </a:r>
            <a:endParaRPr lang="en-US" altLang="ja-JP" sz="1600" dirty="0" smtClean="0"/>
          </a:p>
          <a:p>
            <a:pPr marL="557213" lvl="1" indent="-106362">
              <a:lnSpc>
                <a:spcPct val="70000"/>
              </a:lnSpc>
              <a:spcBef>
                <a:spcPts val="340"/>
              </a:spcBef>
              <a:buSzPts val="1700"/>
              <a:buNone/>
            </a:pPr>
            <a:r>
              <a:rPr lang="ja-JP" altLang="en-US" sz="1600" dirty="0"/>
              <a:t>　</a:t>
            </a:r>
            <a:r>
              <a:rPr lang="ja-JP" altLang="en-US" sz="1600" dirty="0" smtClean="0"/>
              <a:t>・講習で共有された</a:t>
            </a:r>
            <a:r>
              <a:rPr lang="en-US" altLang="ja-JP" sz="1600" dirty="0" smtClean="0"/>
              <a:t>PPT</a:t>
            </a:r>
            <a:r>
              <a:rPr lang="ja-JP" altLang="en-US" sz="1600" dirty="0" smtClean="0"/>
              <a:t>を理解するまで読む</a:t>
            </a:r>
            <a:endParaRPr lang="en-US" altLang="ja-JP" sz="1600" dirty="0" smtClean="0"/>
          </a:p>
          <a:p>
            <a:pPr marL="557213" lvl="1" indent="-106362" algn="l" rtl="0">
              <a:lnSpc>
                <a:spcPct val="70000"/>
              </a:lnSpc>
              <a:spcBef>
                <a:spcPts val="340"/>
              </a:spcBef>
              <a:spcAft>
                <a:spcPts val="0"/>
              </a:spcAft>
              <a:buClr>
                <a:schemeClr val="dk1"/>
              </a:buClr>
              <a:buSzPts val="1700"/>
              <a:buNone/>
            </a:pP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■今後いかすこと</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虎の穴の課題を画面作成までしか終わることができませんでしたが、画面の作成ができたときや少し進捗が進んだときの喜びを忘れず、業務でもやったことのないタスクにも積極的に取り組んでいきたいと思います。また、虎の穴が終わっても、完成するまで課題をやっていきたいと思います</a:t>
            </a:r>
            <a:r>
              <a:rPr lang="ja-JP" altLang="en-US" sz="1700" dirty="0" smtClean="0"/>
              <a:t>。</a:t>
            </a:r>
            <a:endParaRPr sz="1700" dirty="0"/>
          </a:p>
          <a:p>
            <a:pPr marL="557213" lvl="1" indent="-87311" algn="l" rtl="0">
              <a:lnSpc>
                <a:spcPct val="70000"/>
              </a:lnSpc>
              <a:spcBef>
                <a:spcPts val="400"/>
              </a:spcBef>
              <a:spcAft>
                <a:spcPts val="0"/>
              </a:spcAft>
              <a:buClr>
                <a:schemeClr val="dk1"/>
              </a:buClr>
              <a:buSzPts val="2000"/>
              <a:buNone/>
            </a:pPr>
            <a:endParaRPr sz="1700" b="1" dirty="0">
              <a:solidFill>
                <a:srgbClr val="FF0000"/>
              </a:solidFill>
            </a:endParaRPr>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4</a:t>
            </a:fld>
            <a:endParaRPr sz="1000">
              <a:solidFill>
                <a:schemeClr val="dk2"/>
              </a:solidFill>
            </a:endParaRPr>
          </a:p>
        </p:txBody>
      </p:sp>
    </p:spTree>
    <p:extLst>
      <p:ext uri="{BB962C8B-B14F-4D97-AF65-F5344CB8AC3E}">
        <p14:creationId xmlns:p14="http://schemas.microsoft.com/office/powerpoint/2010/main" val="200671916"/>
      </p:ext>
    </p:extLst>
  </p:cSld>
  <p:clrMapOvr>
    <a:masterClrMapping/>
  </p:clrMapOvr>
</p:sld>
</file>

<file path=ppt/theme/theme1.xml><?xml version="1.0" encoding="utf-8"?>
<a:theme xmlns:a="http://schemas.openxmlformats.org/drawingml/2006/main" name="template_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_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late_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_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45</Words>
  <Application>Microsoft Office PowerPoint</Application>
  <PresentationFormat>画面に合わせる (16:9)</PresentationFormat>
  <Paragraphs>47</Paragraphs>
  <Slides>4</Slides>
  <Notes>4</Notes>
  <HiddenSlides>0</HiddenSlides>
  <MMClips>0</MMClips>
  <ScaleCrop>false</ScaleCrop>
  <HeadingPairs>
    <vt:vector size="6" baseType="variant">
      <vt:variant>
        <vt:lpstr>使用されているフォント</vt:lpstr>
      </vt:variant>
      <vt:variant>
        <vt:i4>2</vt:i4>
      </vt:variant>
      <vt:variant>
        <vt:lpstr>テーマ</vt:lpstr>
      </vt:variant>
      <vt:variant>
        <vt:i4>5</vt:i4>
      </vt:variant>
      <vt:variant>
        <vt:lpstr>スライド タイトル</vt:lpstr>
      </vt:variant>
      <vt:variant>
        <vt:i4>4</vt:i4>
      </vt:variant>
    </vt:vector>
  </HeadingPairs>
  <TitlesOfParts>
    <vt:vector size="11" baseType="lpstr">
      <vt:lpstr>Corsiva</vt:lpstr>
      <vt:lpstr>Calibri</vt:lpstr>
      <vt:lpstr>template_1</vt:lpstr>
      <vt:lpstr>template_2</vt:lpstr>
      <vt:lpstr>template_3</vt:lpstr>
      <vt:lpstr>template_4</vt:lpstr>
      <vt:lpstr>template_5</vt:lpstr>
      <vt:lpstr>虎の穴振り返り</vt:lpstr>
      <vt:lpstr>アプリ説明</vt:lpstr>
      <vt:lpstr>アプリ説明</vt:lpstr>
      <vt:lpstr>講習の成果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虎の穴振り返り</dc:title>
  <dc:creator>koyamat</dc:creator>
  <cp:lastModifiedBy>systena</cp:lastModifiedBy>
  <cp:revision>12</cp:revision>
  <dcterms:modified xsi:type="dcterms:W3CDTF">2019-10-01T15:57:55Z</dcterms:modified>
</cp:coreProperties>
</file>