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9" name="Shape 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08" name="Shape 1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6" name="Shape 1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6" name="Shape 1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5" name="Shape 1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65" name="Shape 1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4" name="Shape 1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iapositive de titre">
    <p:spTree>
      <p:nvGrpSpPr>
        <p:cNvPr id="14" name="Shape 14"/>
        <p:cNvGrpSpPr/>
        <p:nvPr/>
      </p:nvGrpSpPr>
      <p:grpSpPr>
        <a:xfrm>
          <a:off x="0" y="0"/>
          <a:ext cx="0" cy="0"/>
          <a:chOff x="0" y="0"/>
          <a:chExt cx="0" cy="0"/>
        </a:xfrm>
      </p:grpSpPr>
      <p:sp>
        <p:nvSpPr>
          <p:cNvPr id="15" name="Shape 15"/>
          <p:cNvSpPr/>
          <p:nvPr/>
        </p:nvSpPr>
        <p:spPr>
          <a:xfrm>
            <a:off x="3175" y="6400800"/>
            <a:ext cx="12188700"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15" y="6334316"/>
            <a:ext cx="12188700" cy="639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type="ctrTitle"/>
          </p:nvPr>
        </p:nvSpPr>
        <p:spPr>
          <a:xfrm>
            <a:off x="1097279" y="758952"/>
            <a:ext cx="10058400" cy="356610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262626"/>
              </a:buClr>
              <a:buFont typeface="Calibri"/>
              <a:buNone/>
              <a:defRPr b="0" i="0" sz="8000" u="none" cap="none" strike="noStrike">
                <a:solidFill>
                  <a:srgbClr val="262626"/>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8" name="Shape 18"/>
          <p:cNvSpPr txBox="1"/>
          <p:nvPr>
            <p:ph idx="1" type="subTitle"/>
          </p:nvPr>
        </p:nvSpPr>
        <p:spPr>
          <a:xfrm>
            <a:off x="1100050" y="4455619"/>
            <a:ext cx="10058400" cy="1143000"/>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2400" u="none" cap="none" strike="noStrike">
                <a:solidFill>
                  <a:schemeClr val="dk2"/>
                </a:solidFill>
                <a:latin typeface="Calibri"/>
                <a:ea typeface="Calibri"/>
                <a:cs typeface="Calibri"/>
                <a:sym typeface="Calibri"/>
              </a:defRPr>
            </a:lvl1pPr>
            <a:lvl2pPr indent="0" lvl="1" marL="457200" marR="0" rtl="0" algn="ctr">
              <a:lnSpc>
                <a:spcPct val="90000"/>
              </a:lnSpc>
              <a:spcBef>
                <a:spcPts val="200"/>
              </a:spcBef>
              <a:spcAft>
                <a:spcPts val="400"/>
              </a:spcAft>
              <a:buClr>
                <a:schemeClr val="accent1"/>
              </a:buClr>
              <a:buFont typeface="Calibri"/>
              <a:buNone/>
              <a:defRPr b="0" i="0" sz="2400" u="none" cap="none" strike="noStrike">
                <a:solidFill>
                  <a:srgbClr val="3F3F3F"/>
                </a:solidFill>
                <a:latin typeface="Calibri"/>
                <a:ea typeface="Calibri"/>
                <a:cs typeface="Calibri"/>
                <a:sym typeface="Calibri"/>
              </a:defRPr>
            </a:lvl2pPr>
            <a:lvl3pPr indent="0" lvl="2" marL="914400" marR="0" rtl="0" algn="ctr">
              <a:lnSpc>
                <a:spcPct val="90000"/>
              </a:lnSpc>
              <a:spcBef>
                <a:spcPts val="200"/>
              </a:spcBef>
              <a:spcAft>
                <a:spcPts val="400"/>
              </a:spcAft>
              <a:buClr>
                <a:schemeClr val="accent1"/>
              </a:buClr>
              <a:buFont typeface="Calibri"/>
              <a:buNone/>
              <a:defRPr b="0" i="0" sz="2400" u="none" cap="none" strike="noStrike">
                <a:solidFill>
                  <a:srgbClr val="3F3F3F"/>
                </a:solidFill>
                <a:latin typeface="Calibri"/>
                <a:ea typeface="Calibri"/>
                <a:cs typeface="Calibri"/>
                <a:sym typeface="Calibri"/>
              </a:defRPr>
            </a:lvl3pPr>
            <a:lvl4pPr indent="0" lvl="3" marL="13716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4pPr>
            <a:lvl5pPr indent="0" lvl="4" marL="18288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5pPr>
            <a:lvl6pPr indent="0" lvl="5" marL="22860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6pPr>
            <a:lvl7pPr indent="0" lvl="6" marL="27432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7pPr>
            <a:lvl8pPr indent="0" lvl="7" marL="32004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8pPr>
            <a:lvl9pPr indent="0" lvl="8" marL="36576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9pPr>
          </a:lstStyle>
          <a:p/>
        </p:txBody>
      </p:sp>
      <p:sp>
        <p:nvSpPr>
          <p:cNvPr id="19" name="Shape 19"/>
          <p:cNvSpPr txBox="1"/>
          <p:nvPr>
            <p:ph idx="10" type="dt"/>
          </p:nvPr>
        </p:nvSpPr>
        <p:spPr>
          <a:xfrm>
            <a:off x="1097279" y="6459785"/>
            <a:ext cx="2472300" cy="365100"/>
          </a:xfrm>
          <a:prstGeom prst="rect">
            <a:avLst/>
          </a:prstGeom>
          <a:noFill/>
          <a:ln>
            <a:noFill/>
          </a:ln>
        </p:spPr>
        <p:txBody>
          <a:bodyPr anchorCtr="0" anchor="ctr" bIns="91425" lIns="91425" rIns="91425" tIns="91425"/>
          <a:lstStyle>
            <a:lvl1pPr indent="0" lvl="0" marL="0" marR="0" rtl="0" algn="l">
              <a:spcBef>
                <a:spcPts val="0"/>
              </a:spcBef>
              <a:defRPr b="0" i="0" sz="900" u="none" cap="none" strike="noStrike">
                <a:solidFill>
                  <a:srgbClr val="FFFFFF"/>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1" type="ftr"/>
          </p:nvPr>
        </p:nvSpPr>
        <p:spPr>
          <a:xfrm>
            <a:off x="3686185" y="6459785"/>
            <a:ext cx="4822800" cy="365100"/>
          </a:xfrm>
          <a:prstGeom prst="rect">
            <a:avLst/>
          </a:prstGeom>
          <a:noFill/>
          <a:ln>
            <a:noFill/>
          </a:ln>
        </p:spPr>
        <p:txBody>
          <a:bodyPr anchorCtr="0" anchor="ctr" bIns="91425" lIns="91425" rIns="91425" tIns="91425"/>
          <a:lstStyle>
            <a:lvl1pPr indent="0" lvl="0" marL="0" marR="0" rtl="0" algn="ctr">
              <a:spcBef>
                <a:spcPts val="0"/>
              </a:spcBef>
              <a:defRPr b="0" i="0" sz="900" u="none" cap="none" strike="noStrike">
                <a:solidFill>
                  <a:srgbClr val="FFFFFF"/>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050" u="none" cap="none" strike="noStrike">
                <a:solidFill>
                  <a:srgbClr val="FFFFFF"/>
                </a:solidFill>
                <a:latin typeface="Calibri"/>
                <a:ea typeface="Calibri"/>
                <a:cs typeface="Calibri"/>
                <a:sym typeface="Calibri"/>
              </a:rPr>
              <a:t>‹#›</a:t>
            </a:fld>
          </a:p>
        </p:txBody>
      </p:sp>
      <p:cxnSp>
        <p:nvCxnSpPr>
          <p:cNvPr id="22" name="Shape 22"/>
          <p:cNvCxnSpPr/>
          <p:nvPr/>
        </p:nvCxnSpPr>
        <p:spPr>
          <a:xfrm>
            <a:off x="1207658" y="4343400"/>
            <a:ext cx="987540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re et texte vertical">
    <p:spTree>
      <p:nvGrpSpPr>
        <p:cNvPr id="83" name="Shape 83"/>
        <p:cNvGrpSpPr/>
        <p:nvPr/>
      </p:nvGrpSpPr>
      <p:grpSpPr>
        <a:xfrm>
          <a:off x="0" y="0"/>
          <a:ext cx="0" cy="0"/>
          <a:chOff x="0" y="0"/>
          <a:chExt cx="0" cy="0"/>
        </a:xfrm>
      </p:grpSpPr>
      <p:sp>
        <p:nvSpPr>
          <p:cNvPr id="84" name="Shape 84"/>
          <p:cNvSpPr txBox="1"/>
          <p:nvPr>
            <p:ph type="title"/>
          </p:nvPr>
        </p:nvSpPr>
        <p:spPr>
          <a:xfrm>
            <a:off x="1097279" y="286603"/>
            <a:ext cx="10058400" cy="1450800"/>
          </a:xfrm>
          <a:prstGeom prst="rect">
            <a:avLst/>
          </a:prstGeom>
          <a:noFill/>
          <a:ln>
            <a:noFill/>
          </a:ln>
        </p:spPr>
        <p:txBody>
          <a:bodyPr anchorCtr="0" anchor="b" bIns="91425" lIns="91425" rIns="91425" tIns="91425"/>
          <a:lstStyle>
            <a:lvl1pPr lvl="0" rtl="0" algn="l">
              <a:lnSpc>
                <a:spcPct val="85000"/>
              </a:lnSpc>
              <a:spcBef>
                <a:spcPts val="0"/>
              </a:spcBef>
              <a:buClr>
                <a:srgbClr val="3F3F3F"/>
              </a:buClr>
              <a:buFont typeface="Calibri"/>
              <a:buNone/>
              <a:defRPr sz="4800">
                <a:solidFill>
                  <a:srgbClr val="3F3F3F"/>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5" name="Shape 85"/>
          <p:cNvSpPr txBox="1"/>
          <p:nvPr>
            <p:ph idx="1" type="body"/>
          </p:nvPr>
        </p:nvSpPr>
        <p:spPr>
          <a:xfrm rot="5400000">
            <a:off x="4114829" y="-1171816"/>
            <a:ext cx="4023300" cy="10058400"/>
          </a:xfrm>
          <a:prstGeom prst="rect">
            <a:avLst/>
          </a:prstGeom>
          <a:noFill/>
          <a:ln>
            <a:noFill/>
          </a:ln>
        </p:spPr>
        <p:txBody>
          <a:bodyPr anchorCtr="0" anchor="t" bIns="91425" lIns="91425" rIns="91425" tIns="91425"/>
          <a:lstStyle>
            <a:lvl1pPr indent="35560" lvl="0" marL="91440" rtl="0" algn="l">
              <a:lnSpc>
                <a:spcPct val="90000"/>
              </a:lnSpc>
              <a:spcBef>
                <a:spcPts val="1200"/>
              </a:spcBef>
              <a:spcAft>
                <a:spcPts val="200"/>
              </a:spcAft>
              <a:buClr>
                <a:schemeClr val="accent1"/>
              </a:buClr>
              <a:buFont typeface="Calibri"/>
              <a:buChar char=" "/>
              <a:defRPr sz="2000">
                <a:solidFill>
                  <a:srgbClr val="3F3F3F"/>
                </a:solidFill>
                <a:latin typeface="Calibri"/>
                <a:ea typeface="Calibri"/>
                <a:cs typeface="Calibri"/>
                <a:sym typeface="Calibri"/>
              </a:defRPr>
            </a:lvl1pPr>
            <a:lvl2pPr indent="-79248" lvl="1" marL="384048" rtl="0" algn="l">
              <a:lnSpc>
                <a:spcPct val="90000"/>
              </a:lnSpc>
              <a:spcBef>
                <a:spcPts val="200"/>
              </a:spcBef>
              <a:spcAft>
                <a:spcPts val="400"/>
              </a:spcAft>
              <a:buClr>
                <a:schemeClr val="accent1"/>
              </a:buClr>
              <a:buFont typeface="Calibri"/>
              <a:buChar char="◦"/>
              <a:defRPr sz="1800">
                <a:solidFill>
                  <a:srgbClr val="3F3F3F"/>
                </a:solidFill>
                <a:latin typeface="Calibri"/>
                <a:ea typeface="Calibri"/>
                <a:cs typeface="Calibri"/>
                <a:sym typeface="Calibri"/>
              </a:defRPr>
            </a:lvl2pPr>
            <a:lvl3pPr indent="-97027" lvl="2" marL="56692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3pPr>
            <a:lvl4pPr indent="-102108" lvl="3" marL="74980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4pPr>
            <a:lvl5pPr indent="-94488" lvl="4" marL="93268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5pPr>
            <a:lvl6pPr indent="-147500" lvl="5" marL="1100000"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6pPr>
            <a:lvl7pPr indent="-144299" lvl="6" marL="1299999"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7pPr>
            <a:lvl8pPr indent="-141099" lvl="7" marL="1499999"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8pPr>
            <a:lvl9pPr indent="-150600" lvl="8" marL="1700000"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9pPr>
          </a:lstStyle>
          <a:p/>
        </p:txBody>
      </p:sp>
      <p:sp>
        <p:nvSpPr>
          <p:cNvPr id="86" name="Shape 86"/>
          <p:cNvSpPr txBox="1"/>
          <p:nvPr>
            <p:ph idx="10" type="dt"/>
          </p:nvPr>
        </p:nvSpPr>
        <p:spPr>
          <a:xfrm>
            <a:off x="1097279" y="6459785"/>
            <a:ext cx="2472300" cy="365100"/>
          </a:xfrm>
          <a:prstGeom prst="rect">
            <a:avLst/>
          </a:prstGeom>
          <a:noFill/>
          <a:ln>
            <a:noFill/>
          </a:ln>
        </p:spPr>
        <p:txBody>
          <a:bodyPr anchorCtr="0" anchor="ctr" bIns="91425" lIns="91425" rIns="91425" tIns="91425"/>
          <a:lstStyle>
            <a:lvl1pPr indent="0" lvl="0" marL="0" marR="0" rtl="0" algn="l">
              <a:spcBef>
                <a:spcPts val="0"/>
              </a:spcBef>
              <a:defRPr b="0" i="0" sz="900" u="none" cap="none" strike="noStrike">
                <a:solidFill>
                  <a:srgbClr val="FFFFFF"/>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87" name="Shape 87"/>
          <p:cNvSpPr txBox="1"/>
          <p:nvPr>
            <p:ph idx="11" type="ftr"/>
          </p:nvPr>
        </p:nvSpPr>
        <p:spPr>
          <a:xfrm>
            <a:off x="3686185" y="6459785"/>
            <a:ext cx="4822800" cy="365100"/>
          </a:xfrm>
          <a:prstGeom prst="rect">
            <a:avLst/>
          </a:prstGeom>
          <a:noFill/>
          <a:ln>
            <a:noFill/>
          </a:ln>
        </p:spPr>
        <p:txBody>
          <a:bodyPr anchorCtr="0" anchor="ctr" bIns="91425" lIns="91425" rIns="91425" tIns="91425"/>
          <a:lstStyle>
            <a:lvl1pPr indent="0" lvl="0" marL="0" marR="0" rtl="0" algn="ctr">
              <a:spcBef>
                <a:spcPts val="0"/>
              </a:spcBef>
              <a:defRPr b="0" i="0" sz="900" u="none" cap="none" strike="noStrike">
                <a:solidFill>
                  <a:srgbClr val="FFFFFF"/>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itre vertical et texte">
    <p:spTree>
      <p:nvGrpSpPr>
        <p:cNvPr id="89" name="Shape 89"/>
        <p:cNvGrpSpPr/>
        <p:nvPr/>
      </p:nvGrpSpPr>
      <p:grpSpPr>
        <a:xfrm>
          <a:off x="0" y="0"/>
          <a:ext cx="0" cy="0"/>
          <a:chOff x="0" y="0"/>
          <a:chExt cx="0" cy="0"/>
        </a:xfrm>
      </p:grpSpPr>
      <p:sp>
        <p:nvSpPr>
          <p:cNvPr id="90" name="Shape 90"/>
          <p:cNvSpPr/>
          <p:nvPr/>
        </p:nvSpPr>
        <p:spPr>
          <a:xfrm>
            <a:off x="3175" y="6400800"/>
            <a:ext cx="12188700"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15" y="6334316"/>
            <a:ext cx="12188700" cy="639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2" name="Shape 92"/>
          <p:cNvSpPr txBox="1"/>
          <p:nvPr>
            <p:ph type="title"/>
          </p:nvPr>
        </p:nvSpPr>
        <p:spPr>
          <a:xfrm rot="5400000">
            <a:off x="7160700" y="1978977"/>
            <a:ext cx="5757300" cy="2628900"/>
          </a:xfrm>
          <a:prstGeom prst="rect">
            <a:avLst/>
          </a:prstGeom>
          <a:noFill/>
          <a:ln>
            <a:noFill/>
          </a:ln>
        </p:spPr>
        <p:txBody>
          <a:bodyPr anchorCtr="0" anchor="b" bIns="91425" lIns="91425" rIns="91425" tIns="91425"/>
          <a:lstStyle>
            <a:lvl1pPr lvl="0" rtl="0" algn="l">
              <a:lnSpc>
                <a:spcPct val="85000"/>
              </a:lnSpc>
              <a:spcBef>
                <a:spcPts val="0"/>
              </a:spcBef>
              <a:buClr>
                <a:srgbClr val="3F3F3F"/>
              </a:buClr>
              <a:buFont typeface="Calibri"/>
              <a:buNone/>
              <a:defRPr sz="4800">
                <a:solidFill>
                  <a:srgbClr val="3F3F3F"/>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3" name="Shape 93"/>
          <p:cNvSpPr txBox="1"/>
          <p:nvPr>
            <p:ph idx="1" type="body"/>
          </p:nvPr>
        </p:nvSpPr>
        <p:spPr>
          <a:xfrm rot="5400000">
            <a:off x="1826700" y="-573722"/>
            <a:ext cx="5757300" cy="7734300"/>
          </a:xfrm>
          <a:prstGeom prst="rect">
            <a:avLst/>
          </a:prstGeom>
          <a:noFill/>
          <a:ln>
            <a:noFill/>
          </a:ln>
        </p:spPr>
        <p:txBody>
          <a:bodyPr anchorCtr="0" anchor="t" bIns="91425" lIns="91425" rIns="91425" tIns="91425"/>
          <a:lstStyle>
            <a:lvl1pPr indent="35560" lvl="0" marL="91440" rtl="0" algn="l">
              <a:lnSpc>
                <a:spcPct val="90000"/>
              </a:lnSpc>
              <a:spcBef>
                <a:spcPts val="1200"/>
              </a:spcBef>
              <a:spcAft>
                <a:spcPts val="200"/>
              </a:spcAft>
              <a:buClr>
                <a:schemeClr val="accent1"/>
              </a:buClr>
              <a:buFont typeface="Calibri"/>
              <a:buChar char=" "/>
              <a:defRPr sz="2000">
                <a:solidFill>
                  <a:srgbClr val="3F3F3F"/>
                </a:solidFill>
                <a:latin typeface="Calibri"/>
                <a:ea typeface="Calibri"/>
                <a:cs typeface="Calibri"/>
                <a:sym typeface="Calibri"/>
              </a:defRPr>
            </a:lvl1pPr>
            <a:lvl2pPr indent="-79248" lvl="1" marL="384048" rtl="0" algn="l">
              <a:lnSpc>
                <a:spcPct val="90000"/>
              </a:lnSpc>
              <a:spcBef>
                <a:spcPts val="200"/>
              </a:spcBef>
              <a:spcAft>
                <a:spcPts val="400"/>
              </a:spcAft>
              <a:buClr>
                <a:schemeClr val="accent1"/>
              </a:buClr>
              <a:buFont typeface="Calibri"/>
              <a:buChar char="◦"/>
              <a:defRPr sz="1800">
                <a:solidFill>
                  <a:srgbClr val="3F3F3F"/>
                </a:solidFill>
                <a:latin typeface="Calibri"/>
                <a:ea typeface="Calibri"/>
                <a:cs typeface="Calibri"/>
                <a:sym typeface="Calibri"/>
              </a:defRPr>
            </a:lvl2pPr>
            <a:lvl3pPr indent="-97027" lvl="2" marL="56692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3pPr>
            <a:lvl4pPr indent="-102108" lvl="3" marL="74980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4pPr>
            <a:lvl5pPr indent="-94488" lvl="4" marL="93268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5pPr>
            <a:lvl6pPr indent="-147500" lvl="5" marL="1100000"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6pPr>
            <a:lvl7pPr indent="-144299" lvl="6" marL="1299999"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7pPr>
            <a:lvl8pPr indent="-141099" lvl="7" marL="1499999"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8pPr>
            <a:lvl9pPr indent="-150600" lvl="8" marL="1700000"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9pPr>
          </a:lstStyle>
          <a:p/>
        </p:txBody>
      </p:sp>
      <p:sp>
        <p:nvSpPr>
          <p:cNvPr id="94" name="Shape 94"/>
          <p:cNvSpPr txBox="1"/>
          <p:nvPr>
            <p:ph idx="10" type="dt"/>
          </p:nvPr>
        </p:nvSpPr>
        <p:spPr>
          <a:xfrm>
            <a:off x="1097279" y="6459785"/>
            <a:ext cx="2472300" cy="365100"/>
          </a:xfrm>
          <a:prstGeom prst="rect">
            <a:avLst/>
          </a:prstGeom>
          <a:noFill/>
          <a:ln>
            <a:noFill/>
          </a:ln>
        </p:spPr>
        <p:txBody>
          <a:bodyPr anchorCtr="0" anchor="ctr" bIns="91425" lIns="91425" rIns="91425" tIns="91425"/>
          <a:lstStyle>
            <a:lvl1pPr indent="0" lvl="0" marL="0" marR="0" rtl="0" algn="l">
              <a:spcBef>
                <a:spcPts val="0"/>
              </a:spcBef>
              <a:defRPr b="0" i="0" sz="900" u="none" cap="none" strike="noStrike">
                <a:solidFill>
                  <a:srgbClr val="FFFFFF"/>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95" name="Shape 95"/>
          <p:cNvSpPr txBox="1"/>
          <p:nvPr>
            <p:ph idx="11" type="ftr"/>
          </p:nvPr>
        </p:nvSpPr>
        <p:spPr>
          <a:xfrm>
            <a:off x="3686185" y="6459785"/>
            <a:ext cx="4822800" cy="365100"/>
          </a:xfrm>
          <a:prstGeom prst="rect">
            <a:avLst/>
          </a:prstGeom>
          <a:noFill/>
          <a:ln>
            <a:noFill/>
          </a:ln>
        </p:spPr>
        <p:txBody>
          <a:bodyPr anchorCtr="0" anchor="ctr" bIns="91425" lIns="91425" rIns="91425" tIns="91425"/>
          <a:lstStyle>
            <a:lvl1pPr indent="0" lvl="0" marL="0" marR="0" rtl="0" algn="ctr">
              <a:spcBef>
                <a:spcPts val="0"/>
              </a:spcBef>
              <a:defRPr b="0" i="0" sz="900" u="none" cap="none" strike="noStrike">
                <a:solidFill>
                  <a:srgbClr val="FFFFFF"/>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ison">
    <p:spTree>
      <p:nvGrpSpPr>
        <p:cNvPr id="23" name="Shape 23"/>
        <p:cNvGrpSpPr/>
        <p:nvPr/>
      </p:nvGrpSpPr>
      <p:grpSpPr>
        <a:xfrm>
          <a:off x="0" y="0"/>
          <a:ext cx="0" cy="0"/>
          <a:chOff x="0" y="0"/>
          <a:chExt cx="0" cy="0"/>
        </a:xfrm>
      </p:grpSpPr>
      <p:sp>
        <p:nvSpPr>
          <p:cNvPr id="24" name="Shape 24"/>
          <p:cNvSpPr txBox="1"/>
          <p:nvPr>
            <p:ph type="title"/>
          </p:nvPr>
        </p:nvSpPr>
        <p:spPr>
          <a:xfrm>
            <a:off x="1097279" y="286603"/>
            <a:ext cx="10058400" cy="1450800"/>
          </a:xfrm>
          <a:prstGeom prst="rect">
            <a:avLst/>
          </a:prstGeom>
          <a:noFill/>
          <a:ln>
            <a:noFill/>
          </a:ln>
        </p:spPr>
        <p:txBody>
          <a:bodyPr anchorCtr="0" anchor="b" bIns="91425" lIns="91425" rIns="91425" tIns="91425"/>
          <a:lstStyle>
            <a:lvl1pPr lvl="0" rtl="0" algn="l">
              <a:lnSpc>
                <a:spcPct val="85000"/>
              </a:lnSpc>
              <a:spcBef>
                <a:spcPts val="0"/>
              </a:spcBef>
              <a:buClr>
                <a:srgbClr val="3F3F3F"/>
              </a:buClr>
              <a:buFont typeface="Calibri"/>
              <a:buNone/>
              <a:defRPr sz="4800">
                <a:solidFill>
                  <a:srgbClr val="3F3F3F"/>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p:nvPr>
            <p:ph idx="1" type="body"/>
          </p:nvPr>
        </p:nvSpPr>
        <p:spPr>
          <a:xfrm>
            <a:off x="1097279" y="1846051"/>
            <a:ext cx="4937700" cy="736200"/>
          </a:xfrm>
          <a:prstGeom prst="rect">
            <a:avLst/>
          </a:prstGeom>
          <a:noFill/>
          <a:ln>
            <a:noFill/>
          </a:ln>
        </p:spPr>
        <p:txBody>
          <a:bodyPr anchorCtr="0" anchor="ctr" bIns="91425" lIns="91425" rIns="91425" tIns="91425"/>
          <a:lstStyle>
            <a:lvl1pPr indent="0" lvl="0" marL="0" rtl="0">
              <a:spcBef>
                <a:spcPts val="0"/>
              </a:spcBef>
              <a:buClr>
                <a:schemeClr val="dk2"/>
              </a:buClr>
              <a:buFont typeface="Calibri"/>
              <a:buNone/>
              <a:defRPr b="0" sz="2000" cap="none">
                <a:solidFill>
                  <a:schemeClr val="dk2"/>
                </a:solidFill>
              </a:defRPr>
            </a:lvl1pPr>
            <a:lvl2pPr indent="0" lvl="1" marL="457200" rtl="0">
              <a:spcBef>
                <a:spcPts val="0"/>
              </a:spcBef>
              <a:buFont typeface="Calibri"/>
              <a:buNone/>
              <a:defRPr b="1" sz="2000"/>
            </a:lvl2pPr>
            <a:lvl3pPr indent="0" lvl="2" marL="914400" rtl="0">
              <a:spcBef>
                <a:spcPts val="0"/>
              </a:spcBef>
              <a:buFont typeface="Calibri"/>
              <a:buNone/>
              <a:defRPr b="1" sz="1800"/>
            </a:lvl3pPr>
            <a:lvl4pPr indent="0" lvl="3" marL="1371600" rtl="0">
              <a:spcBef>
                <a:spcPts val="0"/>
              </a:spcBef>
              <a:buFont typeface="Calibri"/>
              <a:buNone/>
              <a:defRPr b="1" sz="1600"/>
            </a:lvl4pPr>
            <a:lvl5pPr indent="0" lvl="4" marL="1828800" rtl="0">
              <a:spcBef>
                <a:spcPts val="0"/>
              </a:spcBef>
              <a:buFont typeface="Calibri"/>
              <a:buNone/>
              <a:defRPr b="1" sz="1600"/>
            </a:lvl5pPr>
            <a:lvl6pPr indent="0" lvl="5" marL="2286000" rtl="0">
              <a:spcBef>
                <a:spcPts val="0"/>
              </a:spcBef>
              <a:buFont typeface="Calibri"/>
              <a:buNone/>
              <a:defRPr b="1" sz="1600"/>
            </a:lvl6pPr>
            <a:lvl7pPr indent="0" lvl="6" marL="2743200" rtl="0">
              <a:spcBef>
                <a:spcPts val="0"/>
              </a:spcBef>
              <a:buFont typeface="Calibri"/>
              <a:buNone/>
              <a:defRPr b="1" sz="1600"/>
            </a:lvl7pPr>
            <a:lvl8pPr indent="0" lvl="7" marL="3200400" rtl="0">
              <a:spcBef>
                <a:spcPts val="0"/>
              </a:spcBef>
              <a:buFont typeface="Calibri"/>
              <a:buNone/>
              <a:defRPr b="1" sz="1600"/>
            </a:lvl8pPr>
            <a:lvl9pPr indent="0" lvl="8" marL="3657600" rtl="0">
              <a:spcBef>
                <a:spcPts val="0"/>
              </a:spcBef>
              <a:buFont typeface="Calibri"/>
              <a:buNone/>
              <a:defRPr b="1" sz="1600"/>
            </a:lvl9pPr>
          </a:lstStyle>
          <a:p/>
        </p:txBody>
      </p:sp>
      <p:sp>
        <p:nvSpPr>
          <p:cNvPr id="26" name="Shape 26"/>
          <p:cNvSpPr txBox="1"/>
          <p:nvPr>
            <p:ph idx="2" type="body"/>
          </p:nvPr>
        </p:nvSpPr>
        <p:spPr>
          <a:xfrm>
            <a:off x="1097279" y="2582333"/>
            <a:ext cx="4937700" cy="3378300"/>
          </a:xfrm>
          <a:prstGeom prst="rect">
            <a:avLst/>
          </a:prstGeom>
          <a:noFill/>
          <a:ln>
            <a:noFill/>
          </a:ln>
        </p:spPr>
        <p:txBody>
          <a:bodyPr anchorCtr="0" anchor="t" bIns="91425" lIns="91425" rIns="91425" tIns="91425"/>
          <a:lstStyle>
            <a:lvl1pPr indent="35560" lvl="0" marL="91440" rtl="0" algn="l">
              <a:lnSpc>
                <a:spcPct val="90000"/>
              </a:lnSpc>
              <a:spcBef>
                <a:spcPts val="1200"/>
              </a:spcBef>
              <a:spcAft>
                <a:spcPts val="200"/>
              </a:spcAft>
              <a:buClr>
                <a:schemeClr val="accent1"/>
              </a:buClr>
              <a:buFont typeface="Calibri"/>
              <a:buChar char=" "/>
              <a:defRPr sz="2000">
                <a:solidFill>
                  <a:srgbClr val="3F3F3F"/>
                </a:solidFill>
                <a:latin typeface="Calibri"/>
                <a:ea typeface="Calibri"/>
                <a:cs typeface="Calibri"/>
                <a:sym typeface="Calibri"/>
              </a:defRPr>
            </a:lvl1pPr>
            <a:lvl2pPr indent="-79248" lvl="1" marL="384048" rtl="0" algn="l">
              <a:lnSpc>
                <a:spcPct val="90000"/>
              </a:lnSpc>
              <a:spcBef>
                <a:spcPts val="200"/>
              </a:spcBef>
              <a:spcAft>
                <a:spcPts val="400"/>
              </a:spcAft>
              <a:buClr>
                <a:schemeClr val="accent1"/>
              </a:buClr>
              <a:buFont typeface="Calibri"/>
              <a:buChar char="◦"/>
              <a:defRPr sz="1800">
                <a:solidFill>
                  <a:srgbClr val="3F3F3F"/>
                </a:solidFill>
                <a:latin typeface="Calibri"/>
                <a:ea typeface="Calibri"/>
                <a:cs typeface="Calibri"/>
                <a:sym typeface="Calibri"/>
              </a:defRPr>
            </a:lvl2pPr>
            <a:lvl3pPr indent="-97027" lvl="2" marL="56692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3pPr>
            <a:lvl4pPr indent="-102108" lvl="3" marL="74980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4pPr>
            <a:lvl5pPr indent="-94488" lvl="4" marL="93268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5pPr>
            <a:lvl6pPr indent="-147500" lvl="5" marL="1100000"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6pPr>
            <a:lvl7pPr indent="-144299" lvl="6" marL="1299999"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7pPr>
            <a:lvl8pPr indent="-141099" lvl="7" marL="1499999"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8pPr>
            <a:lvl9pPr indent="-150600" lvl="8" marL="1700000"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9pPr>
          </a:lstStyle>
          <a:p/>
        </p:txBody>
      </p:sp>
      <p:sp>
        <p:nvSpPr>
          <p:cNvPr id="27" name="Shape 27"/>
          <p:cNvSpPr txBox="1"/>
          <p:nvPr>
            <p:ph idx="3" type="body"/>
          </p:nvPr>
        </p:nvSpPr>
        <p:spPr>
          <a:xfrm>
            <a:off x="6217919" y="1846051"/>
            <a:ext cx="4937699" cy="736200"/>
          </a:xfrm>
          <a:prstGeom prst="rect">
            <a:avLst/>
          </a:prstGeom>
          <a:noFill/>
          <a:ln>
            <a:noFill/>
          </a:ln>
        </p:spPr>
        <p:txBody>
          <a:bodyPr anchorCtr="0" anchor="ctr" bIns="91425" lIns="91425" rIns="91425" tIns="91425"/>
          <a:lstStyle>
            <a:lvl1pPr indent="0" lvl="0" marL="0" rtl="0">
              <a:spcBef>
                <a:spcPts val="0"/>
              </a:spcBef>
              <a:buClr>
                <a:schemeClr val="dk2"/>
              </a:buClr>
              <a:buFont typeface="Calibri"/>
              <a:buNone/>
              <a:defRPr b="0" sz="2000" cap="none">
                <a:solidFill>
                  <a:schemeClr val="dk2"/>
                </a:solidFill>
              </a:defRPr>
            </a:lvl1pPr>
            <a:lvl2pPr indent="0" lvl="1" marL="457200" rtl="0">
              <a:spcBef>
                <a:spcPts val="0"/>
              </a:spcBef>
              <a:buFont typeface="Calibri"/>
              <a:buNone/>
              <a:defRPr b="1" sz="2000"/>
            </a:lvl2pPr>
            <a:lvl3pPr indent="0" lvl="2" marL="914400" rtl="0">
              <a:spcBef>
                <a:spcPts val="0"/>
              </a:spcBef>
              <a:buFont typeface="Calibri"/>
              <a:buNone/>
              <a:defRPr b="1" sz="1800"/>
            </a:lvl3pPr>
            <a:lvl4pPr indent="0" lvl="3" marL="1371600" rtl="0">
              <a:spcBef>
                <a:spcPts val="0"/>
              </a:spcBef>
              <a:buFont typeface="Calibri"/>
              <a:buNone/>
              <a:defRPr b="1" sz="1600"/>
            </a:lvl4pPr>
            <a:lvl5pPr indent="0" lvl="4" marL="1828800" rtl="0">
              <a:spcBef>
                <a:spcPts val="0"/>
              </a:spcBef>
              <a:buFont typeface="Calibri"/>
              <a:buNone/>
              <a:defRPr b="1" sz="1600"/>
            </a:lvl5pPr>
            <a:lvl6pPr indent="0" lvl="5" marL="2286000" rtl="0">
              <a:spcBef>
                <a:spcPts val="0"/>
              </a:spcBef>
              <a:buFont typeface="Calibri"/>
              <a:buNone/>
              <a:defRPr b="1" sz="1600"/>
            </a:lvl6pPr>
            <a:lvl7pPr indent="0" lvl="6" marL="2743200" rtl="0">
              <a:spcBef>
                <a:spcPts val="0"/>
              </a:spcBef>
              <a:buFont typeface="Calibri"/>
              <a:buNone/>
              <a:defRPr b="1" sz="1600"/>
            </a:lvl7pPr>
            <a:lvl8pPr indent="0" lvl="7" marL="3200400" rtl="0">
              <a:spcBef>
                <a:spcPts val="0"/>
              </a:spcBef>
              <a:buFont typeface="Calibri"/>
              <a:buNone/>
              <a:defRPr b="1" sz="1600"/>
            </a:lvl8pPr>
            <a:lvl9pPr indent="0" lvl="8" marL="3657600" rtl="0">
              <a:spcBef>
                <a:spcPts val="0"/>
              </a:spcBef>
              <a:buFont typeface="Calibri"/>
              <a:buNone/>
              <a:defRPr b="1" sz="1600"/>
            </a:lvl9pPr>
          </a:lstStyle>
          <a:p/>
        </p:txBody>
      </p:sp>
      <p:sp>
        <p:nvSpPr>
          <p:cNvPr id="28" name="Shape 28"/>
          <p:cNvSpPr txBox="1"/>
          <p:nvPr>
            <p:ph idx="4" type="body"/>
          </p:nvPr>
        </p:nvSpPr>
        <p:spPr>
          <a:xfrm>
            <a:off x="6217919" y="2582333"/>
            <a:ext cx="4937699" cy="3378300"/>
          </a:xfrm>
          <a:prstGeom prst="rect">
            <a:avLst/>
          </a:prstGeom>
          <a:noFill/>
          <a:ln>
            <a:noFill/>
          </a:ln>
        </p:spPr>
        <p:txBody>
          <a:bodyPr anchorCtr="0" anchor="t" bIns="91425" lIns="91425" rIns="91425" tIns="91425"/>
          <a:lstStyle>
            <a:lvl1pPr indent="35560" lvl="0" marL="91440" rtl="0" algn="l">
              <a:lnSpc>
                <a:spcPct val="90000"/>
              </a:lnSpc>
              <a:spcBef>
                <a:spcPts val="1200"/>
              </a:spcBef>
              <a:spcAft>
                <a:spcPts val="200"/>
              </a:spcAft>
              <a:buClr>
                <a:schemeClr val="accent1"/>
              </a:buClr>
              <a:buFont typeface="Calibri"/>
              <a:buChar char=" "/>
              <a:defRPr sz="2000">
                <a:solidFill>
                  <a:srgbClr val="3F3F3F"/>
                </a:solidFill>
                <a:latin typeface="Calibri"/>
                <a:ea typeface="Calibri"/>
                <a:cs typeface="Calibri"/>
                <a:sym typeface="Calibri"/>
              </a:defRPr>
            </a:lvl1pPr>
            <a:lvl2pPr indent="-79248" lvl="1" marL="384048" rtl="0" algn="l">
              <a:lnSpc>
                <a:spcPct val="90000"/>
              </a:lnSpc>
              <a:spcBef>
                <a:spcPts val="200"/>
              </a:spcBef>
              <a:spcAft>
                <a:spcPts val="400"/>
              </a:spcAft>
              <a:buClr>
                <a:schemeClr val="accent1"/>
              </a:buClr>
              <a:buFont typeface="Calibri"/>
              <a:buChar char="◦"/>
              <a:defRPr sz="1800">
                <a:solidFill>
                  <a:srgbClr val="3F3F3F"/>
                </a:solidFill>
                <a:latin typeface="Calibri"/>
                <a:ea typeface="Calibri"/>
                <a:cs typeface="Calibri"/>
                <a:sym typeface="Calibri"/>
              </a:defRPr>
            </a:lvl2pPr>
            <a:lvl3pPr indent="-97027" lvl="2" marL="56692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3pPr>
            <a:lvl4pPr indent="-102108" lvl="3" marL="74980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4pPr>
            <a:lvl5pPr indent="-94488" lvl="4" marL="93268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5pPr>
            <a:lvl6pPr indent="-147500" lvl="5" marL="1100000"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6pPr>
            <a:lvl7pPr indent="-144299" lvl="6" marL="1299999"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7pPr>
            <a:lvl8pPr indent="-141099" lvl="7" marL="1499999"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8pPr>
            <a:lvl9pPr indent="-150600" lvl="8" marL="1700000"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9pPr>
          </a:lstStyle>
          <a:p/>
        </p:txBody>
      </p:sp>
      <p:sp>
        <p:nvSpPr>
          <p:cNvPr id="29" name="Shape 29"/>
          <p:cNvSpPr txBox="1"/>
          <p:nvPr>
            <p:ph idx="10" type="dt"/>
          </p:nvPr>
        </p:nvSpPr>
        <p:spPr>
          <a:xfrm>
            <a:off x="1097279" y="6459785"/>
            <a:ext cx="2472300" cy="365100"/>
          </a:xfrm>
          <a:prstGeom prst="rect">
            <a:avLst/>
          </a:prstGeom>
          <a:noFill/>
          <a:ln>
            <a:noFill/>
          </a:ln>
        </p:spPr>
        <p:txBody>
          <a:bodyPr anchorCtr="0" anchor="ctr" bIns="91425" lIns="91425" rIns="91425" tIns="91425"/>
          <a:lstStyle>
            <a:lvl1pPr indent="0" lvl="0" marL="0" marR="0" rtl="0" algn="l">
              <a:spcBef>
                <a:spcPts val="0"/>
              </a:spcBef>
              <a:defRPr b="0" i="0" sz="900" u="none" cap="none" strike="noStrike">
                <a:solidFill>
                  <a:srgbClr val="FFFFFF"/>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1" type="ftr"/>
          </p:nvPr>
        </p:nvSpPr>
        <p:spPr>
          <a:xfrm>
            <a:off x="3686185" y="6459785"/>
            <a:ext cx="4822800" cy="365100"/>
          </a:xfrm>
          <a:prstGeom prst="rect">
            <a:avLst/>
          </a:prstGeom>
          <a:noFill/>
          <a:ln>
            <a:noFill/>
          </a:ln>
        </p:spPr>
        <p:txBody>
          <a:bodyPr anchorCtr="0" anchor="ctr" bIns="91425" lIns="91425" rIns="91425" tIns="91425"/>
          <a:lstStyle>
            <a:lvl1pPr indent="0" lvl="0" marL="0" marR="0" rtl="0" algn="ctr">
              <a:spcBef>
                <a:spcPts val="0"/>
              </a:spcBef>
              <a:defRPr b="0" i="0" sz="900" u="none" cap="none" strike="noStrike">
                <a:solidFill>
                  <a:srgbClr val="FFFFFF"/>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re et contenu">
    <p:spTree>
      <p:nvGrpSpPr>
        <p:cNvPr id="32" name="Shape 32"/>
        <p:cNvGrpSpPr/>
        <p:nvPr/>
      </p:nvGrpSpPr>
      <p:grpSpPr>
        <a:xfrm>
          <a:off x="0" y="0"/>
          <a:ext cx="0" cy="0"/>
          <a:chOff x="0" y="0"/>
          <a:chExt cx="0" cy="0"/>
        </a:xfrm>
      </p:grpSpPr>
      <p:sp>
        <p:nvSpPr>
          <p:cNvPr id="33" name="Shape 33"/>
          <p:cNvSpPr txBox="1"/>
          <p:nvPr>
            <p:ph type="title"/>
          </p:nvPr>
        </p:nvSpPr>
        <p:spPr>
          <a:xfrm>
            <a:off x="1097279" y="286603"/>
            <a:ext cx="10058400" cy="1450800"/>
          </a:xfrm>
          <a:prstGeom prst="rect">
            <a:avLst/>
          </a:prstGeom>
          <a:noFill/>
          <a:ln>
            <a:noFill/>
          </a:ln>
        </p:spPr>
        <p:txBody>
          <a:bodyPr anchorCtr="0" anchor="b" bIns="91425" lIns="91425" rIns="91425" tIns="91425"/>
          <a:lstStyle>
            <a:lvl1pPr lvl="0" mar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1" type="body"/>
          </p:nvPr>
        </p:nvSpPr>
        <p:spPr>
          <a:xfrm>
            <a:off x="1097279" y="1845733"/>
            <a:ext cx="10058400" cy="4023300"/>
          </a:xfrm>
          <a:prstGeom prst="rect">
            <a:avLst/>
          </a:prstGeom>
          <a:noFill/>
          <a:ln>
            <a:noFill/>
          </a:ln>
        </p:spPr>
        <p:txBody>
          <a:bodyPr anchorCtr="0" anchor="t" bIns="91425" lIns="91425" rIns="91425" tIns="91425"/>
          <a:lstStyle>
            <a:lvl1pPr indent="35560" lvl="0" marL="91440" rtl="0" algn="l">
              <a:lnSpc>
                <a:spcPct val="90000"/>
              </a:lnSpc>
              <a:spcBef>
                <a:spcPts val="1200"/>
              </a:spcBef>
              <a:spcAft>
                <a:spcPts val="200"/>
              </a:spcAft>
              <a:buClr>
                <a:schemeClr val="accent1"/>
              </a:buClr>
              <a:buFont typeface="Calibri"/>
              <a:buChar char=" "/>
              <a:defRPr sz="2000">
                <a:solidFill>
                  <a:srgbClr val="3F3F3F"/>
                </a:solidFill>
                <a:latin typeface="Calibri"/>
                <a:ea typeface="Calibri"/>
                <a:cs typeface="Calibri"/>
                <a:sym typeface="Calibri"/>
              </a:defRPr>
            </a:lvl1pPr>
            <a:lvl2pPr indent="-79248" lvl="1" marL="384048" rtl="0" algn="l">
              <a:lnSpc>
                <a:spcPct val="90000"/>
              </a:lnSpc>
              <a:spcBef>
                <a:spcPts val="200"/>
              </a:spcBef>
              <a:spcAft>
                <a:spcPts val="400"/>
              </a:spcAft>
              <a:buClr>
                <a:schemeClr val="accent1"/>
              </a:buClr>
              <a:buFont typeface="Calibri"/>
              <a:buChar char="◦"/>
              <a:defRPr sz="1800">
                <a:solidFill>
                  <a:srgbClr val="3F3F3F"/>
                </a:solidFill>
                <a:latin typeface="Calibri"/>
                <a:ea typeface="Calibri"/>
                <a:cs typeface="Calibri"/>
                <a:sym typeface="Calibri"/>
              </a:defRPr>
            </a:lvl2pPr>
            <a:lvl3pPr indent="-97027" lvl="2" marL="56692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3pPr>
            <a:lvl4pPr indent="-102108" lvl="3" marL="74980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4pPr>
            <a:lvl5pPr indent="-94488" lvl="4" marL="93268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5pPr>
            <a:lvl6pPr indent="-147500" lvl="5" marL="1100000"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6pPr>
            <a:lvl7pPr indent="-144299" lvl="6" marL="1299999"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7pPr>
            <a:lvl8pPr indent="-141099" lvl="7" marL="1499999"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8pPr>
            <a:lvl9pPr indent="-150600" lvl="8" marL="1700000"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9pPr>
          </a:lstStyle>
          <a:p/>
        </p:txBody>
      </p:sp>
      <p:sp>
        <p:nvSpPr>
          <p:cNvPr id="35" name="Shape 35"/>
          <p:cNvSpPr txBox="1"/>
          <p:nvPr>
            <p:ph idx="10" type="dt"/>
          </p:nvPr>
        </p:nvSpPr>
        <p:spPr>
          <a:xfrm>
            <a:off x="1097279" y="6459785"/>
            <a:ext cx="2472300" cy="365100"/>
          </a:xfrm>
          <a:prstGeom prst="rect">
            <a:avLst/>
          </a:prstGeom>
          <a:noFill/>
          <a:ln>
            <a:noFill/>
          </a:ln>
        </p:spPr>
        <p:txBody>
          <a:bodyPr anchorCtr="0" anchor="ctr" bIns="91425" lIns="91425" rIns="91425" tIns="91425"/>
          <a:lstStyle>
            <a:lvl1pPr indent="0" lvl="0" marL="0" marR="0" rtl="0" algn="l">
              <a:spcBef>
                <a:spcPts val="0"/>
              </a:spcBef>
              <a:defRPr b="0" i="0" sz="900" u="none" cap="none" strike="noStrike">
                <a:solidFill>
                  <a:srgbClr val="FFFFFF"/>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1" type="ftr"/>
          </p:nvPr>
        </p:nvSpPr>
        <p:spPr>
          <a:xfrm>
            <a:off x="3686185" y="6459785"/>
            <a:ext cx="4822800" cy="365100"/>
          </a:xfrm>
          <a:prstGeom prst="rect">
            <a:avLst/>
          </a:prstGeom>
          <a:noFill/>
          <a:ln>
            <a:noFill/>
          </a:ln>
        </p:spPr>
        <p:txBody>
          <a:bodyPr anchorCtr="0" anchor="ctr" bIns="91425" lIns="91425" rIns="91425" tIns="91425"/>
          <a:lstStyle>
            <a:lvl1pPr indent="0" lvl="0" marL="0" marR="0" rtl="0" algn="ctr">
              <a:spcBef>
                <a:spcPts val="0"/>
              </a:spcBef>
              <a:defRPr b="0" i="0" sz="900" u="none" cap="none" strike="noStrike">
                <a:solidFill>
                  <a:srgbClr val="FFFFFF"/>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Titre de section">
    <p:bg>
      <p:bgPr>
        <a:solidFill>
          <a:schemeClr val="lt1"/>
        </a:solidFill>
      </p:bgPr>
    </p:bg>
    <p:spTree>
      <p:nvGrpSpPr>
        <p:cNvPr id="38" name="Shape 38"/>
        <p:cNvGrpSpPr/>
        <p:nvPr/>
      </p:nvGrpSpPr>
      <p:grpSpPr>
        <a:xfrm>
          <a:off x="0" y="0"/>
          <a:ext cx="0" cy="0"/>
          <a:chOff x="0" y="0"/>
          <a:chExt cx="0" cy="0"/>
        </a:xfrm>
      </p:grpSpPr>
      <p:sp>
        <p:nvSpPr>
          <p:cNvPr id="39" name="Shape 39"/>
          <p:cNvSpPr/>
          <p:nvPr/>
        </p:nvSpPr>
        <p:spPr>
          <a:xfrm>
            <a:off x="3175" y="6400800"/>
            <a:ext cx="12188700"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40" name="Shape 40"/>
          <p:cNvSpPr/>
          <p:nvPr/>
        </p:nvSpPr>
        <p:spPr>
          <a:xfrm>
            <a:off x="15" y="6334316"/>
            <a:ext cx="12188700" cy="639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41" name="Shape 41"/>
          <p:cNvSpPr txBox="1"/>
          <p:nvPr>
            <p:ph type="title"/>
          </p:nvPr>
        </p:nvSpPr>
        <p:spPr>
          <a:xfrm>
            <a:off x="1097279" y="758952"/>
            <a:ext cx="10058400" cy="3566100"/>
          </a:xfrm>
          <a:prstGeom prst="rect">
            <a:avLst/>
          </a:prstGeom>
          <a:noFill/>
          <a:ln>
            <a:noFill/>
          </a:ln>
        </p:spPr>
        <p:txBody>
          <a:bodyPr anchorCtr="0" anchor="b" bIns="91425" lIns="91425" rIns="91425" tIns="91425"/>
          <a:lstStyle>
            <a:lvl1pPr lvl="0" rtl="0">
              <a:lnSpc>
                <a:spcPct val="85000"/>
              </a:lnSpc>
              <a:spcBef>
                <a:spcPts val="0"/>
              </a:spcBef>
              <a:defRPr b="0" sz="8000">
                <a:solidFill>
                  <a:srgbClr val="262626"/>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1097279" y="4453128"/>
            <a:ext cx="10058400" cy="1143000"/>
          </a:xfrm>
          <a:prstGeom prst="rect">
            <a:avLst/>
          </a:prstGeom>
          <a:noFill/>
          <a:ln>
            <a:noFill/>
          </a:ln>
        </p:spPr>
        <p:txBody>
          <a:bodyPr anchorCtr="0" anchor="t" bIns="91425" lIns="91425" rIns="91425" tIns="91425"/>
          <a:lstStyle>
            <a:lvl1pPr indent="0" lvl="0" marL="0" rtl="0">
              <a:spcBef>
                <a:spcPts val="0"/>
              </a:spcBef>
              <a:buClr>
                <a:schemeClr val="dk2"/>
              </a:buClr>
              <a:buFont typeface="Calibri"/>
              <a:buNone/>
              <a:defRPr sz="2400" cap="none">
                <a:solidFill>
                  <a:schemeClr val="dk2"/>
                </a:solidFill>
                <a:latin typeface="Calibri"/>
                <a:ea typeface="Calibri"/>
                <a:cs typeface="Calibri"/>
                <a:sym typeface="Calibri"/>
              </a:defRPr>
            </a:lvl1pPr>
            <a:lvl2pPr indent="0" lvl="1" marL="457200" rtl="0">
              <a:spcBef>
                <a:spcPts val="0"/>
              </a:spcBef>
              <a:buClr>
                <a:srgbClr val="888888"/>
              </a:buClr>
              <a:buFont typeface="Calibri"/>
              <a:buNone/>
              <a:defRPr sz="1800">
                <a:solidFill>
                  <a:srgbClr val="888888"/>
                </a:solidFill>
              </a:defRPr>
            </a:lvl2pPr>
            <a:lvl3pPr indent="0" lvl="2" marL="914400" rtl="0">
              <a:spcBef>
                <a:spcPts val="0"/>
              </a:spcBef>
              <a:buClr>
                <a:srgbClr val="888888"/>
              </a:buClr>
              <a:buFont typeface="Calibri"/>
              <a:buNone/>
              <a:defRPr sz="1600">
                <a:solidFill>
                  <a:srgbClr val="888888"/>
                </a:solidFill>
              </a:defRPr>
            </a:lvl3pPr>
            <a:lvl4pPr indent="0" lvl="3" marL="1371600" rtl="0">
              <a:spcBef>
                <a:spcPts val="0"/>
              </a:spcBef>
              <a:buClr>
                <a:srgbClr val="888888"/>
              </a:buClr>
              <a:buFont typeface="Calibri"/>
              <a:buNone/>
              <a:defRPr sz="1400">
                <a:solidFill>
                  <a:srgbClr val="888888"/>
                </a:solidFill>
              </a:defRPr>
            </a:lvl4pPr>
            <a:lvl5pPr indent="0" lvl="4" marL="1828800" rtl="0">
              <a:spcBef>
                <a:spcPts val="0"/>
              </a:spcBef>
              <a:buClr>
                <a:srgbClr val="888888"/>
              </a:buClr>
              <a:buFont typeface="Calibri"/>
              <a:buNone/>
              <a:defRPr sz="1400">
                <a:solidFill>
                  <a:srgbClr val="888888"/>
                </a:solidFill>
              </a:defRPr>
            </a:lvl5pPr>
            <a:lvl6pPr indent="0" lvl="5" marL="2286000" rtl="0">
              <a:spcBef>
                <a:spcPts val="0"/>
              </a:spcBef>
              <a:buClr>
                <a:srgbClr val="888888"/>
              </a:buClr>
              <a:buFont typeface="Calibri"/>
              <a:buNone/>
              <a:defRPr sz="1400">
                <a:solidFill>
                  <a:srgbClr val="888888"/>
                </a:solidFill>
              </a:defRPr>
            </a:lvl6pPr>
            <a:lvl7pPr indent="0" lvl="6" marL="2743200" rtl="0">
              <a:spcBef>
                <a:spcPts val="0"/>
              </a:spcBef>
              <a:buClr>
                <a:srgbClr val="888888"/>
              </a:buClr>
              <a:buFont typeface="Calibri"/>
              <a:buNone/>
              <a:defRPr sz="1400">
                <a:solidFill>
                  <a:srgbClr val="888888"/>
                </a:solidFill>
              </a:defRPr>
            </a:lvl7pPr>
            <a:lvl8pPr indent="0" lvl="7" marL="3200400" rtl="0">
              <a:spcBef>
                <a:spcPts val="0"/>
              </a:spcBef>
              <a:buClr>
                <a:srgbClr val="888888"/>
              </a:buClr>
              <a:buFont typeface="Calibri"/>
              <a:buNone/>
              <a:defRPr sz="1400">
                <a:solidFill>
                  <a:srgbClr val="888888"/>
                </a:solidFill>
              </a:defRPr>
            </a:lvl8pPr>
            <a:lvl9pPr indent="0" lvl="8" marL="3657600" rtl="0">
              <a:spcBef>
                <a:spcPts val="0"/>
              </a:spcBef>
              <a:buClr>
                <a:srgbClr val="888888"/>
              </a:buClr>
              <a:buFont typeface="Calibri"/>
              <a:buNone/>
              <a:defRPr sz="1400">
                <a:solidFill>
                  <a:srgbClr val="888888"/>
                </a:solidFill>
              </a:defRPr>
            </a:lvl9pPr>
          </a:lstStyle>
          <a:p/>
        </p:txBody>
      </p:sp>
      <p:sp>
        <p:nvSpPr>
          <p:cNvPr id="43" name="Shape 43"/>
          <p:cNvSpPr txBox="1"/>
          <p:nvPr>
            <p:ph idx="10" type="dt"/>
          </p:nvPr>
        </p:nvSpPr>
        <p:spPr>
          <a:xfrm>
            <a:off x="1097279" y="6459785"/>
            <a:ext cx="2472300" cy="365100"/>
          </a:xfrm>
          <a:prstGeom prst="rect">
            <a:avLst/>
          </a:prstGeom>
          <a:noFill/>
          <a:ln>
            <a:noFill/>
          </a:ln>
        </p:spPr>
        <p:txBody>
          <a:bodyPr anchorCtr="0" anchor="ctr" bIns="91425" lIns="91425" rIns="91425" tIns="91425"/>
          <a:lstStyle>
            <a:lvl1pPr indent="0" lvl="0" marL="0" marR="0" rtl="0" algn="l">
              <a:spcBef>
                <a:spcPts val="0"/>
              </a:spcBef>
              <a:defRPr b="0" i="0" sz="900" u="none" cap="none" strike="noStrike">
                <a:solidFill>
                  <a:srgbClr val="FFFFFF"/>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1" type="ftr"/>
          </p:nvPr>
        </p:nvSpPr>
        <p:spPr>
          <a:xfrm>
            <a:off x="3686185" y="6459785"/>
            <a:ext cx="4822800" cy="365100"/>
          </a:xfrm>
          <a:prstGeom prst="rect">
            <a:avLst/>
          </a:prstGeom>
          <a:noFill/>
          <a:ln>
            <a:noFill/>
          </a:ln>
        </p:spPr>
        <p:txBody>
          <a:bodyPr anchorCtr="0" anchor="ctr" bIns="91425" lIns="91425" rIns="91425" tIns="91425"/>
          <a:lstStyle>
            <a:lvl1pPr indent="0" lvl="0" marL="0" marR="0" rtl="0" algn="ctr">
              <a:spcBef>
                <a:spcPts val="0"/>
              </a:spcBef>
              <a:defRPr b="0" i="0" sz="900" u="none" cap="none" strike="noStrike">
                <a:solidFill>
                  <a:srgbClr val="FFFFFF"/>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050" u="none" cap="none" strike="noStrike">
                <a:solidFill>
                  <a:srgbClr val="FFFFFF"/>
                </a:solidFill>
                <a:latin typeface="Calibri"/>
                <a:ea typeface="Calibri"/>
                <a:cs typeface="Calibri"/>
                <a:sym typeface="Calibri"/>
              </a:rPr>
              <a:t>‹#›</a:t>
            </a:fld>
          </a:p>
        </p:txBody>
      </p:sp>
      <p:cxnSp>
        <p:nvCxnSpPr>
          <p:cNvPr id="46" name="Shape 46"/>
          <p:cNvCxnSpPr/>
          <p:nvPr/>
        </p:nvCxnSpPr>
        <p:spPr>
          <a:xfrm>
            <a:off x="1207658" y="4343400"/>
            <a:ext cx="987540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eux contenus">
    <p:spTree>
      <p:nvGrpSpPr>
        <p:cNvPr id="47" name="Shape 47"/>
        <p:cNvGrpSpPr/>
        <p:nvPr/>
      </p:nvGrpSpPr>
      <p:grpSpPr>
        <a:xfrm>
          <a:off x="0" y="0"/>
          <a:ext cx="0" cy="0"/>
          <a:chOff x="0" y="0"/>
          <a:chExt cx="0" cy="0"/>
        </a:xfrm>
      </p:grpSpPr>
      <p:sp>
        <p:nvSpPr>
          <p:cNvPr id="48" name="Shape 48"/>
          <p:cNvSpPr txBox="1"/>
          <p:nvPr>
            <p:ph type="title"/>
          </p:nvPr>
        </p:nvSpPr>
        <p:spPr>
          <a:xfrm>
            <a:off x="1097279" y="286603"/>
            <a:ext cx="10058400" cy="1450800"/>
          </a:xfrm>
          <a:prstGeom prst="rect">
            <a:avLst/>
          </a:prstGeom>
          <a:noFill/>
          <a:ln>
            <a:noFill/>
          </a:ln>
        </p:spPr>
        <p:txBody>
          <a:bodyPr anchorCtr="0" anchor="b" bIns="91425" lIns="91425" rIns="91425" tIns="91425"/>
          <a:lstStyle>
            <a:lvl1pPr lvl="0" rtl="0" algn="l">
              <a:lnSpc>
                <a:spcPct val="85000"/>
              </a:lnSpc>
              <a:spcBef>
                <a:spcPts val="0"/>
              </a:spcBef>
              <a:buClr>
                <a:srgbClr val="3F3F3F"/>
              </a:buClr>
              <a:buFont typeface="Calibri"/>
              <a:buNone/>
              <a:defRPr sz="4800">
                <a:solidFill>
                  <a:srgbClr val="3F3F3F"/>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9" name="Shape 49"/>
          <p:cNvSpPr txBox="1"/>
          <p:nvPr>
            <p:ph idx="1" type="body"/>
          </p:nvPr>
        </p:nvSpPr>
        <p:spPr>
          <a:xfrm>
            <a:off x="1097279" y="1845733"/>
            <a:ext cx="4937700" cy="4023300"/>
          </a:xfrm>
          <a:prstGeom prst="rect">
            <a:avLst/>
          </a:prstGeom>
          <a:noFill/>
          <a:ln>
            <a:noFill/>
          </a:ln>
        </p:spPr>
        <p:txBody>
          <a:bodyPr anchorCtr="0" anchor="t" bIns="91425" lIns="91425" rIns="91425" tIns="91425"/>
          <a:lstStyle>
            <a:lvl1pPr indent="35560" lvl="0" marL="91440" rtl="0" algn="l">
              <a:lnSpc>
                <a:spcPct val="90000"/>
              </a:lnSpc>
              <a:spcBef>
                <a:spcPts val="1200"/>
              </a:spcBef>
              <a:spcAft>
                <a:spcPts val="200"/>
              </a:spcAft>
              <a:buClr>
                <a:schemeClr val="accent1"/>
              </a:buClr>
              <a:buFont typeface="Calibri"/>
              <a:buChar char=" "/>
              <a:defRPr sz="2000">
                <a:solidFill>
                  <a:srgbClr val="3F3F3F"/>
                </a:solidFill>
                <a:latin typeface="Calibri"/>
                <a:ea typeface="Calibri"/>
                <a:cs typeface="Calibri"/>
                <a:sym typeface="Calibri"/>
              </a:defRPr>
            </a:lvl1pPr>
            <a:lvl2pPr indent="-79248" lvl="1" marL="384048" rtl="0" algn="l">
              <a:lnSpc>
                <a:spcPct val="90000"/>
              </a:lnSpc>
              <a:spcBef>
                <a:spcPts val="200"/>
              </a:spcBef>
              <a:spcAft>
                <a:spcPts val="400"/>
              </a:spcAft>
              <a:buClr>
                <a:schemeClr val="accent1"/>
              </a:buClr>
              <a:buFont typeface="Calibri"/>
              <a:buChar char="◦"/>
              <a:defRPr sz="1800">
                <a:solidFill>
                  <a:srgbClr val="3F3F3F"/>
                </a:solidFill>
                <a:latin typeface="Calibri"/>
                <a:ea typeface="Calibri"/>
                <a:cs typeface="Calibri"/>
                <a:sym typeface="Calibri"/>
              </a:defRPr>
            </a:lvl2pPr>
            <a:lvl3pPr indent="-97027" lvl="2" marL="56692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3pPr>
            <a:lvl4pPr indent="-102108" lvl="3" marL="74980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4pPr>
            <a:lvl5pPr indent="-94488" lvl="4" marL="93268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5pPr>
            <a:lvl6pPr indent="-147500" lvl="5" marL="1100000"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6pPr>
            <a:lvl7pPr indent="-144299" lvl="6" marL="1299999"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7pPr>
            <a:lvl8pPr indent="-141099" lvl="7" marL="1499999"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8pPr>
            <a:lvl9pPr indent="-150600" lvl="8" marL="1700000"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9pPr>
          </a:lstStyle>
          <a:p/>
        </p:txBody>
      </p:sp>
      <p:sp>
        <p:nvSpPr>
          <p:cNvPr id="50" name="Shape 50"/>
          <p:cNvSpPr txBox="1"/>
          <p:nvPr>
            <p:ph idx="2" type="body"/>
          </p:nvPr>
        </p:nvSpPr>
        <p:spPr>
          <a:xfrm>
            <a:off x="6217919" y="1845734"/>
            <a:ext cx="4937699" cy="4023300"/>
          </a:xfrm>
          <a:prstGeom prst="rect">
            <a:avLst/>
          </a:prstGeom>
          <a:noFill/>
          <a:ln>
            <a:noFill/>
          </a:ln>
        </p:spPr>
        <p:txBody>
          <a:bodyPr anchorCtr="0" anchor="t" bIns="91425" lIns="91425" rIns="91425" tIns="91425"/>
          <a:lstStyle>
            <a:lvl1pPr indent="35560" lvl="0" marL="91440" rtl="0" algn="l">
              <a:lnSpc>
                <a:spcPct val="90000"/>
              </a:lnSpc>
              <a:spcBef>
                <a:spcPts val="1200"/>
              </a:spcBef>
              <a:spcAft>
                <a:spcPts val="200"/>
              </a:spcAft>
              <a:buClr>
                <a:schemeClr val="accent1"/>
              </a:buClr>
              <a:buFont typeface="Calibri"/>
              <a:buChar char=" "/>
              <a:defRPr sz="2000">
                <a:solidFill>
                  <a:srgbClr val="3F3F3F"/>
                </a:solidFill>
                <a:latin typeface="Calibri"/>
                <a:ea typeface="Calibri"/>
                <a:cs typeface="Calibri"/>
                <a:sym typeface="Calibri"/>
              </a:defRPr>
            </a:lvl1pPr>
            <a:lvl2pPr indent="-79248" lvl="1" marL="384048" rtl="0" algn="l">
              <a:lnSpc>
                <a:spcPct val="90000"/>
              </a:lnSpc>
              <a:spcBef>
                <a:spcPts val="200"/>
              </a:spcBef>
              <a:spcAft>
                <a:spcPts val="400"/>
              </a:spcAft>
              <a:buClr>
                <a:schemeClr val="accent1"/>
              </a:buClr>
              <a:buFont typeface="Calibri"/>
              <a:buChar char="◦"/>
              <a:defRPr sz="1800">
                <a:solidFill>
                  <a:srgbClr val="3F3F3F"/>
                </a:solidFill>
                <a:latin typeface="Calibri"/>
                <a:ea typeface="Calibri"/>
                <a:cs typeface="Calibri"/>
                <a:sym typeface="Calibri"/>
              </a:defRPr>
            </a:lvl2pPr>
            <a:lvl3pPr indent="-97027" lvl="2" marL="56692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3pPr>
            <a:lvl4pPr indent="-102108" lvl="3" marL="74980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4pPr>
            <a:lvl5pPr indent="-94488" lvl="4" marL="93268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5pPr>
            <a:lvl6pPr indent="-147500" lvl="5" marL="1100000"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6pPr>
            <a:lvl7pPr indent="-144299" lvl="6" marL="1299999"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7pPr>
            <a:lvl8pPr indent="-141099" lvl="7" marL="1499999"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8pPr>
            <a:lvl9pPr indent="-150600" lvl="8" marL="1700000"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9pPr>
          </a:lstStyle>
          <a:p/>
        </p:txBody>
      </p:sp>
      <p:sp>
        <p:nvSpPr>
          <p:cNvPr id="51" name="Shape 51"/>
          <p:cNvSpPr txBox="1"/>
          <p:nvPr>
            <p:ph idx="10" type="dt"/>
          </p:nvPr>
        </p:nvSpPr>
        <p:spPr>
          <a:xfrm>
            <a:off x="1097279" y="6459785"/>
            <a:ext cx="2472300" cy="365100"/>
          </a:xfrm>
          <a:prstGeom prst="rect">
            <a:avLst/>
          </a:prstGeom>
          <a:noFill/>
          <a:ln>
            <a:noFill/>
          </a:ln>
        </p:spPr>
        <p:txBody>
          <a:bodyPr anchorCtr="0" anchor="ctr" bIns="91425" lIns="91425" rIns="91425" tIns="91425"/>
          <a:lstStyle>
            <a:lvl1pPr indent="0" lvl="0" marL="0" marR="0" rtl="0" algn="l">
              <a:spcBef>
                <a:spcPts val="0"/>
              </a:spcBef>
              <a:defRPr b="0" i="0" sz="900" u="none" cap="none" strike="noStrike">
                <a:solidFill>
                  <a:srgbClr val="FFFFFF"/>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686185" y="6459785"/>
            <a:ext cx="4822800" cy="365100"/>
          </a:xfrm>
          <a:prstGeom prst="rect">
            <a:avLst/>
          </a:prstGeom>
          <a:noFill/>
          <a:ln>
            <a:noFill/>
          </a:ln>
        </p:spPr>
        <p:txBody>
          <a:bodyPr anchorCtr="0" anchor="ctr" bIns="91425" lIns="91425" rIns="91425" tIns="91425"/>
          <a:lstStyle>
            <a:lvl1pPr indent="0" lvl="0" marL="0" marR="0" rtl="0" algn="ctr">
              <a:spcBef>
                <a:spcPts val="0"/>
              </a:spcBef>
              <a:defRPr b="0" i="0" sz="900" u="none" cap="none" strike="noStrike">
                <a:solidFill>
                  <a:srgbClr val="FFFFFF"/>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re seul">
    <p:spTree>
      <p:nvGrpSpPr>
        <p:cNvPr id="54" name="Shape 54"/>
        <p:cNvGrpSpPr/>
        <p:nvPr/>
      </p:nvGrpSpPr>
      <p:grpSpPr>
        <a:xfrm>
          <a:off x="0" y="0"/>
          <a:ext cx="0" cy="0"/>
          <a:chOff x="0" y="0"/>
          <a:chExt cx="0" cy="0"/>
        </a:xfrm>
      </p:grpSpPr>
      <p:sp>
        <p:nvSpPr>
          <p:cNvPr id="55" name="Shape 55"/>
          <p:cNvSpPr txBox="1"/>
          <p:nvPr>
            <p:ph type="title"/>
          </p:nvPr>
        </p:nvSpPr>
        <p:spPr>
          <a:xfrm>
            <a:off x="1097279" y="286603"/>
            <a:ext cx="10058400" cy="1450800"/>
          </a:xfrm>
          <a:prstGeom prst="rect">
            <a:avLst/>
          </a:prstGeom>
          <a:noFill/>
          <a:ln>
            <a:noFill/>
          </a:ln>
        </p:spPr>
        <p:txBody>
          <a:bodyPr anchorCtr="0" anchor="b" bIns="91425" lIns="91425" rIns="91425" tIns="91425"/>
          <a:lstStyle>
            <a:lvl1pPr lvl="0" rtl="0" algn="l">
              <a:lnSpc>
                <a:spcPct val="85000"/>
              </a:lnSpc>
              <a:spcBef>
                <a:spcPts val="0"/>
              </a:spcBef>
              <a:buClr>
                <a:srgbClr val="3F3F3F"/>
              </a:buClr>
              <a:buFont typeface="Calibri"/>
              <a:buNone/>
              <a:defRPr sz="4800">
                <a:solidFill>
                  <a:srgbClr val="3F3F3F"/>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6" name="Shape 56"/>
          <p:cNvSpPr txBox="1"/>
          <p:nvPr>
            <p:ph idx="10" type="dt"/>
          </p:nvPr>
        </p:nvSpPr>
        <p:spPr>
          <a:xfrm>
            <a:off x="1097279" y="6459785"/>
            <a:ext cx="2472300" cy="365100"/>
          </a:xfrm>
          <a:prstGeom prst="rect">
            <a:avLst/>
          </a:prstGeom>
          <a:noFill/>
          <a:ln>
            <a:noFill/>
          </a:ln>
        </p:spPr>
        <p:txBody>
          <a:bodyPr anchorCtr="0" anchor="ctr" bIns="91425" lIns="91425" rIns="91425" tIns="91425"/>
          <a:lstStyle>
            <a:lvl1pPr indent="0" lvl="0" marL="0" marR="0" rtl="0" algn="l">
              <a:spcBef>
                <a:spcPts val="0"/>
              </a:spcBef>
              <a:defRPr b="0" i="0" sz="900" u="none" cap="none" strike="noStrike">
                <a:solidFill>
                  <a:srgbClr val="FFFFFF"/>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1" type="ftr"/>
          </p:nvPr>
        </p:nvSpPr>
        <p:spPr>
          <a:xfrm>
            <a:off x="3686185" y="6459785"/>
            <a:ext cx="4822800" cy="365100"/>
          </a:xfrm>
          <a:prstGeom prst="rect">
            <a:avLst/>
          </a:prstGeom>
          <a:noFill/>
          <a:ln>
            <a:noFill/>
          </a:ln>
        </p:spPr>
        <p:txBody>
          <a:bodyPr anchorCtr="0" anchor="ctr" bIns="91425" lIns="91425" rIns="91425" tIns="91425"/>
          <a:lstStyle>
            <a:lvl1pPr indent="0" lvl="0" marL="0" marR="0" rtl="0" algn="ctr">
              <a:spcBef>
                <a:spcPts val="0"/>
              </a:spcBef>
              <a:defRPr b="0" i="0" sz="900" u="none" cap="none" strike="noStrike">
                <a:solidFill>
                  <a:srgbClr val="FFFFFF"/>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Vide">
    <p:spTree>
      <p:nvGrpSpPr>
        <p:cNvPr id="59" name="Shape 59"/>
        <p:cNvGrpSpPr/>
        <p:nvPr/>
      </p:nvGrpSpPr>
      <p:grpSpPr>
        <a:xfrm>
          <a:off x="0" y="0"/>
          <a:ext cx="0" cy="0"/>
          <a:chOff x="0" y="0"/>
          <a:chExt cx="0" cy="0"/>
        </a:xfrm>
      </p:grpSpPr>
      <p:sp>
        <p:nvSpPr>
          <p:cNvPr id="60" name="Shape 60"/>
          <p:cNvSpPr/>
          <p:nvPr/>
        </p:nvSpPr>
        <p:spPr>
          <a:xfrm>
            <a:off x="3175" y="6400800"/>
            <a:ext cx="12188700"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a:off x="15" y="6334316"/>
            <a:ext cx="12188700" cy="639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2" name="Shape 62"/>
          <p:cNvSpPr txBox="1"/>
          <p:nvPr>
            <p:ph idx="10" type="dt"/>
          </p:nvPr>
        </p:nvSpPr>
        <p:spPr>
          <a:xfrm>
            <a:off x="1097279" y="6459785"/>
            <a:ext cx="2472300" cy="365100"/>
          </a:xfrm>
          <a:prstGeom prst="rect">
            <a:avLst/>
          </a:prstGeom>
          <a:noFill/>
          <a:ln>
            <a:noFill/>
          </a:ln>
        </p:spPr>
        <p:txBody>
          <a:bodyPr anchorCtr="0" anchor="ctr" bIns="91425" lIns="91425" rIns="91425" tIns="91425"/>
          <a:lstStyle>
            <a:lvl1pPr indent="0" lvl="0" marL="0" marR="0" rtl="0" algn="l">
              <a:spcBef>
                <a:spcPts val="0"/>
              </a:spcBef>
              <a:defRPr b="0" i="0" sz="900" u="none" cap="none" strike="noStrike">
                <a:solidFill>
                  <a:srgbClr val="FFFFFF"/>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686185" y="6459785"/>
            <a:ext cx="4822800" cy="365100"/>
          </a:xfrm>
          <a:prstGeom prst="rect">
            <a:avLst/>
          </a:prstGeom>
          <a:noFill/>
          <a:ln>
            <a:noFill/>
          </a:ln>
        </p:spPr>
        <p:txBody>
          <a:bodyPr anchorCtr="0" anchor="ctr" bIns="91425" lIns="91425" rIns="91425" tIns="91425"/>
          <a:lstStyle>
            <a:lvl1pPr indent="0" lvl="0" marL="0" marR="0" rtl="0" algn="ctr">
              <a:spcBef>
                <a:spcPts val="0"/>
              </a:spcBef>
              <a:defRPr b="0" i="0" sz="900" u="none" cap="none" strike="noStrike">
                <a:solidFill>
                  <a:srgbClr val="FFFFFF"/>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u avec légende">
    <p:spTree>
      <p:nvGrpSpPr>
        <p:cNvPr id="65" name="Shape 65"/>
        <p:cNvGrpSpPr/>
        <p:nvPr/>
      </p:nvGrpSpPr>
      <p:grpSpPr>
        <a:xfrm>
          <a:off x="0" y="0"/>
          <a:ext cx="0" cy="0"/>
          <a:chOff x="0" y="0"/>
          <a:chExt cx="0" cy="0"/>
        </a:xfrm>
      </p:grpSpPr>
      <p:sp>
        <p:nvSpPr>
          <p:cNvPr id="66" name="Shape 66"/>
          <p:cNvSpPr/>
          <p:nvPr/>
        </p:nvSpPr>
        <p:spPr>
          <a:xfrm>
            <a:off x="15" y="0"/>
            <a:ext cx="4050900" cy="68580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67" name="Shape 67"/>
          <p:cNvSpPr/>
          <p:nvPr/>
        </p:nvSpPr>
        <p:spPr>
          <a:xfrm>
            <a:off x="4040071" y="0"/>
            <a:ext cx="63900" cy="68580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8" name="Shape 68"/>
          <p:cNvSpPr txBox="1"/>
          <p:nvPr>
            <p:ph type="title"/>
          </p:nvPr>
        </p:nvSpPr>
        <p:spPr>
          <a:xfrm>
            <a:off x="457200" y="594358"/>
            <a:ext cx="3200400" cy="2286000"/>
          </a:xfrm>
          <a:prstGeom prst="rect">
            <a:avLst/>
          </a:prstGeom>
          <a:noFill/>
          <a:ln>
            <a:noFill/>
          </a:ln>
        </p:spPr>
        <p:txBody>
          <a:bodyPr anchorCtr="0" anchor="b" bIns="91425" lIns="91425" rIns="91425" tIns="91425"/>
          <a:lstStyle>
            <a:lvl1pPr lvl="0" rtl="0">
              <a:spcBef>
                <a:spcPts val="0"/>
              </a:spcBef>
              <a:defRPr b="0" sz="3600">
                <a:solidFill>
                  <a:srgbClr val="FFFFFF"/>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9" name="Shape 69"/>
          <p:cNvSpPr txBox="1"/>
          <p:nvPr>
            <p:ph idx="1" type="body"/>
          </p:nvPr>
        </p:nvSpPr>
        <p:spPr>
          <a:xfrm>
            <a:off x="4800600" y="731520"/>
            <a:ext cx="6492300" cy="5257800"/>
          </a:xfrm>
          <a:prstGeom prst="rect">
            <a:avLst/>
          </a:prstGeom>
          <a:noFill/>
          <a:ln>
            <a:noFill/>
          </a:ln>
        </p:spPr>
        <p:txBody>
          <a:bodyPr anchorCtr="0" anchor="t" bIns="91425" lIns="91425" rIns="91425" tIns="91425"/>
          <a:lstStyle>
            <a:lvl1pPr indent="35560" lvl="0" marL="91440" rtl="0" algn="l">
              <a:lnSpc>
                <a:spcPct val="90000"/>
              </a:lnSpc>
              <a:spcBef>
                <a:spcPts val="1200"/>
              </a:spcBef>
              <a:spcAft>
                <a:spcPts val="200"/>
              </a:spcAft>
              <a:buClr>
                <a:schemeClr val="accent1"/>
              </a:buClr>
              <a:buFont typeface="Calibri"/>
              <a:buChar char=" "/>
              <a:defRPr sz="2000">
                <a:solidFill>
                  <a:srgbClr val="3F3F3F"/>
                </a:solidFill>
                <a:latin typeface="Calibri"/>
                <a:ea typeface="Calibri"/>
                <a:cs typeface="Calibri"/>
                <a:sym typeface="Calibri"/>
              </a:defRPr>
            </a:lvl1pPr>
            <a:lvl2pPr indent="-79248" lvl="1" marL="384048" rtl="0" algn="l">
              <a:lnSpc>
                <a:spcPct val="90000"/>
              </a:lnSpc>
              <a:spcBef>
                <a:spcPts val="200"/>
              </a:spcBef>
              <a:spcAft>
                <a:spcPts val="400"/>
              </a:spcAft>
              <a:buClr>
                <a:schemeClr val="accent1"/>
              </a:buClr>
              <a:buFont typeface="Calibri"/>
              <a:buChar char="◦"/>
              <a:defRPr sz="1800">
                <a:solidFill>
                  <a:srgbClr val="3F3F3F"/>
                </a:solidFill>
                <a:latin typeface="Calibri"/>
                <a:ea typeface="Calibri"/>
                <a:cs typeface="Calibri"/>
                <a:sym typeface="Calibri"/>
              </a:defRPr>
            </a:lvl2pPr>
            <a:lvl3pPr indent="-97027" lvl="2" marL="56692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3pPr>
            <a:lvl4pPr indent="-102108" lvl="3" marL="74980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4pPr>
            <a:lvl5pPr indent="-94488" lvl="4" marL="932688"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5pPr>
            <a:lvl6pPr indent="-147500" lvl="5" marL="1100000"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6pPr>
            <a:lvl7pPr indent="-144299" lvl="6" marL="1299999"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7pPr>
            <a:lvl8pPr indent="-141099" lvl="7" marL="1499999"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8pPr>
            <a:lvl9pPr indent="-150600" lvl="8" marL="1700000" rtl="0" algn="l">
              <a:lnSpc>
                <a:spcPct val="90000"/>
              </a:lnSpc>
              <a:spcBef>
                <a:spcPts val="200"/>
              </a:spcBef>
              <a:spcAft>
                <a:spcPts val="400"/>
              </a:spcAft>
              <a:buClr>
                <a:schemeClr val="accent1"/>
              </a:buClr>
              <a:buFont typeface="Calibri"/>
              <a:buChar char="◦"/>
              <a:defRPr sz="1400">
                <a:solidFill>
                  <a:srgbClr val="3F3F3F"/>
                </a:solidFill>
                <a:latin typeface="Calibri"/>
                <a:ea typeface="Calibri"/>
                <a:cs typeface="Calibri"/>
                <a:sym typeface="Calibri"/>
              </a:defRPr>
            </a:lvl9pPr>
          </a:lstStyle>
          <a:p/>
        </p:txBody>
      </p:sp>
      <p:sp>
        <p:nvSpPr>
          <p:cNvPr id="70" name="Shape 70"/>
          <p:cNvSpPr txBox="1"/>
          <p:nvPr>
            <p:ph idx="2" type="body"/>
          </p:nvPr>
        </p:nvSpPr>
        <p:spPr>
          <a:xfrm>
            <a:off x="457200" y="2926080"/>
            <a:ext cx="3200400" cy="3379200"/>
          </a:xfrm>
          <a:prstGeom prst="rect">
            <a:avLst/>
          </a:prstGeom>
          <a:noFill/>
          <a:ln>
            <a:noFill/>
          </a:ln>
        </p:spPr>
        <p:txBody>
          <a:bodyPr anchorCtr="0" anchor="t" bIns="91425" lIns="91425" rIns="91425" tIns="91425"/>
          <a:lstStyle>
            <a:lvl1pPr indent="0" lvl="0" marL="0" rtl="0">
              <a:spcBef>
                <a:spcPts val="0"/>
              </a:spcBef>
              <a:buClr>
                <a:srgbClr val="FFFFFF"/>
              </a:buClr>
              <a:buFont typeface="Calibri"/>
              <a:buNone/>
              <a:defRPr sz="1500">
                <a:solidFill>
                  <a:srgbClr val="FFFFFF"/>
                </a:solidFill>
              </a:defRPr>
            </a:lvl1pPr>
            <a:lvl2pPr indent="0" lvl="1" marL="457200" rtl="0">
              <a:spcBef>
                <a:spcPts val="0"/>
              </a:spcBef>
              <a:buFont typeface="Calibri"/>
              <a:buNone/>
              <a:defRPr sz="1200"/>
            </a:lvl2pPr>
            <a:lvl3pPr indent="0" lvl="2" marL="914400" rtl="0">
              <a:spcBef>
                <a:spcPts val="0"/>
              </a:spcBef>
              <a:buFont typeface="Calibri"/>
              <a:buNone/>
              <a:defRPr sz="1000"/>
            </a:lvl3pPr>
            <a:lvl4pPr indent="0" lvl="3" marL="1371600" rtl="0">
              <a:spcBef>
                <a:spcPts val="0"/>
              </a:spcBef>
              <a:buFont typeface="Calibri"/>
              <a:buNone/>
              <a:defRPr sz="900"/>
            </a:lvl4pPr>
            <a:lvl5pPr indent="0" lvl="4" marL="1828800" rtl="0">
              <a:spcBef>
                <a:spcPts val="0"/>
              </a:spcBef>
              <a:buFont typeface="Calibri"/>
              <a:buNone/>
              <a:defRPr sz="900"/>
            </a:lvl5pPr>
            <a:lvl6pPr indent="0" lvl="5" marL="2286000" rtl="0">
              <a:spcBef>
                <a:spcPts val="0"/>
              </a:spcBef>
              <a:buFont typeface="Calibri"/>
              <a:buNone/>
              <a:defRPr sz="900"/>
            </a:lvl6pPr>
            <a:lvl7pPr indent="0" lvl="6" marL="2743200" rtl="0">
              <a:spcBef>
                <a:spcPts val="0"/>
              </a:spcBef>
              <a:buFont typeface="Calibri"/>
              <a:buNone/>
              <a:defRPr sz="900"/>
            </a:lvl7pPr>
            <a:lvl8pPr indent="0" lvl="7" marL="3200400" rtl="0">
              <a:spcBef>
                <a:spcPts val="0"/>
              </a:spcBef>
              <a:buFont typeface="Calibri"/>
              <a:buNone/>
              <a:defRPr sz="900"/>
            </a:lvl8pPr>
            <a:lvl9pPr indent="0" lvl="8" marL="3657600" rtl="0">
              <a:spcBef>
                <a:spcPts val="0"/>
              </a:spcBef>
              <a:buFont typeface="Calibri"/>
              <a:buNone/>
              <a:defRPr sz="900"/>
            </a:lvl9pPr>
          </a:lstStyle>
          <a:p/>
        </p:txBody>
      </p:sp>
      <p:sp>
        <p:nvSpPr>
          <p:cNvPr id="71" name="Shape 71"/>
          <p:cNvSpPr txBox="1"/>
          <p:nvPr>
            <p:ph idx="10" type="dt"/>
          </p:nvPr>
        </p:nvSpPr>
        <p:spPr>
          <a:xfrm>
            <a:off x="465512" y="6459785"/>
            <a:ext cx="2618400" cy="365100"/>
          </a:xfrm>
          <a:prstGeom prst="rect">
            <a:avLst/>
          </a:prstGeom>
          <a:noFill/>
          <a:ln>
            <a:noFill/>
          </a:ln>
        </p:spPr>
        <p:txBody>
          <a:bodyPr anchorCtr="0" anchor="ctr" bIns="91425" lIns="91425" rIns="91425" tIns="91425"/>
          <a:lstStyle>
            <a:lvl1pPr indent="0" lvl="0" marL="0" marR="0" rtl="0" algn="l">
              <a:spcBef>
                <a:spcPts val="0"/>
              </a:spcBef>
              <a:defRPr b="0" i="0" sz="900" u="none" cap="none" strike="noStrike">
                <a:solidFill>
                  <a:srgbClr val="FFFFFF"/>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800600" y="6459785"/>
            <a:ext cx="4648200" cy="365100"/>
          </a:xfrm>
          <a:prstGeom prst="rect">
            <a:avLst/>
          </a:prstGeom>
          <a:noFill/>
          <a:ln>
            <a:noFill/>
          </a:ln>
        </p:spPr>
        <p:txBody>
          <a:bodyPr anchorCtr="0" anchor="ctr" bIns="91425" lIns="91425" rIns="91425" tIns="91425"/>
          <a:lstStyle>
            <a:lvl1pPr indent="0" lvl="0" marL="0" marR="0" rtl="0" algn="l">
              <a:spcBef>
                <a:spcPts val="0"/>
              </a:spcBef>
              <a:defRPr b="0" i="0" sz="900" u="none" cap="none" strike="noStrike">
                <a:solidFill>
                  <a:schemeClr val="dk2"/>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050" u="none" cap="none" strike="noStrike">
                <a:solidFill>
                  <a:schemeClr val="dk2"/>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 avec légende">
    <p:spTree>
      <p:nvGrpSpPr>
        <p:cNvPr id="74" name="Shape 74"/>
        <p:cNvGrpSpPr/>
        <p:nvPr/>
      </p:nvGrpSpPr>
      <p:grpSpPr>
        <a:xfrm>
          <a:off x="0" y="0"/>
          <a:ext cx="0" cy="0"/>
          <a:chOff x="0" y="0"/>
          <a:chExt cx="0" cy="0"/>
        </a:xfrm>
      </p:grpSpPr>
      <p:sp>
        <p:nvSpPr>
          <p:cNvPr id="75" name="Shape 75"/>
          <p:cNvSpPr/>
          <p:nvPr/>
        </p:nvSpPr>
        <p:spPr>
          <a:xfrm>
            <a:off x="0" y="4953000"/>
            <a:ext cx="12188700" cy="19050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a:off x="15" y="4915076"/>
            <a:ext cx="12188700" cy="639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7" name="Shape 77"/>
          <p:cNvSpPr txBox="1"/>
          <p:nvPr>
            <p:ph type="title"/>
          </p:nvPr>
        </p:nvSpPr>
        <p:spPr>
          <a:xfrm>
            <a:off x="1097279" y="5074919"/>
            <a:ext cx="10113300" cy="822900"/>
          </a:xfrm>
          <a:prstGeom prst="rect">
            <a:avLst/>
          </a:prstGeom>
          <a:noFill/>
          <a:ln>
            <a:noFill/>
          </a:ln>
        </p:spPr>
        <p:txBody>
          <a:bodyPr anchorCtr="0" anchor="b" bIns="91425" lIns="91425" rIns="91425" tIns="91425"/>
          <a:lstStyle>
            <a:lvl1pPr lvl="0" rtl="0">
              <a:spcBef>
                <a:spcPts val="0"/>
              </a:spcBef>
              <a:defRPr b="0" sz="3600">
                <a:solidFill>
                  <a:srgbClr val="FFFFFF"/>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8" name="Shape 78"/>
          <p:cNvSpPr/>
          <p:nvPr>
            <p:ph idx="2" type="pic"/>
          </p:nvPr>
        </p:nvSpPr>
        <p:spPr>
          <a:xfrm>
            <a:off x="15" y="0"/>
            <a:ext cx="12192000" cy="4915200"/>
          </a:xfrm>
          <a:prstGeom prst="rect">
            <a:avLst/>
          </a:prstGeom>
          <a:blipFill rotWithShape="1">
            <a:blip r:embed="rId2">
              <a:alphaModFix/>
            </a:blip>
            <a:stretch>
              <a:fillRect b="0" l="0" r="0" t="0"/>
            </a:stretch>
          </a:blipFill>
          <a:ln>
            <a:noFill/>
          </a:ln>
        </p:spPr>
        <p:txBody>
          <a:bodyPr anchorCtr="0" anchor="t" bIns="91425" lIns="91425" rIns="91425" tIns="91425"/>
          <a:lstStyle>
            <a:lvl1pPr indent="0" lvl="0" marL="0" marR="0" rtl="0" algn="l">
              <a:spcBef>
                <a:spcPts val="0"/>
              </a:spcBef>
              <a:buClr>
                <a:schemeClr val="lt1"/>
              </a:buClr>
              <a:buFont typeface="Calibri"/>
              <a:buNone/>
              <a:defRPr b="0" i="0" sz="3200" u="none" cap="none" strike="noStrike">
                <a:solidFill>
                  <a:schemeClr val="lt1"/>
                </a:solidFill>
                <a:latin typeface="Calibri"/>
                <a:ea typeface="Calibri"/>
                <a:cs typeface="Calibri"/>
                <a:sym typeface="Calibri"/>
              </a:defRPr>
            </a:lvl1pPr>
            <a:lvl2pPr indent="0" lvl="1" marL="457200" marR="0" rtl="0" algn="l">
              <a:spcBef>
                <a:spcPts val="0"/>
              </a:spcBef>
              <a:buClr>
                <a:schemeClr val="dk1"/>
              </a:buClr>
              <a:buFont typeface="Calibri"/>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3pPr>
            <a:lvl4pPr indent="0" lvl="3" marL="1371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4pPr>
            <a:lvl5pPr indent="0" lvl="4" marL="18288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79" name="Shape 79"/>
          <p:cNvSpPr txBox="1"/>
          <p:nvPr>
            <p:ph idx="1" type="body"/>
          </p:nvPr>
        </p:nvSpPr>
        <p:spPr>
          <a:xfrm>
            <a:off x="1097279" y="5907023"/>
            <a:ext cx="10113300" cy="594300"/>
          </a:xfrm>
          <a:prstGeom prst="rect">
            <a:avLst/>
          </a:prstGeom>
          <a:noFill/>
          <a:ln>
            <a:noFill/>
          </a:ln>
        </p:spPr>
        <p:txBody>
          <a:bodyPr anchorCtr="0" anchor="t" bIns="91425" lIns="91425" rIns="91425" tIns="91425"/>
          <a:lstStyle>
            <a:lvl1pPr indent="0" lvl="0" marL="0" rtl="0">
              <a:spcBef>
                <a:spcPts val="0"/>
              </a:spcBef>
              <a:spcAft>
                <a:spcPts val="600"/>
              </a:spcAft>
              <a:buClr>
                <a:srgbClr val="FFFFFF"/>
              </a:buClr>
              <a:buFont typeface="Calibri"/>
              <a:buNone/>
              <a:defRPr sz="1500">
                <a:solidFill>
                  <a:srgbClr val="FFFFFF"/>
                </a:solidFill>
              </a:defRPr>
            </a:lvl1pPr>
            <a:lvl2pPr indent="0" lvl="1" marL="457200" rtl="0">
              <a:spcBef>
                <a:spcPts val="0"/>
              </a:spcBef>
              <a:buFont typeface="Calibri"/>
              <a:buNone/>
              <a:defRPr sz="1200"/>
            </a:lvl2pPr>
            <a:lvl3pPr indent="0" lvl="2" marL="914400" rtl="0">
              <a:spcBef>
                <a:spcPts val="0"/>
              </a:spcBef>
              <a:buFont typeface="Calibri"/>
              <a:buNone/>
              <a:defRPr sz="1000"/>
            </a:lvl3pPr>
            <a:lvl4pPr indent="0" lvl="3" marL="1371600" rtl="0">
              <a:spcBef>
                <a:spcPts val="0"/>
              </a:spcBef>
              <a:buFont typeface="Calibri"/>
              <a:buNone/>
              <a:defRPr sz="900"/>
            </a:lvl4pPr>
            <a:lvl5pPr indent="0" lvl="4" marL="1828800" rtl="0">
              <a:spcBef>
                <a:spcPts val="0"/>
              </a:spcBef>
              <a:buFont typeface="Calibri"/>
              <a:buNone/>
              <a:defRPr sz="900"/>
            </a:lvl5pPr>
            <a:lvl6pPr indent="0" lvl="5" marL="2286000" rtl="0">
              <a:spcBef>
                <a:spcPts val="0"/>
              </a:spcBef>
              <a:buFont typeface="Calibri"/>
              <a:buNone/>
              <a:defRPr sz="900"/>
            </a:lvl6pPr>
            <a:lvl7pPr indent="0" lvl="6" marL="2743200" rtl="0">
              <a:spcBef>
                <a:spcPts val="0"/>
              </a:spcBef>
              <a:buFont typeface="Calibri"/>
              <a:buNone/>
              <a:defRPr sz="900"/>
            </a:lvl7pPr>
            <a:lvl8pPr indent="0" lvl="7" marL="3200400" rtl="0">
              <a:spcBef>
                <a:spcPts val="0"/>
              </a:spcBef>
              <a:buFont typeface="Calibri"/>
              <a:buNone/>
              <a:defRPr sz="900"/>
            </a:lvl8pPr>
            <a:lvl9pPr indent="0" lvl="8" marL="3657600" rtl="0">
              <a:spcBef>
                <a:spcPts val="0"/>
              </a:spcBef>
              <a:buFont typeface="Calibri"/>
              <a:buNone/>
              <a:defRPr sz="900"/>
            </a:lvl9pPr>
          </a:lstStyle>
          <a:p/>
        </p:txBody>
      </p:sp>
      <p:sp>
        <p:nvSpPr>
          <p:cNvPr id="80" name="Shape 80"/>
          <p:cNvSpPr txBox="1"/>
          <p:nvPr>
            <p:ph idx="10" type="dt"/>
          </p:nvPr>
        </p:nvSpPr>
        <p:spPr>
          <a:xfrm>
            <a:off x="1097279" y="6459785"/>
            <a:ext cx="2472300" cy="365100"/>
          </a:xfrm>
          <a:prstGeom prst="rect">
            <a:avLst/>
          </a:prstGeom>
          <a:noFill/>
          <a:ln>
            <a:noFill/>
          </a:ln>
        </p:spPr>
        <p:txBody>
          <a:bodyPr anchorCtr="0" anchor="ctr" bIns="91425" lIns="91425" rIns="91425" tIns="91425"/>
          <a:lstStyle>
            <a:lvl1pPr indent="0" lvl="0" marL="0" marR="0" rtl="0" algn="l">
              <a:spcBef>
                <a:spcPts val="0"/>
              </a:spcBef>
              <a:defRPr b="0" i="0" sz="900" u="none" cap="none" strike="noStrike">
                <a:solidFill>
                  <a:srgbClr val="FFFFFF"/>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3686185" y="6459785"/>
            <a:ext cx="4822800" cy="365100"/>
          </a:xfrm>
          <a:prstGeom prst="rect">
            <a:avLst/>
          </a:prstGeom>
          <a:noFill/>
          <a:ln>
            <a:noFill/>
          </a:ln>
        </p:spPr>
        <p:txBody>
          <a:bodyPr anchorCtr="0" anchor="ctr" bIns="91425" lIns="91425" rIns="91425" tIns="91425"/>
          <a:lstStyle>
            <a:lvl1pPr indent="0" lvl="0" marL="0" marR="0" rtl="0" algn="ctr">
              <a:spcBef>
                <a:spcPts val="0"/>
              </a:spcBef>
              <a:defRPr b="0" i="0" sz="900" u="none" cap="none" strike="noStrike">
                <a:solidFill>
                  <a:srgbClr val="FFFFFF"/>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050" u="none" cap="none" strike="noStrike">
                <a:solidFill>
                  <a:srgbClr val="FFFFFF"/>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p:nvPr/>
        </p:nvSpPr>
        <p:spPr>
          <a:xfrm>
            <a:off x="1" y="6400800"/>
            <a:ext cx="12192000"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 name="Shape 7"/>
          <p:cNvSpPr/>
          <p:nvPr/>
        </p:nvSpPr>
        <p:spPr>
          <a:xfrm>
            <a:off x="0" y="6334316"/>
            <a:ext cx="12192000" cy="660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 name="Shape 8"/>
          <p:cNvSpPr txBox="1"/>
          <p:nvPr>
            <p:ph type="title"/>
          </p:nvPr>
        </p:nvSpPr>
        <p:spPr>
          <a:xfrm>
            <a:off x="1097279" y="286603"/>
            <a:ext cx="10058400" cy="145080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9" name="Shape 9"/>
          <p:cNvSpPr txBox="1"/>
          <p:nvPr>
            <p:ph idx="1" type="body"/>
          </p:nvPr>
        </p:nvSpPr>
        <p:spPr>
          <a:xfrm>
            <a:off x="1097279" y="1845733"/>
            <a:ext cx="10058400" cy="402330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Font typeface="Calibri"/>
              <a:buChar char="◦"/>
              <a:defRPr b="0" i="0" sz="1400" u="none" cap="none" strike="noStrike">
                <a:solidFill>
                  <a:srgbClr val="3F3F3F"/>
                </a:solidFill>
                <a:latin typeface="Calibri"/>
                <a:ea typeface="Calibri"/>
                <a:cs typeface="Calibri"/>
                <a:sym typeface="Calibri"/>
              </a:defRPr>
            </a:lvl6pPr>
            <a:lvl7pPr indent="-144299" lvl="6" marL="1299999" marR="0" rtl="0" algn="l">
              <a:lnSpc>
                <a:spcPct val="90000"/>
              </a:lnSpc>
              <a:spcBef>
                <a:spcPts val="200"/>
              </a:spcBef>
              <a:spcAft>
                <a:spcPts val="400"/>
              </a:spcAft>
              <a:buClr>
                <a:schemeClr val="accent1"/>
              </a:buClr>
              <a:buFont typeface="Calibri"/>
              <a:buChar char="◦"/>
              <a:defRPr b="0" i="0" sz="1400" u="none" cap="none" strike="noStrike">
                <a:solidFill>
                  <a:srgbClr val="3F3F3F"/>
                </a:solidFill>
                <a:latin typeface="Calibri"/>
                <a:ea typeface="Calibri"/>
                <a:cs typeface="Calibri"/>
                <a:sym typeface="Calibri"/>
              </a:defRPr>
            </a:lvl7pPr>
            <a:lvl8pPr indent="-141099" lvl="7" marL="1499999" marR="0" rtl="0" algn="l">
              <a:lnSpc>
                <a:spcPct val="90000"/>
              </a:lnSpc>
              <a:spcBef>
                <a:spcPts val="200"/>
              </a:spcBef>
              <a:spcAft>
                <a:spcPts val="400"/>
              </a:spcAft>
              <a:buClr>
                <a:schemeClr val="accent1"/>
              </a:buClr>
              <a:buFont typeface="Calibri"/>
              <a:buChar char="◦"/>
              <a:defRPr b="0" i="0" sz="1400" u="none" cap="none" strike="noStrike">
                <a:solidFill>
                  <a:srgbClr val="3F3F3F"/>
                </a:solidFill>
                <a:latin typeface="Calibri"/>
                <a:ea typeface="Calibri"/>
                <a:cs typeface="Calibri"/>
                <a:sym typeface="Calibri"/>
              </a:defRPr>
            </a:lvl8pPr>
            <a:lvl9pPr indent="-150600" lvl="8" marL="1700000" marR="0" rtl="0" algn="l">
              <a:lnSpc>
                <a:spcPct val="90000"/>
              </a:lnSpc>
              <a:spcBef>
                <a:spcPts val="200"/>
              </a:spcBef>
              <a:spcAft>
                <a:spcPts val="400"/>
              </a:spcAft>
              <a:buClr>
                <a:schemeClr val="accent1"/>
              </a:buClr>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Shape 10"/>
          <p:cNvSpPr txBox="1"/>
          <p:nvPr>
            <p:ph idx="10" type="dt"/>
          </p:nvPr>
        </p:nvSpPr>
        <p:spPr>
          <a:xfrm>
            <a:off x="1097279" y="6459785"/>
            <a:ext cx="2472300" cy="365100"/>
          </a:xfrm>
          <a:prstGeom prst="rect">
            <a:avLst/>
          </a:prstGeom>
          <a:noFill/>
          <a:ln>
            <a:noFill/>
          </a:ln>
        </p:spPr>
        <p:txBody>
          <a:bodyPr anchorCtr="0" anchor="ctr" bIns="91425" lIns="91425" rIns="91425" tIns="91425"/>
          <a:lstStyle>
            <a:lvl1pPr indent="0" lvl="0" marL="0" marR="0" rtl="0" algn="l">
              <a:spcBef>
                <a:spcPts val="0"/>
              </a:spcBef>
              <a:defRPr b="0" i="0" sz="900" u="none" cap="none" strike="noStrike">
                <a:solidFill>
                  <a:srgbClr val="FFFFFF"/>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11" name="Shape 11"/>
          <p:cNvSpPr txBox="1"/>
          <p:nvPr>
            <p:ph idx="11" type="ftr"/>
          </p:nvPr>
        </p:nvSpPr>
        <p:spPr>
          <a:xfrm>
            <a:off x="3686185" y="6459785"/>
            <a:ext cx="4822800" cy="365100"/>
          </a:xfrm>
          <a:prstGeom prst="rect">
            <a:avLst/>
          </a:prstGeom>
          <a:noFill/>
          <a:ln>
            <a:noFill/>
          </a:ln>
        </p:spPr>
        <p:txBody>
          <a:bodyPr anchorCtr="0" anchor="ctr" bIns="91425" lIns="91425" rIns="91425" tIns="91425"/>
          <a:lstStyle>
            <a:lvl1pPr indent="0" lvl="0" marL="0" marR="0" rtl="0" algn="ctr">
              <a:spcBef>
                <a:spcPts val="0"/>
              </a:spcBef>
              <a:defRPr b="0" i="0" sz="900" u="none" cap="none" strike="noStrike">
                <a:solidFill>
                  <a:srgbClr val="FFFFFF"/>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050" u="none" cap="none" strike="noStrike">
                <a:solidFill>
                  <a:srgbClr val="FFFFFF"/>
                </a:solidFill>
                <a:latin typeface="Calibri"/>
                <a:ea typeface="Calibri"/>
                <a:cs typeface="Calibri"/>
                <a:sym typeface="Calibri"/>
              </a:rPr>
              <a:t>‹#›</a:t>
            </a:fld>
          </a:p>
        </p:txBody>
      </p:sp>
      <p:cxnSp>
        <p:nvCxnSpPr>
          <p:cNvPr id="13" name="Shape 13"/>
          <p:cNvCxnSpPr/>
          <p:nvPr/>
        </p:nvCxnSpPr>
        <p:spPr>
          <a:xfrm>
            <a:off x="1193532" y="1737844"/>
            <a:ext cx="9966900" cy="0"/>
          </a:xfrm>
          <a:prstGeom prst="straightConnector1">
            <a:avLst/>
          </a:prstGeom>
          <a:noFill/>
          <a:ln cap="flat" cmpd="sng" w="9525">
            <a:solidFill>
              <a:srgbClr val="7F7F7F"/>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png"/><Relationship Id="rId4" Type="http://schemas.openxmlformats.org/officeDocument/2006/relationships/image" Target="../media/image0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2.jpg"/><Relationship Id="rId5"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image" Target="../media/image02.jpg"/><Relationship Id="rId5" Type="http://schemas.openxmlformats.org/officeDocument/2006/relationships/image" Target="../media/image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01.png"/><Relationship Id="rId4" Type="http://schemas.openxmlformats.org/officeDocument/2006/relationships/image" Target="../media/image0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01.png"/><Relationship Id="rId4" Type="http://schemas.openxmlformats.org/officeDocument/2006/relationships/image" Target="../media/image02.jpg"/><Relationship Id="rId5"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01.png"/><Relationship Id="rId4" Type="http://schemas.openxmlformats.org/officeDocument/2006/relationships/image" Target="../media/image02.jpg"/><Relationship Id="rId5" Type="http://schemas.openxmlformats.org/officeDocument/2006/relationships/image" Target="../media/image0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01.png"/><Relationship Id="rId4" Type="http://schemas.openxmlformats.org/officeDocument/2006/relationships/image" Target="../media/image02.jpg"/><Relationship Id="rId5" Type="http://schemas.openxmlformats.org/officeDocument/2006/relationships/hyperlink" Target="http://www.wordle.net/advanced" TargetMode="External"/><Relationship Id="rId6" Type="http://schemas.openxmlformats.org/officeDocument/2006/relationships/image" Target="../media/image04.png"/><Relationship Id="rId7"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idx="4294967295" type="ctrTitle"/>
          </p:nvPr>
        </p:nvSpPr>
        <p:spPr>
          <a:xfrm>
            <a:off x="1097279" y="758952"/>
            <a:ext cx="10058400" cy="3566100"/>
          </a:xfrm>
          <a:prstGeom prst="rect">
            <a:avLst/>
          </a:prstGeom>
          <a:noFill/>
          <a:ln>
            <a:noFill/>
          </a:ln>
        </p:spPr>
        <p:txBody>
          <a:bodyPr anchorCtr="0" anchor="b" bIns="45700" lIns="91425" rIns="91425" tIns="45700">
            <a:noAutofit/>
          </a:bodyPr>
          <a:lstStyle/>
          <a:p>
            <a:pPr indent="0" lvl="0" marL="0" marR="0" rtl="0" algn="ctr">
              <a:lnSpc>
                <a:spcPct val="85000"/>
              </a:lnSpc>
              <a:spcBef>
                <a:spcPts val="0"/>
              </a:spcBef>
              <a:buClr>
                <a:srgbClr val="262626"/>
              </a:buClr>
              <a:buSzPct val="25000"/>
              <a:buFont typeface="Calibri"/>
              <a:buNone/>
            </a:pPr>
            <a:r>
              <a:rPr lang="fr-FR"/>
              <a:t>Projet Python</a:t>
            </a:r>
          </a:p>
          <a:p>
            <a:pPr indent="0" lvl="0" marL="0" marR="0" rtl="0" algn="ctr">
              <a:lnSpc>
                <a:spcPct val="85000"/>
              </a:lnSpc>
              <a:spcBef>
                <a:spcPts val="0"/>
              </a:spcBef>
              <a:buClr>
                <a:srgbClr val="262626"/>
              </a:buClr>
              <a:buSzPct val="25000"/>
              <a:buFont typeface="Calibri"/>
              <a:buNone/>
            </a:pPr>
            <a:r>
              <a:rPr lang="fr-FR"/>
              <a:t> </a:t>
            </a:r>
          </a:p>
        </p:txBody>
      </p:sp>
      <p:sp>
        <p:nvSpPr>
          <p:cNvPr id="102" name="Shape 102"/>
          <p:cNvSpPr txBox="1"/>
          <p:nvPr>
            <p:ph idx="4294967295" type="subTitle"/>
          </p:nvPr>
        </p:nvSpPr>
        <p:spPr>
          <a:xfrm>
            <a:off x="1100050" y="4455619"/>
            <a:ext cx="10058400" cy="1143000"/>
          </a:xfrm>
          <a:prstGeom prst="rect">
            <a:avLst/>
          </a:prstGeom>
          <a:noFill/>
          <a:ln>
            <a:noFill/>
          </a:ln>
        </p:spPr>
        <p:txBody>
          <a:bodyPr anchorCtr="0" anchor="t" bIns="45700" lIns="91425" rIns="91425" tIns="45700">
            <a:noAutofit/>
          </a:bodyPr>
          <a:lstStyle/>
          <a:p>
            <a:pPr indent="0" lvl="0" marL="0" marR="0" rtl="0" algn="ctr">
              <a:lnSpc>
                <a:spcPct val="90000"/>
              </a:lnSpc>
              <a:spcBef>
                <a:spcPts val="1400"/>
              </a:spcBef>
              <a:spcAft>
                <a:spcPts val="200"/>
              </a:spcAft>
              <a:buClr>
                <a:schemeClr val="accent1"/>
              </a:buClr>
              <a:buSzPct val="25000"/>
              <a:buFont typeface="Calibri"/>
              <a:buNone/>
            </a:pPr>
            <a:r>
              <a:rPr lang="fr-FR"/>
              <a:t>Analyse de commentaires de restaurants</a:t>
            </a:r>
          </a:p>
        </p:txBody>
      </p:sp>
      <p:sp>
        <p:nvSpPr>
          <p:cNvPr id="103" name="Shape 103"/>
          <p:cNvSpPr txBox="1"/>
          <p:nvPr/>
        </p:nvSpPr>
        <p:spPr>
          <a:xfrm>
            <a:off x="0" y="6487885"/>
            <a:ext cx="11756571" cy="246220"/>
          </a:xfrm>
          <a:prstGeom prst="rect">
            <a:avLst/>
          </a:prstGeom>
          <a:noFill/>
          <a:ln>
            <a:noFill/>
          </a:ln>
        </p:spPr>
        <p:txBody>
          <a:bodyPr anchorCtr="0" anchor="t" bIns="45700" lIns="91425" rIns="91425" tIns="45700">
            <a:noAutofit/>
          </a:bodyPr>
          <a:lstStyle/>
          <a:p>
            <a:pPr indent="0" lvl="0" marL="0" marR="0" rtl="0" algn="l">
              <a:spcBef>
                <a:spcPts val="0"/>
              </a:spcBef>
              <a:buNone/>
            </a:pPr>
            <a:r>
              <a:rPr lang="fr-FR">
                <a:solidFill>
                  <a:schemeClr val="lt1"/>
                </a:solidFill>
                <a:latin typeface="Calibri"/>
                <a:ea typeface="Calibri"/>
                <a:cs typeface="Calibri"/>
                <a:sym typeface="Calibri"/>
              </a:rPr>
              <a:t>Salma BENNISS Yasmine MARICAR Marwen TOUZI</a:t>
            </a:r>
            <a:r>
              <a:rPr b="0" i="0" lang="fr-FR" u="none" cap="none" strike="noStrike">
                <a:solidFill>
                  <a:schemeClr val="lt1"/>
                </a:solidFill>
                <a:latin typeface="Calibri"/>
                <a:ea typeface="Calibri"/>
                <a:cs typeface="Calibri"/>
                <a:sym typeface="Calibri"/>
              </a:rPr>
              <a:t>	</a:t>
            </a:r>
            <a:r>
              <a:rPr b="0" i="0" lang="fr-FR" sz="1000" u="none" cap="none" strike="noStrike">
                <a:solidFill>
                  <a:schemeClr val="lt1"/>
                </a:solidFill>
                <a:latin typeface="Calibri"/>
                <a:ea typeface="Calibri"/>
                <a:cs typeface="Calibri"/>
                <a:sym typeface="Calibri"/>
              </a:rPr>
              <a:t>		</a:t>
            </a:r>
            <a:r>
              <a:rPr lang="fr-FR">
                <a:solidFill>
                  <a:schemeClr val="lt1"/>
                </a:solidFill>
                <a:latin typeface="Calibri"/>
                <a:ea typeface="Calibri"/>
                <a:cs typeface="Calibri"/>
                <a:sym typeface="Calibri"/>
              </a:rPr>
              <a:t>M2 IMSD - Initiation à Python </a:t>
            </a:r>
            <a:r>
              <a:rPr b="0" i="0" lang="fr-FR" u="none" cap="none" strike="noStrike">
                <a:solidFill>
                  <a:schemeClr val="lt1"/>
                </a:solidFill>
                <a:latin typeface="Calibri"/>
                <a:ea typeface="Calibri"/>
                <a:cs typeface="Calibri"/>
                <a:sym typeface="Calibri"/>
              </a:rPr>
              <a:t> 								201</a:t>
            </a:r>
            <a:r>
              <a:rPr lang="fr-FR">
                <a:solidFill>
                  <a:schemeClr val="lt1"/>
                </a:solidFill>
                <a:latin typeface="Calibri"/>
                <a:ea typeface="Calibri"/>
                <a:cs typeface="Calibri"/>
                <a:sym typeface="Calibri"/>
              </a:rPr>
              <a:t>6</a:t>
            </a:r>
            <a:r>
              <a:rPr b="0" i="0" lang="fr-FR" u="none" cap="none" strike="noStrike">
                <a:solidFill>
                  <a:schemeClr val="lt1"/>
                </a:solidFill>
                <a:latin typeface="Calibri"/>
                <a:ea typeface="Calibri"/>
                <a:cs typeface="Calibri"/>
                <a:sym typeface="Calibri"/>
              </a:rPr>
              <a:t>-201</a:t>
            </a:r>
            <a:r>
              <a:rPr lang="fr-FR">
                <a:solidFill>
                  <a:schemeClr val="lt1"/>
                </a:solidFill>
                <a:latin typeface="Calibri"/>
                <a:ea typeface="Calibri"/>
                <a:cs typeface="Calibri"/>
                <a:sym typeface="Calibri"/>
              </a:rPr>
              <a:t>7</a:t>
            </a:r>
            <a:r>
              <a:rPr b="0" i="0" lang="fr-FR" u="none" cap="none" strike="noStrike">
                <a:solidFill>
                  <a:schemeClr val="lt1"/>
                </a:solidFill>
                <a:latin typeface="Calibri"/>
                <a:ea typeface="Calibri"/>
                <a:cs typeface="Calibri"/>
                <a:sym typeface="Calibri"/>
              </a:rPr>
              <a:t>		</a:t>
            </a:r>
            <a:r>
              <a:rPr b="0" i="0" lang="fr-FR" sz="1000" u="none" cap="none" strike="noStrike">
                <a:solidFill>
                  <a:schemeClr val="lt1"/>
                </a:solidFill>
                <a:latin typeface="Calibri"/>
                <a:ea typeface="Calibri"/>
                <a:cs typeface="Calibri"/>
                <a:sym typeface="Calibri"/>
              </a:rPr>
              <a:t>						</a:t>
            </a:r>
          </a:p>
        </p:txBody>
      </p:sp>
      <p:pic>
        <p:nvPicPr>
          <p:cNvPr descr="logo_saclay_gris_redim.png" id="104" name="Shape 104"/>
          <p:cNvPicPr preferRelativeResize="0"/>
          <p:nvPr/>
        </p:nvPicPr>
        <p:blipFill>
          <a:blip r:embed="rId3">
            <a:alphaModFix/>
          </a:blip>
          <a:stretch>
            <a:fillRect/>
          </a:stretch>
        </p:blipFill>
        <p:spPr>
          <a:xfrm>
            <a:off x="8210325" y="328362"/>
            <a:ext cx="3093250" cy="1367224"/>
          </a:xfrm>
          <a:prstGeom prst="rect">
            <a:avLst/>
          </a:prstGeom>
          <a:noFill/>
          <a:ln>
            <a:noFill/>
          </a:ln>
        </p:spPr>
      </p:pic>
      <p:pic>
        <p:nvPicPr>
          <p:cNvPr descr="Tripadvisor-Logo-nw1.jpg" id="105" name="Shape 105"/>
          <p:cNvPicPr preferRelativeResize="0"/>
          <p:nvPr/>
        </p:nvPicPr>
        <p:blipFill>
          <a:blip r:embed="rId4">
            <a:alphaModFix/>
          </a:blip>
          <a:stretch>
            <a:fillRect/>
          </a:stretch>
        </p:blipFill>
        <p:spPr>
          <a:xfrm>
            <a:off x="529350" y="108273"/>
            <a:ext cx="2885896" cy="16291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1097279" y="286603"/>
            <a:ext cx="10058400" cy="1450800"/>
          </a:xfrm>
          <a:prstGeom prst="rect">
            <a:avLst/>
          </a:prstGeom>
          <a:noFill/>
          <a:ln>
            <a:noFill/>
          </a:ln>
        </p:spPr>
        <p:txBody>
          <a:bodyPr anchorCtr="0" anchor="b" bIns="45700" lIns="91425" rIns="91425" tIns="45700">
            <a:noAutofit/>
          </a:bodyPr>
          <a:lstStyle/>
          <a:p>
            <a:pPr indent="457200" lvl="0" marL="2743200" marR="0" rtl="0" algn="l">
              <a:lnSpc>
                <a:spcPct val="85000"/>
              </a:lnSpc>
              <a:spcBef>
                <a:spcPts val="0"/>
              </a:spcBef>
              <a:buClr>
                <a:srgbClr val="262626"/>
              </a:buClr>
              <a:buSzPct val="25000"/>
              <a:buFont typeface="Calibri"/>
              <a:buNone/>
            </a:pPr>
            <a:r>
              <a:rPr b="1" lang="fr-FR" sz="3000"/>
              <a:t>Présentation du site</a:t>
            </a:r>
          </a:p>
          <a:p>
            <a:pPr indent="0" lvl="0" marL="0" marR="0" rtl="0" algn="ctr">
              <a:lnSpc>
                <a:spcPct val="85000"/>
              </a:lnSpc>
              <a:spcBef>
                <a:spcPts val="0"/>
              </a:spcBef>
              <a:buClr>
                <a:srgbClr val="262626"/>
              </a:buClr>
              <a:buSzPct val="25000"/>
              <a:buFont typeface="Calibri"/>
              <a:buNone/>
            </a:pPr>
            <a:r>
              <a:rPr lang="fr-FR" sz="3000"/>
              <a:t> </a:t>
            </a:r>
          </a:p>
        </p:txBody>
      </p:sp>
      <p:sp>
        <p:nvSpPr>
          <p:cNvPr id="111" name="Shape 111"/>
          <p:cNvSpPr txBox="1"/>
          <p:nvPr>
            <p:ph idx="1" type="body"/>
          </p:nvPr>
        </p:nvSpPr>
        <p:spPr>
          <a:xfrm>
            <a:off x="1097279" y="1845733"/>
            <a:ext cx="10058400" cy="4023300"/>
          </a:xfrm>
          <a:prstGeom prst="rect">
            <a:avLst/>
          </a:prstGeom>
          <a:noFill/>
          <a:ln>
            <a:noFill/>
          </a:ln>
        </p:spPr>
        <p:txBody>
          <a:bodyPr anchorCtr="0" anchor="t" bIns="45700" lIns="91425" rIns="91425" tIns="45700">
            <a:noAutofit/>
          </a:bodyPr>
          <a:lstStyle/>
          <a:p>
            <a:pPr indent="-381000" lvl="0" marL="457200" marR="0" rtl="0">
              <a:lnSpc>
                <a:spcPct val="90000"/>
              </a:lnSpc>
              <a:spcBef>
                <a:spcPts val="1400"/>
              </a:spcBef>
              <a:spcAft>
                <a:spcPts val="200"/>
              </a:spcAft>
              <a:buClr>
                <a:schemeClr val="dk2"/>
              </a:buClr>
              <a:buSzPct val="100000"/>
            </a:pPr>
            <a:r>
              <a:rPr lang="fr-FR" sz="2400">
                <a:solidFill>
                  <a:schemeClr val="dk2"/>
                </a:solidFill>
              </a:rPr>
              <a:t>TripAdvisor est le plus important site de voyage au monde qui offre des avis et des conseils touristiques émanant de consommateurs sur des hôtels, restaurants, villes et régions, lieux de loisirs, etc., à l'international.</a:t>
            </a:r>
          </a:p>
          <a:p>
            <a:pPr indent="-381000" lvl="0" marL="457200" marR="0" rtl="0">
              <a:lnSpc>
                <a:spcPct val="90000"/>
              </a:lnSpc>
              <a:spcBef>
                <a:spcPts val="1400"/>
              </a:spcBef>
              <a:spcAft>
                <a:spcPts val="200"/>
              </a:spcAft>
              <a:buClr>
                <a:schemeClr val="dk2"/>
              </a:buClr>
              <a:buSzPct val="100000"/>
            </a:pPr>
            <a:r>
              <a:rPr lang="fr-FR" sz="2400">
                <a:solidFill>
                  <a:schemeClr val="dk2"/>
                </a:solidFill>
              </a:rPr>
              <a:t>Plus de 250 millions d'avis et opinions de voyageurs du monde </a:t>
            </a:r>
          </a:p>
          <a:p>
            <a:pPr indent="-381000" lvl="0" marL="457200" marR="0" rtl="0">
              <a:lnSpc>
                <a:spcPct val="90000"/>
              </a:lnSpc>
              <a:spcBef>
                <a:spcPts val="1400"/>
              </a:spcBef>
              <a:spcAft>
                <a:spcPts val="200"/>
              </a:spcAft>
              <a:buClr>
                <a:schemeClr val="dk2"/>
              </a:buClr>
              <a:buSzPct val="100000"/>
            </a:pPr>
            <a:r>
              <a:rPr lang="fr-FR" sz="2400">
                <a:solidFill>
                  <a:schemeClr val="dk2"/>
                </a:solidFill>
              </a:rPr>
              <a:t>Plus de 5,2 millions d’entreprises et de propriétés dans + de 123 000  destinations, incluant:</a:t>
            </a:r>
            <a:br>
              <a:rPr lang="fr-FR" sz="2400">
                <a:solidFill>
                  <a:schemeClr val="dk2"/>
                </a:solidFill>
              </a:rPr>
            </a:br>
            <a:r>
              <a:rPr lang="fr-FR" sz="2400">
                <a:solidFill>
                  <a:schemeClr val="dk2"/>
                </a:solidFill>
              </a:rPr>
              <a:t>•     plus de 950 000 d’hôtels, de Chambres d’hôtes et autres hébergements</a:t>
            </a:r>
            <a:br>
              <a:rPr lang="fr-FR" sz="2400">
                <a:solidFill>
                  <a:schemeClr val="dk2"/>
                </a:solidFill>
              </a:rPr>
            </a:br>
            <a:r>
              <a:rPr lang="fr-FR" sz="2400">
                <a:solidFill>
                  <a:schemeClr val="dk2"/>
                </a:solidFill>
              </a:rPr>
              <a:t>•    	 plus de 720 000 de locations de vacances</a:t>
            </a:r>
            <a:br>
              <a:rPr lang="fr-FR" sz="2400">
                <a:solidFill>
                  <a:schemeClr val="dk2"/>
                </a:solidFill>
              </a:rPr>
            </a:br>
            <a:r>
              <a:rPr lang="fr-FR" sz="2400">
                <a:solidFill>
                  <a:schemeClr val="dk2"/>
                </a:solidFill>
              </a:rPr>
              <a:t>•     plus de 3 millions de restaurants</a:t>
            </a:r>
            <a:br>
              <a:rPr lang="fr-FR" sz="2400">
                <a:solidFill>
                  <a:schemeClr val="dk2"/>
                </a:solidFill>
              </a:rPr>
            </a:br>
            <a:r>
              <a:rPr lang="fr-FR" sz="2400">
                <a:solidFill>
                  <a:schemeClr val="dk2"/>
                </a:solidFill>
              </a:rPr>
              <a:t>•     plus de 560 000 d’attractions</a:t>
            </a:r>
            <a:br>
              <a:rPr lang="fr-FR" sz="2400">
                <a:solidFill>
                  <a:schemeClr val="dk2"/>
                </a:solidFill>
              </a:rPr>
            </a:br>
          </a:p>
        </p:txBody>
      </p:sp>
      <p:sp>
        <p:nvSpPr>
          <p:cNvPr id="112" name="Shape 112"/>
          <p:cNvSpPr txBox="1"/>
          <p:nvPr/>
        </p:nvSpPr>
        <p:spPr>
          <a:xfrm>
            <a:off x="0" y="6487885"/>
            <a:ext cx="11756700" cy="246300"/>
          </a:xfrm>
          <a:prstGeom prst="rect">
            <a:avLst/>
          </a:prstGeom>
          <a:noFill/>
          <a:ln>
            <a:noFill/>
          </a:ln>
        </p:spPr>
        <p:txBody>
          <a:bodyPr anchorCtr="0" anchor="t" bIns="45700" lIns="91425" rIns="91425" tIns="45700">
            <a:noAutofit/>
          </a:bodyPr>
          <a:lstStyle/>
          <a:p>
            <a:pPr indent="0" lvl="0" marL="0" marR="0" rtl="0" algn="l">
              <a:spcBef>
                <a:spcPts val="0"/>
              </a:spcBef>
              <a:buNone/>
            </a:pPr>
            <a:r>
              <a:rPr lang="fr-FR">
                <a:solidFill>
                  <a:schemeClr val="lt1"/>
                </a:solidFill>
                <a:latin typeface="Calibri"/>
                <a:ea typeface="Calibri"/>
                <a:cs typeface="Calibri"/>
                <a:sym typeface="Calibri"/>
              </a:rPr>
              <a:t>Salma BENNISS Yasmine MARICAR Marwen TOUZI</a:t>
            </a:r>
            <a:r>
              <a:rPr b="0" i="0" lang="fr-FR" u="none" cap="none" strike="noStrike">
                <a:solidFill>
                  <a:schemeClr val="lt1"/>
                </a:solidFill>
                <a:latin typeface="Calibri"/>
                <a:ea typeface="Calibri"/>
                <a:cs typeface="Calibri"/>
                <a:sym typeface="Calibri"/>
              </a:rPr>
              <a:t>	</a:t>
            </a:r>
            <a:r>
              <a:rPr b="0" i="0" lang="fr-FR" sz="1000" u="none" cap="none" strike="noStrike">
                <a:solidFill>
                  <a:schemeClr val="lt1"/>
                </a:solidFill>
                <a:latin typeface="Calibri"/>
                <a:ea typeface="Calibri"/>
                <a:cs typeface="Calibri"/>
                <a:sym typeface="Calibri"/>
              </a:rPr>
              <a:t>		</a:t>
            </a:r>
            <a:r>
              <a:rPr lang="fr-FR">
                <a:solidFill>
                  <a:schemeClr val="lt1"/>
                </a:solidFill>
                <a:latin typeface="Calibri"/>
                <a:ea typeface="Calibri"/>
                <a:cs typeface="Calibri"/>
                <a:sym typeface="Calibri"/>
              </a:rPr>
              <a:t>M2 IMSD - Initiation à Python </a:t>
            </a:r>
            <a:r>
              <a:rPr b="0" i="0" lang="fr-FR" u="none" cap="none" strike="noStrike">
                <a:solidFill>
                  <a:schemeClr val="lt1"/>
                </a:solidFill>
                <a:latin typeface="Calibri"/>
                <a:ea typeface="Calibri"/>
                <a:cs typeface="Calibri"/>
                <a:sym typeface="Calibri"/>
              </a:rPr>
              <a:t> 								201</a:t>
            </a:r>
            <a:r>
              <a:rPr lang="fr-FR">
                <a:solidFill>
                  <a:schemeClr val="lt1"/>
                </a:solidFill>
                <a:latin typeface="Calibri"/>
                <a:ea typeface="Calibri"/>
                <a:cs typeface="Calibri"/>
                <a:sym typeface="Calibri"/>
              </a:rPr>
              <a:t>6</a:t>
            </a:r>
            <a:r>
              <a:rPr b="0" i="0" lang="fr-FR" u="none" cap="none" strike="noStrike">
                <a:solidFill>
                  <a:schemeClr val="lt1"/>
                </a:solidFill>
                <a:latin typeface="Calibri"/>
                <a:ea typeface="Calibri"/>
                <a:cs typeface="Calibri"/>
                <a:sym typeface="Calibri"/>
              </a:rPr>
              <a:t>-201</a:t>
            </a:r>
            <a:r>
              <a:rPr lang="fr-FR">
                <a:solidFill>
                  <a:schemeClr val="lt1"/>
                </a:solidFill>
                <a:latin typeface="Calibri"/>
                <a:ea typeface="Calibri"/>
                <a:cs typeface="Calibri"/>
                <a:sym typeface="Calibri"/>
              </a:rPr>
              <a:t>7</a:t>
            </a:r>
            <a:r>
              <a:rPr b="0" i="0" lang="fr-FR" u="none" cap="none" strike="noStrike">
                <a:solidFill>
                  <a:schemeClr val="lt1"/>
                </a:solidFill>
                <a:latin typeface="Calibri"/>
                <a:ea typeface="Calibri"/>
                <a:cs typeface="Calibri"/>
                <a:sym typeface="Calibri"/>
              </a:rPr>
              <a:t>		</a:t>
            </a:r>
            <a:r>
              <a:rPr b="0" i="0" lang="fr-FR" sz="1000" u="none" cap="none" strike="noStrike">
                <a:solidFill>
                  <a:schemeClr val="lt1"/>
                </a:solidFill>
                <a:latin typeface="Calibri"/>
                <a:ea typeface="Calibri"/>
                <a:cs typeface="Calibri"/>
                <a:sym typeface="Calibri"/>
              </a:rPr>
              <a:t>						</a:t>
            </a:r>
          </a:p>
        </p:txBody>
      </p:sp>
      <p:pic>
        <p:nvPicPr>
          <p:cNvPr descr="logo_saclay_gris_redim.png" id="113" name="Shape 113"/>
          <p:cNvPicPr preferRelativeResize="0"/>
          <p:nvPr/>
        </p:nvPicPr>
        <p:blipFill>
          <a:blip r:embed="rId3">
            <a:alphaModFix/>
          </a:blip>
          <a:stretch>
            <a:fillRect/>
          </a:stretch>
        </p:blipFill>
        <p:spPr>
          <a:xfrm>
            <a:off x="8210325" y="328362"/>
            <a:ext cx="3093250" cy="1367224"/>
          </a:xfrm>
          <a:prstGeom prst="rect">
            <a:avLst/>
          </a:prstGeom>
          <a:noFill/>
          <a:ln>
            <a:noFill/>
          </a:ln>
        </p:spPr>
      </p:pic>
      <p:pic>
        <p:nvPicPr>
          <p:cNvPr descr="Tripadvisor-Logo-nw1.jpg" id="114" name="Shape 114"/>
          <p:cNvPicPr preferRelativeResize="0"/>
          <p:nvPr/>
        </p:nvPicPr>
        <p:blipFill>
          <a:blip r:embed="rId4">
            <a:alphaModFix/>
          </a:blip>
          <a:stretch>
            <a:fillRect/>
          </a:stretch>
        </p:blipFill>
        <p:spPr>
          <a:xfrm>
            <a:off x="529350" y="108273"/>
            <a:ext cx="2885896" cy="16291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1097279" y="286603"/>
            <a:ext cx="10058400" cy="1450800"/>
          </a:xfrm>
          <a:prstGeom prst="rect">
            <a:avLst/>
          </a:prstGeom>
          <a:noFill/>
          <a:ln>
            <a:noFill/>
          </a:ln>
        </p:spPr>
        <p:txBody>
          <a:bodyPr anchorCtr="0" anchor="b" bIns="45700" lIns="91425" rIns="91425" tIns="45700">
            <a:noAutofit/>
          </a:bodyPr>
          <a:lstStyle/>
          <a:p>
            <a:pPr indent="457200" lvl="0" marL="2743200" marR="0" rtl="0" algn="l">
              <a:lnSpc>
                <a:spcPct val="85000"/>
              </a:lnSpc>
              <a:spcBef>
                <a:spcPts val="0"/>
              </a:spcBef>
              <a:buClr>
                <a:srgbClr val="262626"/>
              </a:buClr>
              <a:buSzPct val="25000"/>
              <a:buFont typeface="Calibri"/>
              <a:buNone/>
            </a:pPr>
            <a:r>
              <a:rPr b="1" lang="fr-FR" sz="3000"/>
              <a:t>Présentation du site</a:t>
            </a:r>
          </a:p>
          <a:p>
            <a:pPr indent="0" lvl="0" marL="0" marR="0" rtl="0" algn="ctr">
              <a:lnSpc>
                <a:spcPct val="85000"/>
              </a:lnSpc>
              <a:spcBef>
                <a:spcPts val="0"/>
              </a:spcBef>
              <a:buClr>
                <a:srgbClr val="262626"/>
              </a:buClr>
              <a:buSzPct val="25000"/>
              <a:buFont typeface="Calibri"/>
              <a:buNone/>
            </a:pPr>
            <a:r>
              <a:rPr lang="fr-FR" sz="3000"/>
              <a:t> </a:t>
            </a:r>
          </a:p>
        </p:txBody>
      </p:sp>
      <p:sp>
        <p:nvSpPr>
          <p:cNvPr id="120" name="Shape 120"/>
          <p:cNvSpPr txBox="1"/>
          <p:nvPr>
            <p:ph idx="1" type="body"/>
          </p:nvPr>
        </p:nvSpPr>
        <p:spPr>
          <a:xfrm>
            <a:off x="1097279" y="1845733"/>
            <a:ext cx="10058400" cy="4023300"/>
          </a:xfrm>
          <a:prstGeom prst="rect">
            <a:avLst/>
          </a:prstGeom>
          <a:noFill/>
          <a:ln>
            <a:noFill/>
          </a:ln>
        </p:spPr>
        <p:txBody>
          <a:bodyPr anchorCtr="0" anchor="t" bIns="45700" lIns="91425" rIns="91425" tIns="45700">
            <a:noAutofit/>
          </a:bodyPr>
          <a:lstStyle/>
          <a:p>
            <a:pPr indent="-381000" lvl="0" marL="457200" rtl="0">
              <a:spcBef>
                <a:spcPts val="1400"/>
              </a:spcBef>
              <a:buClr>
                <a:schemeClr val="dk2"/>
              </a:buClr>
              <a:buSzPct val="100000"/>
            </a:pPr>
            <a:r>
              <a:rPr lang="fr-FR" sz="2400">
                <a:solidFill>
                  <a:schemeClr val="dk2"/>
                </a:solidFill>
              </a:rPr>
              <a:t> Plus de 38 millions photos de voyageurs </a:t>
            </a:r>
          </a:p>
          <a:p>
            <a:pPr indent="-381000" lvl="0" marL="457200" rtl="0">
              <a:spcBef>
                <a:spcPts val="1400"/>
              </a:spcBef>
              <a:buClr>
                <a:schemeClr val="dk2"/>
              </a:buClr>
              <a:buSzPct val="100000"/>
            </a:pPr>
            <a:r>
              <a:rPr lang="fr-FR" sz="2400">
                <a:solidFill>
                  <a:schemeClr val="dk2"/>
                </a:solidFill>
              </a:rPr>
              <a:t>Plus de 160 nouvelles contributions déposées chaque minute</a:t>
            </a:r>
          </a:p>
          <a:p>
            <a:pPr indent="-381000" lvl="0" marL="457200" rtl="0">
              <a:spcBef>
                <a:spcPts val="1400"/>
              </a:spcBef>
              <a:buClr>
                <a:schemeClr val="dk2"/>
              </a:buClr>
              <a:buSzPct val="100000"/>
            </a:pPr>
            <a:r>
              <a:rPr lang="fr-FR" sz="2400">
                <a:solidFill>
                  <a:schemeClr val="dk2"/>
                </a:solidFill>
              </a:rPr>
              <a:t>Plus de 84 millions de membres à  travers le monde</a:t>
            </a:r>
          </a:p>
          <a:p>
            <a:pPr indent="-381000" lvl="0" marL="457200" rtl="0">
              <a:spcBef>
                <a:spcPts val="1400"/>
              </a:spcBef>
              <a:buClr>
                <a:schemeClr val="dk2"/>
              </a:buClr>
              <a:buSzPct val="100000"/>
            </a:pPr>
            <a:r>
              <a:rPr lang="fr-FR" sz="2400">
                <a:solidFill>
                  <a:schemeClr val="dk2"/>
                </a:solidFill>
              </a:rPr>
              <a:t> En moyenne, 2 600 nouveaux sujets sont postés chaque jour sur nos forums</a:t>
            </a:r>
          </a:p>
          <a:p>
            <a:pPr indent="-381000" lvl="0" marL="457200" rtl="0">
              <a:spcBef>
                <a:spcPts val="1400"/>
              </a:spcBef>
              <a:buClr>
                <a:schemeClr val="dk2"/>
              </a:buClr>
              <a:buSzPct val="100000"/>
            </a:pPr>
            <a:r>
              <a:rPr lang="fr-FR" sz="2400">
                <a:solidFill>
                  <a:schemeClr val="dk2"/>
                </a:solidFill>
              </a:rPr>
              <a:t>Plus de 85% des questions posées sur les forums anglophones de TripAdvisor sont répondues par d'autres voyageurs dans les 24 heures.</a:t>
            </a:r>
          </a:p>
        </p:txBody>
      </p:sp>
      <p:sp>
        <p:nvSpPr>
          <p:cNvPr id="121" name="Shape 121"/>
          <p:cNvSpPr txBox="1"/>
          <p:nvPr/>
        </p:nvSpPr>
        <p:spPr>
          <a:xfrm>
            <a:off x="0" y="6487885"/>
            <a:ext cx="11756700" cy="246300"/>
          </a:xfrm>
          <a:prstGeom prst="rect">
            <a:avLst/>
          </a:prstGeom>
          <a:noFill/>
          <a:ln>
            <a:noFill/>
          </a:ln>
        </p:spPr>
        <p:txBody>
          <a:bodyPr anchorCtr="0" anchor="t" bIns="45700" lIns="91425" rIns="91425" tIns="45700">
            <a:noAutofit/>
          </a:bodyPr>
          <a:lstStyle/>
          <a:p>
            <a:pPr indent="0" lvl="0" marL="0" marR="0" rtl="0" algn="l">
              <a:spcBef>
                <a:spcPts val="0"/>
              </a:spcBef>
              <a:buNone/>
            </a:pPr>
            <a:r>
              <a:rPr lang="fr-FR">
                <a:solidFill>
                  <a:schemeClr val="lt1"/>
                </a:solidFill>
                <a:latin typeface="Calibri"/>
                <a:ea typeface="Calibri"/>
                <a:cs typeface="Calibri"/>
                <a:sym typeface="Calibri"/>
              </a:rPr>
              <a:t>Salma BENNISS  Yasmine MARICAR Marwen TOUZI</a:t>
            </a:r>
            <a:r>
              <a:rPr b="0" i="0" lang="fr-FR" u="none" cap="none" strike="noStrike">
                <a:solidFill>
                  <a:schemeClr val="lt1"/>
                </a:solidFill>
                <a:latin typeface="Calibri"/>
                <a:ea typeface="Calibri"/>
                <a:cs typeface="Calibri"/>
                <a:sym typeface="Calibri"/>
              </a:rPr>
              <a:t>	</a:t>
            </a:r>
            <a:r>
              <a:rPr b="0" i="0" lang="fr-FR" sz="1000" u="none" cap="none" strike="noStrike">
                <a:solidFill>
                  <a:schemeClr val="lt1"/>
                </a:solidFill>
                <a:latin typeface="Calibri"/>
                <a:ea typeface="Calibri"/>
                <a:cs typeface="Calibri"/>
                <a:sym typeface="Calibri"/>
              </a:rPr>
              <a:t>		</a:t>
            </a:r>
            <a:r>
              <a:rPr lang="fr-FR">
                <a:solidFill>
                  <a:schemeClr val="lt1"/>
                </a:solidFill>
                <a:latin typeface="Calibri"/>
                <a:ea typeface="Calibri"/>
                <a:cs typeface="Calibri"/>
                <a:sym typeface="Calibri"/>
              </a:rPr>
              <a:t>M2 IMSD - Initiation à Python </a:t>
            </a:r>
            <a:r>
              <a:rPr b="0" i="0" lang="fr-FR" u="none" cap="none" strike="noStrike">
                <a:solidFill>
                  <a:schemeClr val="lt1"/>
                </a:solidFill>
                <a:latin typeface="Calibri"/>
                <a:ea typeface="Calibri"/>
                <a:cs typeface="Calibri"/>
                <a:sym typeface="Calibri"/>
              </a:rPr>
              <a:t> 								201</a:t>
            </a:r>
            <a:r>
              <a:rPr lang="fr-FR">
                <a:solidFill>
                  <a:schemeClr val="lt1"/>
                </a:solidFill>
                <a:latin typeface="Calibri"/>
                <a:ea typeface="Calibri"/>
                <a:cs typeface="Calibri"/>
                <a:sym typeface="Calibri"/>
              </a:rPr>
              <a:t>6</a:t>
            </a:r>
            <a:r>
              <a:rPr b="0" i="0" lang="fr-FR" u="none" cap="none" strike="noStrike">
                <a:solidFill>
                  <a:schemeClr val="lt1"/>
                </a:solidFill>
                <a:latin typeface="Calibri"/>
                <a:ea typeface="Calibri"/>
                <a:cs typeface="Calibri"/>
                <a:sym typeface="Calibri"/>
              </a:rPr>
              <a:t>-201</a:t>
            </a:r>
            <a:r>
              <a:rPr lang="fr-FR">
                <a:solidFill>
                  <a:schemeClr val="lt1"/>
                </a:solidFill>
                <a:latin typeface="Calibri"/>
                <a:ea typeface="Calibri"/>
                <a:cs typeface="Calibri"/>
                <a:sym typeface="Calibri"/>
              </a:rPr>
              <a:t>7</a:t>
            </a:r>
            <a:r>
              <a:rPr b="0" i="0" lang="fr-FR" u="none" cap="none" strike="noStrike">
                <a:solidFill>
                  <a:schemeClr val="lt1"/>
                </a:solidFill>
                <a:latin typeface="Calibri"/>
                <a:ea typeface="Calibri"/>
                <a:cs typeface="Calibri"/>
                <a:sym typeface="Calibri"/>
              </a:rPr>
              <a:t>		</a:t>
            </a:r>
            <a:r>
              <a:rPr b="0" i="0" lang="fr-FR" sz="1000" u="none" cap="none" strike="noStrike">
                <a:solidFill>
                  <a:schemeClr val="lt1"/>
                </a:solidFill>
                <a:latin typeface="Calibri"/>
                <a:ea typeface="Calibri"/>
                <a:cs typeface="Calibri"/>
                <a:sym typeface="Calibri"/>
              </a:rPr>
              <a:t>						</a:t>
            </a:r>
          </a:p>
        </p:txBody>
      </p:sp>
      <p:pic>
        <p:nvPicPr>
          <p:cNvPr descr="logo_saclay_gris_redim.png" id="122" name="Shape 122"/>
          <p:cNvPicPr preferRelativeResize="0"/>
          <p:nvPr/>
        </p:nvPicPr>
        <p:blipFill>
          <a:blip r:embed="rId3">
            <a:alphaModFix/>
          </a:blip>
          <a:stretch>
            <a:fillRect/>
          </a:stretch>
        </p:blipFill>
        <p:spPr>
          <a:xfrm>
            <a:off x="8210325" y="328362"/>
            <a:ext cx="3093250" cy="1367224"/>
          </a:xfrm>
          <a:prstGeom prst="rect">
            <a:avLst/>
          </a:prstGeom>
          <a:noFill/>
          <a:ln>
            <a:noFill/>
          </a:ln>
        </p:spPr>
      </p:pic>
      <p:pic>
        <p:nvPicPr>
          <p:cNvPr descr="Tripadvisor-Logo-nw1.jpg" id="123" name="Shape 123"/>
          <p:cNvPicPr preferRelativeResize="0"/>
          <p:nvPr/>
        </p:nvPicPr>
        <p:blipFill>
          <a:blip r:embed="rId4">
            <a:alphaModFix/>
          </a:blip>
          <a:stretch>
            <a:fillRect/>
          </a:stretch>
        </p:blipFill>
        <p:spPr>
          <a:xfrm>
            <a:off x="529350" y="108273"/>
            <a:ext cx="2885896" cy="1629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idx="4294967295" type="title"/>
          </p:nvPr>
        </p:nvSpPr>
        <p:spPr>
          <a:xfrm>
            <a:off x="1097279" y="286603"/>
            <a:ext cx="10058400" cy="1450800"/>
          </a:xfrm>
          <a:prstGeom prst="rect">
            <a:avLst/>
          </a:prstGeom>
          <a:noFill/>
          <a:ln>
            <a:noFill/>
          </a:ln>
        </p:spPr>
        <p:txBody>
          <a:bodyPr anchorCtr="0" anchor="b" bIns="45700" lIns="91425" rIns="91425" tIns="45700">
            <a:noAutofit/>
          </a:bodyPr>
          <a:lstStyle/>
          <a:p>
            <a:pPr indent="0" lvl="0" marL="2743200" marR="0" rtl="0" algn="l">
              <a:lnSpc>
                <a:spcPct val="85000"/>
              </a:lnSpc>
              <a:spcBef>
                <a:spcPts val="0"/>
              </a:spcBef>
              <a:buClr>
                <a:srgbClr val="262626"/>
              </a:buClr>
              <a:buSzPct val="25000"/>
              <a:buFont typeface="Calibri"/>
              <a:buNone/>
            </a:pPr>
            <a:r>
              <a:rPr b="1" lang="fr-FR" sz="3000"/>
              <a:t>  Problématique</a:t>
            </a:r>
          </a:p>
          <a:p>
            <a:pPr indent="0" lvl="0" marL="0" marR="0" rtl="0" algn="ctr">
              <a:lnSpc>
                <a:spcPct val="85000"/>
              </a:lnSpc>
              <a:spcBef>
                <a:spcPts val="0"/>
              </a:spcBef>
              <a:buClr>
                <a:srgbClr val="262626"/>
              </a:buClr>
              <a:buSzPct val="25000"/>
              <a:buFont typeface="Calibri"/>
              <a:buNone/>
            </a:pPr>
            <a:r>
              <a:rPr lang="fr-FR" sz="3000"/>
              <a:t> </a:t>
            </a:r>
          </a:p>
        </p:txBody>
      </p:sp>
      <p:sp>
        <p:nvSpPr>
          <p:cNvPr id="129" name="Shape 129"/>
          <p:cNvSpPr txBox="1"/>
          <p:nvPr/>
        </p:nvSpPr>
        <p:spPr>
          <a:xfrm>
            <a:off x="0" y="6487885"/>
            <a:ext cx="11756700" cy="246300"/>
          </a:xfrm>
          <a:prstGeom prst="rect">
            <a:avLst/>
          </a:prstGeom>
          <a:noFill/>
          <a:ln>
            <a:noFill/>
          </a:ln>
        </p:spPr>
        <p:txBody>
          <a:bodyPr anchorCtr="0" anchor="t" bIns="45700" lIns="91425" rIns="91425" tIns="45700">
            <a:noAutofit/>
          </a:bodyPr>
          <a:lstStyle/>
          <a:p>
            <a:pPr indent="0" lvl="0" marL="0" marR="0" rtl="0" algn="l">
              <a:spcBef>
                <a:spcPts val="0"/>
              </a:spcBef>
              <a:buNone/>
            </a:pPr>
            <a:r>
              <a:rPr lang="fr-FR">
                <a:solidFill>
                  <a:schemeClr val="lt1"/>
                </a:solidFill>
                <a:latin typeface="Calibri"/>
                <a:ea typeface="Calibri"/>
                <a:cs typeface="Calibri"/>
                <a:sym typeface="Calibri"/>
              </a:rPr>
              <a:t>Salma BENNISS Yasmine MARICAR Marwen TOUZI</a:t>
            </a:r>
            <a:r>
              <a:rPr b="0" i="0" lang="fr-FR" u="none" cap="none" strike="noStrike">
                <a:solidFill>
                  <a:schemeClr val="lt1"/>
                </a:solidFill>
                <a:latin typeface="Calibri"/>
                <a:ea typeface="Calibri"/>
                <a:cs typeface="Calibri"/>
                <a:sym typeface="Calibri"/>
              </a:rPr>
              <a:t>	</a:t>
            </a:r>
            <a:r>
              <a:rPr b="0" i="0" lang="fr-FR" sz="1000" u="none" cap="none" strike="noStrike">
                <a:solidFill>
                  <a:schemeClr val="lt1"/>
                </a:solidFill>
                <a:latin typeface="Calibri"/>
                <a:ea typeface="Calibri"/>
                <a:cs typeface="Calibri"/>
                <a:sym typeface="Calibri"/>
              </a:rPr>
              <a:t>		</a:t>
            </a:r>
            <a:r>
              <a:rPr lang="fr-FR">
                <a:solidFill>
                  <a:schemeClr val="lt1"/>
                </a:solidFill>
                <a:latin typeface="Calibri"/>
                <a:ea typeface="Calibri"/>
                <a:cs typeface="Calibri"/>
                <a:sym typeface="Calibri"/>
              </a:rPr>
              <a:t>M2 IMSD - Initiation à Python </a:t>
            </a:r>
            <a:r>
              <a:rPr b="0" i="0" lang="fr-FR" u="none" cap="none" strike="noStrike">
                <a:solidFill>
                  <a:schemeClr val="lt1"/>
                </a:solidFill>
                <a:latin typeface="Calibri"/>
                <a:ea typeface="Calibri"/>
                <a:cs typeface="Calibri"/>
                <a:sym typeface="Calibri"/>
              </a:rPr>
              <a:t> 								201</a:t>
            </a:r>
            <a:r>
              <a:rPr lang="fr-FR">
                <a:solidFill>
                  <a:schemeClr val="lt1"/>
                </a:solidFill>
                <a:latin typeface="Calibri"/>
                <a:ea typeface="Calibri"/>
                <a:cs typeface="Calibri"/>
                <a:sym typeface="Calibri"/>
              </a:rPr>
              <a:t>6</a:t>
            </a:r>
            <a:r>
              <a:rPr b="0" i="0" lang="fr-FR" u="none" cap="none" strike="noStrike">
                <a:solidFill>
                  <a:schemeClr val="lt1"/>
                </a:solidFill>
                <a:latin typeface="Calibri"/>
                <a:ea typeface="Calibri"/>
                <a:cs typeface="Calibri"/>
                <a:sym typeface="Calibri"/>
              </a:rPr>
              <a:t>-201</a:t>
            </a:r>
            <a:r>
              <a:rPr lang="fr-FR">
                <a:solidFill>
                  <a:schemeClr val="lt1"/>
                </a:solidFill>
                <a:latin typeface="Calibri"/>
                <a:ea typeface="Calibri"/>
                <a:cs typeface="Calibri"/>
                <a:sym typeface="Calibri"/>
              </a:rPr>
              <a:t>7</a:t>
            </a:r>
            <a:r>
              <a:rPr b="0" i="0" lang="fr-FR" u="none" cap="none" strike="noStrike">
                <a:solidFill>
                  <a:schemeClr val="lt1"/>
                </a:solidFill>
                <a:latin typeface="Calibri"/>
                <a:ea typeface="Calibri"/>
                <a:cs typeface="Calibri"/>
                <a:sym typeface="Calibri"/>
              </a:rPr>
              <a:t>		</a:t>
            </a:r>
            <a:r>
              <a:rPr b="0" i="0" lang="fr-FR" sz="1000" u="none" cap="none" strike="noStrike">
                <a:solidFill>
                  <a:schemeClr val="lt1"/>
                </a:solidFill>
                <a:latin typeface="Calibri"/>
                <a:ea typeface="Calibri"/>
                <a:cs typeface="Calibri"/>
                <a:sym typeface="Calibri"/>
              </a:rPr>
              <a:t>						</a:t>
            </a:r>
          </a:p>
        </p:txBody>
      </p:sp>
      <p:pic>
        <p:nvPicPr>
          <p:cNvPr descr="logo_saclay_gris_redim.png" id="130" name="Shape 130"/>
          <p:cNvPicPr preferRelativeResize="0"/>
          <p:nvPr/>
        </p:nvPicPr>
        <p:blipFill>
          <a:blip r:embed="rId3">
            <a:alphaModFix/>
          </a:blip>
          <a:stretch>
            <a:fillRect/>
          </a:stretch>
        </p:blipFill>
        <p:spPr>
          <a:xfrm>
            <a:off x="8210325" y="328362"/>
            <a:ext cx="3093250" cy="1367224"/>
          </a:xfrm>
          <a:prstGeom prst="rect">
            <a:avLst/>
          </a:prstGeom>
          <a:noFill/>
          <a:ln>
            <a:noFill/>
          </a:ln>
        </p:spPr>
      </p:pic>
      <p:pic>
        <p:nvPicPr>
          <p:cNvPr descr="Tripadvisor-Logo-nw1.jpg" id="131" name="Shape 131"/>
          <p:cNvPicPr preferRelativeResize="0"/>
          <p:nvPr/>
        </p:nvPicPr>
        <p:blipFill>
          <a:blip r:embed="rId4">
            <a:alphaModFix/>
          </a:blip>
          <a:stretch>
            <a:fillRect/>
          </a:stretch>
        </p:blipFill>
        <p:spPr>
          <a:xfrm>
            <a:off x="529350" y="108273"/>
            <a:ext cx="2885896" cy="1629124"/>
          </a:xfrm>
          <a:prstGeom prst="rect">
            <a:avLst/>
          </a:prstGeom>
          <a:noFill/>
          <a:ln>
            <a:noFill/>
          </a:ln>
        </p:spPr>
      </p:pic>
      <p:pic>
        <p:nvPicPr>
          <p:cNvPr id="132" name="Shape 132"/>
          <p:cNvPicPr preferRelativeResize="0"/>
          <p:nvPr/>
        </p:nvPicPr>
        <p:blipFill>
          <a:blip r:embed="rId5">
            <a:alphaModFix/>
          </a:blip>
          <a:stretch>
            <a:fillRect/>
          </a:stretch>
        </p:blipFill>
        <p:spPr>
          <a:xfrm>
            <a:off x="445050" y="2139472"/>
            <a:ext cx="5693403" cy="3435798"/>
          </a:xfrm>
          <a:prstGeom prst="rect">
            <a:avLst/>
          </a:prstGeom>
          <a:noFill/>
          <a:ln>
            <a:noFill/>
          </a:ln>
        </p:spPr>
      </p:pic>
      <p:sp>
        <p:nvSpPr>
          <p:cNvPr id="133" name="Shape 133"/>
          <p:cNvSpPr txBox="1"/>
          <p:nvPr>
            <p:ph idx="4294967295" type="body"/>
          </p:nvPr>
        </p:nvSpPr>
        <p:spPr>
          <a:xfrm>
            <a:off x="6217919" y="1845734"/>
            <a:ext cx="4937699" cy="4023300"/>
          </a:xfrm>
          <a:prstGeom prst="rect">
            <a:avLst/>
          </a:prstGeom>
        </p:spPr>
        <p:txBody>
          <a:bodyPr anchorCtr="0" anchor="t" bIns="91425" lIns="91425" rIns="91425" tIns="91425">
            <a:noAutofit/>
          </a:bodyPr>
          <a:lstStyle/>
          <a:p>
            <a:pPr lvl="0" rtl="0">
              <a:spcBef>
                <a:spcPts val="0"/>
              </a:spcBef>
              <a:buNone/>
            </a:pPr>
            <a:r>
              <a:rPr lang="fr-FR" sz="2400"/>
              <a:t>Nous souhaitons scrapper les données de près de 50 meilleurs restaurants de Paris, Ile-de-France sur tripadvisor puis effectuer une analyse de ces commentaires (text mining).</a:t>
            </a:r>
          </a:p>
          <a:p>
            <a:pPr lvl="0">
              <a:spcBef>
                <a:spcPts val="0"/>
              </a:spcBef>
              <a:buClr>
                <a:schemeClr val="dk1"/>
              </a:buClr>
              <a:buSzPct val="45833"/>
              <a:buFont typeface="Arial"/>
              <a:buNone/>
            </a:pPr>
            <a:r>
              <a:rPr lang="fr-FR" sz="2400">
                <a:solidFill>
                  <a:schemeClr val="dk2"/>
                </a:solidFill>
              </a:rPr>
              <a:t>Il a fallu scrapper les commentaires de chaque restaurant (3 pages pour chaque), on a également scrappé les titres et les notes pour chacun de ces commentaires.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idx="4294967295" type="title"/>
          </p:nvPr>
        </p:nvSpPr>
        <p:spPr>
          <a:xfrm>
            <a:off x="1097279" y="286603"/>
            <a:ext cx="10058400" cy="1450800"/>
          </a:xfrm>
          <a:prstGeom prst="rect">
            <a:avLst/>
          </a:prstGeom>
          <a:noFill/>
          <a:ln>
            <a:noFill/>
          </a:ln>
        </p:spPr>
        <p:txBody>
          <a:bodyPr anchorCtr="0" anchor="b" bIns="45700" lIns="91425" rIns="91425" tIns="45700">
            <a:noAutofit/>
          </a:bodyPr>
          <a:lstStyle/>
          <a:p>
            <a:pPr indent="0" lvl="0" marL="2743200" marR="0" rtl="0" algn="l">
              <a:lnSpc>
                <a:spcPct val="85000"/>
              </a:lnSpc>
              <a:spcBef>
                <a:spcPts val="0"/>
              </a:spcBef>
              <a:buClr>
                <a:srgbClr val="262626"/>
              </a:buClr>
              <a:buSzPct val="25000"/>
              <a:buFont typeface="Calibri"/>
              <a:buNone/>
            </a:pPr>
            <a:r>
              <a:rPr b="1" lang="fr-FR" sz="3000"/>
              <a:t>Difficultés rencontrées</a:t>
            </a:r>
          </a:p>
          <a:p>
            <a:pPr indent="0" lvl="0" marL="0" marR="0" rtl="0" algn="ctr">
              <a:lnSpc>
                <a:spcPct val="85000"/>
              </a:lnSpc>
              <a:spcBef>
                <a:spcPts val="0"/>
              </a:spcBef>
              <a:buClr>
                <a:srgbClr val="262626"/>
              </a:buClr>
              <a:buSzPct val="25000"/>
              <a:buFont typeface="Calibri"/>
              <a:buNone/>
            </a:pPr>
            <a:r>
              <a:rPr lang="fr-FR" sz="3000"/>
              <a:t> </a:t>
            </a:r>
          </a:p>
        </p:txBody>
      </p:sp>
      <p:sp>
        <p:nvSpPr>
          <p:cNvPr id="139" name="Shape 139"/>
          <p:cNvSpPr txBox="1"/>
          <p:nvPr/>
        </p:nvSpPr>
        <p:spPr>
          <a:xfrm>
            <a:off x="0" y="6487885"/>
            <a:ext cx="11756700" cy="246300"/>
          </a:xfrm>
          <a:prstGeom prst="rect">
            <a:avLst/>
          </a:prstGeom>
          <a:noFill/>
          <a:ln>
            <a:noFill/>
          </a:ln>
        </p:spPr>
        <p:txBody>
          <a:bodyPr anchorCtr="0" anchor="t" bIns="45700" lIns="91425" rIns="91425" tIns="45700">
            <a:noAutofit/>
          </a:bodyPr>
          <a:lstStyle/>
          <a:p>
            <a:pPr indent="0" lvl="0" marL="0" marR="0" rtl="0" algn="l">
              <a:spcBef>
                <a:spcPts val="0"/>
              </a:spcBef>
              <a:buNone/>
            </a:pPr>
            <a:r>
              <a:rPr lang="fr-FR">
                <a:solidFill>
                  <a:schemeClr val="lt1"/>
                </a:solidFill>
                <a:latin typeface="Calibri"/>
                <a:ea typeface="Calibri"/>
                <a:cs typeface="Calibri"/>
                <a:sym typeface="Calibri"/>
              </a:rPr>
              <a:t>Salma BENNISS Yasmine MARICAR Marwen TOUZI</a:t>
            </a:r>
            <a:r>
              <a:rPr b="0" i="0" lang="fr-FR" u="none" cap="none" strike="noStrike">
                <a:solidFill>
                  <a:schemeClr val="lt1"/>
                </a:solidFill>
                <a:latin typeface="Calibri"/>
                <a:ea typeface="Calibri"/>
                <a:cs typeface="Calibri"/>
                <a:sym typeface="Calibri"/>
              </a:rPr>
              <a:t>	</a:t>
            </a:r>
            <a:r>
              <a:rPr b="0" i="0" lang="fr-FR" sz="1000" u="none" cap="none" strike="noStrike">
                <a:solidFill>
                  <a:schemeClr val="lt1"/>
                </a:solidFill>
                <a:latin typeface="Calibri"/>
                <a:ea typeface="Calibri"/>
                <a:cs typeface="Calibri"/>
                <a:sym typeface="Calibri"/>
              </a:rPr>
              <a:t>		</a:t>
            </a:r>
            <a:r>
              <a:rPr lang="fr-FR">
                <a:solidFill>
                  <a:schemeClr val="lt1"/>
                </a:solidFill>
                <a:latin typeface="Calibri"/>
                <a:ea typeface="Calibri"/>
                <a:cs typeface="Calibri"/>
                <a:sym typeface="Calibri"/>
              </a:rPr>
              <a:t>M2 IMSD - Initiation à Python </a:t>
            </a:r>
            <a:r>
              <a:rPr b="0" i="0" lang="fr-FR" u="none" cap="none" strike="noStrike">
                <a:solidFill>
                  <a:schemeClr val="lt1"/>
                </a:solidFill>
                <a:latin typeface="Calibri"/>
                <a:ea typeface="Calibri"/>
                <a:cs typeface="Calibri"/>
                <a:sym typeface="Calibri"/>
              </a:rPr>
              <a:t> 								201</a:t>
            </a:r>
            <a:r>
              <a:rPr lang="fr-FR">
                <a:solidFill>
                  <a:schemeClr val="lt1"/>
                </a:solidFill>
                <a:latin typeface="Calibri"/>
                <a:ea typeface="Calibri"/>
                <a:cs typeface="Calibri"/>
                <a:sym typeface="Calibri"/>
              </a:rPr>
              <a:t>6</a:t>
            </a:r>
            <a:r>
              <a:rPr b="0" i="0" lang="fr-FR" u="none" cap="none" strike="noStrike">
                <a:solidFill>
                  <a:schemeClr val="lt1"/>
                </a:solidFill>
                <a:latin typeface="Calibri"/>
                <a:ea typeface="Calibri"/>
                <a:cs typeface="Calibri"/>
                <a:sym typeface="Calibri"/>
              </a:rPr>
              <a:t>-201</a:t>
            </a:r>
            <a:r>
              <a:rPr lang="fr-FR">
                <a:solidFill>
                  <a:schemeClr val="lt1"/>
                </a:solidFill>
                <a:latin typeface="Calibri"/>
                <a:ea typeface="Calibri"/>
                <a:cs typeface="Calibri"/>
                <a:sym typeface="Calibri"/>
              </a:rPr>
              <a:t>7</a:t>
            </a:r>
            <a:r>
              <a:rPr b="0" i="0" lang="fr-FR" u="none" cap="none" strike="noStrike">
                <a:solidFill>
                  <a:schemeClr val="lt1"/>
                </a:solidFill>
                <a:latin typeface="Calibri"/>
                <a:ea typeface="Calibri"/>
                <a:cs typeface="Calibri"/>
                <a:sym typeface="Calibri"/>
              </a:rPr>
              <a:t>		</a:t>
            </a:r>
            <a:r>
              <a:rPr b="0" i="0" lang="fr-FR" sz="1000" u="none" cap="none" strike="noStrike">
                <a:solidFill>
                  <a:schemeClr val="lt1"/>
                </a:solidFill>
                <a:latin typeface="Calibri"/>
                <a:ea typeface="Calibri"/>
                <a:cs typeface="Calibri"/>
                <a:sym typeface="Calibri"/>
              </a:rPr>
              <a:t>						</a:t>
            </a:r>
          </a:p>
        </p:txBody>
      </p:sp>
      <p:pic>
        <p:nvPicPr>
          <p:cNvPr descr="logo_saclay_gris_redim.png" id="140" name="Shape 140"/>
          <p:cNvPicPr preferRelativeResize="0"/>
          <p:nvPr/>
        </p:nvPicPr>
        <p:blipFill>
          <a:blip r:embed="rId3">
            <a:alphaModFix/>
          </a:blip>
          <a:stretch>
            <a:fillRect/>
          </a:stretch>
        </p:blipFill>
        <p:spPr>
          <a:xfrm>
            <a:off x="8210325" y="328362"/>
            <a:ext cx="3093250" cy="1367224"/>
          </a:xfrm>
          <a:prstGeom prst="rect">
            <a:avLst/>
          </a:prstGeom>
          <a:noFill/>
          <a:ln>
            <a:noFill/>
          </a:ln>
        </p:spPr>
      </p:pic>
      <p:pic>
        <p:nvPicPr>
          <p:cNvPr descr="Tripadvisor-Logo-nw1.jpg" id="141" name="Shape 141"/>
          <p:cNvPicPr preferRelativeResize="0"/>
          <p:nvPr/>
        </p:nvPicPr>
        <p:blipFill>
          <a:blip r:embed="rId4">
            <a:alphaModFix/>
          </a:blip>
          <a:stretch>
            <a:fillRect/>
          </a:stretch>
        </p:blipFill>
        <p:spPr>
          <a:xfrm>
            <a:off x="529350" y="108273"/>
            <a:ext cx="2885896" cy="1629124"/>
          </a:xfrm>
          <a:prstGeom prst="rect">
            <a:avLst/>
          </a:prstGeom>
          <a:noFill/>
          <a:ln>
            <a:noFill/>
          </a:ln>
        </p:spPr>
      </p:pic>
      <p:sp>
        <p:nvSpPr>
          <p:cNvPr id="142" name="Shape 142"/>
          <p:cNvSpPr txBox="1"/>
          <p:nvPr>
            <p:ph idx="4294967295" type="body"/>
          </p:nvPr>
        </p:nvSpPr>
        <p:spPr>
          <a:xfrm>
            <a:off x="6217969" y="1737409"/>
            <a:ext cx="4937699" cy="4023300"/>
          </a:xfrm>
          <a:prstGeom prst="rect">
            <a:avLst/>
          </a:prstGeom>
        </p:spPr>
        <p:txBody>
          <a:bodyPr anchorCtr="0" anchor="t" bIns="91425" lIns="91425" rIns="91425" tIns="91425">
            <a:noAutofit/>
          </a:bodyPr>
          <a:lstStyle/>
          <a:p>
            <a:pPr indent="0" lvl="0" marL="0" rtl="0">
              <a:spcBef>
                <a:spcPts val="1400"/>
              </a:spcBef>
              <a:buNone/>
            </a:pPr>
            <a:r>
              <a:rPr lang="fr-FR" sz="1800">
                <a:solidFill>
                  <a:schemeClr val="dk2"/>
                </a:solidFill>
              </a:rPr>
              <a:t>Certains commentaires sont tronqués car trop longs et il faut appuyer sur “Plus” pour les lire en entier. Problème : Dans ce cas-là, le code html s’actualise et nous ne pouvons pas récupérer le contenu du texte sous la balise apparue après “onclick”. </a:t>
            </a:r>
          </a:p>
          <a:p>
            <a:pPr indent="0" lvl="0" marL="0">
              <a:spcBef>
                <a:spcPts val="1400"/>
              </a:spcBef>
              <a:buClr>
                <a:schemeClr val="accent1"/>
              </a:buClr>
              <a:buSzPct val="25000"/>
              <a:buFont typeface="Calibri"/>
              <a:buNone/>
            </a:pPr>
            <a:r>
              <a:rPr lang="fr-FR" sz="1800">
                <a:solidFill>
                  <a:schemeClr val="dk2"/>
                </a:solidFill>
              </a:rPr>
              <a:t>Essai de simulation ce comportement à l’aide de Selenium pour Python (</a:t>
            </a:r>
            <a:r>
              <a:rPr lang="fr-FR" sz="1800">
                <a:solidFill>
                  <a:srgbClr val="454545"/>
                </a:solidFill>
                <a:highlight>
                  <a:srgbClr val="FFFFFF"/>
                </a:highlight>
              </a:rPr>
              <a:t>outil d'automatisation de navigateur web</a:t>
            </a:r>
            <a:r>
              <a:rPr lang="fr-FR" sz="1800">
                <a:solidFill>
                  <a:schemeClr val="dk2"/>
                </a:solidFill>
              </a:rPr>
              <a:t>) : les éléments “Plus” des commentaires de la page n’ont pas pu être cliqués puis la page actualisée car on ne pouvait pas identifier précisément ces tags (pas d’id par exemple). Nous avons considéré que c’était négligeable par rapport à la quantité de données que nous récupérons.</a:t>
            </a:r>
          </a:p>
          <a:p>
            <a:pPr lvl="0">
              <a:spcBef>
                <a:spcPts val="0"/>
              </a:spcBef>
              <a:buNone/>
            </a:pPr>
            <a:r>
              <a:t/>
            </a:r>
            <a:endParaRPr sz="1800"/>
          </a:p>
        </p:txBody>
      </p:sp>
      <p:pic>
        <p:nvPicPr>
          <p:cNvPr id="143" name="Shape 143"/>
          <p:cNvPicPr preferRelativeResize="0"/>
          <p:nvPr/>
        </p:nvPicPr>
        <p:blipFill>
          <a:blip r:embed="rId5">
            <a:alphaModFix/>
          </a:blip>
          <a:stretch>
            <a:fillRect/>
          </a:stretch>
        </p:blipFill>
        <p:spPr>
          <a:xfrm>
            <a:off x="396000" y="2280900"/>
            <a:ext cx="5753100" cy="2590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idx="4294967295" type="title"/>
          </p:nvPr>
        </p:nvSpPr>
        <p:spPr>
          <a:xfrm>
            <a:off x="1097279" y="286603"/>
            <a:ext cx="10058400" cy="1450800"/>
          </a:xfrm>
          <a:prstGeom prst="rect">
            <a:avLst/>
          </a:prstGeom>
          <a:noFill/>
          <a:ln>
            <a:noFill/>
          </a:ln>
        </p:spPr>
        <p:txBody>
          <a:bodyPr anchorCtr="0" anchor="b" bIns="45700" lIns="91425" rIns="91425" tIns="45700">
            <a:noAutofit/>
          </a:bodyPr>
          <a:lstStyle/>
          <a:p>
            <a:pPr indent="0" lvl="0" marL="2743200" marR="0" rtl="0" algn="l">
              <a:lnSpc>
                <a:spcPct val="85000"/>
              </a:lnSpc>
              <a:spcBef>
                <a:spcPts val="0"/>
              </a:spcBef>
              <a:buClr>
                <a:srgbClr val="262626"/>
              </a:buClr>
              <a:buSzPct val="25000"/>
              <a:buFont typeface="Calibri"/>
              <a:buNone/>
            </a:pPr>
            <a:r>
              <a:rPr b="1" lang="fr-FR" sz="3000"/>
              <a:t>Difficultés rencontrées</a:t>
            </a:r>
          </a:p>
          <a:p>
            <a:pPr indent="0" lvl="0" marL="0" marR="0" rtl="0" algn="ctr">
              <a:lnSpc>
                <a:spcPct val="85000"/>
              </a:lnSpc>
              <a:spcBef>
                <a:spcPts val="0"/>
              </a:spcBef>
              <a:buClr>
                <a:srgbClr val="262626"/>
              </a:buClr>
              <a:buSzPct val="25000"/>
              <a:buFont typeface="Calibri"/>
              <a:buNone/>
            </a:pPr>
            <a:r>
              <a:rPr lang="fr-FR" sz="3000"/>
              <a:t> </a:t>
            </a:r>
          </a:p>
        </p:txBody>
      </p:sp>
      <p:sp>
        <p:nvSpPr>
          <p:cNvPr id="149" name="Shape 149"/>
          <p:cNvSpPr txBox="1"/>
          <p:nvPr/>
        </p:nvSpPr>
        <p:spPr>
          <a:xfrm>
            <a:off x="0" y="6487885"/>
            <a:ext cx="11756700" cy="246300"/>
          </a:xfrm>
          <a:prstGeom prst="rect">
            <a:avLst/>
          </a:prstGeom>
          <a:noFill/>
          <a:ln>
            <a:noFill/>
          </a:ln>
        </p:spPr>
        <p:txBody>
          <a:bodyPr anchorCtr="0" anchor="t" bIns="45700" lIns="91425" rIns="91425" tIns="45700">
            <a:noAutofit/>
          </a:bodyPr>
          <a:lstStyle/>
          <a:p>
            <a:pPr indent="0" lvl="0" marL="0" marR="0" rtl="0" algn="l">
              <a:spcBef>
                <a:spcPts val="0"/>
              </a:spcBef>
              <a:buNone/>
            </a:pPr>
            <a:r>
              <a:rPr lang="fr-FR">
                <a:solidFill>
                  <a:schemeClr val="lt1"/>
                </a:solidFill>
                <a:latin typeface="Calibri"/>
                <a:ea typeface="Calibri"/>
                <a:cs typeface="Calibri"/>
                <a:sym typeface="Calibri"/>
              </a:rPr>
              <a:t>Salma BENNISS  Yasmine MARICAR Marwen TOUZI</a:t>
            </a:r>
            <a:r>
              <a:rPr b="0" i="0" lang="fr-FR" u="none" cap="none" strike="noStrike">
                <a:solidFill>
                  <a:schemeClr val="lt1"/>
                </a:solidFill>
                <a:latin typeface="Calibri"/>
                <a:ea typeface="Calibri"/>
                <a:cs typeface="Calibri"/>
                <a:sym typeface="Calibri"/>
              </a:rPr>
              <a:t>	</a:t>
            </a:r>
            <a:r>
              <a:rPr b="0" i="0" lang="fr-FR" sz="1000" u="none" cap="none" strike="noStrike">
                <a:solidFill>
                  <a:schemeClr val="lt1"/>
                </a:solidFill>
                <a:latin typeface="Calibri"/>
                <a:ea typeface="Calibri"/>
                <a:cs typeface="Calibri"/>
                <a:sym typeface="Calibri"/>
              </a:rPr>
              <a:t>		</a:t>
            </a:r>
            <a:r>
              <a:rPr lang="fr-FR">
                <a:solidFill>
                  <a:schemeClr val="lt1"/>
                </a:solidFill>
                <a:latin typeface="Calibri"/>
                <a:ea typeface="Calibri"/>
                <a:cs typeface="Calibri"/>
                <a:sym typeface="Calibri"/>
              </a:rPr>
              <a:t>M2 IMSD - Initiation à Python </a:t>
            </a:r>
            <a:r>
              <a:rPr b="0" i="0" lang="fr-FR" u="none" cap="none" strike="noStrike">
                <a:solidFill>
                  <a:schemeClr val="lt1"/>
                </a:solidFill>
                <a:latin typeface="Calibri"/>
                <a:ea typeface="Calibri"/>
                <a:cs typeface="Calibri"/>
                <a:sym typeface="Calibri"/>
              </a:rPr>
              <a:t> 								201</a:t>
            </a:r>
            <a:r>
              <a:rPr lang="fr-FR">
                <a:solidFill>
                  <a:schemeClr val="lt1"/>
                </a:solidFill>
                <a:latin typeface="Calibri"/>
                <a:ea typeface="Calibri"/>
                <a:cs typeface="Calibri"/>
                <a:sym typeface="Calibri"/>
              </a:rPr>
              <a:t>6</a:t>
            </a:r>
            <a:r>
              <a:rPr b="0" i="0" lang="fr-FR" u="none" cap="none" strike="noStrike">
                <a:solidFill>
                  <a:schemeClr val="lt1"/>
                </a:solidFill>
                <a:latin typeface="Calibri"/>
                <a:ea typeface="Calibri"/>
                <a:cs typeface="Calibri"/>
                <a:sym typeface="Calibri"/>
              </a:rPr>
              <a:t>-201</a:t>
            </a:r>
            <a:r>
              <a:rPr lang="fr-FR">
                <a:solidFill>
                  <a:schemeClr val="lt1"/>
                </a:solidFill>
                <a:latin typeface="Calibri"/>
                <a:ea typeface="Calibri"/>
                <a:cs typeface="Calibri"/>
                <a:sym typeface="Calibri"/>
              </a:rPr>
              <a:t>7</a:t>
            </a:r>
            <a:r>
              <a:rPr b="0" i="0" lang="fr-FR" u="none" cap="none" strike="noStrike">
                <a:solidFill>
                  <a:schemeClr val="lt1"/>
                </a:solidFill>
                <a:latin typeface="Calibri"/>
                <a:ea typeface="Calibri"/>
                <a:cs typeface="Calibri"/>
                <a:sym typeface="Calibri"/>
              </a:rPr>
              <a:t>		</a:t>
            </a:r>
            <a:r>
              <a:rPr b="0" i="0" lang="fr-FR" sz="1000" u="none" cap="none" strike="noStrike">
                <a:solidFill>
                  <a:schemeClr val="lt1"/>
                </a:solidFill>
                <a:latin typeface="Calibri"/>
                <a:ea typeface="Calibri"/>
                <a:cs typeface="Calibri"/>
                <a:sym typeface="Calibri"/>
              </a:rPr>
              <a:t>						</a:t>
            </a:r>
          </a:p>
        </p:txBody>
      </p:sp>
      <p:pic>
        <p:nvPicPr>
          <p:cNvPr descr="logo_saclay_gris_redim.png" id="150" name="Shape 150"/>
          <p:cNvPicPr preferRelativeResize="0"/>
          <p:nvPr/>
        </p:nvPicPr>
        <p:blipFill>
          <a:blip r:embed="rId3">
            <a:alphaModFix/>
          </a:blip>
          <a:stretch>
            <a:fillRect/>
          </a:stretch>
        </p:blipFill>
        <p:spPr>
          <a:xfrm>
            <a:off x="8210325" y="328362"/>
            <a:ext cx="3093250" cy="1367224"/>
          </a:xfrm>
          <a:prstGeom prst="rect">
            <a:avLst/>
          </a:prstGeom>
          <a:noFill/>
          <a:ln>
            <a:noFill/>
          </a:ln>
        </p:spPr>
      </p:pic>
      <p:pic>
        <p:nvPicPr>
          <p:cNvPr descr="Tripadvisor-Logo-nw1.jpg" id="151" name="Shape 151"/>
          <p:cNvPicPr preferRelativeResize="0"/>
          <p:nvPr/>
        </p:nvPicPr>
        <p:blipFill>
          <a:blip r:embed="rId4">
            <a:alphaModFix/>
          </a:blip>
          <a:stretch>
            <a:fillRect/>
          </a:stretch>
        </p:blipFill>
        <p:spPr>
          <a:xfrm>
            <a:off x="529350" y="108273"/>
            <a:ext cx="2885896" cy="1629124"/>
          </a:xfrm>
          <a:prstGeom prst="rect">
            <a:avLst/>
          </a:prstGeom>
          <a:noFill/>
          <a:ln>
            <a:noFill/>
          </a:ln>
        </p:spPr>
      </p:pic>
      <p:sp>
        <p:nvSpPr>
          <p:cNvPr id="152" name="Shape 152"/>
          <p:cNvSpPr txBox="1"/>
          <p:nvPr>
            <p:ph idx="4294967295" type="body"/>
          </p:nvPr>
        </p:nvSpPr>
        <p:spPr>
          <a:xfrm>
            <a:off x="891180" y="2188151"/>
            <a:ext cx="10264500" cy="3399900"/>
          </a:xfrm>
          <a:prstGeom prst="rect">
            <a:avLst/>
          </a:prstGeom>
        </p:spPr>
        <p:txBody>
          <a:bodyPr anchorCtr="0" anchor="t" bIns="91425" lIns="91425" rIns="91425" tIns="91425">
            <a:noAutofit/>
          </a:bodyPr>
          <a:lstStyle/>
          <a:p>
            <a:pPr indent="0" lvl="0" marL="0" rtl="0">
              <a:spcBef>
                <a:spcPts val="0"/>
              </a:spcBef>
              <a:buNone/>
            </a:pPr>
            <a:r>
              <a:rPr lang="fr-FR" sz="2400">
                <a:solidFill>
                  <a:schemeClr val="dk2"/>
                </a:solidFill>
              </a:rPr>
              <a:t>La phase de tokenisation était assez pénible car il a fallu convertir au mieux les listes issues de notre traitement avec lxml qui étaient “mal encodées” pour notre objectif.</a:t>
            </a:r>
          </a:p>
          <a:p>
            <a:pPr indent="0" lvl="0" marL="0" rtl="0">
              <a:spcBef>
                <a:spcPts val="0"/>
              </a:spcBef>
              <a:buNone/>
            </a:pPr>
            <a:r>
              <a:rPr lang="fr-FR" sz="2400">
                <a:solidFill>
                  <a:schemeClr val="dk2"/>
                </a:solidFill>
              </a:rPr>
              <a:t>Toutefois nous avons réussi à créer des nuages de mots après avoir utilisé NLTK pour le text mining. On aimerait automatiser ce processus à tous les restaurants, c’est le but de la dernière fonction nuage_mots.</a:t>
            </a:r>
          </a:p>
          <a:p>
            <a:pPr indent="0" lvl="0" marL="0" rtl="0">
              <a:spcBef>
                <a:spcPts val="0"/>
              </a:spcBef>
              <a:buNone/>
            </a:pPr>
            <a:r>
              <a:t/>
            </a:r>
            <a:endParaRPr sz="1800">
              <a:solidFill>
                <a:schemeClr val="dk2"/>
              </a:solidFill>
            </a:endParaRPr>
          </a:p>
          <a:p>
            <a:pPr indent="0" lvl="0" marL="0" rtl="0">
              <a:spcBef>
                <a:spcPts val="0"/>
              </a:spcBef>
              <a:buNone/>
            </a:pPr>
            <a:r>
              <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idx="4294967295" type="title"/>
          </p:nvPr>
        </p:nvSpPr>
        <p:spPr>
          <a:xfrm>
            <a:off x="1097279" y="286603"/>
            <a:ext cx="10058400" cy="1450800"/>
          </a:xfrm>
          <a:prstGeom prst="rect">
            <a:avLst/>
          </a:prstGeom>
          <a:noFill/>
          <a:ln>
            <a:noFill/>
          </a:ln>
        </p:spPr>
        <p:txBody>
          <a:bodyPr anchorCtr="0" anchor="b" bIns="45700" lIns="91425" rIns="91425" tIns="45700">
            <a:noAutofit/>
          </a:bodyPr>
          <a:lstStyle/>
          <a:p>
            <a:pPr indent="0" lvl="0" marL="2743200" marR="0" rtl="0" algn="l">
              <a:lnSpc>
                <a:spcPct val="85000"/>
              </a:lnSpc>
              <a:spcBef>
                <a:spcPts val="0"/>
              </a:spcBef>
              <a:buClr>
                <a:srgbClr val="262626"/>
              </a:buClr>
              <a:buSzPct val="25000"/>
              <a:buFont typeface="Calibri"/>
              <a:buNone/>
            </a:pPr>
            <a:r>
              <a:rPr b="1" lang="fr-FR" sz="3000"/>
              <a:t>Tableaux obtenus</a:t>
            </a:r>
          </a:p>
          <a:p>
            <a:pPr indent="0" lvl="0" marL="0" marR="0" rtl="0" algn="ctr">
              <a:lnSpc>
                <a:spcPct val="85000"/>
              </a:lnSpc>
              <a:spcBef>
                <a:spcPts val="0"/>
              </a:spcBef>
              <a:buClr>
                <a:srgbClr val="262626"/>
              </a:buClr>
              <a:buSzPct val="25000"/>
              <a:buFont typeface="Calibri"/>
              <a:buNone/>
            </a:pPr>
            <a:r>
              <a:rPr lang="fr-FR" sz="3000"/>
              <a:t> </a:t>
            </a:r>
          </a:p>
        </p:txBody>
      </p:sp>
      <p:sp>
        <p:nvSpPr>
          <p:cNvPr id="158" name="Shape 158"/>
          <p:cNvSpPr txBox="1"/>
          <p:nvPr/>
        </p:nvSpPr>
        <p:spPr>
          <a:xfrm>
            <a:off x="0" y="6487885"/>
            <a:ext cx="11756700" cy="246300"/>
          </a:xfrm>
          <a:prstGeom prst="rect">
            <a:avLst/>
          </a:prstGeom>
          <a:noFill/>
          <a:ln>
            <a:noFill/>
          </a:ln>
        </p:spPr>
        <p:txBody>
          <a:bodyPr anchorCtr="0" anchor="t" bIns="45700" lIns="91425" rIns="91425" tIns="45700">
            <a:noAutofit/>
          </a:bodyPr>
          <a:lstStyle/>
          <a:p>
            <a:pPr indent="0" lvl="0" marL="0" marR="0" rtl="0" algn="l">
              <a:spcBef>
                <a:spcPts val="0"/>
              </a:spcBef>
              <a:buNone/>
            </a:pPr>
            <a:r>
              <a:rPr lang="fr-FR">
                <a:solidFill>
                  <a:schemeClr val="lt1"/>
                </a:solidFill>
                <a:latin typeface="Calibri"/>
                <a:ea typeface="Calibri"/>
                <a:cs typeface="Calibri"/>
                <a:sym typeface="Calibri"/>
              </a:rPr>
              <a:t>Salma BENNISS  Yasmine MARICAR Marwen TOUZI</a:t>
            </a:r>
            <a:r>
              <a:rPr b="0" i="0" lang="fr-FR" u="none" cap="none" strike="noStrike">
                <a:solidFill>
                  <a:schemeClr val="lt1"/>
                </a:solidFill>
                <a:latin typeface="Calibri"/>
                <a:ea typeface="Calibri"/>
                <a:cs typeface="Calibri"/>
                <a:sym typeface="Calibri"/>
              </a:rPr>
              <a:t>	</a:t>
            </a:r>
            <a:r>
              <a:rPr b="0" i="0" lang="fr-FR" sz="1000" u="none" cap="none" strike="noStrike">
                <a:solidFill>
                  <a:schemeClr val="lt1"/>
                </a:solidFill>
                <a:latin typeface="Calibri"/>
                <a:ea typeface="Calibri"/>
                <a:cs typeface="Calibri"/>
                <a:sym typeface="Calibri"/>
              </a:rPr>
              <a:t>		</a:t>
            </a:r>
            <a:r>
              <a:rPr lang="fr-FR">
                <a:solidFill>
                  <a:schemeClr val="lt1"/>
                </a:solidFill>
                <a:latin typeface="Calibri"/>
                <a:ea typeface="Calibri"/>
                <a:cs typeface="Calibri"/>
                <a:sym typeface="Calibri"/>
              </a:rPr>
              <a:t>M2 IMSD - Initiation à Python </a:t>
            </a:r>
            <a:r>
              <a:rPr b="0" i="0" lang="fr-FR" u="none" cap="none" strike="noStrike">
                <a:solidFill>
                  <a:schemeClr val="lt1"/>
                </a:solidFill>
                <a:latin typeface="Calibri"/>
                <a:ea typeface="Calibri"/>
                <a:cs typeface="Calibri"/>
                <a:sym typeface="Calibri"/>
              </a:rPr>
              <a:t> 								201</a:t>
            </a:r>
            <a:r>
              <a:rPr lang="fr-FR">
                <a:solidFill>
                  <a:schemeClr val="lt1"/>
                </a:solidFill>
                <a:latin typeface="Calibri"/>
                <a:ea typeface="Calibri"/>
                <a:cs typeface="Calibri"/>
                <a:sym typeface="Calibri"/>
              </a:rPr>
              <a:t>6</a:t>
            </a:r>
            <a:r>
              <a:rPr b="0" i="0" lang="fr-FR" u="none" cap="none" strike="noStrike">
                <a:solidFill>
                  <a:schemeClr val="lt1"/>
                </a:solidFill>
                <a:latin typeface="Calibri"/>
                <a:ea typeface="Calibri"/>
                <a:cs typeface="Calibri"/>
                <a:sym typeface="Calibri"/>
              </a:rPr>
              <a:t>-201</a:t>
            </a:r>
            <a:r>
              <a:rPr lang="fr-FR">
                <a:solidFill>
                  <a:schemeClr val="lt1"/>
                </a:solidFill>
                <a:latin typeface="Calibri"/>
                <a:ea typeface="Calibri"/>
                <a:cs typeface="Calibri"/>
                <a:sym typeface="Calibri"/>
              </a:rPr>
              <a:t>7</a:t>
            </a:r>
            <a:r>
              <a:rPr b="0" i="0" lang="fr-FR" u="none" cap="none" strike="noStrike">
                <a:solidFill>
                  <a:schemeClr val="lt1"/>
                </a:solidFill>
                <a:latin typeface="Calibri"/>
                <a:ea typeface="Calibri"/>
                <a:cs typeface="Calibri"/>
                <a:sym typeface="Calibri"/>
              </a:rPr>
              <a:t>		</a:t>
            </a:r>
            <a:r>
              <a:rPr b="0" i="0" lang="fr-FR" sz="1000" u="none" cap="none" strike="noStrike">
                <a:solidFill>
                  <a:schemeClr val="lt1"/>
                </a:solidFill>
                <a:latin typeface="Calibri"/>
                <a:ea typeface="Calibri"/>
                <a:cs typeface="Calibri"/>
                <a:sym typeface="Calibri"/>
              </a:rPr>
              <a:t>						</a:t>
            </a:r>
          </a:p>
        </p:txBody>
      </p:sp>
      <p:pic>
        <p:nvPicPr>
          <p:cNvPr descr="logo_saclay_gris_redim.png" id="159" name="Shape 159"/>
          <p:cNvPicPr preferRelativeResize="0"/>
          <p:nvPr/>
        </p:nvPicPr>
        <p:blipFill>
          <a:blip r:embed="rId3">
            <a:alphaModFix/>
          </a:blip>
          <a:stretch>
            <a:fillRect/>
          </a:stretch>
        </p:blipFill>
        <p:spPr>
          <a:xfrm>
            <a:off x="8210325" y="328362"/>
            <a:ext cx="3093250" cy="1367224"/>
          </a:xfrm>
          <a:prstGeom prst="rect">
            <a:avLst/>
          </a:prstGeom>
          <a:noFill/>
          <a:ln>
            <a:noFill/>
          </a:ln>
        </p:spPr>
      </p:pic>
      <p:pic>
        <p:nvPicPr>
          <p:cNvPr descr="Tripadvisor-Logo-nw1.jpg" id="160" name="Shape 160"/>
          <p:cNvPicPr preferRelativeResize="0"/>
          <p:nvPr/>
        </p:nvPicPr>
        <p:blipFill>
          <a:blip r:embed="rId4">
            <a:alphaModFix/>
          </a:blip>
          <a:stretch>
            <a:fillRect/>
          </a:stretch>
        </p:blipFill>
        <p:spPr>
          <a:xfrm>
            <a:off x="529350" y="108273"/>
            <a:ext cx="2885896" cy="1629124"/>
          </a:xfrm>
          <a:prstGeom prst="rect">
            <a:avLst/>
          </a:prstGeom>
          <a:noFill/>
          <a:ln>
            <a:noFill/>
          </a:ln>
        </p:spPr>
      </p:pic>
      <p:pic>
        <p:nvPicPr>
          <p:cNvPr id="161" name="Shape 161"/>
          <p:cNvPicPr preferRelativeResize="0"/>
          <p:nvPr/>
        </p:nvPicPr>
        <p:blipFill>
          <a:blip r:embed="rId5">
            <a:alphaModFix/>
          </a:blip>
          <a:stretch>
            <a:fillRect/>
          </a:stretch>
        </p:blipFill>
        <p:spPr>
          <a:xfrm>
            <a:off x="782387" y="1876425"/>
            <a:ext cx="6143625" cy="3105150"/>
          </a:xfrm>
          <a:prstGeom prst="rect">
            <a:avLst/>
          </a:prstGeom>
          <a:noFill/>
          <a:ln>
            <a:noFill/>
          </a:ln>
        </p:spPr>
      </p:pic>
      <p:sp>
        <p:nvSpPr>
          <p:cNvPr id="162" name="Shape 162"/>
          <p:cNvSpPr txBox="1"/>
          <p:nvPr>
            <p:ph idx="4294967295" type="body"/>
          </p:nvPr>
        </p:nvSpPr>
        <p:spPr>
          <a:xfrm>
            <a:off x="7051394" y="1737409"/>
            <a:ext cx="4937700" cy="4023300"/>
          </a:xfrm>
          <a:prstGeom prst="rect">
            <a:avLst/>
          </a:prstGeom>
        </p:spPr>
        <p:txBody>
          <a:bodyPr anchorCtr="0" anchor="t" bIns="91425" lIns="91425" rIns="91425" tIns="91425">
            <a:noAutofit/>
          </a:bodyPr>
          <a:lstStyle/>
          <a:p>
            <a:pPr lvl="0" rtl="0">
              <a:spcBef>
                <a:spcPts val="0"/>
              </a:spcBef>
              <a:buNone/>
            </a:pPr>
            <a:r>
              <a:rPr lang="fr-FR" sz="1800"/>
              <a:t>Nous avons récupéré chaque restaurant avec ses caractéristiques (nom, url, fourchette de prix, type de cuisine et note).</a:t>
            </a:r>
          </a:p>
          <a:p>
            <a:pPr lvl="0" rtl="0">
              <a:spcBef>
                <a:spcPts val="0"/>
              </a:spcBef>
              <a:buNone/>
            </a:pPr>
            <a:r>
              <a:rPr lang="fr-FR" sz="1800"/>
              <a:t>Nous avons ensuite eu des tableaux pour chaque restaurants avec les commentaires et titres associés.</a:t>
            </a:r>
          </a:p>
          <a:p>
            <a:pPr lvl="0" rtl="0">
              <a:spcBef>
                <a:spcPts val="0"/>
              </a:spcBef>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nvSpPr>
        <p:spPr>
          <a:xfrm>
            <a:off x="0" y="6487885"/>
            <a:ext cx="11756700" cy="246300"/>
          </a:xfrm>
          <a:prstGeom prst="rect">
            <a:avLst/>
          </a:prstGeom>
          <a:noFill/>
          <a:ln>
            <a:noFill/>
          </a:ln>
        </p:spPr>
        <p:txBody>
          <a:bodyPr anchorCtr="0" anchor="t" bIns="45700" lIns="91425" rIns="91425" tIns="45700">
            <a:noAutofit/>
          </a:bodyPr>
          <a:lstStyle/>
          <a:p>
            <a:pPr indent="0" lvl="0" marL="0" marR="0" rtl="0" algn="l">
              <a:spcBef>
                <a:spcPts val="0"/>
              </a:spcBef>
              <a:buNone/>
            </a:pPr>
            <a:r>
              <a:rPr lang="fr-FR">
                <a:solidFill>
                  <a:schemeClr val="lt1"/>
                </a:solidFill>
                <a:latin typeface="Calibri"/>
                <a:ea typeface="Calibri"/>
                <a:cs typeface="Calibri"/>
                <a:sym typeface="Calibri"/>
              </a:rPr>
              <a:t>Salma BENNISS  Yasmine MARICAR Marwen TOUZI</a:t>
            </a:r>
            <a:r>
              <a:rPr b="0" i="0" lang="fr-FR" u="none" cap="none" strike="noStrike">
                <a:solidFill>
                  <a:schemeClr val="lt1"/>
                </a:solidFill>
                <a:latin typeface="Calibri"/>
                <a:ea typeface="Calibri"/>
                <a:cs typeface="Calibri"/>
                <a:sym typeface="Calibri"/>
              </a:rPr>
              <a:t>	</a:t>
            </a:r>
            <a:r>
              <a:rPr b="0" i="0" lang="fr-FR" sz="1000" u="none" cap="none" strike="noStrike">
                <a:solidFill>
                  <a:schemeClr val="lt1"/>
                </a:solidFill>
                <a:latin typeface="Calibri"/>
                <a:ea typeface="Calibri"/>
                <a:cs typeface="Calibri"/>
                <a:sym typeface="Calibri"/>
              </a:rPr>
              <a:t>		</a:t>
            </a:r>
            <a:r>
              <a:rPr lang="fr-FR">
                <a:solidFill>
                  <a:schemeClr val="lt1"/>
                </a:solidFill>
                <a:latin typeface="Calibri"/>
                <a:ea typeface="Calibri"/>
                <a:cs typeface="Calibri"/>
                <a:sym typeface="Calibri"/>
              </a:rPr>
              <a:t>M2 IMSD - Initiation à Python </a:t>
            </a:r>
            <a:r>
              <a:rPr b="0" i="0" lang="fr-FR" u="none" cap="none" strike="noStrike">
                <a:solidFill>
                  <a:schemeClr val="lt1"/>
                </a:solidFill>
                <a:latin typeface="Calibri"/>
                <a:ea typeface="Calibri"/>
                <a:cs typeface="Calibri"/>
                <a:sym typeface="Calibri"/>
              </a:rPr>
              <a:t> 								201</a:t>
            </a:r>
            <a:r>
              <a:rPr lang="fr-FR">
                <a:solidFill>
                  <a:schemeClr val="lt1"/>
                </a:solidFill>
                <a:latin typeface="Calibri"/>
                <a:ea typeface="Calibri"/>
                <a:cs typeface="Calibri"/>
                <a:sym typeface="Calibri"/>
              </a:rPr>
              <a:t>6</a:t>
            </a:r>
            <a:r>
              <a:rPr b="0" i="0" lang="fr-FR" u="none" cap="none" strike="noStrike">
                <a:solidFill>
                  <a:schemeClr val="lt1"/>
                </a:solidFill>
                <a:latin typeface="Calibri"/>
                <a:ea typeface="Calibri"/>
                <a:cs typeface="Calibri"/>
                <a:sym typeface="Calibri"/>
              </a:rPr>
              <a:t>-201</a:t>
            </a:r>
            <a:r>
              <a:rPr lang="fr-FR">
                <a:solidFill>
                  <a:schemeClr val="lt1"/>
                </a:solidFill>
                <a:latin typeface="Calibri"/>
                <a:ea typeface="Calibri"/>
                <a:cs typeface="Calibri"/>
                <a:sym typeface="Calibri"/>
              </a:rPr>
              <a:t>7</a:t>
            </a:r>
            <a:r>
              <a:rPr b="0" i="0" lang="fr-FR" u="none" cap="none" strike="noStrike">
                <a:solidFill>
                  <a:schemeClr val="lt1"/>
                </a:solidFill>
                <a:latin typeface="Calibri"/>
                <a:ea typeface="Calibri"/>
                <a:cs typeface="Calibri"/>
                <a:sym typeface="Calibri"/>
              </a:rPr>
              <a:t>		</a:t>
            </a:r>
            <a:r>
              <a:rPr b="0" i="0" lang="fr-FR" sz="1000" u="none" cap="none" strike="noStrike">
                <a:solidFill>
                  <a:schemeClr val="lt1"/>
                </a:solidFill>
                <a:latin typeface="Calibri"/>
                <a:ea typeface="Calibri"/>
                <a:cs typeface="Calibri"/>
                <a:sym typeface="Calibri"/>
              </a:rPr>
              <a:t>						</a:t>
            </a:r>
          </a:p>
        </p:txBody>
      </p:sp>
      <p:pic>
        <p:nvPicPr>
          <p:cNvPr descr="logo_saclay_gris_redim.png" id="168" name="Shape 168"/>
          <p:cNvPicPr preferRelativeResize="0"/>
          <p:nvPr/>
        </p:nvPicPr>
        <p:blipFill>
          <a:blip r:embed="rId3">
            <a:alphaModFix/>
          </a:blip>
          <a:stretch>
            <a:fillRect/>
          </a:stretch>
        </p:blipFill>
        <p:spPr>
          <a:xfrm>
            <a:off x="8210325" y="328362"/>
            <a:ext cx="3093250" cy="1367224"/>
          </a:xfrm>
          <a:prstGeom prst="rect">
            <a:avLst/>
          </a:prstGeom>
          <a:noFill/>
          <a:ln>
            <a:noFill/>
          </a:ln>
        </p:spPr>
      </p:pic>
      <p:pic>
        <p:nvPicPr>
          <p:cNvPr descr="Tripadvisor-Logo-nw1.jpg" id="169" name="Shape 169"/>
          <p:cNvPicPr preferRelativeResize="0"/>
          <p:nvPr/>
        </p:nvPicPr>
        <p:blipFill>
          <a:blip r:embed="rId4">
            <a:alphaModFix/>
          </a:blip>
          <a:stretch>
            <a:fillRect/>
          </a:stretch>
        </p:blipFill>
        <p:spPr>
          <a:xfrm>
            <a:off x="529350" y="108273"/>
            <a:ext cx="2885896" cy="1629124"/>
          </a:xfrm>
          <a:prstGeom prst="rect">
            <a:avLst/>
          </a:prstGeom>
          <a:noFill/>
          <a:ln>
            <a:noFill/>
          </a:ln>
        </p:spPr>
      </p:pic>
      <p:pic>
        <p:nvPicPr>
          <p:cNvPr id="170" name="Shape 170"/>
          <p:cNvPicPr preferRelativeResize="0"/>
          <p:nvPr/>
        </p:nvPicPr>
        <p:blipFill>
          <a:blip r:embed="rId5">
            <a:alphaModFix/>
          </a:blip>
          <a:stretch>
            <a:fillRect/>
          </a:stretch>
        </p:blipFill>
        <p:spPr>
          <a:xfrm>
            <a:off x="1839748" y="1695562"/>
            <a:ext cx="8512501" cy="3201874"/>
          </a:xfrm>
          <a:prstGeom prst="rect">
            <a:avLst/>
          </a:prstGeom>
          <a:noFill/>
          <a:ln>
            <a:noFill/>
          </a:ln>
        </p:spPr>
      </p:pic>
      <p:sp>
        <p:nvSpPr>
          <p:cNvPr id="171" name="Shape 171"/>
          <p:cNvSpPr txBox="1"/>
          <p:nvPr>
            <p:ph idx="4294967295" type="body"/>
          </p:nvPr>
        </p:nvSpPr>
        <p:spPr>
          <a:xfrm>
            <a:off x="1097279" y="5029928"/>
            <a:ext cx="10058400" cy="1143000"/>
          </a:xfrm>
          <a:prstGeom prst="rect">
            <a:avLst/>
          </a:prstGeom>
        </p:spPr>
        <p:txBody>
          <a:bodyPr anchorCtr="0" anchor="t" bIns="91425" lIns="91425" rIns="91425" tIns="91425">
            <a:noAutofit/>
          </a:bodyPr>
          <a:lstStyle/>
          <a:p>
            <a:pPr indent="0" lvl="0" marL="0" rtl="0">
              <a:lnSpc>
                <a:spcPct val="100000"/>
              </a:lnSpc>
              <a:spcBef>
                <a:spcPts val="0"/>
              </a:spcBef>
              <a:buNone/>
            </a:pPr>
            <a:r>
              <a:rPr lang="fr-FR" sz="1800"/>
              <a:t>N</a:t>
            </a:r>
            <a:r>
              <a:rPr lang="fr-FR" sz="1800">
                <a:solidFill>
                  <a:srgbClr val="3F3F3F"/>
                </a:solidFill>
              </a:rPr>
              <a:t>ous souhaitons ensuite assembler en une chaine de caractères les titres et les commentaires pour chaque restaurant.</a:t>
            </a:r>
            <a:r>
              <a:rPr lang="fr-FR" sz="1800"/>
              <a:t> </a:t>
            </a:r>
            <a:r>
              <a:rPr lang="fr-FR" sz="1800">
                <a:solidFill>
                  <a:srgbClr val="3F3F3F"/>
                </a:solidFill>
              </a:rPr>
              <a:t>L’ exemple ci-contre est une chaine com</a:t>
            </a:r>
            <a:r>
              <a:rPr lang="fr-FR" sz="1800"/>
              <a:t>plète des commentaires pour un</a:t>
            </a:r>
            <a:r>
              <a:rPr lang="fr-FR" sz="1800">
                <a:solidFill>
                  <a:srgbClr val="3F3F3F"/>
                </a:solidFill>
              </a:rPr>
              <a:t> restaurant donné</a:t>
            </a:r>
            <a:r>
              <a:rPr lang="fr-FR" sz="1800"/>
              <a:t>.</a:t>
            </a:r>
          </a:p>
          <a:p>
            <a:pPr indent="-34289" lvl="0" marL="91440">
              <a:spcBef>
                <a:spcPts val="0"/>
              </a:spcBef>
              <a:buClr>
                <a:schemeClr val="dk1"/>
              </a:buClr>
              <a:buSzPct val="61111"/>
              <a:buFont typeface="Arial"/>
              <a:buNone/>
            </a:pPr>
            <a:r>
              <a:t/>
            </a:r>
            <a:endParaRPr sz="1800">
              <a:solidFill>
                <a:srgbClr val="3F3F3F"/>
              </a:solidFill>
            </a:endParaRP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nvSpPr>
        <p:spPr>
          <a:xfrm>
            <a:off x="0" y="6487885"/>
            <a:ext cx="11756700" cy="246300"/>
          </a:xfrm>
          <a:prstGeom prst="rect">
            <a:avLst/>
          </a:prstGeom>
          <a:noFill/>
          <a:ln>
            <a:noFill/>
          </a:ln>
        </p:spPr>
        <p:txBody>
          <a:bodyPr anchorCtr="0" anchor="t" bIns="45700" lIns="91425" rIns="91425" tIns="45700">
            <a:noAutofit/>
          </a:bodyPr>
          <a:lstStyle/>
          <a:p>
            <a:pPr indent="0" lvl="0" marL="0" marR="0" rtl="0" algn="l">
              <a:spcBef>
                <a:spcPts val="0"/>
              </a:spcBef>
              <a:buNone/>
            </a:pPr>
            <a:r>
              <a:rPr lang="fr-FR">
                <a:solidFill>
                  <a:schemeClr val="lt1"/>
                </a:solidFill>
                <a:latin typeface="Calibri"/>
                <a:ea typeface="Calibri"/>
                <a:cs typeface="Calibri"/>
                <a:sym typeface="Calibri"/>
              </a:rPr>
              <a:t>Salma BENNISS  Yasmine MARICAR Marwen TOUZI</a:t>
            </a:r>
            <a:r>
              <a:rPr b="0" i="0" lang="fr-FR" u="none" cap="none" strike="noStrike">
                <a:solidFill>
                  <a:schemeClr val="lt1"/>
                </a:solidFill>
                <a:latin typeface="Calibri"/>
                <a:ea typeface="Calibri"/>
                <a:cs typeface="Calibri"/>
                <a:sym typeface="Calibri"/>
              </a:rPr>
              <a:t>	</a:t>
            </a:r>
            <a:r>
              <a:rPr b="0" i="0" lang="fr-FR" sz="1000" u="none" cap="none" strike="noStrike">
                <a:solidFill>
                  <a:schemeClr val="lt1"/>
                </a:solidFill>
                <a:latin typeface="Calibri"/>
                <a:ea typeface="Calibri"/>
                <a:cs typeface="Calibri"/>
                <a:sym typeface="Calibri"/>
              </a:rPr>
              <a:t>		</a:t>
            </a:r>
            <a:r>
              <a:rPr lang="fr-FR">
                <a:solidFill>
                  <a:schemeClr val="lt1"/>
                </a:solidFill>
                <a:latin typeface="Calibri"/>
                <a:ea typeface="Calibri"/>
                <a:cs typeface="Calibri"/>
                <a:sym typeface="Calibri"/>
              </a:rPr>
              <a:t>M2 IMSD - Initiation à Python </a:t>
            </a:r>
            <a:r>
              <a:rPr b="0" i="0" lang="fr-FR" u="none" cap="none" strike="noStrike">
                <a:solidFill>
                  <a:schemeClr val="lt1"/>
                </a:solidFill>
                <a:latin typeface="Calibri"/>
                <a:ea typeface="Calibri"/>
                <a:cs typeface="Calibri"/>
                <a:sym typeface="Calibri"/>
              </a:rPr>
              <a:t> 								201</a:t>
            </a:r>
            <a:r>
              <a:rPr lang="fr-FR">
                <a:solidFill>
                  <a:schemeClr val="lt1"/>
                </a:solidFill>
                <a:latin typeface="Calibri"/>
                <a:ea typeface="Calibri"/>
                <a:cs typeface="Calibri"/>
                <a:sym typeface="Calibri"/>
              </a:rPr>
              <a:t>6</a:t>
            </a:r>
            <a:r>
              <a:rPr b="0" i="0" lang="fr-FR" u="none" cap="none" strike="noStrike">
                <a:solidFill>
                  <a:schemeClr val="lt1"/>
                </a:solidFill>
                <a:latin typeface="Calibri"/>
                <a:ea typeface="Calibri"/>
                <a:cs typeface="Calibri"/>
                <a:sym typeface="Calibri"/>
              </a:rPr>
              <a:t>-201</a:t>
            </a:r>
            <a:r>
              <a:rPr lang="fr-FR">
                <a:solidFill>
                  <a:schemeClr val="lt1"/>
                </a:solidFill>
                <a:latin typeface="Calibri"/>
                <a:ea typeface="Calibri"/>
                <a:cs typeface="Calibri"/>
                <a:sym typeface="Calibri"/>
              </a:rPr>
              <a:t>7</a:t>
            </a:r>
            <a:r>
              <a:rPr b="0" i="0" lang="fr-FR" u="none" cap="none" strike="noStrike">
                <a:solidFill>
                  <a:schemeClr val="lt1"/>
                </a:solidFill>
                <a:latin typeface="Calibri"/>
                <a:ea typeface="Calibri"/>
                <a:cs typeface="Calibri"/>
                <a:sym typeface="Calibri"/>
              </a:rPr>
              <a:t>		</a:t>
            </a:r>
            <a:r>
              <a:rPr b="0" i="0" lang="fr-FR" sz="1000" u="none" cap="none" strike="noStrike">
                <a:solidFill>
                  <a:schemeClr val="lt1"/>
                </a:solidFill>
                <a:latin typeface="Calibri"/>
                <a:ea typeface="Calibri"/>
                <a:cs typeface="Calibri"/>
                <a:sym typeface="Calibri"/>
              </a:rPr>
              <a:t>						</a:t>
            </a:r>
          </a:p>
        </p:txBody>
      </p:sp>
      <p:pic>
        <p:nvPicPr>
          <p:cNvPr descr="logo_saclay_gris_redim.png" id="177" name="Shape 177"/>
          <p:cNvPicPr preferRelativeResize="0"/>
          <p:nvPr/>
        </p:nvPicPr>
        <p:blipFill>
          <a:blip r:embed="rId3">
            <a:alphaModFix/>
          </a:blip>
          <a:stretch>
            <a:fillRect/>
          </a:stretch>
        </p:blipFill>
        <p:spPr>
          <a:xfrm>
            <a:off x="8210325" y="328362"/>
            <a:ext cx="3093250" cy="1367224"/>
          </a:xfrm>
          <a:prstGeom prst="rect">
            <a:avLst/>
          </a:prstGeom>
          <a:noFill/>
          <a:ln>
            <a:noFill/>
          </a:ln>
        </p:spPr>
      </p:pic>
      <p:pic>
        <p:nvPicPr>
          <p:cNvPr descr="Tripadvisor-Logo-nw1.jpg" id="178" name="Shape 178"/>
          <p:cNvPicPr preferRelativeResize="0"/>
          <p:nvPr/>
        </p:nvPicPr>
        <p:blipFill>
          <a:blip r:embed="rId4">
            <a:alphaModFix/>
          </a:blip>
          <a:stretch>
            <a:fillRect/>
          </a:stretch>
        </p:blipFill>
        <p:spPr>
          <a:xfrm>
            <a:off x="529350" y="108273"/>
            <a:ext cx="2885896" cy="1629124"/>
          </a:xfrm>
          <a:prstGeom prst="rect">
            <a:avLst/>
          </a:prstGeom>
          <a:noFill/>
          <a:ln>
            <a:noFill/>
          </a:ln>
        </p:spPr>
      </p:pic>
      <p:sp>
        <p:nvSpPr>
          <p:cNvPr id="179" name="Shape 179"/>
          <p:cNvSpPr txBox="1"/>
          <p:nvPr>
            <p:ph idx="4294967295" type="body"/>
          </p:nvPr>
        </p:nvSpPr>
        <p:spPr>
          <a:xfrm>
            <a:off x="1097279" y="5029928"/>
            <a:ext cx="10058400" cy="1143000"/>
          </a:xfrm>
          <a:prstGeom prst="rect">
            <a:avLst/>
          </a:prstGeom>
        </p:spPr>
        <p:txBody>
          <a:bodyPr anchorCtr="0" anchor="t" bIns="91425" lIns="91425" rIns="91425" tIns="91425">
            <a:noAutofit/>
          </a:bodyPr>
          <a:lstStyle/>
          <a:p>
            <a:pPr indent="0" lvl="0" marL="0" rtl="0">
              <a:lnSpc>
                <a:spcPct val="100000"/>
              </a:lnSpc>
              <a:spcBef>
                <a:spcPts val="0"/>
              </a:spcBef>
              <a:buNone/>
            </a:pPr>
            <a:r>
              <a:rPr lang="fr-FR" sz="1800"/>
              <a:t>Exemple du nuage de mots construit avec Wordle ( </a:t>
            </a:r>
            <a:r>
              <a:rPr lang="fr-FR" sz="1800" u="sng">
                <a:solidFill>
                  <a:schemeClr val="hlink"/>
                </a:solidFill>
                <a:hlinkClick r:id="rId5"/>
              </a:rPr>
              <a:t>http://www.wordle.net/advanced</a:t>
            </a:r>
            <a:r>
              <a:rPr lang="fr-FR" sz="1800"/>
              <a:t>) pour le premier et 6ème restaurant. On a pu enlever des mots qui semblaient encore inutiles si toutefois notre pré-traitement n’était pas efficace à 100% et on a la possibilité d’enlever les “common words” avec la visualisation wordle également.</a:t>
            </a:r>
          </a:p>
          <a:p>
            <a:pPr indent="0" lvl="0" marL="91440" rtl="0">
              <a:spcBef>
                <a:spcPts val="0"/>
              </a:spcBef>
              <a:buNone/>
            </a:pPr>
            <a:r>
              <a:t/>
            </a:r>
            <a:endParaRPr/>
          </a:p>
        </p:txBody>
      </p:sp>
      <p:pic>
        <p:nvPicPr>
          <p:cNvPr descr="wordle.png" id="180" name="Shape 180"/>
          <p:cNvPicPr preferRelativeResize="0"/>
          <p:nvPr/>
        </p:nvPicPr>
        <p:blipFill>
          <a:blip r:embed="rId6">
            <a:alphaModFix/>
          </a:blip>
          <a:stretch>
            <a:fillRect/>
          </a:stretch>
        </p:blipFill>
        <p:spPr>
          <a:xfrm>
            <a:off x="940925" y="1771787"/>
            <a:ext cx="5727370" cy="3265550"/>
          </a:xfrm>
          <a:prstGeom prst="rect">
            <a:avLst/>
          </a:prstGeom>
          <a:noFill/>
          <a:ln>
            <a:noFill/>
          </a:ln>
        </p:spPr>
      </p:pic>
      <p:pic>
        <p:nvPicPr>
          <p:cNvPr descr="wordle 2.png" id="181" name="Shape 181"/>
          <p:cNvPicPr preferRelativeResize="0"/>
          <p:nvPr/>
        </p:nvPicPr>
        <p:blipFill>
          <a:blip r:embed="rId7">
            <a:alphaModFix/>
          </a:blip>
          <a:stretch>
            <a:fillRect/>
          </a:stretch>
        </p:blipFill>
        <p:spPr>
          <a:xfrm>
            <a:off x="6668300" y="1771775"/>
            <a:ext cx="5151675" cy="3265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étrospective">
  <a:themeElements>
    <a:clrScheme name="Bleu vert">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