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70B7-4355-4044-A960-40B66AB874C2}"/>
              </a:ext>
            </a:extLst>
          </p:cNvPr>
          <p:cNvGrpSpPr/>
          <p:nvPr/>
        </p:nvGrpSpPr>
        <p:grpSpPr>
          <a:xfrm>
            <a:off x="437288" y="1464845"/>
            <a:ext cx="11317423" cy="3669811"/>
            <a:chOff x="470957" y="1499351"/>
            <a:chExt cx="11317423" cy="36698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5404D3-4224-41BB-A4FA-B5C6F592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393" y="1499352"/>
              <a:ext cx="3927987" cy="36698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658DDF-E95E-4641-A97C-F5EB1A13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75" y="1499351"/>
              <a:ext cx="3711043" cy="3669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E47BE4-B803-468E-86A1-24DD34C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57" y="1499351"/>
              <a:ext cx="3694718" cy="366981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3DB4CF-1F9D-493C-A299-9D4ABD7617F7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1936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4DD40-6EE5-4E45-A1A2-5422D0A0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" y="1532404"/>
            <a:ext cx="4210638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49116-E608-41F6-AF5D-B6E39DAC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2" y="1656246"/>
            <a:ext cx="3991532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D8E31-D46C-4B5A-AFCE-B6F98A86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23" y="1727693"/>
            <a:ext cx="3858163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25945-BA99-4E6D-9A7A-8E8CA96A5D66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49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54116-1DBF-4819-8FB9-8062BADD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8" y="1511539"/>
            <a:ext cx="3892753" cy="3849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2B246-F7E4-4484-A965-B6F67503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32" y="1497250"/>
            <a:ext cx="3846136" cy="386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A29F0-518D-40B6-BCA7-503963EB6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618" y="1497249"/>
            <a:ext cx="3828534" cy="3863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148A7-85D4-4F3B-A551-8B8E56DE9BE3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403857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6F354-086E-4D8E-A8AA-A39A2EC99519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60D53-C3B7-45AA-B1E5-0D02E96F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" y="1563575"/>
            <a:ext cx="4067743" cy="4324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083B8-8C99-4ED6-A5C9-8E936C7F9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90" y="1549285"/>
            <a:ext cx="3858163" cy="4353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01E73-4320-4D6E-BE85-D6BC0308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137" y="1687418"/>
            <a:ext cx="379147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5D553-D8C2-48EC-A2F9-303B64EEA259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A9EA-DAE4-4DD5-8165-6F800722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" y="1767491"/>
            <a:ext cx="3732243" cy="374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D6532-839B-4212-8F42-A969A261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87" y="1757965"/>
            <a:ext cx="3753826" cy="374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7A3B-4968-4497-8664-62D6567F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24" y="1757965"/>
            <a:ext cx="3753846" cy="3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CF21-8133-4CE9-B27F-5616CCDA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" y="1626770"/>
            <a:ext cx="4096322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CA9E-2B66-426A-8953-6A3E2CE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6" y="1583901"/>
            <a:ext cx="3801005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DE9E-B3CC-499A-B62D-40C77C65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26" y="1679164"/>
            <a:ext cx="3829584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4092B-7992-41BE-BFB0-985E508ABD3A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7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50CB3-946B-495B-B169-D271D7AF2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5"/>
          <a:stretch/>
        </p:blipFill>
        <p:spPr>
          <a:xfrm>
            <a:off x="8023041" y="1292364"/>
            <a:ext cx="3958091" cy="396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DEA677-9A5A-4561-95D5-50822D5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9" y="1292364"/>
            <a:ext cx="3976003" cy="396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4889E-F23D-4D4C-AA15-496D7985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" y="1292364"/>
            <a:ext cx="3958091" cy="3966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D3460-8BC3-4EA4-A1C2-85A0C3526B2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9624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B42C38-7A84-424D-93A9-D795B13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95" y="1795374"/>
            <a:ext cx="3354767" cy="32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033C64-BF9A-4C0A-8603-EDE0D309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"/>
          <a:stretch/>
        </p:blipFill>
        <p:spPr>
          <a:xfrm>
            <a:off x="921927" y="1795376"/>
            <a:ext cx="3286584" cy="3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AC703-615A-42B3-B03C-042C34A5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10" y="1795374"/>
            <a:ext cx="3566085" cy="3267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BC4561-7E9B-476E-A041-3D06E494B06D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943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5A6EB-5D11-4975-B469-D9C55D1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2" y="1844753"/>
            <a:ext cx="3247949" cy="323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674CB-0805-427F-B2AE-84AEAEC3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94" y="1844752"/>
            <a:ext cx="3161212" cy="3168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B082-E494-414C-89D4-7C65646E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59" y="1844752"/>
            <a:ext cx="3204748" cy="31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644AB-A9E6-44F6-BDB0-D0C431C80D7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39048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2C81-D789-4592-AEF6-7B747860E6F3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44E-EE41-49A6-9FEF-DC5F980D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4"/>
          <a:stretch/>
        </p:blipFill>
        <p:spPr>
          <a:xfrm>
            <a:off x="543749" y="1688633"/>
            <a:ext cx="3513680" cy="3510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F1287-1257-414F-8080-2CE52D135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4314524" y="1595016"/>
            <a:ext cx="3342685" cy="366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AB107-8CF6-4CB0-B26A-43725C29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2" y="1595016"/>
            <a:ext cx="3537259" cy="36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58741-9B07-4E36-AC29-7B9A949B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1" y="1748850"/>
            <a:ext cx="3277057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71C71-A87D-4C1C-9BCF-A3C8003C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623" y="1748850"/>
            <a:ext cx="3175808" cy="302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AFE15-C099-47C1-A10E-82E5105D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26" y="1748850"/>
            <a:ext cx="3240722" cy="2990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E68FD-A873-46FB-9E59-C912140D82B5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36109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143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12</cp:revision>
  <dcterms:created xsi:type="dcterms:W3CDTF">2022-04-24T18:31:42Z</dcterms:created>
  <dcterms:modified xsi:type="dcterms:W3CDTF">2022-04-29T04:01:29Z</dcterms:modified>
</cp:coreProperties>
</file>