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5D553-D8C2-48EC-A2F9-303B64EEA259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A9EA-DAE4-4DD5-8165-6F80072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767491"/>
            <a:ext cx="3732243" cy="374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D6532-839B-4212-8F42-A969A261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87" y="1757965"/>
            <a:ext cx="3753826" cy="37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7A3B-4968-4497-8664-62D6567F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24" y="1757965"/>
            <a:ext cx="3753846" cy="3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6DC00-3AD8-B050-AD43-00D3AECD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6" y="1592213"/>
            <a:ext cx="3690307" cy="369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E9BD1-7184-18FA-31AB-72249B8D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09" y="1592213"/>
            <a:ext cx="3690307" cy="36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F92A5-0498-9629-4963-81B24B78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01" y="1592214"/>
            <a:ext cx="3690307" cy="3673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75F2C-10A0-8681-AE19-67AC8F443F2F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7342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69D9B-CB31-B5A7-E809-73397F5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3" y="1641696"/>
            <a:ext cx="388674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1D2D0-AED4-04E7-3FAD-801913734852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 Choice) Out-strength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953AA-6CC5-50B8-30F9-E7CB71D6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8" y="1434289"/>
            <a:ext cx="3429479" cy="433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DEE6-6065-B9FA-C0EF-F823907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93" y="1548605"/>
            <a:ext cx="376290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42770-CAC4-1590-36EB-4A98458D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54" y="1673524"/>
            <a:ext cx="3926574" cy="389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7FCB3-3F7D-112D-3AB2-B91A82B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36" y="1673524"/>
            <a:ext cx="3926574" cy="389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34DA6-E682-AFFD-CB70-1A04E58BA44B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</p:spTree>
    <p:extLst>
      <p:ext uri="{BB962C8B-B14F-4D97-AF65-F5344CB8AC3E}">
        <p14:creationId xmlns:p14="http://schemas.microsoft.com/office/powerpoint/2010/main" val="214316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D77BB-E750-A279-9561-1FF9E01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5" y="1485629"/>
            <a:ext cx="3915321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F3ECD-3584-1FA0-8C11-3C968074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81" y="1485629"/>
            <a:ext cx="3715268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A93D-95F5-7C29-2D45-BC25121A8DAA}"/>
              </a:ext>
            </a:extLst>
          </p:cNvPr>
          <p:cNvSpPr txBox="1"/>
          <p:nvPr/>
        </p:nvSpPr>
        <p:spPr>
          <a:xfrm>
            <a:off x="192367" y="207034"/>
            <a:ext cx="73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 Choice) Out-strength distributions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94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A6EB-5D11-4975-B469-D9C55D1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2" y="1844753"/>
            <a:ext cx="3247949" cy="323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674CB-0805-427F-B2AE-84AEAEC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4" y="1844752"/>
            <a:ext cx="3161212" cy="3168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B082-E494-414C-89D4-7C65646E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59" y="1844752"/>
            <a:ext cx="3204748" cy="31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644AB-A9E6-44F6-BDB0-D0C431C80D7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39048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58741-9B07-4E36-AC29-7B9A949B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1" y="1748850"/>
            <a:ext cx="3277057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71C71-A87D-4C1C-9BCF-A3C8003C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623" y="1748850"/>
            <a:ext cx="3175808" cy="302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AFE15-C099-47C1-A10E-82E5105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26" y="1748850"/>
            <a:ext cx="3240722" cy="2990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68FD-A873-46FB-9E59-C912140D82B5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36109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188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17</cp:revision>
  <dcterms:created xsi:type="dcterms:W3CDTF">2022-04-24T18:31:42Z</dcterms:created>
  <dcterms:modified xsi:type="dcterms:W3CDTF">2022-05-15T21:53:59Z</dcterms:modified>
</cp:coreProperties>
</file>